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2" r:id="rId2"/>
    <p:sldMasterId id="2147483660" r:id="rId3"/>
    <p:sldMasterId id="2147483667" r:id="rId4"/>
    <p:sldMasterId id="2147483679" r:id="rId5"/>
  </p:sldMasterIdLst>
  <p:notesMasterIdLst>
    <p:notesMasterId r:id="rId23"/>
  </p:notesMasterIdLst>
  <p:sldIdLst>
    <p:sldId id="1213" r:id="rId6"/>
    <p:sldId id="305" r:id="rId7"/>
    <p:sldId id="261" r:id="rId8"/>
    <p:sldId id="264" r:id="rId9"/>
    <p:sldId id="268" r:id="rId10"/>
    <p:sldId id="270" r:id="rId11"/>
    <p:sldId id="273" r:id="rId12"/>
    <p:sldId id="311" r:id="rId13"/>
    <p:sldId id="1219" r:id="rId14"/>
    <p:sldId id="284" r:id="rId15"/>
    <p:sldId id="292" r:id="rId16"/>
    <p:sldId id="1214" r:id="rId17"/>
    <p:sldId id="1220" r:id="rId18"/>
    <p:sldId id="1221" r:id="rId19"/>
    <p:sldId id="1222" r:id="rId20"/>
    <p:sldId id="1223" r:id="rId21"/>
    <p:sldId id="120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147F"/>
    <a:srgbClr val="354B91"/>
    <a:srgbClr val="1A196B"/>
    <a:srgbClr val="141765"/>
    <a:srgbClr val="0545AE"/>
    <a:srgbClr val="171717"/>
    <a:srgbClr val="4A2DB3"/>
    <a:srgbClr val="4329A3"/>
    <a:srgbClr val="121663"/>
    <a:srgbClr val="4F31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62"/>
    <p:restoredTop sz="94558"/>
  </p:normalViewPr>
  <p:slideViewPr>
    <p:cSldViewPr snapToGrid="0">
      <p:cViewPr varScale="1">
        <p:scale>
          <a:sx n="116" d="100"/>
          <a:sy n="116" d="100"/>
        </p:scale>
        <p:origin x="848" y="192"/>
      </p:cViewPr>
      <p:guideLst/>
    </p:cSldViewPr>
  </p:slideViewPr>
  <p:notesTextViewPr>
    <p:cViewPr>
      <p:scale>
        <a:sx n="1" d="1"/>
        <a:sy n="1" d="1"/>
      </p:scale>
      <p:origin x="0" y="0"/>
    </p:cViewPr>
  </p:notesTextViewPr>
  <p:sorterViewPr>
    <p:cViewPr>
      <p:scale>
        <a:sx n="139" d="100"/>
        <a:sy n="13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9E21F0-1715-4DA5-A0F7-4AF06BF8082D}" type="datetimeFigureOut">
              <a:rPr lang="en-US" smtClean="0"/>
              <a:t>5/26/23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51480B-6A2E-4FCC-9761-6647F6350DC7}" type="slidenum">
              <a:rPr lang="en-US" smtClean="0"/>
              <a:t>‹#›</a:t>
            </a:fld>
            <a:endParaRPr lang="en-US"/>
          </a:p>
        </p:txBody>
      </p:sp>
    </p:spTree>
    <p:extLst>
      <p:ext uri="{BB962C8B-B14F-4D97-AF65-F5344CB8AC3E}">
        <p14:creationId xmlns:p14="http://schemas.microsoft.com/office/powerpoint/2010/main" val="326887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6534D-BAA9-449C-9AFE-8C37A7B66E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5763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70E0A-99C4-1146-A63D-CBDC4F72EA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04425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ED44917-4105-4E43-97A0-BC5BEC8F1F31}"/>
              </a:ext>
            </a:extLst>
          </p:cNvPr>
          <p:cNvGrpSpPr/>
          <p:nvPr userDrawn="1"/>
        </p:nvGrpSpPr>
        <p:grpSpPr>
          <a:xfrm>
            <a:off x="0" y="0"/>
            <a:ext cx="12192000" cy="6858000"/>
            <a:chOff x="0" y="0"/>
            <a:chExt cx="12192000" cy="6858000"/>
          </a:xfrm>
        </p:grpSpPr>
        <p:pic>
          <p:nvPicPr>
            <p:cNvPr id="3" name="Picture 2">
              <a:extLst>
                <a:ext uri="{FF2B5EF4-FFF2-40B4-BE49-F238E27FC236}">
                  <a16:creationId xmlns:a16="http://schemas.microsoft.com/office/drawing/2014/main" id="{F1ED8B07-599F-4700-B2C3-22A628110819}"/>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43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6AE2EAD-1D14-408A-B6A9-AF665E97F779}"/>
                </a:ext>
              </a:extLst>
            </p:cNvPr>
            <p:cNvSpPr/>
            <p:nvPr/>
          </p:nvSpPr>
          <p:spPr>
            <a:xfrm>
              <a:off x="0" y="0"/>
              <a:ext cx="12192000" cy="6858000"/>
            </a:xfrm>
            <a:prstGeom prst="rect">
              <a:avLst/>
            </a:prstGeom>
            <a:gradFill flip="none" rotWithShape="1">
              <a:gsLst>
                <a:gs pos="0">
                  <a:srgbClr val="0545AE">
                    <a:alpha val="39000"/>
                  </a:srgbClr>
                </a:gs>
                <a:gs pos="79000">
                  <a:srgbClr val="17147F">
                    <a:alpha val="70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Slide Number Placeholder 5">
            <a:extLst>
              <a:ext uri="{FF2B5EF4-FFF2-40B4-BE49-F238E27FC236}">
                <a16:creationId xmlns:a16="http://schemas.microsoft.com/office/drawing/2014/main" id="{258134DA-A0A2-4838-9ECC-12558F483CB3}"/>
              </a:ext>
            </a:extLst>
          </p:cNvPr>
          <p:cNvSpPr>
            <a:spLocks noGrp="1"/>
          </p:cNvSpPr>
          <p:nvPr>
            <p:ph type="sldNum" sz="quarter" idx="12"/>
          </p:nvPr>
        </p:nvSpPr>
        <p:spPr>
          <a:xfrm>
            <a:off x="62050" y="6221244"/>
            <a:ext cx="436337" cy="307777"/>
          </a:xfrm>
          <a:noFill/>
        </p:spPr>
        <p:txBody>
          <a:bodyPr wrap="none" rtlCol="0">
            <a:spAutoFit/>
          </a:bodyPr>
          <a:lstStyle>
            <a:lvl1pPr>
              <a:defRPr lang="en-US" sz="1400" b="1" smtClean="0">
                <a:gradFill>
                  <a:gsLst>
                    <a:gs pos="0">
                      <a:schemeClr val="accent6"/>
                    </a:gs>
                    <a:gs pos="100000">
                      <a:schemeClr val="accent2"/>
                    </a:gs>
                  </a:gsLst>
                  <a:lin ang="5400000" scaled="0"/>
                </a:gradFill>
                <a:latin typeface="Montserrat" panose="00000500000000000000" pitchFamily="50" charset="0"/>
              </a:defRPr>
            </a:lvl1pPr>
          </a:lstStyle>
          <a:p>
            <a:pPr algn="ctr"/>
            <a:fld id="{9CA17E48-1482-2242-8588-28D178DC5C93}" type="slidenum">
              <a:rPr lang="en-US" smtClean="0"/>
              <a:pPr algn="ctr"/>
              <a:t>‹#›</a:t>
            </a:fld>
            <a:endParaRPr lang="en-US" dirty="0"/>
          </a:p>
        </p:txBody>
      </p:sp>
    </p:spTree>
    <p:extLst>
      <p:ext uri="{BB962C8B-B14F-4D97-AF65-F5344CB8AC3E}">
        <p14:creationId xmlns:p14="http://schemas.microsoft.com/office/powerpoint/2010/main" val="241787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23" presetClass="entr" presetSubtype="28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5000" fill="hold"/>
                                        <p:tgtEl>
                                          <p:spTgt spid="2"/>
                                        </p:tgtEl>
                                        <p:attrNameLst>
                                          <p:attrName>ppt_w</p:attrName>
                                        </p:attrNameLst>
                                      </p:cBhvr>
                                      <p:tavLst>
                                        <p:tav tm="0">
                                          <p:val>
                                            <p:strVal val="4/3*#ppt_w"/>
                                          </p:val>
                                        </p:tav>
                                        <p:tav tm="100000">
                                          <p:val>
                                            <p:strVal val="#ppt_w"/>
                                          </p:val>
                                        </p:tav>
                                      </p:tavLst>
                                    </p:anim>
                                    <p:anim calcmode="lin" valueType="num">
                                      <p:cBhvr>
                                        <p:cTn id="11" dur="15000" fill="hold"/>
                                        <p:tgtEl>
                                          <p:spTgt spid="2"/>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58134DA-A0A2-4838-9ECC-12558F483CB3}"/>
              </a:ext>
            </a:extLst>
          </p:cNvPr>
          <p:cNvSpPr>
            <a:spLocks noGrp="1"/>
          </p:cNvSpPr>
          <p:nvPr>
            <p:ph type="sldNum" sz="quarter" idx="12"/>
          </p:nvPr>
        </p:nvSpPr>
        <p:spPr>
          <a:xfrm>
            <a:off x="62050" y="6221244"/>
            <a:ext cx="436337" cy="307777"/>
          </a:xfrm>
          <a:noFill/>
        </p:spPr>
        <p:txBody>
          <a:bodyPr wrap="none" rtlCol="0">
            <a:spAutoFit/>
          </a:bodyPr>
          <a:lstStyle>
            <a:lvl1pPr>
              <a:defRPr lang="en-US" sz="1400" b="1" smtClean="0">
                <a:gradFill>
                  <a:gsLst>
                    <a:gs pos="0">
                      <a:schemeClr val="accent6"/>
                    </a:gs>
                    <a:gs pos="100000">
                      <a:schemeClr val="accent2"/>
                    </a:gs>
                  </a:gsLst>
                  <a:lin ang="5400000" scaled="0"/>
                </a:gradFill>
                <a:latin typeface="Montserrat" panose="00000500000000000000" pitchFamily="50" charset="0"/>
              </a:defRPr>
            </a:lvl1pPr>
          </a:lstStyle>
          <a:p>
            <a:pPr algn="ctr"/>
            <a:fld id="{9CA17E48-1482-2242-8588-28D178DC5C93}" type="slidenum">
              <a:rPr lang="en-US" smtClean="0"/>
              <a:pPr algn="ctr"/>
              <a:t>‹#›</a:t>
            </a:fld>
            <a:endParaRPr lang="en-US" dirty="0"/>
          </a:p>
        </p:txBody>
      </p:sp>
      <p:grpSp>
        <p:nvGrpSpPr>
          <p:cNvPr id="2" name="Group 1">
            <a:extLst>
              <a:ext uri="{FF2B5EF4-FFF2-40B4-BE49-F238E27FC236}">
                <a16:creationId xmlns:a16="http://schemas.microsoft.com/office/drawing/2014/main" id="{0ED44917-4105-4E43-97A0-BC5BEC8F1F31}"/>
              </a:ext>
            </a:extLst>
          </p:cNvPr>
          <p:cNvGrpSpPr/>
          <p:nvPr userDrawn="1"/>
        </p:nvGrpSpPr>
        <p:grpSpPr>
          <a:xfrm>
            <a:off x="0" y="0"/>
            <a:ext cx="12192000" cy="6858000"/>
            <a:chOff x="0" y="0"/>
            <a:chExt cx="12192000" cy="6858000"/>
          </a:xfrm>
        </p:grpSpPr>
        <p:pic>
          <p:nvPicPr>
            <p:cNvPr id="3" name="Picture 2">
              <a:extLst>
                <a:ext uri="{FF2B5EF4-FFF2-40B4-BE49-F238E27FC236}">
                  <a16:creationId xmlns:a16="http://schemas.microsoft.com/office/drawing/2014/main" id="{F1ED8B07-599F-4700-B2C3-22A628110819}"/>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43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6AE2EAD-1D14-408A-B6A9-AF665E97F779}"/>
                </a:ext>
              </a:extLst>
            </p:cNvPr>
            <p:cNvSpPr/>
            <p:nvPr/>
          </p:nvSpPr>
          <p:spPr>
            <a:xfrm>
              <a:off x="0" y="0"/>
              <a:ext cx="12192000" cy="6858000"/>
            </a:xfrm>
            <a:prstGeom prst="rect">
              <a:avLst/>
            </a:prstGeom>
            <a:gradFill flip="none" rotWithShape="1">
              <a:gsLst>
                <a:gs pos="0">
                  <a:srgbClr val="0545AE">
                    <a:alpha val="39000"/>
                  </a:srgbClr>
                </a:gs>
                <a:gs pos="79000">
                  <a:srgbClr val="17147F">
                    <a:alpha val="70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5828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23" presetClass="entr" presetSubtype="28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5000" fill="hold"/>
                                        <p:tgtEl>
                                          <p:spTgt spid="2"/>
                                        </p:tgtEl>
                                        <p:attrNameLst>
                                          <p:attrName>ppt_w</p:attrName>
                                        </p:attrNameLst>
                                      </p:cBhvr>
                                      <p:tavLst>
                                        <p:tav tm="0">
                                          <p:val>
                                            <p:strVal val="4/3*#ppt_w"/>
                                          </p:val>
                                        </p:tav>
                                        <p:tav tm="100000">
                                          <p:val>
                                            <p:strVal val="#ppt_w"/>
                                          </p:val>
                                        </p:tav>
                                      </p:tavLst>
                                    </p:anim>
                                    <p:anim calcmode="lin" valueType="num">
                                      <p:cBhvr>
                                        <p:cTn id="11" dur="15000" fill="hold"/>
                                        <p:tgtEl>
                                          <p:spTgt spid="2"/>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E581413-85F9-45BA-9DF3-0F32377A2646}"/>
              </a:ext>
            </a:extLst>
          </p:cNvPr>
          <p:cNvSpPr/>
          <p:nvPr userDrawn="1"/>
        </p:nvSpPr>
        <p:spPr>
          <a:xfrm>
            <a:off x="0" y="0"/>
            <a:ext cx="12192000" cy="6858000"/>
          </a:xfrm>
          <a:prstGeom prst="rect">
            <a:avLst/>
          </a:prstGeom>
          <a:gradFill flip="none" rotWithShape="1">
            <a:gsLst>
              <a:gs pos="0">
                <a:srgbClr val="384E94"/>
              </a:gs>
              <a:gs pos="79000">
                <a:srgbClr val="1A196B"/>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73114E50-60C3-4340-9D55-34960CCD889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26946" y="0"/>
            <a:ext cx="12645892" cy="6858000"/>
          </a:xfrm>
          <a:prstGeom prst="rect">
            <a:avLst/>
          </a:prstGeom>
        </p:spPr>
      </p:pic>
      <p:sp>
        <p:nvSpPr>
          <p:cNvPr id="12" name="Slide Number Placeholder 5">
            <a:extLst>
              <a:ext uri="{FF2B5EF4-FFF2-40B4-BE49-F238E27FC236}">
                <a16:creationId xmlns:a16="http://schemas.microsoft.com/office/drawing/2014/main" id="{913F2B63-8E1B-4458-8FD4-7B251995BDC9}"/>
              </a:ext>
            </a:extLst>
          </p:cNvPr>
          <p:cNvSpPr>
            <a:spLocks noGrp="1"/>
          </p:cNvSpPr>
          <p:nvPr>
            <p:ph type="sldNum" sz="quarter" idx="12"/>
          </p:nvPr>
        </p:nvSpPr>
        <p:spPr>
          <a:xfrm>
            <a:off x="62050" y="6221244"/>
            <a:ext cx="436337" cy="307777"/>
          </a:xfrm>
          <a:noFill/>
        </p:spPr>
        <p:txBody>
          <a:bodyPr wrap="none" rtlCol="0">
            <a:spAutoFit/>
          </a:bodyPr>
          <a:lstStyle>
            <a:lvl1pPr>
              <a:defRPr lang="en-US" sz="1400" b="1" smtClean="0">
                <a:gradFill>
                  <a:gsLst>
                    <a:gs pos="0">
                      <a:schemeClr val="accent6"/>
                    </a:gs>
                    <a:gs pos="100000">
                      <a:schemeClr val="accent2"/>
                    </a:gs>
                  </a:gsLst>
                  <a:lin ang="5400000" scaled="0"/>
                </a:gradFill>
                <a:latin typeface="Montserrat" panose="00000500000000000000" pitchFamily="50" charset="0"/>
              </a:defRPr>
            </a:lvl1pPr>
          </a:lstStyle>
          <a:p>
            <a:pPr algn="ctr"/>
            <a:fld id="{9CA17E48-1482-2242-8588-28D178DC5C93}" type="slidenum">
              <a:rPr lang="en-US" smtClean="0"/>
              <a:pPr algn="ctr"/>
              <a:t>‹#›</a:t>
            </a:fld>
            <a:endParaRPr lang="en-US" dirty="0"/>
          </a:p>
        </p:txBody>
      </p:sp>
    </p:spTree>
    <p:extLst>
      <p:ext uri="{BB962C8B-B14F-4D97-AF65-F5344CB8AC3E}">
        <p14:creationId xmlns:p14="http://schemas.microsoft.com/office/powerpoint/2010/main" val="2692565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white">
    <p:bg>
      <p:bgPr>
        <a:solidFill>
          <a:srgbClr val="FFFFFF"/>
        </a:solidFill>
        <a:effectLst/>
      </p:bgPr>
    </p:bg>
    <p:spTree>
      <p:nvGrpSpPr>
        <p:cNvPr id="1" name=""/>
        <p:cNvGrpSpPr/>
        <p:nvPr/>
      </p:nvGrpSpPr>
      <p:grpSpPr>
        <a:xfrm>
          <a:off x="0" y="0"/>
          <a:ext cx="0" cy="0"/>
          <a:chOff x="0" y="0"/>
          <a:chExt cx="0" cy="0"/>
        </a:xfrm>
      </p:grpSpPr>
      <p:sp>
        <p:nvSpPr>
          <p:cNvPr id="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20147610"/>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ED44917-4105-4E43-97A0-BC5BEC8F1F31}"/>
              </a:ext>
            </a:extLst>
          </p:cNvPr>
          <p:cNvGrpSpPr/>
          <p:nvPr userDrawn="1"/>
        </p:nvGrpSpPr>
        <p:grpSpPr>
          <a:xfrm>
            <a:off x="0" y="0"/>
            <a:ext cx="12192000" cy="6858000"/>
            <a:chOff x="0" y="0"/>
            <a:chExt cx="12192000" cy="6858000"/>
          </a:xfrm>
        </p:grpSpPr>
        <p:pic>
          <p:nvPicPr>
            <p:cNvPr id="3" name="Picture 2">
              <a:extLst>
                <a:ext uri="{FF2B5EF4-FFF2-40B4-BE49-F238E27FC236}">
                  <a16:creationId xmlns:a16="http://schemas.microsoft.com/office/drawing/2014/main" id="{F1ED8B07-599F-4700-B2C3-22A628110819}"/>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3000"/>
                      </a14:imgEffect>
                      <a14:imgEffect>
                        <a14:brightnessContrast bright="-20000"/>
                      </a14:imgEffect>
                    </a14:imgLayer>
                  </a14:imgProps>
                </a:ext>
              </a:extLst>
            </a:blip>
            <a:srcRect t="7813" b="781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6AE2EAD-1D14-408A-B6A9-AF665E97F779}"/>
                </a:ext>
              </a:extLst>
            </p:cNvPr>
            <p:cNvSpPr/>
            <p:nvPr/>
          </p:nvSpPr>
          <p:spPr>
            <a:xfrm>
              <a:off x="0" y="0"/>
              <a:ext cx="12192000" cy="6858000"/>
            </a:xfrm>
            <a:prstGeom prst="rect">
              <a:avLst/>
            </a:prstGeom>
            <a:gradFill flip="none" rotWithShape="1">
              <a:gsLst>
                <a:gs pos="0">
                  <a:srgbClr val="0545AE">
                    <a:alpha val="39000"/>
                  </a:srgbClr>
                </a:gs>
                <a:gs pos="79000">
                  <a:srgbClr val="17147F">
                    <a:alpha val="70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Slide Number Placeholder 5">
            <a:extLst>
              <a:ext uri="{FF2B5EF4-FFF2-40B4-BE49-F238E27FC236}">
                <a16:creationId xmlns:a16="http://schemas.microsoft.com/office/drawing/2014/main" id="{258134DA-A0A2-4838-9ECC-12558F483CB3}"/>
              </a:ext>
            </a:extLst>
          </p:cNvPr>
          <p:cNvSpPr>
            <a:spLocks noGrp="1"/>
          </p:cNvSpPr>
          <p:nvPr>
            <p:ph type="sldNum" sz="quarter" idx="12"/>
          </p:nvPr>
        </p:nvSpPr>
        <p:spPr>
          <a:xfrm>
            <a:off x="62050" y="6221244"/>
            <a:ext cx="436337" cy="307777"/>
          </a:xfrm>
          <a:noFill/>
        </p:spPr>
        <p:txBody>
          <a:bodyPr wrap="none" rtlCol="0">
            <a:spAutoFit/>
          </a:bodyPr>
          <a:lstStyle>
            <a:lvl1pPr>
              <a:defRPr lang="en-US" sz="1400" b="1" smtClean="0">
                <a:gradFill>
                  <a:gsLst>
                    <a:gs pos="0">
                      <a:schemeClr val="accent6"/>
                    </a:gs>
                    <a:gs pos="100000">
                      <a:schemeClr val="accent2"/>
                    </a:gs>
                  </a:gsLst>
                  <a:lin ang="5400000" scaled="0"/>
                </a:gradFill>
                <a:latin typeface="Montserrat" panose="00000500000000000000" pitchFamily="50" charset="0"/>
              </a:defRPr>
            </a:lvl1pPr>
          </a:lstStyle>
          <a:p>
            <a:pPr algn="ctr"/>
            <a:fld id="{9CA17E48-1482-2242-8588-28D178DC5C93}" type="slidenum">
              <a:rPr lang="en-US" smtClean="0"/>
              <a:pPr algn="ctr"/>
              <a:t>‹#›</a:t>
            </a:fld>
            <a:endParaRPr lang="en-US" dirty="0"/>
          </a:p>
        </p:txBody>
      </p:sp>
    </p:spTree>
    <p:extLst>
      <p:ext uri="{BB962C8B-B14F-4D97-AF65-F5344CB8AC3E}">
        <p14:creationId xmlns:p14="http://schemas.microsoft.com/office/powerpoint/2010/main" val="356946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0" fill="hold"/>
                                        <p:tgtEl>
                                          <p:spTgt spid="2"/>
                                        </p:tgtEl>
                                        <p:attrNameLst>
                                          <p:attrName>ppt_w</p:attrName>
                                        </p:attrNameLst>
                                      </p:cBhvr>
                                      <p:tavLst>
                                        <p:tav tm="0">
                                          <p:val>
                                            <p:strVal val="4/3*#ppt_w"/>
                                          </p:val>
                                        </p:tav>
                                        <p:tav tm="100000">
                                          <p:val>
                                            <p:strVal val="#ppt_w"/>
                                          </p:val>
                                        </p:tav>
                                      </p:tavLst>
                                    </p:anim>
                                    <p:anim calcmode="lin" valueType="num">
                                      <p:cBhvr>
                                        <p:cTn id="8" dur="15000" fill="hold"/>
                                        <p:tgtEl>
                                          <p:spTgt spid="2"/>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583286"/>
            <a:ext cx="2743200" cy="249385"/>
          </a:xfrm>
          <a:prstGeom prst="rect">
            <a:avLst/>
          </a:prstGeom>
        </p:spPr>
        <p:txBody>
          <a:bodyPr/>
          <a:lstStyle/>
          <a:p>
            <a:fld id="{8606A597-4D65-4E7D-8110-2D0D7D9138F4}" type="datetime1">
              <a:rPr lang="en-US" smtClean="0"/>
              <a:t>5/26/23</a:t>
            </a:fld>
            <a:endParaRPr lang="en-US"/>
          </a:p>
        </p:txBody>
      </p:sp>
      <p:sp>
        <p:nvSpPr>
          <p:cNvPr id="3" name="Footer Placeholder 2"/>
          <p:cNvSpPr>
            <a:spLocks noGrp="1"/>
          </p:cNvSpPr>
          <p:nvPr>
            <p:ph type="ftr" sz="quarter" idx="11"/>
          </p:nvPr>
        </p:nvSpPr>
        <p:spPr>
          <a:xfrm>
            <a:off x="4038600" y="6583286"/>
            <a:ext cx="4114800" cy="249385"/>
          </a:xfrm>
          <a:prstGeom prst="rect">
            <a:avLst/>
          </a:prstGeom>
        </p:spPr>
        <p:txBody>
          <a:bodyPr/>
          <a:lstStyle/>
          <a:p>
            <a:endParaRPr lang="en-US"/>
          </a:p>
        </p:txBody>
      </p:sp>
      <p:sp>
        <p:nvSpPr>
          <p:cNvPr id="4" name="Slide Number Placeholder 3"/>
          <p:cNvSpPr>
            <a:spLocks noGrp="1"/>
          </p:cNvSpPr>
          <p:nvPr>
            <p:ph type="sldNum" sz="quarter" idx="12"/>
          </p:nvPr>
        </p:nvSpPr>
        <p:spPr>
          <a:xfrm>
            <a:off x="11543982" y="6583287"/>
            <a:ext cx="347733" cy="249385"/>
          </a:xfrm>
          <a:prstGeom prst="rect">
            <a:avLst/>
          </a:prstGeom>
        </p:spPr>
        <p:txBody>
          <a:bodyPr/>
          <a:lstStyle/>
          <a:p>
            <a:fld id="{3E3E31EF-75AC-41D4-8B73-7D10C33DACEE}" type="slidenum">
              <a:rPr lang="en-US" smtClean="0"/>
              <a:t>‹#›</a:t>
            </a:fld>
            <a:endParaRPr lang="en-US"/>
          </a:p>
        </p:txBody>
      </p:sp>
    </p:spTree>
    <p:extLst>
      <p:ext uri="{BB962C8B-B14F-4D97-AF65-F5344CB8AC3E}">
        <p14:creationId xmlns:p14="http://schemas.microsoft.com/office/powerpoint/2010/main" val="1319256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white">
    <p:bg>
      <p:bgPr>
        <a:solidFill>
          <a:srgbClr val="FFFFFF"/>
        </a:solidFill>
        <a:effectLst/>
      </p:bgPr>
    </p:bg>
    <p:spTree>
      <p:nvGrpSpPr>
        <p:cNvPr id="1" name=""/>
        <p:cNvGrpSpPr/>
        <p:nvPr/>
      </p:nvGrpSpPr>
      <p:grpSpPr>
        <a:xfrm>
          <a:off x="0" y="0"/>
          <a:ext cx="0" cy="0"/>
          <a:chOff x="0" y="0"/>
          <a:chExt cx="0" cy="0"/>
        </a:xfrm>
      </p:grpSpPr>
      <p:sp>
        <p:nvSpPr>
          <p:cNvPr id="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40510766"/>
      </p:ext>
    </p:extLst>
  </p:cSld>
  <p:clrMapOvr>
    <a:masterClrMapping/>
  </p:clrMapOvr>
  <p:transition spd="med"/>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80A6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A1D13-AA7D-C0B3-939D-28AF98987D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75B3F0-510F-D36A-19FB-C06498BE7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5BEA9A-0F7F-6FC3-098B-B44CB05F1C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9CD8175-3689-59F0-4C8E-B51EC329C7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968719-8699-AABF-0271-B60B01953B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A17E48-1482-2242-8588-28D178DC5C93}" type="slidenum">
              <a:rPr lang="en-US" smtClean="0"/>
              <a:t>‹#›</a:t>
            </a:fld>
            <a:endParaRPr lang="en-US"/>
          </a:p>
        </p:txBody>
      </p:sp>
    </p:spTree>
    <p:extLst>
      <p:ext uri="{BB962C8B-B14F-4D97-AF65-F5344CB8AC3E}">
        <p14:creationId xmlns:p14="http://schemas.microsoft.com/office/powerpoint/2010/main" val="971192644"/>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280A6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A1D13-AA7D-C0B3-939D-28AF98987D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75B3F0-510F-D36A-19FB-C06498BE7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5BEA9A-0F7F-6FC3-098B-B44CB05F1C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9CD8175-3689-59F0-4C8E-B51EC329C7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968719-8699-AABF-0271-B60B01953B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A17E48-1482-2242-8588-28D178DC5C93}" type="slidenum">
              <a:rPr lang="en-US" smtClean="0"/>
              <a:t>‹#›</a:t>
            </a:fld>
            <a:endParaRPr lang="en-US"/>
          </a:p>
        </p:txBody>
      </p:sp>
    </p:spTree>
    <p:extLst>
      <p:ext uri="{BB962C8B-B14F-4D97-AF65-F5344CB8AC3E}">
        <p14:creationId xmlns:p14="http://schemas.microsoft.com/office/powerpoint/2010/main" val="4222085485"/>
      </p:ext>
    </p:extLst>
  </p:cSld>
  <p:clrMap bg1="lt1" tx1="dk1" bg2="lt2" tx2="dk2" accent1="accent1" accent2="accent2" accent3="accent3" accent4="accent4" accent5="accent5" accent6="accent6" hlink="hlink" folHlink="folHlink"/>
  <p:sldLayoutIdLst>
    <p:sldLayoutId id="2147483653" r:id="rId1"/>
    <p:sldLayoutId id="2147483655"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102996"/>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280A6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A1D13-AA7D-C0B3-939D-28AF98987D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75B3F0-510F-D36A-19FB-C06498BE7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5BEA9A-0F7F-6FC3-098B-B44CB05F1C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9CD8175-3689-59F0-4C8E-B51EC329C7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968719-8699-AABF-0271-B60B01953B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A17E48-1482-2242-8588-28D178DC5C93}" type="slidenum">
              <a:rPr lang="en-US" smtClean="0"/>
              <a:t>‹#›</a:t>
            </a:fld>
            <a:endParaRPr lang="en-US"/>
          </a:p>
        </p:txBody>
      </p:sp>
    </p:spTree>
    <p:extLst>
      <p:ext uri="{BB962C8B-B14F-4D97-AF65-F5344CB8AC3E}">
        <p14:creationId xmlns:p14="http://schemas.microsoft.com/office/powerpoint/2010/main" val="367735155"/>
      </p:ext>
    </p:extLst>
  </p:cSld>
  <p:clrMap bg1="lt1" tx1="dk1" bg2="lt2" tx2="dk2" accent1="accent1" accent2="accent2" accent3="accent3" accent4="accent4" accent5="accent5" accent6="accent6" hlink="hlink" folHlink="folHlink"/>
  <p:sldLayoutIdLst>
    <p:sldLayoutId id="2147483668"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3F3F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624" y="0"/>
            <a:ext cx="11115357" cy="72866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28624" y="1047750"/>
            <a:ext cx="11115357" cy="512921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2319007"/>
      </p:ext>
    </p:extLst>
  </p:cSld>
  <p:clrMap bg1="lt1" tx1="dk1" bg2="lt2" tx2="dk2" accent1="accent1" accent2="accent2" accent3="accent3" accent4="accent4" accent5="accent5" accent6="accent6" hlink="hlink" folHlink="folHlink"/>
  <p:sldLayoutIdLst>
    <p:sldLayoutId id="2147483693" r:id="rId1"/>
    <p:sldLayoutId id="2147483699" r:id="rId2"/>
  </p:sldLayoutIdLst>
  <p:hf hdr="0" ftr="0" dt="0"/>
  <p:txStyles>
    <p:titleStyle>
      <a:lvl1pPr marL="72000" indent="-72000" algn="l" defTabSz="914400" rtl="0" eaLnBrk="1" latinLnBrk="0" hangingPunct="1">
        <a:lnSpc>
          <a:spcPct val="100000"/>
        </a:lnSpc>
        <a:spcBef>
          <a:spcPct val="0"/>
        </a:spcBef>
        <a:buNone/>
        <a:defRPr sz="2800" b="1" kern="1200">
          <a:solidFill>
            <a:srgbClr val="0182C3"/>
          </a:solidFill>
          <a:latin typeface="Century Gothic" panose="020B0502020202020204" pitchFamily="34" charset="0"/>
          <a:ea typeface="+mj-ea"/>
          <a:cs typeface="+mj-cs"/>
        </a:defRPr>
      </a:lvl1pPr>
    </p:titleStyle>
    <p:bodyStyle>
      <a:lvl1pPr marL="72000" indent="-720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72000" indent="-720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72000" indent="-720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72000" indent="-720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72000" indent="-720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youexec.com/plus?m=ppt&amp;sr=profile"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hyperlink" Target="https://plus.youexec.com/feedback/profile" TargetMode="Externa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7.wdp"/><Relationship Id="rId7"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8.wdp"/><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hyperlink" Target="https://youexec.com/plus?m=ppt&amp;sr=profile"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hyperlink" Target="https://youexec.com/plus?m=ppt&amp;sr=profile"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hyperlink" Target="https://youexec.com/plus?m=ppt&amp;sr=profile"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hyperlink" Target="https://youexec.com/plus?m=ppt&amp;sr=profile"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hyperlink" Target="https://youexec.com/plus?m=ppt&amp;sr=profile"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hyperlink" Target="https://plus.youexec.com/article/clarity" TargetMode="External"/><Relationship Id="rId7" Type="http://schemas.openxmlformats.org/officeDocument/2006/relationships/hyperlink" Target="https://plus.youexec.com/article/rfp"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9.gif"/><Relationship Id="rId5" Type="http://schemas.openxmlformats.org/officeDocument/2006/relationships/hyperlink" Target="https://plus.youexec.com/article/proposal" TargetMode="External"/><Relationship Id="rId10" Type="http://schemas.openxmlformats.org/officeDocument/2006/relationships/image" Target="../media/image41.gif"/><Relationship Id="rId4" Type="http://schemas.openxmlformats.org/officeDocument/2006/relationships/image" Target="../media/image38.gif"/><Relationship Id="rId9" Type="http://schemas.openxmlformats.org/officeDocument/2006/relationships/hyperlink" Target="https://plus.youexec.com/article/annual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jpeg"/><Relationship Id="rId5" Type="http://schemas.microsoft.com/office/2007/relationships/hdphoto" Target="../media/hdphoto4.wdp"/><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hlinkClick r:id="rId3"/>
            <a:extLst>
              <a:ext uri="{FF2B5EF4-FFF2-40B4-BE49-F238E27FC236}">
                <a16:creationId xmlns:a16="http://schemas.microsoft.com/office/drawing/2014/main" id="{1AB3293C-F512-DF4E-8165-1A9C8B96680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2131" y="840692"/>
            <a:ext cx="2388399" cy="686665"/>
          </a:xfrm>
          <a:prstGeom prst="rect">
            <a:avLst/>
          </a:prstGeom>
        </p:spPr>
      </p:pic>
      <p:sp>
        <p:nvSpPr>
          <p:cNvPr id="13" name="TextBox 12">
            <a:extLst>
              <a:ext uri="{FF2B5EF4-FFF2-40B4-BE49-F238E27FC236}">
                <a16:creationId xmlns:a16="http://schemas.microsoft.com/office/drawing/2014/main" id="{E6774262-A710-D04D-A5FB-5BDB58062892}"/>
              </a:ext>
            </a:extLst>
          </p:cNvPr>
          <p:cNvSpPr txBox="1"/>
          <p:nvPr/>
        </p:nvSpPr>
        <p:spPr>
          <a:xfrm>
            <a:off x="750698" y="2020243"/>
            <a:ext cx="4217177" cy="1165191"/>
          </a:xfrm>
          <a:prstGeom prst="rect">
            <a:avLst/>
          </a:prstGeom>
          <a:solidFill>
            <a:schemeClr val="bg1"/>
          </a:solidFill>
        </p:spPr>
        <p:txBody>
          <a:bodyPr wrap="square" rtlCol="0">
            <a:spAutoFit/>
          </a:bodyPr>
          <a:lstStyle/>
          <a:p>
            <a:pPr marL="0" marR="0" lvl="0" indent="0" algn="l" defTabSz="912847"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Helvetica Neue"/>
                <a:cs typeface="Helvetica Neue"/>
                <a:sym typeface="Century Gothic"/>
              </a:rPr>
              <a:t>You Exec provides business resources that move your career forward. Access our full library of presentations, spreadsheet models, and business book summaries. We do the work, you take the credit.</a:t>
            </a:r>
          </a:p>
        </p:txBody>
      </p:sp>
      <p:sp>
        <p:nvSpPr>
          <p:cNvPr id="14" name="TextBox 13">
            <a:extLst>
              <a:ext uri="{FF2B5EF4-FFF2-40B4-BE49-F238E27FC236}">
                <a16:creationId xmlns:a16="http://schemas.microsoft.com/office/drawing/2014/main" id="{BAC14C91-8D62-C340-9046-24DCF787110B}"/>
              </a:ext>
            </a:extLst>
          </p:cNvPr>
          <p:cNvSpPr txBox="1"/>
          <p:nvPr/>
        </p:nvSpPr>
        <p:spPr>
          <a:xfrm>
            <a:off x="750700" y="3545033"/>
            <a:ext cx="4217176" cy="1719189"/>
          </a:xfrm>
          <a:prstGeom prst="rect">
            <a:avLst/>
          </a:prstGeom>
          <a:noFill/>
        </p:spPr>
        <p:txBody>
          <a:bodyPr wrap="square" rtlCol="0">
            <a:spAutoFit/>
          </a:bodyPr>
          <a:lstStyle/>
          <a:p>
            <a:pPr marL="0" marR="0" lvl="0" indent="0" algn="l" defTabSz="912847"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Helvetica Neue"/>
                <a:cs typeface="Helvetica Neue"/>
                <a:sym typeface="Century Gothic"/>
              </a:rPr>
              <a:t>Errors &amp; Omissions Liability (E&amp;O): </a:t>
            </a: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You Exec makes no guarantee that the statements, analysis, projections, estimates, graphs, reports, numbers, and any derivatives sourced from this presentation are free of errors and omissions. You Exec assumes no liability for erroneous outcomes derived from this presentation. </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Helvetica Neue"/>
              <a:cs typeface="Helvetica Neue"/>
              <a:sym typeface="Century Gothic"/>
            </a:endParaRPr>
          </a:p>
        </p:txBody>
      </p:sp>
      <p:sp>
        <p:nvSpPr>
          <p:cNvPr id="8" name="TextBox 7">
            <a:extLst>
              <a:ext uri="{FF2B5EF4-FFF2-40B4-BE49-F238E27FC236}">
                <a16:creationId xmlns:a16="http://schemas.microsoft.com/office/drawing/2014/main" id="{B17D6470-8E1F-1344-9E02-9CF5AC9BBF0A}"/>
              </a:ext>
            </a:extLst>
          </p:cNvPr>
          <p:cNvSpPr txBox="1"/>
          <p:nvPr/>
        </p:nvSpPr>
        <p:spPr>
          <a:xfrm>
            <a:off x="6610656" y="1306234"/>
            <a:ext cx="4430286" cy="1486433"/>
          </a:xfrm>
          <a:prstGeom prst="rect">
            <a:avLst/>
          </a:prstGeom>
          <a:noFill/>
        </p:spPr>
        <p:txBody>
          <a:bodyPr wrap="square" rtlCol="0">
            <a:spAutoFit/>
          </a:bodyPr>
          <a:lstStyle/>
          <a:p>
            <a:pPr marL="0" marR="0" lvl="0" indent="0" algn="l" defTabSz="912847" rtl="0" eaLnBrk="1" fontAlgn="auto" latinLnBrk="0" hangingPunct="1">
              <a:lnSpc>
                <a:spcPts val="3833"/>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entury Gothic" panose="020B0502020202020204" pitchFamily="34" charset="0"/>
                <a:ea typeface="Helvetica Neue"/>
                <a:cs typeface="Helvetica Neue"/>
                <a:sym typeface="Century Gothic"/>
              </a:rPr>
              <a:t>Get the </a:t>
            </a:r>
            <a:r>
              <a:rPr kumimoji="0" lang="en-US" sz="1900" b="1" i="0" u="none" strike="noStrike" kern="1200" cap="none" spc="0" normalizeH="0" baseline="0" noProof="0" dirty="0">
                <a:ln>
                  <a:noFill/>
                </a:ln>
                <a:solidFill>
                  <a:prstClr val="black"/>
                </a:solidFill>
                <a:effectLst/>
                <a:uLnTx/>
                <a:uFillTx/>
                <a:latin typeface="Century Gothic" panose="020B0502020202020204" pitchFamily="34" charset="0"/>
                <a:ea typeface="Helvetica Neue"/>
                <a:cs typeface="Helvetica Neue"/>
                <a:sym typeface="Century Gothic"/>
              </a:rPr>
              <a:t>full</a:t>
            </a:r>
            <a:r>
              <a:rPr kumimoji="0" lang="en-US" sz="1900" b="0" i="0" u="none" strike="noStrike" kern="1200" cap="none" spc="0" normalizeH="0" baseline="0" noProof="0" dirty="0">
                <a:ln>
                  <a:noFill/>
                </a:ln>
                <a:solidFill>
                  <a:prstClr val="black"/>
                </a:solidFill>
                <a:effectLst/>
                <a:uLnTx/>
                <a:uFillTx/>
                <a:latin typeface="Century Gothic" panose="020B0502020202020204" pitchFamily="34" charset="0"/>
                <a:ea typeface="Helvetica Neue"/>
                <a:cs typeface="Helvetica Neue"/>
                <a:sym typeface="Century Gothic"/>
              </a:rPr>
              <a:t> version of this framework and access our library of hundreds of other business resources.</a:t>
            </a:r>
          </a:p>
        </p:txBody>
      </p:sp>
      <p:sp>
        <p:nvSpPr>
          <p:cNvPr id="9" name="TextBox 8">
            <a:extLst>
              <a:ext uri="{FF2B5EF4-FFF2-40B4-BE49-F238E27FC236}">
                <a16:creationId xmlns:a16="http://schemas.microsoft.com/office/drawing/2014/main" id="{8FF8A36B-4BB4-9E4A-9575-34F738AA0FCF}"/>
              </a:ext>
            </a:extLst>
          </p:cNvPr>
          <p:cNvSpPr txBox="1"/>
          <p:nvPr/>
        </p:nvSpPr>
        <p:spPr>
          <a:xfrm>
            <a:off x="6713347" y="3167891"/>
            <a:ext cx="4224904" cy="1020857"/>
          </a:xfrm>
          <a:prstGeom prst="rect">
            <a:avLst/>
          </a:prstGeom>
          <a:noFill/>
        </p:spPr>
        <p:txBody>
          <a:bodyPr wrap="square" rtlCol="0">
            <a:spAutoFit/>
          </a:bodyPr>
          <a:lstStyle/>
          <a:p>
            <a:pPr marL="0" marR="0" lvl="0" indent="0" algn="l" defTabSz="912847"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Helvetica Neue"/>
                <a:cs typeface="Helvetica Neue"/>
                <a:sym typeface="Century Gothic"/>
              </a:rPr>
              <a:t>Join You Exec </a:t>
            </a:r>
            <a:r>
              <a:rPr kumimoji="0" lang="en-US" sz="1400" b="0" i="0" u="none" strike="noStrike" kern="1200" cap="none" spc="0" normalizeH="0" baseline="0" noProof="0" dirty="0">
                <a:ln>
                  <a:noFill/>
                </a:ln>
                <a:solidFill>
                  <a:srgbClr val="FAFBFF">
                    <a:lumMod val="50000"/>
                  </a:srgbClr>
                </a:solidFill>
                <a:effectLst/>
                <a:uLnTx/>
                <a:uFillTx/>
                <a:latin typeface="Century Gothic" panose="020B0502020202020204" pitchFamily="34" charset="0"/>
                <a:ea typeface="Helvetica Neue"/>
                <a:cs typeface="Helvetica Neue"/>
                <a:sym typeface="Century Gothic"/>
                <a:hlinkClick r:id="rId3">
                  <a:extLst>
                    <a:ext uri="{A12FA001-AC4F-418D-AE19-62706E023703}">
                      <ahyp:hlinkClr xmlns:ahyp="http://schemas.microsoft.com/office/drawing/2018/hyperlinkcolor" val="tx"/>
                    </a:ext>
                  </a:extLst>
                </a:hlinkClick>
              </a:rPr>
              <a:t>Plus</a:t>
            </a: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Helvetica Neue"/>
                <a:cs typeface="Helvetica Neue"/>
                <a:sym typeface="Century Gothic"/>
              </a:rPr>
              <a:t> today and take your career to new heights. Receive premium business resources in your inbox every week.</a:t>
            </a:r>
          </a:p>
        </p:txBody>
      </p:sp>
      <p:sp>
        <p:nvSpPr>
          <p:cNvPr id="10" name="Rounded Rectangle 9">
            <a:hlinkClick r:id="rId3"/>
            <a:extLst>
              <a:ext uri="{FF2B5EF4-FFF2-40B4-BE49-F238E27FC236}">
                <a16:creationId xmlns:a16="http://schemas.microsoft.com/office/drawing/2014/main" id="{0F5023EF-BFFC-8544-97F8-D3359D49DED3}"/>
              </a:ext>
            </a:extLst>
          </p:cNvPr>
          <p:cNvSpPr/>
          <p:nvPr/>
        </p:nvSpPr>
        <p:spPr bwMode="auto">
          <a:xfrm>
            <a:off x="6840599" y="4770863"/>
            <a:ext cx="3970399" cy="690671"/>
          </a:xfrm>
          <a:prstGeom prst="roundRect">
            <a:avLst>
              <a:gd name="adj" fmla="val 9962"/>
            </a:avLst>
          </a:prstGeom>
          <a:solidFill>
            <a:srgbClr val="0044FF"/>
          </a:solidFill>
          <a:ln w="9525">
            <a:noFill/>
            <a:round/>
            <a:headEnd/>
            <a:tailEnd/>
          </a:ln>
        </p:spPr>
        <p:txBody>
          <a:bodyPr vert="horz" wrap="square" lIns="121719" tIns="60860" rIns="121719" bIns="60860" numCol="1" rtlCol="0" anchor="ctr" anchorCtr="0" compatLnSpc="1">
            <a:prstTxWarp prst="textNoShape">
              <a:avLst/>
            </a:prstTxWarp>
          </a:bodyPr>
          <a:lstStyle/>
          <a:p>
            <a:pPr marL="0" marR="0" lvl="0" indent="0" algn="ctr" defTabSz="912847" rtl="0" eaLnBrk="1" fontAlgn="auto" latinLnBrk="0" hangingPunct="1">
              <a:lnSpc>
                <a:spcPct val="100000"/>
              </a:lnSpc>
              <a:spcBef>
                <a:spcPts val="0"/>
              </a:spcBef>
              <a:spcAft>
                <a:spcPts val="0"/>
              </a:spcAft>
              <a:buClrTx/>
              <a:buSzTx/>
              <a:buFontTx/>
              <a:buNone/>
              <a:tabLst/>
              <a:defRPr/>
            </a:pPr>
            <a:r>
              <a:rPr kumimoji="0" lang="en-US" sz="1998" b="1" i="0" u="none" strike="noStrike" kern="1200" cap="none" spc="0" normalizeH="0" baseline="0" noProof="0" dirty="0">
                <a:ln>
                  <a:noFill/>
                </a:ln>
                <a:solidFill>
                  <a:prstClr val="white"/>
                </a:solidFill>
                <a:effectLst/>
                <a:uLnTx/>
                <a:uFillTx/>
                <a:latin typeface="Century Gothic" panose="020B0502020202020204" pitchFamily="34" charset="0"/>
                <a:ea typeface="Helvetica Neue"/>
                <a:cs typeface="Helvetica Neue"/>
                <a:sym typeface="Century Gothic"/>
              </a:rPr>
              <a:t>Start today</a:t>
            </a:r>
          </a:p>
        </p:txBody>
      </p:sp>
      <p:sp>
        <p:nvSpPr>
          <p:cNvPr id="15" name="Square">
            <a:extLst>
              <a:ext uri="{FF2B5EF4-FFF2-40B4-BE49-F238E27FC236}">
                <a16:creationId xmlns:a16="http://schemas.microsoft.com/office/drawing/2014/main" id="{6451E1EA-3271-1E4F-B24F-0E3AB7F16961}"/>
              </a:ext>
            </a:extLst>
          </p:cNvPr>
          <p:cNvSpPr/>
          <p:nvPr/>
        </p:nvSpPr>
        <p:spPr>
          <a:xfrm>
            <a:off x="6316146" y="840692"/>
            <a:ext cx="5125154" cy="5185543"/>
          </a:xfrm>
          <a:prstGeom prst="roundRect">
            <a:avLst>
              <a:gd name="adj" fmla="val 4395"/>
            </a:avLst>
          </a:prstGeom>
          <a:ln w="12700">
            <a:solidFill>
              <a:srgbClr val="FFFFFF">
                <a:lumMod val="75000"/>
              </a:srgbClr>
            </a:solidFill>
            <a:miter lim="400000"/>
          </a:ln>
        </p:spPr>
        <p:txBody>
          <a:bodyPr lIns="25359" tIns="25359" rIns="25359" bIns="25359" anchor="ctr"/>
          <a:lstStyle/>
          <a:p>
            <a:pPr marL="0" marR="0" lvl="0" indent="0" algn="l" defTabSz="912847" rtl="0" eaLnBrk="1" fontAlgn="auto" latinLnBrk="0" hangingPunct="1">
              <a:lnSpc>
                <a:spcPct val="100000"/>
              </a:lnSpc>
              <a:spcBef>
                <a:spcPts val="0"/>
              </a:spcBef>
              <a:spcAft>
                <a:spcPts val="0"/>
              </a:spcAft>
              <a:buClrTx/>
              <a:buSzTx/>
              <a:buFontTx/>
              <a:buNone/>
              <a:tabLst/>
              <a:defRPr sz="3600"/>
            </a:pPr>
            <a:endParaRPr kumimoji="0" sz="3594" b="0" i="0" u="none" strike="noStrike" kern="0" cap="none" spc="0" normalizeH="0" baseline="0" noProof="0">
              <a:ln>
                <a:noFill/>
              </a:ln>
              <a:solidFill>
                <a:prstClr val="black"/>
              </a:solidFill>
              <a:effectLst/>
              <a:uLnTx/>
              <a:uFillTx/>
              <a:latin typeface="Segoe UI"/>
              <a:ea typeface="Helvetica Neue"/>
              <a:cs typeface="Helvetica Neue"/>
              <a:sym typeface="Century Gothic"/>
            </a:endParaRPr>
          </a:p>
        </p:txBody>
      </p:sp>
      <p:sp>
        <p:nvSpPr>
          <p:cNvPr id="16" name="Rounded Rectangle 15">
            <a:hlinkClick r:id="rId5"/>
            <a:extLst>
              <a:ext uri="{FF2B5EF4-FFF2-40B4-BE49-F238E27FC236}">
                <a16:creationId xmlns:a16="http://schemas.microsoft.com/office/drawing/2014/main" id="{E6B75543-D72D-E7DF-7AAC-A7B8EBE9F432}"/>
              </a:ext>
            </a:extLst>
          </p:cNvPr>
          <p:cNvSpPr/>
          <p:nvPr/>
        </p:nvSpPr>
        <p:spPr bwMode="auto">
          <a:xfrm>
            <a:off x="3569478" y="5623821"/>
            <a:ext cx="1174618" cy="402414"/>
          </a:xfrm>
          <a:prstGeom prst="roundRect">
            <a:avLst>
              <a:gd name="adj" fmla="val 24054"/>
            </a:avLst>
          </a:prstGeom>
          <a:solidFill>
            <a:srgbClr val="424242"/>
          </a:solidFill>
          <a:ln w="9525">
            <a:noFill/>
            <a:round/>
            <a:headEnd/>
            <a:tailEnd/>
          </a:ln>
        </p:spPr>
        <p:txBody>
          <a:bodyPr vert="horz" wrap="square" lIns="121719" tIns="60860" rIns="121719" bIns="60860" numCol="1" rtlCol="0" anchor="ctr" anchorCtr="0" compatLnSpc="1">
            <a:prstTxWarp prst="textNoShape">
              <a:avLst/>
            </a:prstTxWarp>
          </a:bodyPr>
          <a:lstStyle/>
          <a:p>
            <a:pPr marL="0" marR="0" lvl="0" indent="0" algn="ctr" defTabSz="91284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entury Gothic" panose="020B0502020202020204" pitchFamily="34" charset="0"/>
                <a:ea typeface="Helvetica Neue"/>
                <a:cs typeface="Helvetica Neue"/>
                <a:sym typeface="Century Gothic"/>
              </a:rPr>
              <a:t>Feedback</a:t>
            </a:r>
          </a:p>
        </p:txBody>
      </p:sp>
      <p:sp>
        <p:nvSpPr>
          <p:cNvPr id="17" name="TextBox 16">
            <a:extLst>
              <a:ext uri="{FF2B5EF4-FFF2-40B4-BE49-F238E27FC236}">
                <a16:creationId xmlns:a16="http://schemas.microsoft.com/office/drawing/2014/main" id="{1A4D923C-A4C8-37B3-C28A-A45FC2F8DF41}"/>
              </a:ext>
            </a:extLst>
          </p:cNvPr>
          <p:cNvSpPr txBox="1"/>
          <p:nvPr/>
        </p:nvSpPr>
        <p:spPr>
          <a:xfrm>
            <a:off x="750699" y="5623821"/>
            <a:ext cx="2818780" cy="334194"/>
          </a:xfrm>
          <a:prstGeom prst="rect">
            <a:avLst/>
          </a:prstGeom>
          <a:noFill/>
        </p:spPr>
        <p:txBody>
          <a:bodyPr wrap="square" rtlCol="0">
            <a:spAutoFit/>
          </a:bodyPr>
          <a:lstStyle/>
          <a:p>
            <a:pPr marL="0" marR="0" lvl="0" indent="0" algn="l" defTabSz="912847"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Helvetica Neue"/>
                <a:cs typeface="Helvetica Neue"/>
                <a:sym typeface="Century Gothic"/>
              </a:rPr>
              <a:t>Found an error, have suggestions?</a:t>
            </a:r>
          </a:p>
        </p:txBody>
      </p:sp>
    </p:spTree>
    <p:extLst>
      <p:ext uri="{BB962C8B-B14F-4D97-AF65-F5344CB8AC3E}">
        <p14:creationId xmlns:p14="http://schemas.microsoft.com/office/powerpoint/2010/main" val="194557684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119AC7F-8FE6-42CB-ACF1-9B2FC0AD3DB3}"/>
              </a:ext>
            </a:extLst>
          </p:cNvPr>
          <p:cNvGrpSpPr/>
          <p:nvPr/>
        </p:nvGrpSpPr>
        <p:grpSpPr>
          <a:xfrm>
            <a:off x="2872467" y="1624183"/>
            <a:ext cx="8840800" cy="4295852"/>
            <a:chOff x="4816287" y="1624183"/>
            <a:chExt cx="8840800" cy="4295852"/>
          </a:xfrm>
        </p:grpSpPr>
        <p:grpSp>
          <p:nvGrpSpPr>
            <p:cNvPr id="941" name="Group 940">
              <a:extLst>
                <a:ext uri="{FF2B5EF4-FFF2-40B4-BE49-F238E27FC236}">
                  <a16:creationId xmlns:a16="http://schemas.microsoft.com/office/drawing/2014/main" id="{61AE876A-A3CA-430E-995A-62CF40B8D007}"/>
                </a:ext>
              </a:extLst>
            </p:cNvPr>
            <p:cNvGrpSpPr/>
            <p:nvPr/>
          </p:nvGrpSpPr>
          <p:grpSpPr>
            <a:xfrm>
              <a:off x="4816287" y="1624183"/>
              <a:ext cx="8840800" cy="4295852"/>
              <a:chOff x="1260265" y="1556079"/>
              <a:chExt cx="10177870" cy="4945551"/>
            </a:xfrm>
            <a:solidFill>
              <a:schemeClr val="accent6">
                <a:alpha val="20000"/>
              </a:schemeClr>
            </a:solidFill>
            <a:effectLst/>
          </p:grpSpPr>
          <p:sp>
            <p:nvSpPr>
              <p:cNvPr id="942" name="Freeform 18">
                <a:extLst>
                  <a:ext uri="{FF2B5EF4-FFF2-40B4-BE49-F238E27FC236}">
                    <a16:creationId xmlns:a16="http://schemas.microsoft.com/office/drawing/2014/main" id="{42753217-2DA7-402E-968E-672EA94A2538}"/>
                  </a:ext>
                </a:extLst>
              </p:cNvPr>
              <p:cNvSpPr>
                <a:spLocks/>
              </p:cNvSpPr>
              <p:nvPr/>
            </p:nvSpPr>
            <p:spPr bwMode="auto">
              <a:xfrm>
                <a:off x="3722182" y="2156583"/>
                <a:ext cx="135526" cy="76373"/>
              </a:xfrm>
              <a:custGeom>
                <a:avLst/>
                <a:gdLst>
                  <a:gd name="T0" fmla="*/ 3 w 54"/>
                  <a:gd name="T1" fmla="*/ 7 h 31"/>
                  <a:gd name="T2" fmla="*/ 10 w 54"/>
                  <a:gd name="T3" fmla="*/ 21 h 31"/>
                  <a:gd name="T4" fmla="*/ 27 w 54"/>
                  <a:gd name="T5" fmla="*/ 26 h 31"/>
                  <a:gd name="T6" fmla="*/ 54 w 54"/>
                  <a:gd name="T7" fmla="*/ 22 h 31"/>
                  <a:gd name="T8" fmla="*/ 26 w 54"/>
                  <a:gd name="T9" fmla="*/ 8 h 31"/>
                  <a:gd name="T10" fmla="*/ 3 w 54"/>
                  <a:gd name="T11" fmla="*/ 7 h 31"/>
                </a:gdLst>
                <a:ahLst/>
                <a:cxnLst>
                  <a:cxn ang="0">
                    <a:pos x="T0" y="T1"/>
                  </a:cxn>
                  <a:cxn ang="0">
                    <a:pos x="T2" y="T3"/>
                  </a:cxn>
                  <a:cxn ang="0">
                    <a:pos x="T4" y="T5"/>
                  </a:cxn>
                  <a:cxn ang="0">
                    <a:pos x="T6" y="T7"/>
                  </a:cxn>
                  <a:cxn ang="0">
                    <a:pos x="T8" y="T9"/>
                  </a:cxn>
                  <a:cxn ang="0">
                    <a:pos x="T10" y="T11"/>
                  </a:cxn>
                </a:cxnLst>
                <a:rect l="0" t="0" r="r" b="b"/>
                <a:pathLst>
                  <a:path w="54" h="31">
                    <a:moveTo>
                      <a:pt x="3" y="7"/>
                    </a:moveTo>
                    <a:cubicBezTo>
                      <a:pt x="0" y="13"/>
                      <a:pt x="10" y="13"/>
                      <a:pt x="10" y="21"/>
                    </a:cubicBezTo>
                    <a:cubicBezTo>
                      <a:pt x="11" y="28"/>
                      <a:pt x="20" y="31"/>
                      <a:pt x="27" y="26"/>
                    </a:cubicBezTo>
                    <a:cubicBezTo>
                      <a:pt x="34" y="22"/>
                      <a:pt x="54" y="28"/>
                      <a:pt x="54" y="22"/>
                    </a:cubicBezTo>
                    <a:cubicBezTo>
                      <a:pt x="54" y="16"/>
                      <a:pt x="33" y="6"/>
                      <a:pt x="26" y="8"/>
                    </a:cubicBezTo>
                    <a:cubicBezTo>
                      <a:pt x="18" y="9"/>
                      <a:pt x="6" y="0"/>
                      <a:pt x="3" y="7"/>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43" name="Freeform 25">
                <a:extLst>
                  <a:ext uri="{FF2B5EF4-FFF2-40B4-BE49-F238E27FC236}">
                    <a16:creationId xmlns:a16="http://schemas.microsoft.com/office/drawing/2014/main" id="{F3208E27-042F-4D02-ADFF-AAC7CA95A5FA}"/>
                  </a:ext>
                </a:extLst>
              </p:cNvPr>
              <p:cNvSpPr>
                <a:spLocks/>
              </p:cNvSpPr>
              <p:nvPr/>
            </p:nvSpPr>
            <p:spPr bwMode="auto">
              <a:xfrm>
                <a:off x="3627090" y="2689700"/>
                <a:ext cx="74877" cy="52413"/>
              </a:xfrm>
              <a:custGeom>
                <a:avLst/>
                <a:gdLst>
                  <a:gd name="T0" fmla="*/ 10 w 30"/>
                  <a:gd name="T1" fmla="*/ 16 h 21"/>
                  <a:gd name="T2" fmla="*/ 29 w 30"/>
                  <a:gd name="T3" fmla="*/ 4 h 21"/>
                  <a:gd name="T4" fmla="*/ 10 w 30"/>
                  <a:gd name="T5" fmla="*/ 16 h 21"/>
                </a:gdLst>
                <a:ahLst/>
                <a:cxnLst>
                  <a:cxn ang="0">
                    <a:pos x="T0" y="T1"/>
                  </a:cxn>
                  <a:cxn ang="0">
                    <a:pos x="T2" y="T3"/>
                  </a:cxn>
                  <a:cxn ang="0">
                    <a:pos x="T4" y="T5"/>
                  </a:cxn>
                </a:cxnLst>
                <a:rect l="0" t="0" r="r" b="b"/>
                <a:pathLst>
                  <a:path w="30" h="21">
                    <a:moveTo>
                      <a:pt x="10" y="16"/>
                    </a:moveTo>
                    <a:cubicBezTo>
                      <a:pt x="18" y="21"/>
                      <a:pt x="30" y="8"/>
                      <a:pt x="29" y="4"/>
                    </a:cubicBezTo>
                    <a:cubicBezTo>
                      <a:pt x="28" y="0"/>
                      <a:pt x="0" y="10"/>
                      <a:pt x="10" y="16"/>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44" name="Freeform 27">
                <a:extLst>
                  <a:ext uri="{FF2B5EF4-FFF2-40B4-BE49-F238E27FC236}">
                    <a16:creationId xmlns:a16="http://schemas.microsoft.com/office/drawing/2014/main" id="{0FB0772F-A64B-4F74-8259-E38D4AA18D51}"/>
                  </a:ext>
                </a:extLst>
              </p:cNvPr>
              <p:cNvSpPr>
                <a:spLocks/>
              </p:cNvSpPr>
              <p:nvPr/>
            </p:nvSpPr>
            <p:spPr bwMode="auto">
              <a:xfrm>
                <a:off x="3817275" y="2447851"/>
                <a:ext cx="85358" cy="64393"/>
              </a:xfrm>
              <a:custGeom>
                <a:avLst/>
                <a:gdLst>
                  <a:gd name="T0" fmla="*/ 28 w 34"/>
                  <a:gd name="T1" fmla="*/ 19 h 26"/>
                  <a:gd name="T2" fmla="*/ 29 w 34"/>
                  <a:gd name="T3" fmla="*/ 4 h 26"/>
                  <a:gd name="T4" fmla="*/ 15 w 34"/>
                  <a:gd name="T5" fmla="*/ 0 h 26"/>
                  <a:gd name="T6" fmla="*/ 5 w 34"/>
                  <a:gd name="T7" fmla="*/ 18 h 26"/>
                  <a:gd name="T8" fmla="*/ 28 w 34"/>
                  <a:gd name="T9" fmla="*/ 19 h 26"/>
                </a:gdLst>
                <a:ahLst/>
                <a:cxnLst>
                  <a:cxn ang="0">
                    <a:pos x="T0" y="T1"/>
                  </a:cxn>
                  <a:cxn ang="0">
                    <a:pos x="T2" y="T3"/>
                  </a:cxn>
                  <a:cxn ang="0">
                    <a:pos x="T4" y="T5"/>
                  </a:cxn>
                  <a:cxn ang="0">
                    <a:pos x="T6" y="T7"/>
                  </a:cxn>
                  <a:cxn ang="0">
                    <a:pos x="T8" y="T9"/>
                  </a:cxn>
                </a:cxnLst>
                <a:rect l="0" t="0" r="r" b="b"/>
                <a:pathLst>
                  <a:path w="34" h="26">
                    <a:moveTo>
                      <a:pt x="28" y="19"/>
                    </a:moveTo>
                    <a:cubicBezTo>
                      <a:pt x="34" y="18"/>
                      <a:pt x="33" y="9"/>
                      <a:pt x="29" y="4"/>
                    </a:cubicBezTo>
                    <a:cubicBezTo>
                      <a:pt x="27" y="0"/>
                      <a:pt x="20" y="0"/>
                      <a:pt x="15" y="0"/>
                    </a:cubicBezTo>
                    <a:cubicBezTo>
                      <a:pt x="9" y="1"/>
                      <a:pt x="0" y="9"/>
                      <a:pt x="5" y="18"/>
                    </a:cubicBezTo>
                    <a:cubicBezTo>
                      <a:pt x="10" y="26"/>
                      <a:pt x="22" y="20"/>
                      <a:pt x="28" y="19"/>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45" name="Freeform 29">
                <a:extLst>
                  <a:ext uri="{FF2B5EF4-FFF2-40B4-BE49-F238E27FC236}">
                    <a16:creationId xmlns:a16="http://schemas.microsoft.com/office/drawing/2014/main" id="{34452BF3-92F2-474E-901C-640768EBF68C}"/>
                  </a:ext>
                </a:extLst>
              </p:cNvPr>
              <p:cNvSpPr>
                <a:spLocks/>
              </p:cNvSpPr>
              <p:nvPr/>
            </p:nvSpPr>
            <p:spPr bwMode="auto">
              <a:xfrm>
                <a:off x="3742399" y="2724143"/>
                <a:ext cx="44925" cy="35192"/>
              </a:xfrm>
              <a:custGeom>
                <a:avLst/>
                <a:gdLst>
                  <a:gd name="T0" fmla="*/ 8 w 18"/>
                  <a:gd name="T1" fmla="*/ 13 h 14"/>
                  <a:gd name="T2" fmla="*/ 9 w 18"/>
                  <a:gd name="T3" fmla="*/ 1 h 14"/>
                  <a:gd name="T4" fmla="*/ 8 w 18"/>
                  <a:gd name="T5" fmla="*/ 13 h 14"/>
                </a:gdLst>
                <a:ahLst/>
                <a:cxnLst>
                  <a:cxn ang="0">
                    <a:pos x="T0" y="T1"/>
                  </a:cxn>
                  <a:cxn ang="0">
                    <a:pos x="T2" y="T3"/>
                  </a:cxn>
                  <a:cxn ang="0">
                    <a:pos x="T4" y="T5"/>
                  </a:cxn>
                </a:cxnLst>
                <a:rect l="0" t="0" r="r" b="b"/>
                <a:pathLst>
                  <a:path w="18" h="14">
                    <a:moveTo>
                      <a:pt x="8" y="13"/>
                    </a:moveTo>
                    <a:cubicBezTo>
                      <a:pt x="11" y="13"/>
                      <a:pt x="18" y="0"/>
                      <a:pt x="9" y="1"/>
                    </a:cubicBezTo>
                    <a:cubicBezTo>
                      <a:pt x="0" y="1"/>
                      <a:pt x="2" y="14"/>
                      <a:pt x="8" y="13"/>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46" name="Freeform 34">
                <a:extLst>
                  <a:ext uri="{FF2B5EF4-FFF2-40B4-BE49-F238E27FC236}">
                    <a16:creationId xmlns:a16="http://schemas.microsoft.com/office/drawing/2014/main" id="{468734A9-1E62-4E3D-A797-8637BDEF76D4}"/>
                  </a:ext>
                </a:extLst>
              </p:cNvPr>
              <p:cNvSpPr>
                <a:spLocks/>
              </p:cNvSpPr>
              <p:nvPr/>
            </p:nvSpPr>
            <p:spPr bwMode="auto">
              <a:xfrm>
                <a:off x="3546973" y="2558667"/>
                <a:ext cx="197672" cy="131032"/>
              </a:xfrm>
              <a:custGeom>
                <a:avLst/>
                <a:gdLst>
                  <a:gd name="T0" fmla="*/ 78 w 79"/>
                  <a:gd name="T1" fmla="*/ 42 h 53"/>
                  <a:gd name="T2" fmla="*/ 62 w 79"/>
                  <a:gd name="T3" fmla="*/ 29 h 53"/>
                  <a:gd name="T4" fmla="*/ 40 w 79"/>
                  <a:gd name="T5" fmla="*/ 16 h 53"/>
                  <a:gd name="T6" fmla="*/ 26 w 79"/>
                  <a:gd name="T7" fmla="*/ 6 h 53"/>
                  <a:gd name="T8" fmla="*/ 14 w 79"/>
                  <a:gd name="T9" fmla="*/ 13 h 53"/>
                  <a:gd name="T10" fmla="*/ 11 w 79"/>
                  <a:gd name="T11" fmla="*/ 29 h 53"/>
                  <a:gd name="T12" fmla="*/ 1 w 79"/>
                  <a:gd name="T13" fmla="*/ 44 h 53"/>
                  <a:gd name="T14" fmla="*/ 15 w 79"/>
                  <a:gd name="T15" fmla="*/ 43 h 53"/>
                  <a:gd name="T16" fmla="*/ 21 w 79"/>
                  <a:gd name="T17" fmla="*/ 52 h 53"/>
                  <a:gd name="T18" fmla="*/ 40 w 79"/>
                  <a:gd name="T19" fmla="*/ 42 h 53"/>
                  <a:gd name="T20" fmla="*/ 55 w 79"/>
                  <a:gd name="T21" fmla="*/ 41 h 53"/>
                  <a:gd name="T22" fmla="*/ 78 w 79"/>
                  <a:gd name="T23" fmla="*/ 4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53">
                    <a:moveTo>
                      <a:pt x="78" y="42"/>
                    </a:moveTo>
                    <a:cubicBezTo>
                      <a:pt x="79" y="37"/>
                      <a:pt x="61" y="35"/>
                      <a:pt x="62" y="29"/>
                    </a:cubicBezTo>
                    <a:cubicBezTo>
                      <a:pt x="63" y="24"/>
                      <a:pt x="46" y="19"/>
                      <a:pt x="40" y="16"/>
                    </a:cubicBezTo>
                    <a:cubicBezTo>
                      <a:pt x="35" y="13"/>
                      <a:pt x="26" y="12"/>
                      <a:pt x="26" y="6"/>
                    </a:cubicBezTo>
                    <a:cubicBezTo>
                      <a:pt x="26" y="0"/>
                      <a:pt x="14" y="4"/>
                      <a:pt x="14" y="13"/>
                    </a:cubicBezTo>
                    <a:cubicBezTo>
                      <a:pt x="13" y="22"/>
                      <a:pt x="8" y="20"/>
                      <a:pt x="11" y="29"/>
                    </a:cubicBezTo>
                    <a:cubicBezTo>
                      <a:pt x="13" y="37"/>
                      <a:pt x="0" y="39"/>
                      <a:pt x="1" y="44"/>
                    </a:cubicBezTo>
                    <a:cubicBezTo>
                      <a:pt x="3" y="48"/>
                      <a:pt x="9" y="43"/>
                      <a:pt x="15" y="43"/>
                    </a:cubicBezTo>
                    <a:cubicBezTo>
                      <a:pt x="21" y="43"/>
                      <a:pt x="14" y="52"/>
                      <a:pt x="21" y="52"/>
                    </a:cubicBezTo>
                    <a:cubicBezTo>
                      <a:pt x="27" y="53"/>
                      <a:pt x="38" y="46"/>
                      <a:pt x="40" y="42"/>
                    </a:cubicBezTo>
                    <a:cubicBezTo>
                      <a:pt x="43" y="38"/>
                      <a:pt x="48" y="36"/>
                      <a:pt x="55" y="41"/>
                    </a:cubicBezTo>
                    <a:cubicBezTo>
                      <a:pt x="62" y="46"/>
                      <a:pt x="77" y="47"/>
                      <a:pt x="78" y="42"/>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47" name="Freeform 36">
                <a:extLst>
                  <a:ext uri="{FF2B5EF4-FFF2-40B4-BE49-F238E27FC236}">
                    <a16:creationId xmlns:a16="http://schemas.microsoft.com/office/drawing/2014/main" id="{8027436B-5172-4CB6-8C25-09891BF4D0D0}"/>
                  </a:ext>
                </a:extLst>
              </p:cNvPr>
              <p:cNvSpPr>
                <a:spLocks/>
              </p:cNvSpPr>
              <p:nvPr/>
            </p:nvSpPr>
            <p:spPr bwMode="auto">
              <a:xfrm>
                <a:off x="4198392" y="3216077"/>
                <a:ext cx="83112" cy="47173"/>
              </a:xfrm>
              <a:custGeom>
                <a:avLst/>
                <a:gdLst>
                  <a:gd name="T0" fmla="*/ 1 w 33"/>
                  <a:gd name="T1" fmla="*/ 3 h 19"/>
                  <a:gd name="T2" fmla="*/ 32 w 33"/>
                  <a:gd name="T3" fmla="*/ 14 h 19"/>
                  <a:gd name="T4" fmla="*/ 1 w 33"/>
                  <a:gd name="T5" fmla="*/ 3 h 19"/>
                </a:gdLst>
                <a:ahLst/>
                <a:cxnLst>
                  <a:cxn ang="0">
                    <a:pos x="T0" y="T1"/>
                  </a:cxn>
                  <a:cxn ang="0">
                    <a:pos x="T2" y="T3"/>
                  </a:cxn>
                  <a:cxn ang="0">
                    <a:pos x="T4" y="T5"/>
                  </a:cxn>
                </a:cxnLst>
                <a:rect l="0" t="0" r="r" b="b"/>
                <a:pathLst>
                  <a:path w="33" h="19">
                    <a:moveTo>
                      <a:pt x="1" y="3"/>
                    </a:moveTo>
                    <a:cubicBezTo>
                      <a:pt x="2" y="7"/>
                      <a:pt x="31" y="19"/>
                      <a:pt x="32" y="14"/>
                    </a:cubicBezTo>
                    <a:cubicBezTo>
                      <a:pt x="33" y="8"/>
                      <a:pt x="0" y="0"/>
                      <a:pt x="1" y="3"/>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48" name="Freeform 37">
                <a:extLst>
                  <a:ext uri="{FF2B5EF4-FFF2-40B4-BE49-F238E27FC236}">
                    <a16:creationId xmlns:a16="http://schemas.microsoft.com/office/drawing/2014/main" id="{7D2C3710-4074-4DB6-B647-48364228D802}"/>
                  </a:ext>
                </a:extLst>
              </p:cNvPr>
              <p:cNvSpPr>
                <a:spLocks/>
              </p:cNvSpPr>
              <p:nvPr/>
            </p:nvSpPr>
            <p:spPr bwMode="auto">
              <a:xfrm>
                <a:off x="2444052" y="2119145"/>
                <a:ext cx="315976" cy="197672"/>
              </a:xfrm>
              <a:custGeom>
                <a:avLst/>
                <a:gdLst>
                  <a:gd name="T0" fmla="*/ 21 w 126"/>
                  <a:gd name="T1" fmla="*/ 62 h 80"/>
                  <a:gd name="T2" fmla="*/ 37 w 126"/>
                  <a:gd name="T3" fmla="*/ 80 h 80"/>
                  <a:gd name="T4" fmla="*/ 44 w 126"/>
                  <a:gd name="T5" fmla="*/ 75 h 80"/>
                  <a:gd name="T6" fmla="*/ 55 w 126"/>
                  <a:gd name="T7" fmla="*/ 72 h 80"/>
                  <a:gd name="T8" fmla="*/ 66 w 126"/>
                  <a:gd name="T9" fmla="*/ 64 h 80"/>
                  <a:gd name="T10" fmla="*/ 77 w 126"/>
                  <a:gd name="T11" fmla="*/ 53 h 80"/>
                  <a:gd name="T12" fmla="*/ 86 w 126"/>
                  <a:gd name="T13" fmla="*/ 42 h 80"/>
                  <a:gd name="T14" fmla="*/ 122 w 126"/>
                  <a:gd name="T15" fmla="*/ 27 h 80"/>
                  <a:gd name="T16" fmla="*/ 108 w 126"/>
                  <a:gd name="T17" fmla="*/ 14 h 80"/>
                  <a:gd name="T18" fmla="*/ 85 w 126"/>
                  <a:gd name="T19" fmla="*/ 12 h 80"/>
                  <a:gd name="T20" fmla="*/ 78 w 126"/>
                  <a:gd name="T21" fmla="*/ 9 h 80"/>
                  <a:gd name="T22" fmla="*/ 55 w 126"/>
                  <a:gd name="T23" fmla="*/ 3 h 80"/>
                  <a:gd name="T24" fmla="*/ 20 w 126"/>
                  <a:gd name="T25" fmla="*/ 8 h 80"/>
                  <a:gd name="T26" fmla="*/ 25 w 126"/>
                  <a:gd name="T27" fmla="*/ 19 h 80"/>
                  <a:gd name="T28" fmla="*/ 17 w 126"/>
                  <a:gd name="T29" fmla="*/ 36 h 80"/>
                  <a:gd name="T30" fmla="*/ 7 w 126"/>
                  <a:gd name="T31" fmla="*/ 53 h 80"/>
                  <a:gd name="T32" fmla="*/ 21 w 126"/>
                  <a:gd name="T33" fmla="*/ 6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 h="80">
                    <a:moveTo>
                      <a:pt x="21" y="62"/>
                    </a:moveTo>
                    <a:cubicBezTo>
                      <a:pt x="30" y="64"/>
                      <a:pt x="31" y="80"/>
                      <a:pt x="37" y="80"/>
                    </a:cubicBezTo>
                    <a:cubicBezTo>
                      <a:pt x="41" y="80"/>
                      <a:pt x="38" y="75"/>
                      <a:pt x="44" y="75"/>
                    </a:cubicBezTo>
                    <a:cubicBezTo>
                      <a:pt x="51" y="75"/>
                      <a:pt x="49" y="72"/>
                      <a:pt x="55" y="72"/>
                    </a:cubicBezTo>
                    <a:cubicBezTo>
                      <a:pt x="61" y="73"/>
                      <a:pt x="66" y="71"/>
                      <a:pt x="66" y="64"/>
                    </a:cubicBezTo>
                    <a:cubicBezTo>
                      <a:pt x="66" y="57"/>
                      <a:pt x="71" y="54"/>
                      <a:pt x="77" y="53"/>
                    </a:cubicBezTo>
                    <a:cubicBezTo>
                      <a:pt x="83" y="51"/>
                      <a:pt x="77" y="44"/>
                      <a:pt x="86" y="42"/>
                    </a:cubicBezTo>
                    <a:cubicBezTo>
                      <a:pt x="94" y="40"/>
                      <a:pt x="118" y="30"/>
                      <a:pt x="122" y="27"/>
                    </a:cubicBezTo>
                    <a:cubicBezTo>
                      <a:pt x="126" y="24"/>
                      <a:pt x="117" y="20"/>
                      <a:pt x="108" y="14"/>
                    </a:cubicBezTo>
                    <a:cubicBezTo>
                      <a:pt x="99" y="9"/>
                      <a:pt x="92" y="7"/>
                      <a:pt x="85" y="12"/>
                    </a:cubicBezTo>
                    <a:cubicBezTo>
                      <a:pt x="78" y="16"/>
                      <a:pt x="83" y="7"/>
                      <a:pt x="78" y="9"/>
                    </a:cubicBezTo>
                    <a:cubicBezTo>
                      <a:pt x="72" y="12"/>
                      <a:pt x="57" y="5"/>
                      <a:pt x="55" y="3"/>
                    </a:cubicBezTo>
                    <a:cubicBezTo>
                      <a:pt x="53" y="0"/>
                      <a:pt x="26" y="8"/>
                      <a:pt x="20" y="8"/>
                    </a:cubicBezTo>
                    <a:cubicBezTo>
                      <a:pt x="13" y="8"/>
                      <a:pt x="20" y="15"/>
                      <a:pt x="25" y="19"/>
                    </a:cubicBezTo>
                    <a:cubicBezTo>
                      <a:pt x="29" y="22"/>
                      <a:pt x="14" y="33"/>
                      <a:pt x="17" y="36"/>
                    </a:cubicBezTo>
                    <a:cubicBezTo>
                      <a:pt x="20" y="38"/>
                      <a:pt x="14" y="45"/>
                      <a:pt x="7" y="53"/>
                    </a:cubicBezTo>
                    <a:cubicBezTo>
                      <a:pt x="0" y="61"/>
                      <a:pt x="12" y="60"/>
                      <a:pt x="21" y="62"/>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49" name="Freeform 38">
                <a:extLst>
                  <a:ext uri="{FF2B5EF4-FFF2-40B4-BE49-F238E27FC236}">
                    <a16:creationId xmlns:a16="http://schemas.microsoft.com/office/drawing/2014/main" id="{43E829D6-64FD-4A14-9C24-0BAB45B75957}"/>
                  </a:ext>
                </a:extLst>
              </p:cNvPr>
              <p:cNvSpPr>
                <a:spLocks/>
              </p:cNvSpPr>
              <p:nvPr/>
            </p:nvSpPr>
            <p:spPr bwMode="auto">
              <a:xfrm>
                <a:off x="4336164" y="3159172"/>
                <a:ext cx="203663" cy="178204"/>
              </a:xfrm>
              <a:custGeom>
                <a:avLst/>
                <a:gdLst>
                  <a:gd name="T0" fmla="*/ 44 w 81"/>
                  <a:gd name="T1" fmla="*/ 5 h 72"/>
                  <a:gd name="T2" fmla="*/ 39 w 81"/>
                  <a:gd name="T3" fmla="*/ 2 h 72"/>
                  <a:gd name="T4" fmla="*/ 21 w 81"/>
                  <a:gd name="T5" fmla="*/ 27 h 72"/>
                  <a:gd name="T6" fmla="*/ 16 w 81"/>
                  <a:gd name="T7" fmla="*/ 38 h 72"/>
                  <a:gd name="T8" fmla="*/ 9 w 81"/>
                  <a:gd name="T9" fmla="*/ 44 h 72"/>
                  <a:gd name="T10" fmla="*/ 6 w 81"/>
                  <a:gd name="T11" fmla="*/ 58 h 72"/>
                  <a:gd name="T12" fmla="*/ 23 w 81"/>
                  <a:gd name="T13" fmla="*/ 58 h 72"/>
                  <a:gd name="T14" fmla="*/ 39 w 81"/>
                  <a:gd name="T15" fmla="*/ 55 h 72"/>
                  <a:gd name="T16" fmla="*/ 50 w 81"/>
                  <a:gd name="T17" fmla="*/ 58 h 72"/>
                  <a:gd name="T18" fmla="*/ 47 w 81"/>
                  <a:gd name="T19" fmla="*/ 66 h 72"/>
                  <a:gd name="T20" fmla="*/ 57 w 81"/>
                  <a:gd name="T21" fmla="*/ 62 h 72"/>
                  <a:gd name="T22" fmla="*/ 64 w 81"/>
                  <a:gd name="T23" fmla="*/ 65 h 72"/>
                  <a:gd name="T24" fmla="*/ 78 w 81"/>
                  <a:gd name="T25" fmla="*/ 66 h 72"/>
                  <a:gd name="T26" fmla="*/ 73 w 81"/>
                  <a:gd name="T27" fmla="*/ 56 h 72"/>
                  <a:gd name="T28" fmla="*/ 72 w 81"/>
                  <a:gd name="T29" fmla="*/ 50 h 72"/>
                  <a:gd name="T30" fmla="*/ 67 w 81"/>
                  <a:gd name="T31" fmla="*/ 48 h 72"/>
                  <a:gd name="T32" fmla="*/ 68 w 81"/>
                  <a:gd name="T33" fmla="*/ 37 h 72"/>
                  <a:gd name="T34" fmla="*/ 59 w 81"/>
                  <a:gd name="T35" fmla="*/ 34 h 72"/>
                  <a:gd name="T36" fmla="*/ 49 w 81"/>
                  <a:gd name="T37" fmla="*/ 32 h 72"/>
                  <a:gd name="T38" fmla="*/ 44 w 81"/>
                  <a:gd name="T39" fmla="*/ 26 h 72"/>
                  <a:gd name="T40" fmla="*/ 35 w 81"/>
                  <a:gd name="T41" fmla="*/ 26 h 72"/>
                  <a:gd name="T42" fmla="*/ 36 w 81"/>
                  <a:gd name="T43" fmla="*/ 18 h 72"/>
                  <a:gd name="T44" fmla="*/ 44 w 81"/>
                  <a:gd name="T45" fmla="*/ 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1" h="72">
                    <a:moveTo>
                      <a:pt x="44" y="5"/>
                    </a:moveTo>
                    <a:cubicBezTo>
                      <a:pt x="49" y="3"/>
                      <a:pt x="44" y="0"/>
                      <a:pt x="39" y="2"/>
                    </a:cubicBezTo>
                    <a:cubicBezTo>
                      <a:pt x="34" y="4"/>
                      <a:pt x="21" y="22"/>
                      <a:pt x="21" y="27"/>
                    </a:cubicBezTo>
                    <a:cubicBezTo>
                      <a:pt x="21" y="32"/>
                      <a:pt x="20" y="38"/>
                      <a:pt x="16" y="38"/>
                    </a:cubicBezTo>
                    <a:cubicBezTo>
                      <a:pt x="11" y="37"/>
                      <a:pt x="6" y="42"/>
                      <a:pt x="9" y="44"/>
                    </a:cubicBezTo>
                    <a:cubicBezTo>
                      <a:pt x="13" y="47"/>
                      <a:pt x="0" y="54"/>
                      <a:pt x="6" y="58"/>
                    </a:cubicBezTo>
                    <a:cubicBezTo>
                      <a:pt x="10" y="60"/>
                      <a:pt x="17" y="57"/>
                      <a:pt x="23" y="58"/>
                    </a:cubicBezTo>
                    <a:cubicBezTo>
                      <a:pt x="29" y="58"/>
                      <a:pt x="34" y="59"/>
                      <a:pt x="39" y="55"/>
                    </a:cubicBezTo>
                    <a:cubicBezTo>
                      <a:pt x="44" y="51"/>
                      <a:pt x="44" y="58"/>
                      <a:pt x="50" y="58"/>
                    </a:cubicBezTo>
                    <a:cubicBezTo>
                      <a:pt x="55" y="57"/>
                      <a:pt x="47" y="62"/>
                      <a:pt x="47" y="66"/>
                    </a:cubicBezTo>
                    <a:cubicBezTo>
                      <a:pt x="47" y="69"/>
                      <a:pt x="53" y="64"/>
                      <a:pt x="57" y="62"/>
                    </a:cubicBezTo>
                    <a:cubicBezTo>
                      <a:pt x="61" y="60"/>
                      <a:pt x="66" y="62"/>
                      <a:pt x="64" y="65"/>
                    </a:cubicBezTo>
                    <a:cubicBezTo>
                      <a:pt x="62" y="68"/>
                      <a:pt x="75" y="72"/>
                      <a:pt x="78" y="66"/>
                    </a:cubicBezTo>
                    <a:cubicBezTo>
                      <a:pt x="81" y="61"/>
                      <a:pt x="75" y="53"/>
                      <a:pt x="73" y="56"/>
                    </a:cubicBezTo>
                    <a:cubicBezTo>
                      <a:pt x="71" y="60"/>
                      <a:pt x="68" y="54"/>
                      <a:pt x="72" y="50"/>
                    </a:cubicBezTo>
                    <a:cubicBezTo>
                      <a:pt x="76" y="47"/>
                      <a:pt x="71" y="46"/>
                      <a:pt x="67" y="48"/>
                    </a:cubicBezTo>
                    <a:cubicBezTo>
                      <a:pt x="63" y="50"/>
                      <a:pt x="64" y="39"/>
                      <a:pt x="68" y="37"/>
                    </a:cubicBezTo>
                    <a:cubicBezTo>
                      <a:pt x="72" y="35"/>
                      <a:pt x="59" y="31"/>
                      <a:pt x="59" y="34"/>
                    </a:cubicBezTo>
                    <a:cubicBezTo>
                      <a:pt x="59" y="38"/>
                      <a:pt x="50" y="36"/>
                      <a:pt x="49" y="32"/>
                    </a:cubicBezTo>
                    <a:cubicBezTo>
                      <a:pt x="48" y="29"/>
                      <a:pt x="42" y="28"/>
                      <a:pt x="44" y="26"/>
                    </a:cubicBezTo>
                    <a:cubicBezTo>
                      <a:pt x="46" y="23"/>
                      <a:pt x="36" y="22"/>
                      <a:pt x="35" y="26"/>
                    </a:cubicBezTo>
                    <a:cubicBezTo>
                      <a:pt x="34" y="30"/>
                      <a:pt x="31" y="23"/>
                      <a:pt x="36" y="18"/>
                    </a:cubicBezTo>
                    <a:cubicBezTo>
                      <a:pt x="41" y="13"/>
                      <a:pt x="40" y="8"/>
                      <a:pt x="44" y="5"/>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50" name="Freeform 39">
                <a:extLst>
                  <a:ext uri="{FF2B5EF4-FFF2-40B4-BE49-F238E27FC236}">
                    <a16:creationId xmlns:a16="http://schemas.microsoft.com/office/drawing/2014/main" id="{A7193001-715B-473E-94ED-ED762FF22081}"/>
                  </a:ext>
                </a:extLst>
              </p:cNvPr>
              <p:cNvSpPr>
                <a:spLocks/>
              </p:cNvSpPr>
              <p:nvPr/>
            </p:nvSpPr>
            <p:spPr bwMode="auto">
              <a:xfrm>
                <a:off x="2230655" y="3060335"/>
                <a:ext cx="72630" cy="79368"/>
              </a:xfrm>
              <a:custGeom>
                <a:avLst/>
                <a:gdLst>
                  <a:gd name="T0" fmla="*/ 9 w 29"/>
                  <a:gd name="T1" fmla="*/ 4 h 32"/>
                  <a:gd name="T2" fmla="*/ 26 w 29"/>
                  <a:gd name="T3" fmla="*/ 29 h 32"/>
                  <a:gd name="T4" fmla="*/ 21 w 29"/>
                  <a:gd name="T5" fmla="*/ 12 h 32"/>
                  <a:gd name="T6" fmla="*/ 9 w 29"/>
                  <a:gd name="T7" fmla="*/ 4 h 32"/>
                </a:gdLst>
                <a:ahLst/>
                <a:cxnLst>
                  <a:cxn ang="0">
                    <a:pos x="T0" y="T1"/>
                  </a:cxn>
                  <a:cxn ang="0">
                    <a:pos x="T2" y="T3"/>
                  </a:cxn>
                  <a:cxn ang="0">
                    <a:pos x="T4" y="T5"/>
                  </a:cxn>
                  <a:cxn ang="0">
                    <a:pos x="T6" y="T7"/>
                  </a:cxn>
                </a:cxnLst>
                <a:rect l="0" t="0" r="r" b="b"/>
                <a:pathLst>
                  <a:path w="29" h="32">
                    <a:moveTo>
                      <a:pt x="9" y="4"/>
                    </a:moveTo>
                    <a:cubicBezTo>
                      <a:pt x="0" y="9"/>
                      <a:pt x="21" y="32"/>
                      <a:pt x="26" y="29"/>
                    </a:cubicBezTo>
                    <a:cubicBezTo>
                      <a:pt x="29" y="27"/>
                      <a:pt x="21" y="18"/>
                      <a:pt x="21" y="12"/>
                    </a:cubicBezTo>
                    <a:cubicBezTo>
                      <a:pt x="21" y="6"/>
                      <a:pt x="18" y="0"/>
                      <a:pt x="9" y="4"/>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51" name="Freeform 47">
                <a:extLst>
                  <a:ext uri="{FF2B5EF4-FFF2-40B4-BE49-F238E27FC236}">
                    <a16:creationId xmlns:a16="http://schemas.microsoft.com/office/drawing/2014/main" id="{B25A5238-884B-442E-8EBC-946EE8564122}"/>
                  </a:ext>
                </a:extLst>
              </p:cNvPr>
              <p:cNvSpPr>
                <a:spLocks/>
              </p:cNvSpPr>
              <p:nvPr/>
            </p:nvSpPr>
            <p:spPr bwMode="auto">
              <a:xfrm>
                <a:off x="1626408" y="2885126"/>
                <a:ext cx="85358" cy="79368"/>
              </a:xfrm>
              <a:custGeom>
                <a:avLst/>
                <a:gdLst>
                  <a:gd name="T0" fmla="*/ 29 w 34"/>
                  <a:gd name="T1" fmla="*/ 3 h 32"/>
                  <a:gd name="T2" fmla="*/ 20 w 34"/>
                  <a:gd name="T3" fmla="*/ 6 h 32"/>
                  <a:gd name="T4" fmla="*/ 10 w 34"/>
                  <a:gd name="T5" fmla="*/ 18 h 32"/>
                  <a:gd name="T6" fmla="*/ 2 w 34"/>
                  <a:gd name="T7" fmla="*/ 21 h 32"/>
                  <a:gd name="T8" fmla="*/ 7 w 34"/>
                  <a:gd name="T9" fmla="*/ 30 h 32"/>
                  <a:gd name="T10" fmla="*/ 13 w 34"/>
                  <a:gd name="T11" fmla="*/ 30 h 32"/>
                  <a:gd name="T12" fmla="*/ 27 w 34"/>
                  <a:gd name="T13" fmla="*/ 19 h 32"/>
                  <a:gd name="T14" fmla="*/ 23 w 34"/>
                  <a:gd name="T15" fmla="*/ 12 h 32"/>
                  <a:gd name="T16" fmla="*/ 31 w 34"/>
                  <a:gd name="T17" fmla="*/ 9 h 32"/>
                  <a:gd name="T18" fmla="*/ 29 w 34"/>
                  <a:gd name="T19" fmla="*/ 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2">
                    <a:moveTo>
                      <a:pt x="29" y="3"/>
                    </a:moveTo>
                    <a:cubicBezTo>
                      <a:pt x="29" y="0"/>
                      <a:pt x="25" y="1"/>
                      <a:pt x="20" y="6"/>
                    </a:cubicBezTo>
                    <a:cubicBezTo>
                      <a:pt x="15" y="12"/>
                      <a:pt x="11" y="15"/>
                      <a:pt x="10" y="18"/>
                    </a:cubicBezTo>
                    <a:cubicBezTo>
                      <a:pt x="9" y="21"/>
                      <a:pt x="4" y="17"/>
                      <a:pt x="2" y="21"/>
                    </a:cubicBezTo>
                    <a:cubicBezTo>
                      <a:pt x="0" y="24"/>
                      <a:pt x="3" y="32"/>
                      <a:pt x="7" y="30"/>
                    </a:cubicBezTo>
                    <a:cubicBezTo>
                      <a:pt x="10" y="27"/>
                      <a:pt x="10" y="30"/>
                      <a:pt x="13" y="30"/>
                    </a:cubicBezTo>
                    <a:cubicBezTo>
                      <a:pt x="15" y="30"/>
                      <a:pt x="25" y="23"/>
                      <a:pt x="27" y="19"/>
                    </a:cubicBezTo>
                    <a:cubicBezTo>
                      <a:pt x="30" y="16"/>
                      <a:pt x="23" y="15"/>
                      <a:pt x="23" y="12"/>
                    </a:cubicBezTo>
                    <a:cubicBezTo>
                      <a:pt x="23" y="10"/>
                      <a:pt x="28" y="10"/>
                      <a:pt x="31" y="9"/>
                    </a:cubicBezTo>
                    <a:cubicBezTo>
                      <a:pt x="34" y="7"/>
                      <a:pt x="29" y="6"/>
                      <a:pt x="29" y="3"/>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52" name="Freeform 49">
                <a:extLst>
                  <a:ext uri="{FF2B5EF4-FFF2-40B4-BE49-F238E27FC236}">
                    <a16:creationId xmlns:a16="http://schemas.microsoft.com/office/drawing/2014/main" id="{460B38E7-1F9A-4F0F-AFF3-AB4BB29AE3FE}"/>
                  </a:ext>
                </a:extLst>
              </p:cNvPr>
              <p:cNvSpPr>
                <a:spLocks/>
              </p:cNvSpPr>
              <p:nvPr/>
            </p:nvSpPr>
            <p:spPr bwMode="auto">
              <a:xfrm>
                <a:off x="1270747" y="2810999"/>
                <a:ext cx="54660" cy="32197"/>
              </a:xfrm>
              <a:custGeom>
                <a:avLst/>
                <a:gdLst>
                  <a:gd name="T0" fmla="*/ 12 w 22"/>
                  <a:gd name="T1" fmla="*/ 4 h 13"/>
                  <a:gd name="T2" fmla="*/ 2 w 22"/>
                  <a:gd name="T3" fmla="*/ 7 h 13"/>
                  <a:gd name="T4" fmla="*/ 17 w 22"/>
                  <a:gd name="T5" fmla="*/ 12 h 13"/>
                  <a:gd name="T6" fmla="*/ 20 w 22"/>
                  <a:gd name="T7" fmla="*/ 4 h 13"/>
                  <a:gd name="T8" fmla="*/ 12 w 22"/>
                  <a:gd name="T9" fmla="*/ 4 h 13"/>
                </a:gdLst>
                <a:ahLst/>
                <a:cxnLst>
                  <a:cxn ang="0">
                    <a:pos x="T0" y="T1"/>
                  </a:cxn>
                  <a:cxn ang="0">
                    <a:pos x="T2" y="T3"/>
                  </a:cxn>
                  <a:cxn ang="0">
                    <a:pos x="T4" y="T5"/>
                  </a:cxn>
                  <a:cxn ang="0">
                    <a:pos x="T6" y="T7"/>
                  </a:cxn>
                  <a:cxn ang="0">
                    <a:pos x="T8" y="T9"/>
                  </a:cxn>
                </a:cxnLst>
                <a:rect l="0" t="0" r="r" b="b"/>
                <a:pathLst>
                  <a:path w="22" h="13">
                    <a:moveTo>
                      <a:pt x="12" y="4"/>
                    </a:moveTo>
                    <a:cubicBezTo>
                      <a:pt x="11" y="0"/>
                      <a:pt x="0" y="3"/>
                      <a:pt x="2" y="7"/>
                    </a:cubicBezTo>
                    <a:cubicBezTo>
                      <a:pt x="3" y="11"/>
                      <a:pt x="13" y="13"/>
                      <a:pt x="17" y="12"/>
                    </a:cubicBezTo>
                    <a:cubicBezTo>
                      <a:pt x="21" y="11"/>
                      <a:pt x="22" y="7"/>
                      <a:pt x="20" y="4"/>
                    </a:cubicBezTo>
                    <a:cubicBezTo>
                      <a:pt x="17" y="2"/>
                      <a:pt x="12" y="8"/>
                      <a:pt x="12" y="4"/>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53" name="Freeform 51">
                <a:extLst>
                  <a:ext uri="{FF2B5EF4-FFF2-40B4-BE49-F238E27FC236}">
                    <a16:creationId xmlns:a16="http://schemas.microsoft.com/office/drawing/2014/main" id="{5257E999-A937-43E0-B8C3-2A1280B5A54E}"/>
                  </a:ext>
                </a:extLst>
              </p:cNvPr>
              <p:cNvSpPr>
                <a:spLocks/>
              </p:cNvSpPr>
              <p:nvPr/>
            </p:nvSpPr>
            <p:spPr bwMode="auto">
              <a:xfrm>
                <a:off x="1263260" y="3065576"/>
                <a:ext cx="32197" cy="32197"/>
              </a:xfrm>
              <a:custGeom>
                <a:avLst/>
                <a:gdLst>
                  <a:gd name="T0" fmla="*/ 5 w 13"/>
                  <a:gd name="T1" fmla="*/ 11 h 13"/>
                  <a:gd name="T2" fmla="*/ 11 w 13"/>
                  <a:gd name="T3" fmla="*/ 3 h 13"/>
                  <a:gd name="T4" fmla="*/ 5 w 13"/>
                  <a:gd name="T5" fmla="*/ 11 h 13"/>
                </a:gdLst>
                <a:ahLst/>
                <a:cxnLst>
                  <a:cxn ang="0">
                    <a:pos x="T0" y="T1"/>
                  </a:cxn>
                  <a:cxn ang="0">
                    <a:pos x="T2" y="T3"/>
                  </a:cxn>
                  <a:cxn ang="0">
                    <a:pos x="T4" y="T5"/>
                  </a:cxn>
                </a:cxnLst>
                <a:rect l="0" t="0" r="r" b="b"/>
                <a:pathLst>
                  <a:path w="13" h="13">
                    <a:moveTo>
                      <a:pt x="5" y="11"/>
                    </a:moveTo>
                    <a:cubicBezTo>
                      <a:pt x="11" y="9"/>
                      <a:pt x="13" y="6"/>
                      <a:pt x="11" y="3"/>
                    </a:cubicBezTo>
                    <a:cubicBezTo>
                      <a:pt x="8" y="0"/>
                      <a:pt x="0" y="13"/>
                      <a:pt x="5" y="11"/>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54" name="Freeform 52">
                <a:extLst>
                  <a:ext uri="{FF2B5EF4-FFF2-40B4-BE49-F238E27FC236}">
                    <a16:creationId xmlns:a16="http://schemas.microsoft.com/office/drawing/2014/main" id="{EB3C16EB-228D-4FA1-A172-3760EE2BA1CF}"/>
                  </a:ext>
                </a:extLst>
              </p:cNvPr>
              <p:cNvSpPr>
                <a:spLocks/>
              </p:cNvSpPr>
              <p:nvPr/>
            </p:nvSpPr>
            <p:spPr bwMode="auto">
              <a:xfrm>
                <a:off x="1330649" y="3033380"/>
                <a:ext cx="65142" cy="24709"/>
              </a:xfrm>
              <a:custGeom>
                <a:avLst/>
                <a:gdLst>
                  <a:gd name="T0" fmla="*/ 20 w 26"/>
                  <a:gd name="T1" fmla="*/ 2 h 10"/>
                  <a:gd name="T2" fmla="*/ 5 w 26"/>
                  <a:gd name="T3" fmla="*/ 9 h 10"/>
                  <a:gd name="T4" fmla="*/ 14 w 26"/>
                  <a:gd name="T5" fmla="*/ 6 h 10"/>
                  <a:gd name="T6" fmla="*/ 20 w 26"/>
                  <a:gd name="T7" fmla="*/ 2 h 10"/>
                </a:gdLst>
                <a:ahLst/>
                <a:cxnLst>
                  <a:cxn ang="0">
                    <a:pos x="T0" y="T1"/>
                  </a:cxn>
                  <a:cxn ang="0">
                    <a:pos x="T2" y="T3"/>
                  </a:cxn>
                  <a:cxn ang="0">
                    <a:pos x="T4" y="T5"/>
                  </a:cxn>
                  <a:cxn ang="0">
                    <a:pos x="T6" y="T7"/>
                  </a:cxn>
                </a:cxnLst>
                <a:rect l="0" t="0" r="r" b="b"/>
                <a:pathLst>
                  <a:path w="26" h="10">
                    <a:moveTo>
                      <a:pt x="20" y="2"/>
                    </a:moveTo>
                    <a:cubicBezTo>
                      <a:pt x="15" y="0"/>
                      <a:pt x="0" y="9"/>
                      <a:pt x="5" y="9"/>
                    </a:cubicBezTo>
                    <a:cubicBezTo>
                      <a:pt x="9" y="10"/>
                      <a:pt x="10" y="6"/>
                      <a:pt x="14" y="6"/>
                    </a:cubicBezTo>
                    <a:cubicBezTo>
                      <a:pt x="18" y="6"/>
                      <a:pt x="26" y="4"/>
                      <a:pt x="20" y="2"/>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55" name="Freeform 145">
                <a:extLst>
                  <a:ext uri="{FF2B5EF4-FFF2-40B4-BE49-F238E27FC236}">
                    <a16:creationId xmlns:a16="http://schemas.microsoft.com/office/drawing/2014/main" id="{31E6B34F-1C74-4F66-AD08-3B03550C0AD4}"/>
                  </a:ext>
                </a:extLst>
              </p:cNvPr>
              <p:cNvSpPr>
                <a:spLocks/>
              </p:cNvSpPr>
              <p:nvPr/>
            </p:nvSpPr>
            <p:spPr bwMode="auto">
              <a:xfrm>
                <a:off x="2709861" y="3803852"/>
                <a:ext cx="852087" cy="521136"/>
              </a:xfrm>
              <a:custGeom>
                <a:avLst/>
                <a:gdLst>
                  <a:gd name="T0" fmla="*/ 164 w 340"/>
                  <a:gd name="T1" fmla="*/ 176 h 211"/>
                  <a:gd name="T2" fmla="*/ 220 w 340"/>
                  <a:gd name="T3" fmla="*/ 201 h 211"/>
                  <a:gd name="T4" fmla="*/ 260 w 340"/>
                  <a:gd name="T5" fmla="*/ 201 h 211"/>
                  <a:gd name="T6" fmla="*/ 276 w 340"/>
                  <a:gd name="T7" fmla="*/ 209 h 211"/>
                  <a:gd name="T8" fmla="*/ 278 w 340"/>
                  <a:gd name="T9" fmla="*/ 206 h 211"/>
                  <a:gd name="T10" fmla="*/ 280 w 340"/>
                  <a:gd name="T11" fmla="*/ 203 h 211"/>
                  <a:gd name="T12" fmla="*/ 281 w 340"/>
                  <a:gd name="T13" fmla="*/ 202 h 211"/>
                  <a:gd name="T14" fmla="*/ 282 w 340"/>
                  <a:gd name="T15" fmla="*/ 201 h 211"/>
                  <a:gd name="T16" fmla="*/ 283 w 340"/>
                  <a:gd name="T17" fmla="*/ 200 h 211"/>
                  <a:gd name="T18" fmla="*/ 283 w 340"/>
                  <a:gd name="T19" fmla="*/ 200 h 211"/>
                  <a:gd name="T20" fmla="*/ 284 w 340"/>
                  <a:gd name="T21" fmla="*/ 199 h 211"/>
                  <a:gd name="T22" fmla="*/ 286 w 340"/>
                  <a:gd name="T23" fmla="*/ 199 h 211"/>
                  <a:gd name="T24" fmla="*/ 290 w 340"/>
                  <a:gd name="T25" fmla="*/ 188 h 211"/>
                  <a:gd name="T26" fmla="*/ 294 w 340"/>
                  <a:gd name="T27" fmla="*/ 178 h 211"/>
                  <a:gd name="T28" fmla="*/ 313 w 340"/>
                  <a:gd name="T29" fmla="*/ 179 h 211"/>
                  <a:gd name="T30" fmla="*/ 316 w 340"/>
                  <a:gd name="T31" fmla="*/ 177 h 211"/>
                  <a:gd name="T32" fmla="*/ 323 w 340"/>
                  <a:gd name="T33" fmla="*/ 172 h 211"/>
                  <a:gd name="T34" fmla="*/ 327 w 340"/>
                  <a:gd name="T35" fmla="*/ 174 h 211"/>
                  <a:gd name="T36" fmla="*/ 334 w 340"/>
                  <a:gd name="T37" fmla="*/ 147 h 211"/>
                  <a:gd name="T38" fmla="*/ 336 w 340"/>
                  <a:gd name="T39" fmla="*/ 137 h 211"/>
                  <a:gd name="T40" fmla="*/ 313 w 340"/>
                  <a:gd name="T41" fmla="*/ 138 h 211"/>
                  <a:gd name="T42" fmla="*/ 291 w 340"/>
                  <a:gd name="T43" fmla="*/ 167 h 211"/>
                  <a:gd name="T44" fmla="*/ 279 w 340"/>
                  <a:gd name="T45" fmla="*/ 170 h 211"/>
                  <a:gd name="T46" fmla="*/ 247 w 340"/>
                  <a:gd name="T47" fmla="*/ 173 h 211"/>
                  <a:gd name="T48" fmla="*/ 226 w 340"/>
                  <a:gd name="T49" fmla="*/ 148 h 211"/>
                  <a:gd name="T50" fmla="*/ 220 w 340"/>
                  <a:gd name="T51" fmla="*/ 89 h 211"/>
                  <a:gd name="T52" fmla="*/ 218 w 340"/>
                  <a:gd name="T53" fmla="*/ 83 h 211"/>
                  <a:gd name="T54" fmla="*/ 202 w 340"/>
                  <a:gd name="T55" fmla="*/ 78 h 211"/>
                  <a:gd name="T56" fmla="*/ 195 w 340"/>
                  <a:gd name="T57" fmla="*/ 62 h 211"/>
                  <a:gd name="T58" fmla="*/ 159 w 340"/>
                  <a:gd name="T59" fmla="*/ 43 h 211"/>
                  <a:gd name="T60" fmla="*/ 146 w 340"/>
                  <a:gd name="T61" fmla="*/ 41 h 211"/>
                  <a:gd name="T62" fmla="*/ 119 w 340"/>
                  <a:gd name="T63" fmla="*/ 12 h 211"/>
                  <a:gd name="T64" fmla="*/ 65 w 340"/>
                  <a:gd name="T65" fmla="*/ 17 h 211"/>
                  <a:gd name="T66" fmla="*/ 36 w 340"/>
                  <a:gd name="T67" fmla="*/ 7 h 211"/>
                  <a:gd name="T68" fmla="*/ 5 w 340"/>
                  <a:gd name="T69" fmla="*/ 11 h 211"/>
                  <a:gd name="T70" fmla="*/ 34 w 340"/>
                  <a:gd name="T71" fmla="*/ 60 h 211"/>
                  <a:gd name="T72" fmla="*/ 25 w 340"/>
                  <a:gd name="T73" fmla="*/ 61 h 211"/>
                  <a:gd name="T74" fmla="*/ 51 w 340"/>
                  <a:gd name="T75" fmla="*/ 78 h 211"/>
                  <a:gd name="T76" fmla="*/ 67 w 340"/>
                  <a:gd name="T77" fmla="*/ 104 h 211"/>
                  <a:gd name="T78" fmla="*/ 82 w 340"/>
                  <a:gd name="T79" fmla="*/ 111 h 211"/>
                  <a:gd name="T80" fmla="*/ 70 w 340"/>
                  <a:gd name="T81" fmla="*/ 98 h 211"/>
                  <a:gd name="T82" fmla="*/ 49 w 340"/>
                  <a:gd name="T83" fmla="*/ 60 h 211"/>
                  <a:gd name="T84" fmla="*/ 41 w 340"/>
                  <a:gd name="T85" fmla="*/ 42 h 211"/>
                  <a:gd name="T86" fmla="*/ 22 w 340"/>
                  <a:gd name="T87" fmla="*/ 12 h 211"/>
                  <a:gd name="T88" fmla="*/ 30 w 340"/>
                  <a:gd name="T89" fmla="*/ 12 h 211"/>
                  <a:gd name="T90" fmla="*/ 40 w 340"/>
                  <a:gd name="T91" fmla="*/ 15 h 211"/>
                  <a:gd name="T92" fmla="*/ 47 w 340"/>
                  <a:gd name="T93" fmla="*/ 30 h 211"/>
                  <a:gd name="T94" fmla="*/ 53 w 340"/>
                  <a:gd name="T95" fmla="*/ 46 h 211"/>
                  <a:gd name="T96" fmla="*/ 72 w 340"/>
                  <a:gd name="T97" fmla="*/ 60 h 211"/>
                  <a:gd name="T98" fmla="*/ 88 w 340"/>
                  <a:gd name="T99" fmla="*/ 74 h 211"/>
                  <a:gd name="T100" fmla="*/ 100 w 340"/>
                  <a:gd name="T101" fmla="*/ 92 h 211"/>
                  <a:gd name="T102" fmla="*/ 133 w 340"/>
                  <a:gd name="T103" fmla="*/ 136 h 211"/>
                  <a:gd name="T104" fmla="*/ 131 w 340"/>
                  <a:gd name="T105" fmla="*/ 14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0" h="211">
                    <a:moveTo>
                      <a:pt x="137" y="162"/>
                    </a:moveTo>
                    <a:cubicBezTo>
                      <a:pt x="142" y="162"/>
                      <a:pt x="147" y="166"/>
                      <a:pt x="151" y="170"/>
                    </a:cubicBezTo>
                    <a:cubicBezTo>
                      <a:pt x="152" y="171"/>
                      <a:pt x="153" y="172"/>
                      <a:pt x="154" y="173"/>
                    </a:cubicBezTo>
                    <a:cubicBezTo>
                      <a:pt x="157" y="175"/>
                      <a:pt x="160" y="176"/>
                      <a:pt x="164" y="176"/>
                    </a:cubicBezTo>
                    <a:cubicBezTo>
                      <a:pt x="166" y="177"/>
                      <a:pt x="169" y="177"/>
                      <a:pt x="172" y="178"/>
                    </a:cubicBezTo>
                    <a:cubicBezTo>
                      <a:pt x="175" y="179"/>
                      <a:pt x="177" y="181"/>
                      <a:pt x="180" y="183"/>
                    </a:cubicBezTo>
                    <a:cubicBezTo>
                      <a:pt x="184" y="185"/>
                      <a:pt x="188" y="188"/>
                      <a:pt x="194" y="189"/>
                    </a:cubicBezTo>
                    <a:cubicBezTo>
                      <a:pt x="203" y="192"/>
                      <a:pt x="213" y="196"/>
                      <a:pt x="220" y="201"/>
                    </a:cubicBezTo>
                    <a:cubicBezTo>
                      <a:pt x="222" y="202"/>
                      <a:pt x="225" y="203"/>
                      <a:pt x="228" y="203"/>
                    </a:cubicBezTo>
                    <a:cubicBezTo>
                      <a:pt x="231" y="203"/>
                      <a:pt x="236" y="202"/>
                      <a:pt x="242" y="199"/>
                    </a:cubicBezTo>
                    <a:cubicBezTo>
                      <a:pt x="244" y="198"/>
                      <a:pt x="246" y="198"/>
                      <a:pt x="249" y="198"/>
                    </a:cubicBezTo>
                    <a:cubicBezTo>
                      <a:pt x="253" y="198"/>
                      <a:pt x="257" y="200"/>
                      <a:pt x="260" y="201"/>
                    </a:cubicBezTo>
                    <a:cubicBezTo>
                      <a:pt x="261" y="201"/>
                      <a:pt x="262" y="202"/>
                      <a:pt x="263" y="202"/>
                    </a:cubicBezTo>
                    <a:cubicBezTo>
                      <a:pt x="265" y="203"/>
                      <a:pt x="269" y="206"/>
                      <a:pt x="274" y="211"/>
                    </a:cubicBezTo>
                    <a:cubicBezTo>
                      <a:pt x="275" y="211"/>
                      <a:pt x="275" y="211"/>
                      <a:pt x="275" y="211"/>
                    </a:cubicBezTo>
                    <a:cubicBezTo>
                      <a:pt x="275" y="210"/>
                      <a:pt x="275" y="210"/>
                      <a:pt x="276" y="209"/>
                    </a:cubicBezTo>
                    <a:cubicBezTo>
                      <a:pt x="276" y="209"/>
                      <a:pt x="276" y="209"/>
                      <a:pt x="276" y="209"/>
                    </a:cubicBezTo>
                    <a:cubicBezTo>
                      <a:pt x="276" y="208"/>
                      <a:pt x="277" y="208"/>
                      <a:pt x="277" y="208"/>
                    </a:cubicBezTo>
                    <a:cubicBezTo>
                      <a:pt x="277" y="207"/>
                      <a:pt x="277" y="207"/>
                      <a:pt x="277" y="207"/>
                    </a:cubicBezTo>
                    <a:cubicBezTo>
                      <a:pt x="278" y="207"/>
                      <a:pt x="278" y="206"/>
                      <a:pt x="278" y="206"/>
                    </a:cubicBezTo>
                    <a:cubicBezTo>
                      <a:pt x="278" y="206"/>
                      <a:pt x="278" y="206"/>
                      <a:pt x="279" y="205"/>
                    </a:cubicBezTo>
                    <a:cubicBezTo>
                      <a:pt x="279" y="205"/>
                      <a:pt x="279" y="205"/>
                      <a:pt x="279" y="205"/>
                    </a:cubicBezTo>
                    <a:cubicBezTo>
                      <a:pt x="279" y="204"/>
                      <a:pt x="279" y="204"/>
                      <a:pt x="280" y="204"/>
                    </a:cubicBezTo>
                    <a:cubicBezTo>
                      <a:pt x="280" y="204"/>
                      <a:pt x="280" y="204"/>
                      <a:pt x="280" y="203"/>
                    </a:cubicBezTo>
                    <a:cubicBezTo>
                      <a:pt x="280" y="203"/>
                      <a:pt x="280" y="203"/>
                      <a:pt x="280" y="203"/>
                    </a:cubicBezTo>
                    <a:cubicBezTo>
                      <a:pt x="280" y="203"/>
                      <a:pt x="281" y="203"/>
                      <a:pt x="281" y="202"/>
                    </a:cubicBezTo>
                    <a:cubicBezTo>
                      <a:pt x="281" y="202"/>
                      <a:pt x="281" y="202"/>
                      <a:pt x="281" y="202"/>
                    </a:cubicBezTo>
                    <a:cubicBezTo>
                      <a:pt x="281" y="202"/>
                      <a:pt x="281" y="202"/>
                      <a:pt x="281" y="202"/>
                    </a:cubicBezTo>
                    <a:cubicBezTo>
                      <a:pt x="281" y="202"/>
                      <a:pt x="282" y="201"/>
                      <a:pt x="282" y="201"/>
                    </a:cubicBezTo>
                    <a:cubicBezTo>
                      <a:pt x="282" y="201"/>
                      <a:pt x="282" y="201"/>
                      <a:pt x="282" y="201"/>
                    </a:cubicBezTo>
                    <a:cubicBezTo>
                      <a:pt x="282" y="201"/>
                      <a:pt x="282" y="201"/>
                      <a:pt x="282" y="201"/>
                    </a:cubicBezTo>
                    <a:cubicBezTo>
                      <a:pt x="282" y="201"/>
                      <a:pt x="282" y="201"/>
                      <a:pt x="282" y="201"/>
                    </a:cubicBezTo>
                    <a:cubicBezTo>
                      <a:pt x="282" y="200"/>
                      <a:pt x="282" y="200"/>
                      <a:pt x="283" y="200"/>
                    </a:cubicBezTo>
                    <a:cubicBezTo>
                      <a:pt x="283" y="200"/>
                      <a:pt x="283" y="200"/>
                      <a:pt x="283" y="200"/>
                    </a:cubicBezTo>
                    <a:cubicBezTo>
                      <a:pt x="283" y="200"/>
                      <a:pt x="283" y="200"/>
                      <a:pt x="283" y="200"/>
                    </a:cubicBezTo>
                    <a:cubicBezTo>
                      <a:pt x="283" y="200"/>
                      <a:pt x="283" y="200"/>
                      <a:pt x="283" y="200"/>
                    </a:cubicBezTo>
                    <a:cubicBezTo>
                      <a:pt x="283" y="200"/>
                      <a:pt x="283" y="200"/>
                      <a:pt x="283" y="200"/>
                    </a:cubicBezTo>
                    <a:cubicBezTo>
                      <a:pt x="283" y="200"/>
                      <a:pt x="283" y="200"/>
                      <a:pt x="283" y="200"/>
                    </a:cubicBezTo>
                    <a:cubicBezTo>
                      <a:pt x="283" y="200"/>
                      <a:pt x="283" y="200"/>
                      <a:pt x="283" y="200"/>
                    </a:cubicBezTo>
                    <a:cubicBezTo>
                      <a:pt x="283" y="200"/>
                      <a:pt x="283" y="200"/>
                      <a:pt x="283" y="200"/>
                    </a:cubicBezTo>
                    <a:cubicBezTo>
                      <a:pt x="283" y="199"/>
                      <a:pt x="283" y="199"/>
                      <a:pt x="283" y="199"/>
                    </a:cubicBezTo>
                    <a:cubicBezTo>
                      <a:pt x="283" y="199"/>
                      <a:pt x="283" y="199"/>
                      <a:pt x="283" y="199"/>
                    </a:cubicBezTo>
                    <a:cubicBezTo>
                      <a:pt x="283" y="199"/>
                      <a:pt x="284" y="199"/>
                      <a:pt x="284" y="199"/>
                    </a:cubicBezTo>
                    <a:cubicBezTo>
                      <a:pt x="284" y="199"/>
                      <a:pt x="284" y="199"/>
                      <a:pt x="284" y="199"/>
                    </a:cubicBezTo>
                    <a:cubicBezTo>
                      <a:pt x="284" y="199"/>
                      <a:pt x="284" y="199"/>
                      <a:pt x="284" y="199"/>
                    </a:cubicBezTo>
                    <a:cubicBezTo>
                      <a:pt x="284" y="199"/>
                      <a:pt x="284" y="199"/>
                      <a:pt x="284" y="199"/>
                    </a:cubicBezTo>
                    <a:cubicBezTo>
                      <a:pt x="284" y="199"/>
                      <a:pt x="284" y="199"/>
                      <a:pt x="285" y="199"/>
                    </a:cubicBezTo>
                    <a:cubicBezTo>
                      <a:pt x="285" y="199"/>
                      <a:pt x="286" y="199"/>
                      <a:pt x="286" y="199"/>
                    </a:cubicBezTo>
                    <a:cubicBezTo>
                      <a:pt x="288" y="200"/>
                      <a:pt x="290" y="200"/>
                      <a:pt x="291" y="200"/>
                    </a:cubicBezTo>
                    <a:cubicBezTo>
                      <a:pt x="297" y="200"/>
                      <a:pt x="298" y="199"/>
                      <a:pt x="298" y="198"/>
                    </a:cubicBezTo>
                    <a:cubicBezTo>
                      <a:pt x="298" y="197"/>
                      <a:pt x="294" y="193"/>
                      <a:pt x="293" y="192"/>
                    </a:cubicBezTo>
                    <a:cubicBezTo>
                      <a:pt x="290" y="190"/>
                      <a:pt x="289" y="189"/>
                      <a:pt x="290" y="188"/>
                    </a:cubicBezTo>
                    <a:cubicBezTo>
                      <a:pt x="290" y="187"/>
                      <a:pt x="290" y="187"/>
                      <a:pt x="290" y="187"/>
                    </a:cubicBezTo>
                    <a:cubicBezTo>
                      <a:pt x="290" y="187"/>
                      <a:pt x="290" y="187"/>
                      <a:pt x="290" y="187"/>
                    </a:cubicBezTo>
                    <a:cubicBezTo>
                      <a:pt x="290" y="187"/>
                      <a:pt x="291" y="185"/>
                      <a:pt x="291" y="184"/>
                    </a:cubicBezTo>
                    <a:cubicBezTo>
                      <a:pt x="292" y="181"/>
                      <a:pt x="292" y="178"/>
                      <a:pt x="294" y="178"/>
                    </a:cubicBezTo>
                    <a:cubicBezTo>
                      <a:pt x="294" y="178"/>
                      <a:pt x="295" y="178"/>
                      <a:pt x="295" y="178"/>
                    </a:cubicBezTo>
                    <a:cubicBezTo>
                      <a:pt x="295" y="178"/>
                      <a:pt x="296" y="178"/>
                      <a:pt x="297" y="178"/>
                    </a:cubicBezTo>
                    <a:cubicBezTo>
                      <a:pt x="302" y="179"/>
                      <a:pt x="310" y="179"/>
                      <a:pt x="313" y="179"/>
                    </a:cubicBezTo>
                    <a:cubicBezTo>
                      <a:pt x="313" y="179"/>
                      <a:pt x="313" y="179"/>
                      <a:pt x="313" y="179"/>
                    </a:cubicBezTo>
                    <a:cubicBezTo>
                      <a:pt x="314" y="178"/>
                      <a:pt x="314" y="178"/>
                      <a:pt x="314" y="178"/>
                    </a:cubicBezTo>
                    <a:cubicBezTo>
                      <a:pt x="314" y="178"/>
                      <a:pt x="314" y="178"/>
                      <a:pt x="314" y="178"/>
                    </a:cubicBezTo>
                    <a:cubicBezTo>
                      <a:pt x="314" y="178"/>
                      <a:pt x="315" y="178"/>
                      <a:pt x="315" y="177"/>
                    </a:cubicBezTo>
                    <a:cubicBezTo>
                      <a:pt x="315" y="177"/>
                      <a:pt x="315" y="177"/>
                      <a:pt x="316" y="177"/>
                    </a:cubicBezTo>
                    <a:cubicBezTo>
                      <a:pt x="317" y="175"/>
                      <a:pt x="319" y="172"/>
                      <a:pt x="322" y="171"/>
                    </a:cubicBezTo>
                    <a:cubicBezTo>
                      <a:pt x="322" y="171"/>
                      <a:pt x="322" y="171"/>
                      <a:pt x="322" y="171"/>
                    </a:cubicBezTo>
                    <a:cubicBezTo>
                      <a:pt x="322" y="171"/>
                      <a:pt x="323" y="171"/>
                      <a:pt x="323" y="172"/>
                    </a:cubicBezTo>
                    <a:cubicBezTo>
                      <a:pt x="323" y="172"/>
                      <a:pt x="323" y="172"/>
                      <a:pt x="323" y="172"/>
                    </a:cubicBezTo>
                    <a:cubicBezTo>
                      <a:pt x="324" y="172"/>
                      <a:pt x="324" y="172"/>
                      <a:pt x="324" y="172"/>
                    </a:cubicBezTo>
                    <a:cubicBezTo>
                      <a:pt x="325" y="172"/>
                      <a:pt x="325" y="172"/>
                      <a:pt x="325" y="172"/>
                    </a:cubicBezTo>
                    <a:cubicBezTo>
                      <a:pt x="325" y="173"/>
                      <a:pt x="326" y="173"/>
                      <a:pt x="326" y="173"/>
                    </a:cubicBezTo>
                    <a:cubicBezTo>
                      <a:pt x="326" y="173"/>
                      <a:pt x="326" y="174"/>
                      <a:pt x="327" y="174"/>
                    </a:cubicBezTo>
                    <a:cubicBezTo>
                      <a:pt x="327" y="174"/>
                      <a:pt x="327" y="174"/>
                      <a:pt x="327" y="174"/>
                    </a:cubicBezTo>
                    <a:cubicBezTo>
                      <a:pt x="330" y="171"/>
                      <a:pt x="331" y="165"/>
                      <a:pt x="331" y="160"/>
                    </a:cubicBezTo>
                    <a:cubicBezTo>
                      <a:pt x="332" y="158"/>
                      <a:pt x="331" y="156"/>
                      <a:pt x="331" y="155"/>
                    </a:cubicBezTo>
                    <a:cubicBezTo>
                      <a:pt x="331" y="152"/>
                      <a:pt x="331" y="150"/>
                      <a:pt x="334" y="147"/>
                    </a:cubicBezTo>
                    <a:cubicBezTo>
                      <a:pt x="335" y="146"/>
                      <a:pt x="336" y="145"/>
                      <a:pt x="337" y="144"/>
                    </a:cubicBezTo>
                    <a:cubicBezTo>
                      <a:pt x="339" y="143"/>
                      <a:pt x="340" y="142"/>
                      <a:pt x="340" y="139"/>
                    </a:cubicBezTo>
                    <a:cubicBezTo>
                      <a:pt x="339" y="137"/>
                      <a:pt x="339" y="137"/>
                      <a:pt x="338" y="137"/>
                    </a:cubicBezTo>
                    <a:cubicBezTo>
                      <a:pt x="338" y="137"/>
                      <a:pt x="337" y="137"/>
                      <a:pt x="336" y="137"/>
                    </a:cubicBezTo>
                    <a:cubicBezTo>
                      <a:pt x="335" y="137"/>
                      <a:pt x="334" y="138"/>
                      <a:pt x="333" y="138"/>
                    </a:cubicBezTo>
                    <a:cubicBezTo>
                      <a:pt x="332" y="138"/>
                      <a:pt x="331" y="137"/>
                      <a:pt x="330" y="137"/>
                    </a:cubicBezTo>
                    <a:cubicBezTo>
                      <a:pt x="328" y="135"/>
                      <a:pt x="325" y="135"/>
                      <a:pt x="320" y="136"/>
                    </a:cubicBezTo>
                    <a:cubicBezTo>
                      <a:pt x="318" y="137"/>
                      <a:pt x="316" y="137"/>
                      <a:pt x="313" y="138"/>
                    </a:cubicBezTo>
                    <a:cubicBezTo>
                      <a:pt x="303" y="139"/>
                      <a:pt x="299" y="143"/>
                      <a:pt x="299" y="150"/>
                    </a:cubicBezTo>
                    <a:cubicBezTo>
                      <a:pt x="300" y="153"/>
                      <a:pt x="299" y="155"/>
                      <a:pt x="298" y="156"/>
                    </a:cubicBezTo>
                    <a:cubicBezTo>
                      <a:pt x="297" y="157"/>
                      <a:pt x="296" y="157"/>
                      <a:pt x="296" y="160"/>
                    </a:cubicBezTo>
                    <a:cubicBezTo>
                      <a:pt x="296" y="164"/>
                      <a:pt x="293" y="166"/>
                      <a:pt x="291" y="167"/>
                    </a:cubicBezTo>
                    <a:cubicBezTo>
                      <a:pt x="290" y="168"/>
                      <a:pt x="289" y="169"/>
                      <a:pt x="289" y="170"/>
                    </a:cubicBezTo>
                    <a:cubicBezTo>
                      <a:pt x="289" y="171"/>
                      <a:pt x="289" y="171"/>
                      <a:pt x="288" y="172"/>
                    </a:cubicBezTo>
                    <a:cubicBezTo>
                      <a:pt x="288" y="172"/>
                      <a:pt x="287" y="173"/>
                      <a:pt x="286" y="173"/>
                    </a:cubicBezTo>
                    <a:cubicBezTo>
                      <a:pt x="284" y="173"/>
                      <a:pt x="279" y="170"/>
                      <a:pt x="279" y="170"/>
                    </a:cubicBezTo>
                    <a:cubicBezTo>
                      <a:pt x="279" y="170"/>
                      <a:pt x="279" y="170"/>
                      <a:pt x="278" y="170"/>
                    </a:cubicBezTo>
                    <a:cubicBezTo>
                      <a:pt x="275" y="170"/>
                      <a:pt x="266" y="172"/>
                      <a:pt x="259" y="174"/>
                    </a:cubicBezTo>
                    <a:cubicBezTo>
                      <a:pt x="256" y="175"/>
                      <a:pt x="254" y="175"/>
                      <a:pt x="253" y="176"/>
                    </a:cubicBezTo>
                    <a:cubicBezTo>
                      <a:pt x="251" y="176"/>
                      <a:pt x="249" y="174"/>
                      <a:pt x="247" y="173"/>
                    </a:cubicBezTo>
                    <a:cubicBezTo>
                      <a:pt x="245" y="171"/>
                      <a:pt x="242" y="170"/>
                      <a:pt x="240" y="170"/>
                    </a:cubicBezTo>
                    <a:cubicBezTo>
                      <a:pt x="240" y="170"/>
                      <a:pt x="240" y="170"/>
                      <a:pt x="240" y="170"/>
                    </a:cubicBezTo>
                    <a:cubicBezTo>
                      <a:pt x="234" y="170"/>
                      <a:pt x="233" y="161"/>
                      <a:pt x="233" y="157"/>
                    </a:cubicBezTo>
                    <a:cubicBezTo>
                      <a:pt x="232" y="154"/>
                      <a:pt x="229" y="151"/>
                      <a:pt x="226" y="148"/>
                    </a:cubicBezTo>
                    <a:cubicBezTo>
                      <a:pt x="224" y="147"/>
                      <a:pt x="222" y="145"/>
                      <a:pt x="221" y="143"/>
                    </a:cubicBezTo>
                    <a:cubicBezTo>
                      <a:pt x="217" y="138"/>
                      <a:pt x="216" y="126"/>
                      <a:pt x="216" y="120"/>
                    </a:cubicBezTo>
                    <a:cubicBezTo>
                      <a:pt x="216" y="119"/>
                      <a:pt x="216" y="119"/>
                      <a:pt x="216" y="119"/>
                    </a:cubicBezTo>
                    <a:cubicBezTo>
                      <a:pt x="216" y="113"/>
                      <a:pt x="215" y="101"/>
                      <a:pt x="220" y="89"/>
                    </a:cubicBezTo>
                    <a:cubicBezTo>
                      <a:pt x="221" y="87"/>
                      <a:pt x="221" y="86"/>
                      <a:pt x="221" y="85"/>
                    </a:cubicBezTo>
                    <a:cubicBezTo>
                      <a:pt x="221" y="84"/>
                      <a:pt x="220" y="84"/>
                      <a:pt x="220" y="84"/>
                    </a:cubicBezTo>
                    <a:cubicBezTo>
                      <a:pt x="220" y="84"/>
                      <a:pt x="219" y="84"/>
                      <a:pt x="219" y="84"/>
                    </a:cubicBezTo>
                    <a:cubicBezTo>
                      <a:pt x="218" y="84"/>
                      <a:pt x="218" y="83"/>
                      <a:pt x="218" y="83"/>
                    </a:cubicBezTo>
                    <a:cubicBezTo>
                      <a:pt x="218" y="83"/>
                      <a:pt x="218" y="83"/>
                      <a:pt x="217" y="83"/>
                    </a:cubicBezTo>
                    <a:cubicBezTo>
                      <a:pt x="217" y="83"/>
                      <a:pt x="217" y="83"/>
                      <a:pt x="217" y="83"/>
                    </a:cubicBezTo>
                    <a:cubicBezTo>
                      <a:pt x="214" y="83"/>
                      <a:pt x="210" y="81"/>
                      <a:pt x="206" y="80"/>
                    </a:cubicBezTo>
                    <a:cubicBezTo>
                      <a:pt x="204" y="79"/>
                      <a:pt x="202" y="78"/>
                      <a:pt x="202" y="78"/>
                    </a:cubicBezTo>
                    <a:cubicBezTo>
                      <a:pt x="200" y="78"/>
                      <a:pt x="199" y="76"/>
                      <a:pt x="199" y="74"/>
                    </a:cubicBezTo>
                    <a:cubicBezTo>
                      <a:pt x="198" y="73"/>
                      <a:pt x="198" y="71"/>
                      <a:pt x="198" y="70"/>
                    </a:cubicBezTo>
                    <a:cubicBezTo>
                      <a:pt x="197" y="69"/>
                      <a:pt x="196" y="67"/>
                      <a:pt x="196" y="66"/>
                    </a:cubicBezTo>
                    <a:cubicBezTo>
                      <a:pt x="196" y="64"/>
                      <a:pt x="196" y="63"/>
                      <a:pt x="195" y="62"/>
                    </a:cubicBezTo>
                    <a:cubicBezTo>
                      <a:pt x="193" y="60"/>
                      <a:pt x="186" y="54"/>
                      <a:pt x="184" y="46"/>
                    </a:cubicBezTo>
                    <a:cubicBezTo>
                      <a:pt x="182" y="40"/>
                      <a:pt x="169" y="36"/>
                      <a:pt x="165" y="36"/>
                    </a:cubicBezTo>
                    <a:cubicBezTo>
                      <a:pt x="165" y="36"/>
                      <a:pt x="165" y="36"/>
                      <a:pt x="165" y="36"/>
                    </a:cubicBezTo>
                    <a:cubicBezTo>
                      <a:pt x="162" y="36"/>
                      <a:pt x="160" y="40"/>
                      <a:pt x="159" y="43"/>
                    </a:cubicBezTo>
                    <a:cubicBezTo>
                      <a:pt x="158" y="45"/>
                      <a:pt x="157" y="46"/>
                      <a:pt x="157" y="46"/>
                    </a:cubicBezTo>
                    <a:cubicBezTo>
                      <a:pt x="156" y="46"/>
                      <a:pt x="156" y="46"/>
                      <a:pt x="156" y="46"/>
                    </a:cubicBezTo>
                    <a:cubicBezTo>
                      <a:pt x="156" y="46"/>
                      <a:pt x="155" y="46"/>
                      <a:pt x="154" y="46"/>
                    </a:cubicBezTo>
                    <a:cubicBezTo>
                      <a:pt x="153" y="45"/>
                      <a:pt x="150" y="43"/>
                      <a:pt x="146" y="41"/>
                    </a:cubicBezTo>
                    <a:cubicBezTo>
                      <a:pt x="145" y="40"/>
                      <a:pt x="143" y="40"/>
                      <a:pt x="143" y="39"/>
                    </a:cubicBezTo>
                    <a:cubicBezTo>
                      <a:pt x="140" y="38"/>
                      <a:pt x="138" y="35"/>
                      <a:pt x="138" y="31"/>
                    </a:cubicBezTo>
                    <a:cubicBezTo>
                      <a:pt x="138" y="28"/>
                      <a:pt x="133" y="24"/>
                      <a:pt x="132" y="23"/>
                    </a:cubicBezTo>
                    <a:cubicBezTo>
                      <a:pt x="130" y="23"/>
                      <a:pt x="122" y="15"/>
                      <a:pt x="119" y="12"/>
                    </a:cubicBezTo>
                    <a:cubicBezTo>
                      <a:pt x="102" y="12"/>
                      <a:pt x="102" y="12"/>
                      <a:pt x="102" y="12"/>
                    </a:cubicBezTo>
                    <a:cubicBezTo>
                      <a:pt x="98" y="17"/>
                      <a:pt x="98" y="17"/>
                      <a:pt x="98" y="17"/>
                    </a:cubicBezTo>
                    <a:cubicBezTo>
                      <a:pt x="65" y="17"/>
                      <a:pt x="65" y="17"/>
                      <a:pt x="65" y="17"/>
                    </a:cubicBezTo>
                    <a:cubicBezTo>
                      <a:pt x="65" y="17"/>
                      <a:pt x="65" y="17"/>
                      <a:pt x="65" y="17"/>
                    </a:cubicBezTo>
                    <a:cubicBezTo>
                      <a:pt x="65" y="17"/>
                      <a:pt x="64" y="16"/>
                      <a:pt x="61" y="15"/>
                    </a:cubicBezTo>
                    <a:cubicBezTo>
                      <a:pt x="60" y="15"/>
                      <a:pt x="59" y="14"/>
                      <a:pt x="57" y="14"/>
                    </a:cubicBezTo>
                    <a:cubicBezTo>
                      <a:pt x="56" y="14"/>
                      <a:pt x="56" y="13"/>
                      <a:pt x="55" y="13"/>
                    </a:cubicBezTo>
                    <a:cubicBezTo>
                      <a:pt x="48" y="10"/>
                      <a:pt x="39" y="7"/>
                      <a:pt x="36" y="7"/>
                    </a:cubicBezTo>
                    <a:cubicBezTo>
                      <a:pt x="33" y="6"/>
                      <a:pt x="29" y="3"/>
                      <a:pt x="26" y="1"/>
                    </a:cubicBezTo>
                    <a:cubicBezTo>
                      <a:pt x="25" y="1"/>
                      <a:pt x="24" y="0"/>
                      <a:pt x="24" y="0"/>
                    </a:cubicBezTo>
                    <a:cubicBezTo>
                      <a:pt x="0" y="3"/>
                      <a:pt x="0" y="3"/>
                      <a:pt x="0" y="3"/>
                    </a:cubicBezTo>
                    <a:cubicBezTo>
                      <a:pt x="1" y="6"/>
                      <a:pt x="3" y="9"/>
                      <a:pt x="5" y="11"/>
                    </a:cubicBezTo>
                    <a:cubicBezTo>
                      <a:pt x="10" y="18"/>
                      <a:pt x="14" y="29"/>
                      <a:pt x="14" y="34"/>
                    </a:cubicBezTo>
                    <a:cubicBezTo>
                      <a:pt x="15" y="36"/>
                      <a:pt x="19" y="39"/>
                      <a:pt x="24" y="42"/>
                    </a:cubicBezTo>
                    <a:cubicBezTo>
                      <a:pt x="25" y="43"/>
                      <a:pt x="27" y="43"/>
                      <a:pt x="28" y="44"/>
                    </a:cubicBezTo>
                    <a:cubicBezTo>
                      <a:pt x="35" y="48"/>
                      <a:pt x="35" y="58"/>
                      <a:pt x="34" y="60"/>
                    </a:cubicBezTo>
                    <a:cubicBezTo>
                      <a:pt x="34" y="61"/>
                      <a:pt x="33" y="62"/>
                      <a:pt x="31" y="62"/>
                    </a:cubicBezTo>
                    <a:cubicBezTo>
                      <a:pt x="30" y="62"/>
                      <a:pt x="29" y="62"/>
                      <a:pt x="28" y="61"/>
                    </a:cubicBezTo>
                    <a:cubicBezTo>
                      <a:pt x="27" y="61"/>
                      <a:pt x="26" y="61"/>
                      <a:pt x="26" y="61"/>
                    </a:cubicBezTo>
                    <a:cubicBezTo>
                      <a:pt x="25" y="61"/>
                      <a:pt x="25" y="61"/>
                      <a:pt x="25" y="61"/>
                    </a:cubicBezTo>
                    <a:cubicBezTo>
                      <a:pt x="25" y="63"/>
                      <a:pt x="34" y="70"/>
                      <a:pt x="38" y="70"/>
                    </a:cubicBezTo>
                    <a:cubicBezTo>
                      <a:pt x="38" y="70"/>
                      <a:pt x="39" y="70"/>
                      <a:pt x="39" y="70"/>
                    </a:cubicBezTo>
                    <a:cubicBezTo>
                      <a:pt x="42" y="70"/>
                      <a:pt x="44" y="72"/>
                      <a:pt x="48" y="76"/>
                    </a:cubicBezTo>
                    <a:cubicBezTo>
                      <a:pt x="49" y="77"/>
                      <a:pt x="50" y="77"/>
                      <a:pt x="51" y="78"/>
                    </a:cubicBezTo>
                    <a:cubicBezTo>
                      <a:pt x="54" y="81"/>
                      <a:pt x="56" y="85"/>
                      <a:pt x="56" y="89"/>
                    </a:cubicBezTo>
                    <a:cubicBezTo>
                      <a:pt x="56" y="91"/>
                      <a:pt x="55" y="93"/>
                      <a:pt x="54" y="94"/>
                    </a:cubicBezTo>
                    <a:cubicBezTo>
                      <a:pt x="54" y="95"/>
                      <a:pt x="59" y="99"/>
                      <a:pt x="64" y="101"/>
                    </a:cubicBezTo>
                    <a:cubicBezTo>
                      <a:pt x="65" y="102"/>
                      <a:pt x="66" y="103"/>
                      <a:pt x="67" y="104"/>
                    </a:cubicBezTo>
                    <a:cubicBezTo>
                      <a:pt x="77" y="110"/>
                      <a:pt x="79" y="118"/>
                      <a:pt x="79" y="119"/>
                    </a:cubicBezTo>
                    <a:cubicBezTo>
                      <a:pt x="80" y="119"/>
                      <a:pt x="80" y="119"/>
                      <a:pt x="80" y="119"/>
                    </a:cubicBezTo>
                    <a:cubicBezTo>
                      <a:pt x="81" y="119"/>
                      <a:pt x="82" y="117"/>
                      <a:pt x="83" y="115"/>
                    </a:cubicBezTo>
                    <a:cubicBezTo>
                      <a:pt x="84" y="113"/>
                      <a:pt x="83" y="113"/>
                      <a:pt x="82" y="111"/>
                    </a:cubicBezTo>
                    <a:cubicBezTo>
                      <a:pt x="81" y="110"/>
                      <a:pt x="80" y="109"/>
                      <a:pt x="80" y="106"/>
                    </a:cubicBezTo>
                    <a:cubicBezTo>
                      <a:pt x="80" y="104"/>
                      <a:pt x="78" y="104"/>
                      <a:pt x="74" y="104"/>
                    </a:cubicBezTo>
                    <a:cubicBezTo>
                      <a:pt x="73" y="104"/>
                      <a:pt x="73" y="103"/>
                      <a:pt x="72" y="103"/>
                    </a:cubicBezTo>
                    <a:cubicBezTo>
                      <a:pt x="69" y="103"/>
                      <a:pt x="70" y="100"/>
                      <a:pt x="70" y="98"/>
                    </a:cubicBezTo>
                    <a:cubicBezTo>
                      <a:pt x="70" y="96"/>
                      <a:pt x="70" y="94"/>
                      <a:pt x="69" y="93"/>
                    </a:cubicBezTo>
                    <a:cubicBezTo>
                      <a:pt x="65" y="90"/>
                      <a:pt x="63" y="83"/>
                      <a:pt x="61" y="77"/>
                    </a:cubicBezTo>
                    <a:cubicBezTo>
                      <a:pt x="60" y="74"/>
                      <a:pt x="58" y="71"/>
                      <a:pt x="55" y="68"/>
                    </a:cubicBezTo>
                    <a:cubicBezTo>
                      <a:pt x="52" y="65"/>
                      <a:pt x="50" y="63"/>
                      <a:pt x="49" y="60"/>
                    </a:cubicBezTo>
                    <a:cubicBezTo>
                      <a:pt x="45" y="54"/>
                      <a:pt x="42" y="49"/>
                      <a:pt x="40" y="48"/>
                    </a:cubicBezTo>
                    <a:cubicBezTo>
                      <a:pt x="39" y="48"/>
                      <a:pt x="39" y="47"/>
                      <a:pt x="39" y="47"/>
                    </a:cubicBezTo>
                    <a:cubicBezTo>
                      <a:pt x="39" y="46"/>
                      <a:pt x="40" y="45"/>
                      <a:pt x="40" y="44"/>
                    </a:cubicBezTo>
                    <a:cubicBezTo>
                      <a:pt x="41" y="42"/>
                      <a:pt x="41" y="42"/>
                      <a:pt x="41" y="42"/>
                    </a:cubicBezTo>
                    <a:cubicBezTo>
                      <a:pt x="40" y="41"/>
                      <a:pt x="39" y="40"/>
                      <a:pt x="37" y="40"/>
                    </a:cubicBezTo>
                    <a:cubicBezTo>
                      <a:pt x="36" y="39"/>
                      <a:pt x="34" y="39"/>
                      <a:pt x="33" y="38"/>
                    </a:cubicBezTo>
                    <a:cubicBezTo>
                      <a:pt x="28" y="36"/>
                      <a:pt x="26" y="33"/>
                      <a:pt x="26" y="29"/>
                    </a:cubicBezTo>
                    <a:cubicBezTo>
                      <a:pt x="26" y="25"/>
                      <a:pt x="23" y="15"/>
                      <a:pt x="22" y="12"/>
                    </a:cubicBezTo>
                    <a:cubicBezTo>
                      <a:pt x="22" y="11"/>
                      <a:pt x="22" y="10"/>
                      <a:pt x="22" y="9"/>
                    </a:cubicBezTo>
                    <a:cubicBezTo>
                      <a:pt x="23" y="8"/>
                      <a:pt x="26" y="8"/>
                      <a:pt x="28" y="10"/>
                    </a:cubicBezTo>
                    <a:cubicBezTo>
                      <a:pt x="28" y="10"/>
                      <a:pt x="28" y="10"/>
                      <a:pt x="28" y="10"/>
                    </a:cubicBezTo>
                    <a:cubicBezTo>
                      <a:pt x="29" y="11"/>
                      <a:pt x="29" y="12"/>
                      <a:pt x="30" y="12"/>
                    </a:cubicBezTo>
                    <a:cubicBezTo>
                      <a:pt x="30" y="12"/>
                      <a:pt x="30" y="12"/>
                      <a:pt x="31" y="12"/>
                    </a:cubicBezTo>
                    <a:cubicBezTo>
                      <a:pt x="31" y="11"/>
                      <a:pt x="32" y="11"/>
                      <a:pt x="33" y="11"/>
                    </a:cubicBezTo>
                    <a:cubicBezTo>
                      <a:pt x="35" y="11"/>
                      <a:pt x="37" y="13"/>
                      <a:pt x="38" y="15"/>
                    </a:cubicBezTo>
                    <a:cubicBezTo>
                      <a:pt x="38" y="15"/>
                      <a:pt x="38" y="15"/>
                      <a:pt x="40" y="15"/>
                    </a:cubicBezTo>
                    <a:cubicBezTo>
                      <a:pt x="40" y="15"/>
                      <a:pt x="41" y="15"/>
                      <a:pt x="41" y="15"/>
                    </a:cubicBezTo>
                    <a:cubicBezTo>
                      <a:pt x="43" y="15"/>
                      <a:pt x="44" y="15"/>
                      <a:pt x="45" y="16"/>
                    </a:cubicBezTo>
                    <a:cubicBezTo>
                      <a:pt x="46" y="17"/>
                      <a:pt x="46" y="18"/>
                      <a:pt x="45" y="19"/>
                    </a:cubicBezTo>
                    <a:cubicBezTo>
                      <a:pt x="45" y="20"/>
                      <a:pt x="43" y="23"/>
                      <a:pt x="47" y="30"/>
                    </a:cubicBezTo>
                    <a:cubicBezTo>
                      <a:pt x="51" y="37"/>
                      <a:pt x="52" y="38"/>
                      <a:pt x="50" y="40"/>
                    </a:cubicBezTo>
                    <a:cubicBezTo>
                      <a:pt x="50" y="40"/>
                      <a:pt x="49" y="41"/>
                      <a:pt x="49" y="44"/>
                    </a:cubicBezTo>
                    <a:cubicBezTo>
                      <a:pt x="49" y="46"/>
                      <a:pt x="50" y="47"/>
                      <a:pt x="51" y="47"/>
                    </a:cubicBezTo>
                    <a:cubicBezTo>
                      <a:pt x="51" y="47"/>
                      <a:pt x="52" y="47"/>
                      <a:pt x="53" y="46"/>
                    </a:cubicBezTo>
                    <a:cubicBezTo>
                      <a:pt x="53" y="46"/>
                      <a:pt x="54" y="45"/>
                      <a:pt x="54" y="45"/>
                    </a:cubicBezTo>
                    <a:cubicBezTo>
                      <a:pt x="56" y="45"/>
                      <a:pt x="58" y="47"/>
                      <a:pt x="63" y="52"/>
                    </a:cubicBezTo>
                    <a:cubicBezTo>
                      <a:pt x="64" y="54"/>
                      <a:pt x="66" y="55"/>
                      <a:pt x="68" y="56"/>
                    </a:cubicBezTo>
                    <a:cubicBezTo>
                      <a:pt x="70" y="57"/>
                      <a:pt x="72" y="58"/>
                      <a:pt x="72" y="60"/>
                    </a:cubicBezTo>
                    <a:cubicBezTo>
                      <a:pt x="72" y="61"/>
                      <a:pt x="73" y="65"/>
                      <a:pt x="77" y="66"/>
                    </a:cubicBezTo>
                    <a:cubicBezTo>
                      <a:pt x="80" y="67"/>
                      <a:pt x="81" y="68"/>
                      <a:pt x="82" y="70"/>
                    </a:cubicBezTo>
                    <a:cubicBezTo>
                      <a:pt x="83" y="71"/>
                      <a:pt x="84" y="72"/>
                      <a:pt x="85" y="72"/>
                    </a:cubicBezTo>
                    <a:cubicBezTo>
                      <a:pt x="86" y="72"/>
                      <a:pt x="87" y="73"/>
                      <a:pt x="88" y="74"/>
                    </a:cubicBezTo>
                    <a:cubicBezTo>
                      <a:pt x="88" y="76"/>
                      <a:pt x="88" y="78"/>
                      <a:pt x="87" y="80"/>
                    </a:cubicBezTo>
                    <a:cubicBezTo>
                      <a:pt x="87" y="81"/>
                      <a:pt x="87" y="82"/>
                      <a:pt x="87" y="83"/>
                    </a:cubicBezTo>
                    <a:cubicBezTo>
                      <a:pt x="88" y="85"/>
                      <a:pt x="90" y="86"/>
                      <a:pt x="94" y="88"/>
                    </a:cubicBezTo>
                    <a:cubicBezTo>
                      <a:pt x="98" y="89"/>
                      <a:pt x="99" y="90"/>
                      <a:pt x="100" y="92"/>
                    </a:cubicBezTo>
                    <a:cubicBezTo>
                      <a:pt x="100" y="93"/>
                      <a:pt x="101" y="94"/>
                      <a:pt x="103" y="96"/>
                    </a:cubicBezTo>
                    <a:cubicBezTo>
                      <a:pt x="109" y="102"/>
                      <a:pt x="124" y="119"/>
                      <a:pt x="128" y="124"/>
                    </a:cubicBezTo>
                    <a:cubicBezTo>
                      <a:pt x="130" y="128"/>
                      <a:pt x="132" y="131"/>
                      <a:pt x="133" y="134"/>
                    </a:cubicBezTo>
                    <a:cubicBezTo>
                      <a:pt x="133" y="135"/>
                      <a:pt x="133" y="135"/>
                      <a:pt x="133" y="136"/>
                    </a:cubicBezTo>
                    <a:cubicBezTo>
                      <a:pt x="134" y="138"/>
                      <a:pt x="133" y="140"/>
                      <a:pt x="133" y="141"/>
                    </a:cubicBezTo>
                    <a:cubicBezTo>
                      <a:pt x="132" y="142"/>
                      <a:pt x="132" y="143"/>
                      <a:pt x="133" y="144"/>
                    </a:cubicBezTo>
                    <a:cubicBezTo>
                      <a:pt x="133" y="144"/>
                      <a:pt x="133" y="145"/>
                      <a:pt x="133" y="146"/>
                    </a:cubicBezTo>
                    <a:cubicBezTo>
                      <a:pt x="133" y="147"/>
                      <a:pt x="132" y="148"/>
                      <a:pt x="131" y="148"/>
                    </a:cubicBezTo>
                    <a:cubicBezTo>
                      <a:pt x="130" y="148"/>
                      <a:pt x="129" y="148"/>
                      <a:pt x="129" y="148"/>
                    </a:cubicBezTo>
                    <a:cubicBezTo>
                      <a:pt x="130" y="151"/>
                      <a:pt x="133" y="161"/>
                      <a:pt x="137" y="162"/>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56" name="Freeform 147">
                <a:extLst>
                  <a:ext uri="{FF2B5EF4-FFF2-40B4-BE49-F238E27FC236}">
                    <a16:creationId xmlns:a16="http://schemas.microsoft.com/office/drawing/2014/main" id="{670C0CD0-0FC3-45F9-9C62-2ABE9063A342}"/>
                  </a:ext>
                </a:extLst>
              </p:cNvPr>
              <p:cNvSpPr>
                <a:spLocks/>
              </p:cNvSpPr>
              <p:nvPr/>
            </p:nvSpPr>
            <p:spPr bwMode="auto">
              <a:xfrm>
                <a:off x="3493812" y="4300280"/>
                <a:ext cx="165476" cy="84610"/>
              </a:xfrm>
              <a:custGeom>
                <a:avLst/>
                <a:gdLst>
                  <a:gd name="T0" fmla="*/ 24 w 66"/>
                  <a:gd name="T1" fmla="*/ 33 h 34"/>
                  <a:gd name="T2" fmla="*/ 27 w 66"/>
                  <a:gd name="T3" fmla="*/ 31 h 34"/>
                  <a:gd name="T4" fmla="*/ 26 w 66"/>
                  <a:gd name="T5" fmla="*/ 30 h 34"/>
                  <a:gd name="T6" fmla="*/ 27 w 66"/>
                  <a:gd name="T7" fmla="*/ 25 h 34"/>
                  <a:gd name="T8" fmla="*/ 31 w 66"/>
                  <a:gd name="T9" fmla="*/ 23 h 34"/>
                  <a:gd name="T10" fmla="*/ 43 w 66"/>
                  <a:gd name="T11" fmla="*/ 19 h 34"/>
                  <a:gd name="T12" fmla="*/ 49 w 66"/>
                  <a:gd name="T13" fmla="*/ 15 h 34"/>
                  <a:gd name="T14" fmla="*/ 52 w 66"/>
                  <a:gd name="T15" fmla="*/ 15 h 34"/>
                  <a:gd name="T16" fmla="*/ 54 w 66"/>
                  <a:gd name="T17" fmla="*/ 16 h 34"/>
                  <a:gd name="T18" fmla="*/ 57 w 66"/>
                  <a:gd name="T19" fmla="*/ 14 h 34"/>
                  <a:gd name="T20" fmla="*/ 59 w 66"/>
                  <a:gd name="T21" fmla="*/ 13 h 34"/>
                  <a:gd name="T22" fmla="*/ 60 w 66"/>
                  <a:gd name="T23" fmla="*/ 13 h 34"/>
                  <a:gd name="T24" fmla="*/ 61 w 66"/>
                  <a:gd name="T25" fmla="*/ 12 h 34"/>
                  <a:gd name="T26" fmla="*/ 62 w 66"/>
                  <a:gd name="T27" fmla="*/ 11 h 34"/>
                  <a:gd name="T28" fmla="*/ 64 w 66"/>
                  <a:gd name="T29" fmla="*/ 11 h 34"/>
                  <a:gd name="T30" fmla="*/ 65 w 66"/>
                  <a:gd name="T31" fmla="*/ 10 h 34"/>
                  <a:gd name="T32" fmla="*/ 66 w 66"/>
                  <a:gd name="T33" fmla="*/ 10 h 34"/>
                  <a:gd name="T34" fmla="*/ 62 w 66"/>
                  <a:gd name="T35" fmla="*/ 7 h 34"/>
                  <a:gd name="T36" fmla="*/ 54 w 66"/>
                  <a:gd name="T37" fmla="*/ 3 h 34"/>
                  <a:gd name="T38" fmla="*/ 45 w 66"/>
                  <a:gd name="T39" fmla="*/ 0 h 34"/>
                  <a:gd name="T40" fmla="*/ 31 w 66"/>
                  <a:gd name="T41" fmla="*/ 3 h 34"/>
                  <a:gd name="T42" fmla="*/ 22 w 66"/>
                  <a:gd name="T43" fmla="*/ 3 h 34"/>
                  <a:gd name="T44" fmla="*/ 16 w 66"/>
                  <a:gd name="T45" fmla="*/ 3 h 34"/>
                  <a:gd name="T46" fmla="*/ 10 w 66"/>
                  <a:gd name="T47" fmla="*/ 4 h 34"/>
                  <a:gd name="T48" fmla="*/ 10 w 66"/>
                  <a:gd name="T49" fmla="*/ 4 h 34"/>
                  <a:gd name="T50" fmla="*/ 8 w 66"/>
                  <a:gd name="T51" fmla="*/ 7 h 34"/>
                  <a:gd name="T52" fmla="*/ 7 w 66"/>
                  <a:gd name="T53" fmla="*/ 7 h 34"/>
                  <a:gd name="T54" fmla="*/ 4 w 66"/>
                  <a:gd name="T55" fmla="*/ 10 h 34"/>
                  <a:gd name="T56" fmla="*/ 1 w 66"/>
                  <a:gd name="T57" fmla="*/ 16 h 34"/>
                  <a:gd name="T58" fmla="*/ 0 w 66"/>
                  <a:gd name="T59" fmla="*/ 18 h 34"/>
                  <a:gd name="T60" fmla="*/ 1 w 66"/>
                  <a:gd name="T61" fmla="*/ 18 h 34"/>
                  <a:gd name="T62" fmla="*/ 2 w 66"/>
                  <a:gd name="T63" fmla="*/ 19 h 34"/>
                  <a:gd name="T64" fmla="*/ 4 w 66"/>
                  <a:gd name="T65" fmla="*/ 20 h 34"/>
                  <a:gd name="T66" fmla="*/ 11 w 66"/>
                  <a:gd name="T67" fmla="*/ 22 h 34"/>
                  <a:gd name="T68" fmla="*/ 12 w 66"/>
                  <a:gd name="T69" fmla="*/ 22 h 34"/>
                  <a:gd name="T70" fmla="*/ 17 w 66"/>
                  <a:gd name="T71" fmla="*/ 23 h 34"/>
                  <a:gd name="T72" fmla="*/ 17 w 66"/>
                  <a:gd name="T73" fmla="*/ 23 h 34"/>
                  <a:gd name="T74" fmla="*/ 17 w 66"/>
                  <a:gd name="T75" fmla="*/ 24 h 34"/>
                  <a:gd name="T76" fmla="*/ 17 w 66"/>
                  <a:gd name="T77" fmla="*/ 24 h 34"/>
                  <a:gd name="T78" fmla="*/ 17 w 66"/>
                  <a:gd name="T79" fmla="*/ 24 h 34"/>
                  <a:gd name="T80" fmla="*/ 17 w 66"/>
                  <a:gd name="T81" fmla="*/ 24 h 34"/>
                  <a:gd name="T82" fmla="*/ 17 w 66"/>
                  <a:gd name="T83" fmla="*/ 25 h 34"/>
                  <a:gd name="T84" fmla="*/ 17 w 66"/>
                  <a:gd name="T85" fmla="*/ 25 h 34"/>
                  <a:gd name="T86" fmla="*/ 17 w 66"/>
                  <a:gd name="T87" fmla="*/ 25 h 34"/>
                  <a:gd name="T88" fmla="*/ 17 w 66"/>
                  <a:gd name="T89" fmla="*/ 26 h 34"/>
                  <a:gd name="T90" fmla="*/ 17 w 66"/>
                  <a:gd name="T91" fmla="*/ 26 h 34"/>
                  <a:gd name="T92" fmla="*/ 17 w 66"/>
                  <a:gd name="T93" fmla="*/ 27 h 34"/>
                  <a:gd name="T94" fmla="*/ 17 w 66"/>
                  <a:gd name="T95" fmla="*/ 28 h 34"/>
                  <a:gd name="T96" fmla="*/ 17 w 66"/>
                  <a:gd name="T97" fmla="*/ 29 h 34"/>
                  <a:gd name="T98" fmla="*/ 17 w 66"/>
                  <a:gd name="T99" fmla="*/ 29 h 34"/>
                  <a:gd name="T100" fmla="*/ 17 w 66"/>
                  <a:gd name="T101" fmla="*/ 29 h 34"/>
                  <a:gd name="T102" fmla="*/ 17 w 66"/>
                  <a:gd name="T103" fmla="*/ 29 h 34"/>
                  <a:gd name="T104" fmla="*/ 20 w 66"/>
                  <a:gd name="T105" fmla="*/ 30 h 34"/>
                  <a:gd name="T106" fmla="*/ 21 w 66"/>
                  <a:gd name="T107" fmla="*/ 34 h 34"/>
                  <a:gd name="T108" fmla="*/ 24 w 66"/>
                  <a:gd name="T109"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6" h="34">
                    <a:moveTo>
                      <a:pt x="24" y="33"/>
                    </a:moveTo>
                    <a:cubicBezTo>
                      <a:pt x="25" y="32"/>
                      <a:pt x="26" y="31"/>
                      <a:pt x="27" y="31"/>
                    </a:cubicBezTo>
                    <a:cubicBezTo>
                      <a:pt x="27" y="31"/>
                      <a:pt x="27" y="30"/>
                      <a:pt x="26" y="30"/>
                    </a:cubicBezTo>
                    <a:cubicBezTo>
                      <a:pt x="26" y="29"/>
                      <a:pt x="26" y="27"/>
                      <a:pt x="27" y="25"/>
                    </a:cubicBezTo>
                    <a:cubicBezTo>
                      <a:pt x="28" y="24"/>
                      <a:pt x="29" y="23"/>
                      <a:pt x="31" y="23"/>
                    </a:cubicBezTo>
                    <a:cubicBezTo>
                      <a:pt x="38" y="23"/>
                      <a:pt x="42" y="22"/>
                      <a:pt x="43" y="19"/>
                    </a:cubicBezTo>
                    <a:cubicBezTo>
                      <a:pt x="43" y="15"/>
                      <a:pt x="48" y="15"/>
                      <a:pt x="49" y="15"/>
                    </a:cubicBezTo>
                    <a:cubicBezTo>
                      <a:pt x="50" y="15"/>
                      <a:pt x="51" y="15"/>
                      <a:pt x="52" y="15"/>
                    </a:cubicBezTo>
                    <a:cubicBezTo>
                      <a:pt x="53" y="15"/>
                      <a:pt x="54" y="16"/>
                      <a:pt x="54" y="16"/>
                    </a:cubicBezTo>
                    <a:cubicBezTo>
                      <a:pt x="55" y="15"/>
                      <a:pt x="56" y="15"/>
                      <a:pt x="57" y="14"/>
                    </a:cubicBezTo>
                    <a:cubicBezTo>
                      <a:pt x="57" y="14"/>
                      <a:pt x="58" y="13"/>
                      <a:pt x="59" y="13"/>
                    </a:cubicBezTo>
                    <a:cubicBezTo>
                      <a:pt x="59" y="13"/>
                      <a:pt x="59" y="13"/>
                      <a:pt x="60" y="13"/>
                    </a:cubicBezTo>
                    <a:cubicBezTo>
                      <a:pt x="60" y="12"/>
                      <a:pt x="61" y="12"/>
                      <a:pt x="61" y="12"/>
                    </a:cubicBezTo>
                    <a:cubicBezTo>
                      <a:pt x="62" y="12"/>
                      <a:pt x="62" y="11"/>
                      <a:pt x="62" y="11"/>
                    </a:cubicBezTo>
                    <a:cubicBezTo>
                      <a:pt x="63" y="11"/>
                      <a:pt x="63" y="11"/>
                      <a:pt x="64" y="11"/>
                    </a:cubicBezTo>
                    <a:cubicBezTo>
                      <a:pt x="64" y="11"/>
                      <a:pt x="65" y="11"/>
                      <a:pt x="65" y="10"/>
                    </a:cubicBezTo>
                    <a:cubicBezTo>
                      <a:pt x="66" y="10"/>
                      <a:pt x="66" y="10"/>
                      <a:pt x="66" y="10"/>
                    </a:cubicBezTo>
                    <a:cubicBezTo>
                      <a:pt x="66" y="9"/>
                      <a:pt x="65" y="8"/>
                      <a:pt x="62" y="7"/>
                    </a:cubicBezTo>
                    <a:cubicBezTo>
                      <a:pt x="60" y="6"/>
                      <a:pt x="57" y="5"/>
                      <a:pt x="54" y="3"/>
                    </a:cubicBezTo>
                    <a:cubicBezTo>
                      <a:pt x="52" y="1"/>
                      <a:pt x="49" y="0"/>
                      <a:pt x="45" y="0"/>
                    </a:cubicBezTo>
                    <a:cubicBezTo>
                      <a:pt x="39" y="0"/>
                      <a:pt x="33" y="2"/>
                      <a:pt x="31" y="3"/>
                    </a:cubicBezTo>
                    <a:cubicBezTo>
                      <a:pt x="29" y="4"/>
                      <a:pt x="25" y="4"/>
                      <a:pt x="22" y="3"/>
                    </a:cubicBezTo>
                    <a:cubicBezTo>
                      <a:pt x="20" y="3"/>
                      <a:pt x="18" y="3"/>
                      <a:pt x="16" y="3"/>
                    </a:cubicBezTo>
                    <a:cubicBezTo>
                      <a:pt x="14" y="3"/>
                      <a:pt x="12" y="3"/>
                      <a:pt x="10" y="4"/>
                    </a:cubicBezTo>
                    <a:cubicBezTo>
                      <a:pt x="10" y="4"/>
                      <a:pt x="10" y="4"/>
                      <a:pt x="10" y="4"/>
                    </a:cubicBezTo>
                    <a:cubicBezTo>
                      <a:pt x="10" y="5"/>
                      <a:pt x="9" y="6"/>
                      <a:pt x="8" y="7"/>
                    </a:cubicBezTo>
                    <a:cubicBezTo>
                      <a:pt x="8" y="7"/>
                      <a:pt x="8" y="7"/>
                      <a:pt x="7" y="7"/>
                    </a:cubicBezTo>
                    <a:cubicBezTo>
                      <a:pt x="6" y="8"/>
                      <a:pt x="5" y="9"/>
                      <a:pt x="4" y="10"/>
                    </a:cubicBezTo>
                    <a:cubicBezTo>
                      <a:pt x="2" y="12"/>
                      <a:pt x="1" y="15"/>
                      <a:pt x="1" y="16"/>
                    </a:cubicBezTo>
                    <a:cubicBezTo>
                      <a:pt x="1" y="17"/>
                      <a:pt x="0" y="17"/>
                      <a:pt x="0" y="18"/>
                    </a:cubicBezTo>
                    <a:cubicBezTo>
                      <a:pt x="1" y="18"/>
                      <a:pt x="1" y="18"/>
                      <a:pt x="1" y="18"/>
                    </a:cubicBezTo>
                    <a:cubicBezTo>
                      <a:pt x="1" y="18"/>
                      <a:pt x="2" y="18"/>
                      <a:pt x="2" y="19"/>
                    </a:cubicBezTo>
                    <a:cubicBezTo>
                      <a:pt x="3" y="19"/>
                      <a:pt x="3" y="19"/>
                      <a:pt x="4" y="20"/>
                    </a:cubicBezTo>
                    <a:cubicBezTo>
                      <a:pt x="6" y="21"/>
                      <a:pt x="9" y="22"/>
                      <a:pt x="11" y="22"/>
                    </a:cubicBezTo>
                    <a:cubicBezTo>
                      <a:pt x="12" y="22"/>
                      <a:pt x="12" y="22"/>
                      <a:pt x="12" y="22"/>
                    </a:cubicBezTo>
                    <a:cubicBezTo>
                      <a:pt x="13" y="22"/>
                      <a:pt x="15" y="22"/>
                      <a:pt x="17" y="23"/>
                    </a:cubicBezTo>
                    <a:cubicBezTo>
                      <a:pt x="17" y="23"/>
                      <a:pt x="17" y="23"/>
                      <a:pt x="17" y="23"/>
                    </a:cubicBezTo>
                    <a:cubicBezTo>
                      <a:pt x="17" y="23"/>
                      <a:pt x="17" y="24"/>
                      <a:pt x="17" y="24"/>
                    </a:cubicBezTo>
                    <a:cubicBezTo>
                      <a:pt x="17" y="24"/>
                      <a:pt x="17" y="24"/>
                      <a:pt x="17" y="24"/>
                    </a:cubicBezTo>
                    <a:cubicBezTo>
                      <a:pt x="17" y="24"/>
                      <a:pt x="17" y="24"/>
                      <a:pt x="17" y="24"/>
                    </a:cubicBezTo>
                    <a:cubicBezTo>
                      <a:pt x="17" y="24"/>
                      <a:pt x="17" y="24"/>
                      <a:pt x="17" y="24"/>
                    </a:cubicBezTo>
                    <a:cubicBezTo>
                      <a:pt x="17" y="24"/>
                      <a:pt x="17" y="25"/>
                      <a:pt x="17" y="25"/>
                    </a:cubicBezTo>
                    <a:cubicBezTo>
                      <a:pt x="17" y="25"/>
                      <a:pt x="17" y="25"/>
                      <a:pt x="17" y="25"/>
                    </a:cubicBezTo>
                    <a:cubicBezTo>
                      <a:pt x="17" y="25"/>
                      <a:pt x="17" y="25"/>
                      <a:pt x="17" y="25"/>
                    </a:cubicBezTo>
                    <a:cubicBezTo>
                      <a:pt x="17" y="26"/>
                      <a:pt x="17" y="26"/>
                      <a:pt x="17" y="26"/>
                    </a:cubicBezTo>
                    <a:cubicBezTo>
                      <a:pt x="17" y="26"/>
                      <a:pt x="17" y="26"/>
                      <a:pt x="17" y="26"/>
                    </a:cubicBezTo>
                    <a:cubicBezTo>
                      <a:pt x="17" y="27"/>
                      <a:pt x="17" y="27"/>
                      <a:pt x="17" y="27"/>
                    </a:cubicBezTo>
                    <a:cubicBezTo>
                      <a:pt x="17" y="27"/>
                      <a:pt x="17" y="28"/>
                      <a:pt x="17" y="28"/>
                    </a:cubicBezTo>
                    <a:cubicBezTo>
                      <a:pt x="17" y="28"/>
                      <a:pt x="17" y="29"/>
                      <a:pt x="17" y="29"/>
                    </a:cubicBezTo>
                    <a:cubicBezTo>
                      <a:pt x="17" y="29"/>
                      <a:pt x="17" y="29"/>
                      <a:pt x="17" y="29"/>
                    </a:cubicBezTo>
                    <a:cubicBezTo>
                      <a:pt x="17" y="29"/>
                      <a:pt x="17" y="29"/>
                      <a:pt x="17" y="29"/>
                    </a:cubicBezTo>
                    <a:cubicBezTo>
                      <a:pt x="17" y="29"/>
                      <a:pt x="17" y="29"/>
                      <a:pt x="17" y="29"/>
                    </a:cubicBezTo>
                    <a:cubicBezTo>
                      <a:pt x="18" y="29"/>
                      <a:pt x="19" y="30"/>
                      <a:pt x="20" y="30"/>
                    </a:cubicBezTo>
                    <a:cubicBezTo>
                      <a:pt x="21" y="31"/>
                      <a:pt x="21" y="33"/>
                      <a:pt x="21" y="34"/>
                    </a:cubicBezTo>
                    <a:lnTo>
                      <a:pt x="24" y="33"/>
                    </a:ln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57" name="Freeform 148">
                <a:extLst>
                  <a:ext uri="{FF2B5EF4-FFF2-40B4-BE49-F238E27FC236}">
                    <a16:creationId xmlns:a16="http://schemas.microsoft.com/office/drawing/2014/main" id="{7C266268-D12A-4EE2-A34A-8B4A4D6FF6B1}"/>
                  </a:ext>
                </a:extLst>
              </p:cNvPr>
              <p:cNvSpPr>
                <a:spLocks/>
              </p:cNvSpPr>
              <p:nvPr/>
            </p:nvSpPr>
            <p:spPr bwMode="auto">
              <a:xfrm>
                <a:off x="3474344" y="4347451"/>
                <a:ext cx="57655" cy="32197"/>
              </a:xfrm>
              <a:custGeom>
                <a:avLst/>
                <a:gdLst>
                  <a:gd name="T0" fmla="*/ 23 w 23"/>
                  <a:gd name="T1" fmla="*/ 6 h 13"/>
                  <a:gd name="T2" fmla="*/ 23 w 23"/>
                  <a:gd name="T3" fmla="*/ 6 h 13"/>
                  <a:gd name="T4" fmla="*/ 23 w 23"/>
                  <a:gd name="T5" fmla="*/ 6 h 13"/>
                  <a:gd name="T6" fmla="*/ 23 w 23"/>
                  <a:gd name="T7" fmla="*/ 6 h 13"/>
                  <a:gd name="T8" fmla="*/ 23 w 23"/>
                  <a:gd name="T9" fmla="*/ 5 h 13"/>
                  <a:gd name="T10" fmla="*/ 23 w 23"/>
                  <a:gd name="T11" fmla="*/ 5 h 13"/>
                  <a:gd name="T12" fmla="*/ 23 w 23"/>
                  <a:gd name="T13" fmla="*/ 5 h 13"/>
                  <a:gd name="T14" fmla="*/ 20 w 23"/>
                  <a:gd name="T15" fmla="*/ 5 h 13"/>
                  <a:gd name="T16" fmla="*/ 19 w 23"/>
                  <a:gd name="T17" fmla="*/ 5 h 13"/>
                  <a:gd name="T18" fmla="*/ 11 w 23"/>
                  <a:gd name="T19" fmla="*/ 2 h 13"/>
                  <a:gd name="T20" fmla="*/ 9 w 23"/>
                  <a:gd name="T21" fmla="*/ 1 h 13"/>
                  <a:gd name="T22" fmla="*/ 8 w 23"/>
                  <a:gd name="T23" fmla="*/ 1 h 13"/>
                  <a:gd name="T24" fmla="*/ 7 w 23"/>
                  <a:gd name="T25" fmla="*/ 0 h 13"/>
                  <a:gd name="T26" fmla="*/ 6 w 23"/>
                  <a:gd name="T27" fmla="*/ 0 h 13"/>
                  <a:gd name="T28" fmla="*/ 6 w 23"/>
                  <a:gd name="T29" fmla="*/ 0 h 13"/>
                  <a:gd name="T30" fmla="*/ 6 w 23"/>
                  <a:gd name="T31" fmla="*/ 1 h 13"/>
                  <a:gd name="T32" fmla="*/ 6 w 23"/>
                  <a:gd name="T33" fmla="*/ 1 h 13"/>
                  <a:gd name="T34" fmla="*/ 5 w 23"/>
                  <a:gd name="T35" fmla="*/ 1 h 13"/>
                  <a:gd name="T36" fmla="*/ 5 w 23"/>
                  <a:gd name="T37" fmla="*/ 1 h 13"/>
                  <a:gd name="T38" fmla="*/ 5 w 23"/>
                  <a:gd name="T39" fmla="*/ 1 h 13"/>
                  <a:gd name="T40" fmla="*/ 4 w 23"/>
                  <a:gd name="T41" fmla="*/ 2 h 13"/>
                  <a:gd name="T42" fmla="*/ 4 w 23"/>
                  <a:gd name="T43" fmla="*/ 2 h 13"/>
                  <a:gd name="T44" fmla="*/ 3 w 23"/>
                  <a:gd name="T45" fmla="*/ 3 h 13"/>
                  <a:gd name="T46" fmla="*/ 3 w 23"/>
                  <a:gd name="T47" fmla="*/ 3 h 13"/>
                  <a:gd name="T48" fmla="*/ 2 w 23"/>
                  <a:gd name="T49" fmla="*/ 4 h 13"/>
                  <a:gd name="T50" fmla="*/ 1 w 23"/>
                  <a:gd name="T51" fmla="*/ 5 h 13"/>
                  <a:gd name="T52" fmla="*/ 0 w 23"/>
                  <a:gd name="T53" fmla="*/ 6 h 13"/>
                  <a:gd name="T54" fmla="*/ 0 w 23"/>
                  <a:gd name="T55" fmla="*/ 6 h 13"/>
                  <a:gd name="T56" fmla="*/ 20 w 23"/>
                  <a:gd name="T57" fmla="*/ 13 h 13"/>
                  <a:gd name="T58" fmla="*/ 23 w 23"/>
                  <a:gd name="T59" fmla="*/ 12 h 13"/>
                  <a:gd name="T60" fmla="*/ 23 w 23"/>
                  <a:gd name="T61" fmla="*/ 11 h 13"/>
                  <a:gd name="T62" fmla="*/ 23 w 23"/>
                  <a:gd name="T63" fmla="*/ 10 h 13"/>
                  <a:gd name="T64" fmla="*/ 23 w 23"/>
                  <a:gd name="T65" fmla="*/ 9 h 13"/>
                  <a:gd name="T66" fmla="*/ 23 w 23"/>
                  <a:gd name="T67" fmla="*/ 8 h 13"/>
                  <a:gd name="T68" fmla="*/ 23 w 23"/>
                  <a:gd name="T69" fmla="*/ 8 h 13"/>
                  <a:gd name="T70" fmla="*/ 23 w 23"/>
                  <a:gd name="T71" fmla="*/ 7 h 13"/>
                  <a:gd name="T72" fmla="*/ 23 w 23"/>
                  <a:gd name="T73" fmla="*/ 7 h 13"/>
                  <a:gd name="T74" fmla="*/ 23 w 23"/>
                  <a:gd name="T75" fmla="*/ 7 h 13"/>
                  <a:gd name="T76" fmla="*/ 23 w 23"/>
                  <a:gd name="T77"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 h="13">
                    <a:moveTo>
                      <a:pt x="23" y="6"/>
                    </a:moveTo>
                    <a:cubicBezTo>
                      <a:pt x="23" y="6"/>
                      <a:pt x="23" y="6"/>
                      <a:pt x="23" y="6"/>
                    </a:cubicBezTo>
                    <a:cubicBezTo>
                      <a:pt x="23" y="6"/>
                      <a:pt x="23" y="6"/>
                      <a:pt x="23" y="6"/>
                    </a:cubicBezTo>
                    <a:cubicBezTo>
                      <a:pt x="23" y="6"/>
                      <a:pt x="23" y="6"/>
                      <a:pt x="23" y="6"/>
                    </a:cubicBezTo>
                    <a:cubicBezTo>
                      <a:pt x="23" y="6"/>
                      <a:pt x="23" y="6"/>
                      <a:pt x="23" y="5"/>
                    </a:cubicBezTo>
                    <a:cubicBezTo>
                      <a:pt x="23" y="5"/>
                      <a:pt x="23" y="5"/>
                      <a:pt x="23" y="5"/>
                    </a:cubicBezTo>
                    <a:cubicBezTo>
                      <a:pt x="23" y="5"/>
                      <a:pt x="23" y="5"/>
                      <a:pt x="23" y="5"/>
                    </a:cubicBezTo>
                    <a:cubicBezTo>
                      <a:pt x="22" y="5"/>
                      <a:pt x="22" y="5"/>
                      <a:pt x="20" y="5"/>
                    </a:cubicBezTo>
                    <a:cubicBezTo>
                      <a:pt x="19" y="5"/>
                      <a:pt x="19" y="5"/>
                      <a:pt x="19" y="5"/>
                    </a:cubicBezTo>
                    <a:cubicBezTo>
                      <a:pt x="16" y="5"/>
                      <a:pt x="14" y="4"/>
                      <a:pt x="11" y="2"/>
                    </a:cubicBezTo>
                    <a:cubicBezTo>
                      <a:pt x="10" y="2"/>
                      <a:pt x="10" y="2"/>
                      <a:pt x="9" y="1"/>
                    </a:cubicBezTo>
                    <a:cubicBezTo>
                      <a:pt x="9" y="1"/>
                      <a:pt x="8" y="1"/>
                      <a:pt x="8" y="1"/>
                    </a:cubicBezTo>
                    <a:cubicBezTo>
                      <a:pt x="8" y="1"/>
                      <a:pt x="7" y="1"/>
                      <a:pt x="7" y="0"/>
                    </a:cubicBezTo>
                    <a:cubicBezTo>
                      <a:pt x="7" y="0"/>
                      <a:pt x="6" y="0"/>
                      <a:pt x="6" y="0"/>
                    </a:cubicBezTo>
                    <a:cubicBezTo>
                      <a:pt x="6" y="0"/>
                      <a:pt x="6" y="0"/>
                      <a:pt x="6" y="0"/>
                    </a:cubicBezTo>
                    <a:cubicBezTo>
                      <a:pt x="6" y="1"/>
                      <a:pt x="6" y="1"/>
                      <a:pt x="6" y="1"/>
                    </a:cubicBezTo>
                    <a:cubicBezTo>
                      <a:pt x="6" y="1"/>
                      <a:pt x="6" y="1"/>
                      <a:pt x="6" y="1"/>
                    </a:cubicBezTo>
                    <a:cubicBezTo>
                      <a:pt x="6" y="1"/>
                      <a:pt x="6" y="1"/>
                      <a:pt x="5" y="1"/>
                    </a:cubicBezTo>
                    <a:cubicBezTo>
                      <a:pt x="5" y="1"/>
                      <a:pt x="5" y="1"/>
                      <a:pt x="5" y="1"/>
                    </a:cubicBezTo>
                    <a:cubicBezTo>
                      <a:pt x="5" y="1"/>
                      <a:pt x="5" y="1"/>
                      <a:pt x="5" y="1"/>
                    </a:cubicBezTo>
                    <a:cubicBezTo>
                      <a:pt x="5" y="2"/>
                      <a:pt x="5" y="2"/>
                      <a:pt x="4" y="2"/>
                    </a:cubicBezTo>
                    <a:cubicBezTo>
                      <a:pt x="4" y="2"/>
                      <a:pt x="4" y="2"/>
                      <a:pt x="4" y="2"/>
                    </a:cubicBezTo>
                    <a:cubicBezTo>
                      <a:pt x="4" y="2"/>
                      <a:pt x="3" y="3"/>
                      <a:pt x="3" y="3"/>
                    </a:cubicBezTo>
                    <a:cubicBezTo>
                      <a:pt x="3" y="3"/>
                      <a:pt x="3" y="3"/>
                      <a:pt x="3" y="3"/>
                    </a:cubicBezTo>
                    <a:cubicBezTo>
                      <a:pt x="2" y="3"/>
                      <a:pt x="2" y="4"/>
                      <a:pt x="2" y="4"/>
                    </a:cubicBezTo>
                    <a:cubicBezTo>
                      <a:pt x="2" y="4"/>
                      <a:pt x="1" y="4"/>
                      <a:pt x="1" y="5"/>
                    </a:cubicBezTo>
                    <a:cubicBezTo>
                      <a:pt x="1" y="5"/>
                      <a:pt x="1" y="5"/>
                      <a:pt x="0" y="6"/>
                    </a:cubicBezTo>
                    <a:cubicBezTo>
                      <a:pt x="0" y="6"/>
                      <a:pt x="0" y="6"/>
                      <a:pt x="0" y="6"/>
                    </a:cubicBezTo>
                    <a:cubicBezTo>
                      <a:pt x="4" y="9"/>
                      <a:pt x="17" y="13"/>
                      <a:pt x="20" y="13"/>
                    </a:cubicBezTo>
                    <a:cubicBezTo>
                      <a:pt x="21" y="13"/>
                      <a:pt x="22" y="12"/>
                      <a:pt x="23" y="12"/>
                    </a:cubicBezTo>
                    <a:cubicBezTo>
                      <a:pt x="23" y="11"/>
                      <a:pt x="23" y="11"/>
                      <a:pt x="23" y="11"/>
                    </a:cubicBezTo>
                    <a:cubicBezTo>
                      <a:pt x="23" y="10"/>
                      <a:pt x="23" y="10"/>
                      <a:pt x="23" y="10"/>
                    </a:cubicBezTo>
                    <a:cubicBezTo>
                      <a:pt x="23" y="10"/>
                      <a:pt x="23" y="9"/>
                      <a:pt x="23" y="9"/>
                    </a:cubicBezTo>
                    <a:cubicBezTo>
                      <a:pt x="23" y="9"/>
                      <a:pt x="23" y="9"/>
                      <a:pt x="23" y="8"/>
                    </a:cubicBezTo>
                    <a:cubicBezTo>
                      <a:pt x="23" y="8"/>
                      <a:pt x="23" y="8"/>
                      <a:pt x="23" y="8"/>
                    </a:cubicBezTo>
                    <a:cubicBezTo>
                      <a:pt x="23" y="8"/>
                      <a:pt x="23" y="8"/>
                      <a:pt x="23" y="7"/>
                    </a:cubicBezTo>
                    <a:cubicBezTo>
                      <a:pt x="23" y="7"/>
                      <a:pt x="23" y="7"/>
                      <a:pt x="23" y="7"/>
                    </a:cubicBezTo>
                    <a:cubicBezTo>
                      <a:pt x="23" y="7"/>
                      <a:pt x="23" y="7"/>
                      <a:pt x="23" y="7"/>
                    </a:cubicBezTo>
                    <a:cubicBezTo>
                      <a:pt x="23" y="6"/>
                      <a:pt x="23" y="6"/>
                      <a:pt x="23" y="6"/>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58" name="Freeform 150">
                <a:extLst>
                  <a:ext uri="{FF2B5EF4-FFF2-40B4-BE49-F238E27FC236}">
                    <a16:creationId xmlns:a16="http://schemas.microsoft.com/office/drawing/2014/main" id="{52FAFA7C-AF0E-4B0E-9DD4-6ADF0FFBD118}"/>
                  </a:ext>
                </a:extLst>
              </p:cNvPr>
              <p:cNvSpPr>
                <a:spLocks/>
              </p:cNvSpPr>
              <p:nvPr/>
            </p:nvSpPr>
            <p:spPr bwMode="auto">
              <a:xfrm>
                <a:off x="2386397" y="3189122"/>
                <a:ext cx="147506" cy="89103"/>
              </a:xfrm>
              <a:custGeom>
                <a:avLst/>
                <a:gdLst>
                  <a:gd name="T0" fmla="*/ 4 w 59"/>
                  <a:gd name="T1" fmla="*/ 6 h 36"/>
                  <a:gd name="T2" fmla="*/ 5 w 59"/>
                  <a:gd name="T3" fmla="*/ 8 h 36"/>
                  <a:gd name="T4" fmla="*/ 7 w 59"/>
                  <a:gd name="T5" fmla="*/ 9 h 36"/>
                  <a:gd name="T6" fmla="*/ 8 w 59"/>
                  <a:gd name="T7" fmla="*/ 9 h 36"/>
                  <a:gd name="T8" fmla="*/ 9 w 59"/>
                  <a:gd name="T9" fmla="*/ 9 h 36"/>
                  <a:gd name="T10" fmla="*/ 11 w 59"/>
                  <a:gd name="T11" fmla="*/ 9 h 36"/>
                  <a:gd name="T12" fmla="*/ 12 w 59"/>
                  <a:gd name="T13" fmla="*/ 11 h 36"/>
                  <a:gd name="T14" fmla="*/ 15 w 59"/>
                  <a:gd name="T15" fmla="*/ 14 h 36"/>
                  <a:gd name="T16" fmla="*/ 16 w 59"/>
                  <a:gd name="T17" fmla="*/ 15 h 36"/>
                  <a:gd name="T18" fmla="*/ 20 w 59"/>
                  <a:gd name="T19" fmla="*/ 17 h 36"/>
                  <a:gd name="T20" fmla="*/ 22 w 59"/>
                  <a:gd name="T21" fmla="*/ 19 h 36"/>
                  <a:gd name="T22" fmla="*/ 23 w 59"/>
                  <a:gd name="T23" fmla="*/ 20 h 36"/>
                  <a:gd name="T24" fmla="*/ 28 w 59"/>
                  <a:gd name="T25" fmla="*/ 22 h 36"/>
                  <a:gd name="T26" fmla="*/ 30 w 59"/>
                  <a:gd name="T27" fmla="*/ 26 h 36"/>
                  <a:gd name="T28" fmla="*/ 32 w 59"/>
                  <a:gd name="T29" fmla="*/ 27 h 36"/>
                  <a:gd name="T30" fmla="*/ 34 w 59"/>
                  <a:gd name="T31" fmla="*/ 27 h 36"/>
                  <a:gd name="T32" fmla="*/ 36 w 59"/>
                  <a:gd name="T33" fmla="*/ 28 h 36"/>
                  <a:gd name="T34" fmla="*/ 36 w 59"/>
                  <a:gd name="T35" fmla="*/ 29 h 36"/>
                  <a:gd name="T36" fmla="*/ 37 w 59"/>
                  <a:gd name="T37" fmla="*/ 30 h 36"/>
                  <a:gd name="T38" fmla="*/ 38 w 59"/>
                  <a:gd name="T39" fmla="*/ 32 h 36"/>
                  <a:gd name="T40" fmla="*/ 41 w 59"/>
                  <a:gd name="T41" fmla="*/ 35 h 36"/>
                  <a:gd name="T42" fmla="*/ 51 w 59"/>
                  <a:gd name="T43" fmla="*/ 36 h 36"/>
                  <a:gd name="T44" fmla="*/ 51 w 59"/>
                  <a:gd name="T45" fmla="*/ 36 h 36"/>
                  <a:gd name="T46" fmla="*/ 55 w 59"/>
                  <a:gd name="T47" fmla="*/ 35 h 36"/>
                  <a:gd name="T48" fmla="*/ 57 w 59"/>
                  <a:gd name="T49" fmla="*/ 35 h 36"/>
                  <a:gd name="T50" fmla="*/ 58 w 59"/>
                  <a:gd name="T51" fmla="*/ 31 h 36"/>
                  <a:gd name="T52" fmla="*/ 58 w 59"/>
                  <a:gd name="T53" fmla="*/ 31 h 36"/>
                  <a:gd name="T54" fmla="*/ 59 w 59"/>
                  <a:gd name="T55" fmla="*/ 30 h 36"/>
                  <a:gd name="T56" fmla="*/ 58 w 59"/>
                  <a:gd name="T57" fmla="*/ 30 h 36"/>
                  <a:gd name="T58" fmla="*/ 57 w 59"/>
                  <a:gd name="T59" fmla="*/ 30 h 36"/>
                  <a:gd name="T60" fmla="*/ 52 w 59"/>
                  <a:gd name="T61" fmla="*/ 27 h 36"/>
                  <a:gd name="T62" fmla="*/ 47 w 59"/>
                  <a:gd name="T63" fmla="*/ 25 h 36"/>
                  <a:gd name="T64" fmla="*/ 41 w 59"/>
                  <a:gd name="T65" fmla="*/ 23 h 36"/>
                  <a:gd name="T66" fmla="*/ 38 w 59"/>
                  <a:gd name="T67" fmla="*/ 21 h 36"/>
                  <a:gd name="T68" fmla="*/ 29 w 59"/>
                  <a:gd name="T69" fmla="*/ 8 h 36"/>
                  <a:gd name="T70" fmla="*/ 26 w 59"/>
                  <a:gd name="T71" fmla="*/ 7 h 36"/>
                  <a:gd name="T72" fmla="*/ 26 w 59"/>
                  <a:gd name="T73" fmla="*/ 7 h 36"/>
                  <a:gd name="T74" fmla="*/ 26 w 59"/>
                  <a:gd name="T75" fmla="*/ 7 h 36"/>
                  <a:gd name="T76" fmla="*/ 23 w 59"/>
                  <a:gd name="T77" fmla="*/ 7 h 36"/>
                  <a:gd name="T78" fmla="*/ 11 w 59"/>
                  <a:gd name="T79" fmla="*/ 3 h 36"/>
                  <a:gd name="T80" fmla="*/ 4 w 59"/>
                  <a:gd name="T81" fmla="*/ 0 h 36"/>
                  <a:gd name="T82" fmla="*/ 0 w 59"/>
                  <a:gd name="T83" fmla="*/ 2 h 36"/>
                  <a:gd name="T84" fmla="*/ 0 w 59"/>
                  <a:gd name="T85" fmla="*/ 2 h 36"/>
                  <a:gd name="T86" fmla="*/ 0 w 59"/>
                  <a:gd name="T87" fmla="*/ 2 h 36"/>
                  <a:gd name="T88" fmla="*/ 3 w 59"/>
                  <a:gd name="T89" fmla="*/ 4 h 36"/>
                  <a:gd name="T90" fmla="*/ 4 w 59"/>
                  <a:gd name="T91" fmla="*/ 6 h 36"/>
                  <a:gd name="T92" fmla="*/ 4 w 59"/>
                  <a:gd name="T93"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9" h="36">
                    <a:moveTo>
                      <a:pt x="4" y="6"/>
                    </a:moveTo>
                    <a:cubicBezTo>
                      <a:pt x="4" y="7"/>
                      <a:pt x="4" y="8"/>
                      <a:pt x="5" y="8"/>
                    </a:cubicBezTo>
                    <a:cubicBezTo>
                      <a:pt x="5" y="8"/>
                      <a:pt x="6" y="9"/>
                      <a:pt x="7" y="9"/>
                    </a:cubicBezTo>
                    <a:cubicBezTo>
                      <a:pt x="8" y="9"/>
                      <a:pt x="8" y="9"/>
                      <a:pt x="8" y="9"/>
                    </a:cubicBezTo>
                    <a:cubicBezTo>
                      <a:pt x="9" y="9"/>
                      <a:pt x="9" y="9"/>
                      <a:pt x="9" y="9"/>
                    </a:cubicBezTo>
                    <a:cubicBezTo>
                      <a:pt x="9" y="9"/>
                      <a:pt x="10" y="9"/>
                      <a:pt x="11" y="9"/>
                    </a:cubicBezTo>
                    <a:cubicBezTo>
                      <a:pt x="11" y="10"/>
                      <a:pt x="12" y="10"/>
                      <a:pt x="12" y="11"/>
                    </a:cubicBezTo>
                    <a:cubicBezTo>
                      <a:pt x="13" y="12"/>
                      <a:pt x="14" y="13"/>
                      <a:pt x="15" y="14"/>
                    </a:cubicBezTo>
                    <a:cubicBezTo>
                      <a:pt x="15" y="14"/>
                      <a:pt x="16" y="15"/>
                      <a:pt x="16" y="15"/>
                    </a:cubicBezTo>
                    <a:cubicBezTo>
                      <a:pt x="18" y="15"/>
                      <a:pt x="19" y="16"/>
                      <a:pt x="20" y="17"/>
                    </a:cubicBezTo>
                    <a:cubicBezTo>
                      <a:pt x="20" y="18"/>
                      <a:pt x="21" y="18"/>
                      <a:pt x="22" y="19"/>
                    </a:cubicBezTo>
                    <a:cubicBezTo>
                      <a:pt x="22" y="19"/>
                      <a:pt x="23" y="20"/>
                      <a:pt x="23" y="20"/>
                    </a:cubicBezTo>
                    <a:cubicBezTo>
                      <a:pt x="26" y="20"/>
                      <a:pt x="27" y="21"/>
                      <a:pt x="28" y="22"/>
                    </a:cubicBezTo>
                    <a:cubicBezTo>
                      <a:pt x="29" y="24"/>
                      <a:pt x="30" y="25"/>
                      <a:pt x="30" y="26"/>
                    </a:cubicBezTo>
                    <a:cubicBezTo>
                      <a:pt x="31" y="27"/>
                      <a:pt x="31" y="27"/>
                      <a:pt x="32" y="27"/>
                    </a:cubicBezTo>
                    <a:cubicBezTo>
                      <a:pt x="33" y="27"/>
                      <a:pt x="33" y="27"/>
                      <a:pt x="34" y="27"/>
                    </a:cubicBezTo>
                    <a:cubicBezTo>
                      <a:pt x="35" y="27"/>
                      <a:pt x="35" y="27"/>
                      <a:pt x="36" y="28"/>
                    </a:cubicBezTo>
                    <a:cubicBezTo>
                      <a:pt x="36" y="28"/>
                      <a:pt x="36" y="29"/>
                      <a:pt x="36" y="29"/>
                    </a:cubicBezTo>
                    <a:cubicBezTo>
                      <a:pt x="36" y="30"/>
                      <a:pt x="36" y="30"/>
                      <a:pt x="37" y="30"/>
                    </a:cubicBezTo>
                    <a:cubicBezTo>
                      <a:pt x="37" y="31"/>
                      <a:pt x="37" y="31"/>
                      <a:pt x="38" y="32"/>
                    </a:cubicBezTo>
                    <a:cubicBezTo>
                      <a:pt x="39" y="32"/>
                      <a:pt x="40" y="33"/>
                      <a:pt x="41" y="35"/>
                    </a:cubicBezTo>
                    <a:cubicBezTo>
                      <a:pt x="45" y="35"/>
                      <a:pt x="48" y="36"/>
                      <a:pt x="51" y="36"/>
                    </a:cubicBezTo>
                    <a:cubicBezTo>
                      <a:pt x="51" y="36"/>
                      <a:pt x="51" y="36"/>
                      <a:pt x="51" y="36"/>
                    </a:cubicBezTo>
                    <a:cubicBezTo>
                      <a:pt x="53" y="36"/>
                      <a:pt x="54" y="36"/>
                      <a:pt x="55" y="35"/>
                    </a:cubicBezTo>
                    <a:cubicBezTo>
                      <a:pt x="56" y="35"/>
                      <a:pt x="56" y="35"/>
                      <a:pt x="57" y="35"/>
                    </a:cubicBezTo>
                    <a:cubicBezTo>
                      <a:pt x="57" y="33"/>
                      <a:pt x="58" y="32"/>
                      <a:pt x="58" y="31"/>
                    </a:cubicBezTo>
                    <a:cubicBezTo>
                      <a:pt x="58" y="31"/>
                      <a:pt x="58" y="31"/>
                      <a:pt x="58" y="31"/>
                    </a:cubicBezTo>
                    <a:cubicBezTo>
                      <a:pt x="59" y="30"/>
                      <a:pt x="59" y="30"/>
                      <a:pt x="59" y="30"/>
                    </a:cubicBezTo>
                    <a:cubicBezTo>
                      <a:pt x="58" y="30"/>
                      <a:pt x="58" y="30"/>
                      <a:pt x="58" y="30"/>
                    </a:cubicBezTo>
                    <a:cubicBezTo>
                      <a:pt x="58" y="30"/>
                      <a:pt x="58" y="30"/>
                      <a:pt x="57" y="30"/>
                    </a:cubicBezTo>
                    <a:cubicBezTo>
                      <a:pt x="55" y="30"/>
                      <a:pt x="53" y="29"/>
                      <a:pt x="52" y="27"/>
                    </a:cubicBezTo>
                    <a:cubicBezTo>
                      <a:pt x="51" y="26"/>
                      <a:pt x="49" y="26"/>
                      <a:pt x="47" y="25"/>
                    </a:cubicBezTo>
                    <a:cubicBezTo>
                      <a:pt x="45" y="24"/>
                      <a:pt x="43" y="24"/>
                      <a:pt x="41" y="23"/>
                    </a:cubicBezTo>
                    <a:cubicBezTo>
                      <a:pt x="40" y="23"/>
                      <a:pt x="39" y="22"/>
                      <a:pt x="38" y="21"/>
                    </a:cubicBezTo>
                    <a:cubicBezTo>
                      <a:pt x="38" y="19"/>
                      <a:pt x="33" y="12"/>
                      <a:pt x="29" y="8"/>
                    </a:cubicBezTo>
                    <a:cubicBezTo>
                      <a:pt x="28" y="7"/>
                      <a:pt x="27" y="7"/>
                      <a:pt x="26" y="7"/>
                    </a:cubicBezTo>
                    <a:cubicBezTo>
                      <a:pt x="26" y="7"/>
                      <a:pt x="26" y="7"/>
                      <a:pt x="26" y="7"/>
                    </a:cubicBezTo>
                    <a:cubicBezTo>
                      <a:pt x="26" y="7"/>
                      <a:pt x="26" y="7"/>
                      <a:pt x="26" y="7"/>
                    </a:cubicBezTo>
                    <a:cubicBezTo>
                      <a:pt x="25" y="7"/>
                      <a:pt x="24" y="7"/>
                      <a:pt x="23" y="7"/>
                    </a:cubicBezTo>
                    <a:cubicBezTo>
                      <a:pt x="19" y="7"/>
                      <a:pt x="15" y="6"/>
                      <a:pt x="11" y="3"/>
                    </a:cubicBezTo>
                    <a:cubicBezTo>
                      <a:pt x="8" y="1"/>
                      <a:pt x="6" y="0"/>
                      <a:pt x="4" y="0"/>
                    </a:cubicBezTo>
                    <a:cubicBezTo>
                      <a:pt x="3" y="0"/>
                      <a:pt x="1" y="1"/>
                      <a:pt x="0" y="2"/>
                    </a:cubicBezTo>
                    <a:cubicBezTo>
                      <a:pt x="0" y="2"/>
                      <a:pt x="0" y="2"/>
                      <a:pt x="0" y="2"/>
                    </a:cubicBezTo>
                    <a:cubicBezTo>
                      <a:pt x="0" y="2"/>
                      <a:pt x="0" y="2"/>
                      <a:pt x="0" y="2"/>
                    </a:cubicBezTo>
                    <a:cubicBezTo>
                      <a:pt x="1" y="3"/>
                      <a:pt x="2" y="3"/>
                      <a:pt x="3" y="4"/>
                    </a:cubicBezTo>
                    <a:cubicBezTo>
                      <a:pt x="3" y="4"/>
                      <a:pt x="4" y="5"/>
                      <a:pt x="4" y="6"/>
                    </a:cubicBezTo>
                    <a:cubicBezTo>
                      <a:pt x="4" y="6"/>
                      <a:pt x="4" y="6"/>
                      <a:pt x="4" y="6"/>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59" name="Freeform 151">
                <a:extLst>
                  <a:ext uri="{FF2B5EF4-FFF2-40B4-BE49-F238E27FC236}">
                    <a16:creationId xmlns:a16="http://schemas.microsoft.com/office/drawing/2014/main" id="{0285C047-C037-475B-80AA-928D8A35A2FB}"/>
                  </a:ext>
                </a:extLst>
              </p:cNvPr>
              <p:cNvSpPr>
                <a:spLocks/>
              </p:cNvSpPr>
              <p:nvPr/>
            </p:nvSpPr>
            <p:spPr bwMode="auto">
              <a:xfrm>
                <a:off x="2491224" y="3243033"/>
                <a:ext cx="1632294" cy="790688"/>
              </a:xfrm>
              <a:custGeom>
                <a:avLst/>
                <a:gdLst>
                  <a:gd name="T0" fmla="*/ 72 w 651"/>
                  <a:gd name="T1" fmla="*/ 209 h 320"/>
                  <a:gd name="T2" fmla="*/ 184 w 651"/>
                  <a:gd name="T3" fmla="*/ 242 h 320"/>
                  <a:gd name="T4" fmla="*/ 243 w 651"/>
                  <a:gd name="T5" fmla="*/ 271 h 320"/>
                  <a:gd name="T6" fmla="*/ 289 w 651"/>
                  <a:gd name="T7" fmla="*/ 303 h 320"/>
                  <a:gd name="T8" fmla="*/ 306 w 651"/>
                  <a:gd name="T9" fmla="*/ 309 h 320"/>
                  <a:gd name="T10" fmla="*/ 308 w 651"/>
                  <a:gd name="T11" fmla="*/ 285 h 320"/>
                  <a:gd name="T12" fmla="*/ 340 w 651"/>
                  <a:gd name="T13" fmla="*/ 264 h 320"/>
                  <a:gd name="T14" fmla="*/ 359 w 651"/>
                  <a:gd name="T15" fmla="*/ 261 h 320"/>
                  <a:gd name="T16" fmla="*/ 386 w 651"/>
                  <a:gd name="T17" fmla="*/ 268 h 320"/>
                  <a:gd name="T18" fmla="*/ 394 w 651"/>
                  <a:gd name="T19" fmla="*/ 260 h 320"/>
                  <a:gd name="T20" fmla="*/ 418 w 651"/>
                  <a:gd name="T21" fmla="*/ 256 h 320"/>
                  <a:gd name="T22" fmla="*/ 467 w 651"/>
                  <a:gd name="T23" fmla="*/ 264 h 320"/>
                  <a:gd name="T24" fmla="*/ 490 w 651"/>
                  <a:gd name="T25" fmla="*/ 317 h 320"/>
                  <a:gd name="T26" fmla="*/ 486 w 651"/>
                  <a:gd name="T27" fmla="*/ 250 h 320"/>
                  <a:gd name="T28" fmla="*/ 538 w 651"/>
                  <a:gd name="T29" fmla="*/ 200 h 320"/>
                  <a:gd name="T30" fmla="*/ 554 w 651"/>
                  <a:gd name="T31" fmla="*/ 185 h 320"/>
                  <a:gd name="T32" fmla="*/ 544 w 651"/>
                  <a:gd name="T33" fmla="*/ 165 h 320"/>
                  <a:gd name="T34" fmla="*/ 549 w 651"/>
                  <a:gd name="T35" fmla="*/ 136 h 320"/>
                  <a:gd name="T36" fmla="*/ 554 w 651"/>
                  <a:gd name="T37" fmla="*/ 140 h 320"/>
                  <a:gd name="T38" fmla="*/ 576 w 651"/>
                  <a:gd name="T39" fmla="*/ 121 h 320"/>
                  <a:gd name="T40" fmla="*/ 594 w 651"/>
                  <a:gd name="T41" fmla="*/ 110 h 320"/>
                  <a:gd name="T42" fmla="*/ 606 w 651"/>
                  <a:gd name="T43" fmla="*/ 95 h 320"/>
                  <a:gd name="T44" fmla="*/ 632 w 651"/>
                  <a:gd name="T45" fmla="*/ 67 h 320"/>
                  <a:gd name="T46" fmla="*/ 645 w 651"/>
                  <a:gd name="T47" fmla="*/ 52 h 320"/>
                  <a:gd name="T48" fmla="*/ 642 w 651"/>
                  <a:gd name="T49" fmla="*/ 32 h 320"/>
                  <a:gd name="T50" fmla="*/ 639 w 651"/>
                  <a:gd name="T51" fmla="*/ 30 h 320"/>
                  <a:gd name="T52" fmla="*/ 626 w 651"/>
                  <a:gd name="T53" fmla="*/ 27 h 320"/>
                  <a:gd name="T54" fmla="*/ 622 w 651"/>
                  <a:gd name="T55" fmla="*/ 31 h 320"/>
                  <a:gd name="T56" fmla="*/ 614 w 651"/>
                  <a:gd name="T57" fmla="*/ 49 h 320"/>
                  <a:gd name="T58" fmla="*/ 610 w 651"/>
                  <a:gd name="T59" fmla="*/ 54 h 320"/>
                  <a:gd name="T60" fmla="*/ 600 w 651"/>
                  <a:gd name="T61" fmla="*/ 63 h 320"/>
                  <a:gd name="T62" fmla="*/ 557 w 651"/>
                  <a:gd name="T63" fmla="*/ 65 h 320"/>
                  <a:gd name="T64" fmla="*/ 547 w 651"/>
                  <a:gd name="T65" fmla="*/ 73 h 320"/>
                  <a:gd name="T66" fmla="*/ 517 w 651"/>
                  <a:gd name="T67" fmla="*/ 90 h 320"/>
                  <a:gd name="T68" fmla="*/ 514 w 651"/>
                  <a:gd name="T69" fmla="*/ 94 h 320"/>
                  <a:gd name="T70" fmla="*/ 476 w 651"/>
                  <a:gd name="T71" fmla="*/ 100 h 320"/>
                  <a:gd name="T72" fmla="*/ 474 w 651"/>
                  <a:gd name="T73" fmla="*/ 92 h 320"/>
                  <a:gd name="T74" fmla="*/ 463 w 651"/>
                  <a:gd name="T75" fmla="*/ 59 h 320"/>
                  <a:gd name="T76" fmla="*/ 414 w 651"/>
                  <a:gd name="T77" fmla="*/ 84 h 320"/>
                  <a:gd name="T78" fmla="*/ 458 w 651"/>
                  <a:gd name="T79" fmla="*/ 44 h 320"/>
                  <a:gd name="T80" fmla="*/ 432 w 651"/>
                  <a:gd name="T81" fmla="*/ 40 h 320"/>
                  <a:gd name="T82" fmla="*/ 408 w 651"/>
                  <a:gd name="T83" fmla="*/ 29 h 320"/>
                  <a:gd name="T84" fmla="*/ 367 w 651"/>
                  <a:gd name="T85" fmla="*/ 33 h 320"/>
                  <a:gd name="T86" fmla="*/ 383 w 651"/>
                  <a:gd name="T87" fmla="*/ 17 h 320"/>
                  <a:gd name="T88" fmla="*/ 379 w 651"/>
                  <a:gd name="T89" fmla="*/ 19 h 320"/>
                  <a:gd name="T90" fmla="*/ 372 w 651"/>
                  <a:gd name="T91" fmla="*/ 18 h 320"/>
                  <a:gd name="T92" fmla="*/ 368 w 651"/>
                  <a:gd name="T93" fmla="*/ 15 h 320"/>
                  <a:gd name="T94" fmla="*/ 365 w 651"/>
                  <a:gd name="T95" fmla="*/ 15 h 320"/>
                  <a:gd name="T96" fmla="*/ 359 w 651"/>
                  <a:gd name="T97" fmla="*/ 11 h 320"/>
                  <a:gd name="T98" fmla="*/ 355 w 651"/>
                  <a:gd name="T99" fmla="*/ 10 h 320"/>
                  <a:gd name="T100" fmla="*/ 349 w 651"/>
                  <a:gd name="T101" fmla="*/ 12 h 320"/>
                  <a:gd name="T102" fmla="*/ 339 w 651"/>
                  <a:gd name="T103" fmla="*/ 8 h 320"/>
                  <a:gd name="T104" fmla="*/ 337 w 651"/>
                  <a:gd name="T105" fmla="*/ 4 h 320"/>
                  <a:gd name="T106" fmla="*/ 336 w 651"/>
                  <a:gd name="T107" fmla="*/ 0 h 320"/>
                  <a:gd name="T108" fmla="*/ 334 w 651"/>
                  <a:gd name="T109" fmla="*/ 1 h 320"/>
                  <a:gd name="T110" fmla="*/ 333 w 651"/>
                  <a:gd name="T111" fmla="*/ 5 h 320"/>
                  <a:gd name="T112" fmla="*/ 21 w 651"/>
                  <a:gd name="T113" fmla="*/ 32 h 320"/>
                  <a:gd name="T114" fmla="*/ 12 w 651"/>
                  <a:gd name="T115" fmla="*/ 15 h 320"/>
                  <a:gd name="T116" fmla="*/ 8 w 651"/>
                  <a:gd name="T117" fmla="*/ 36 h 320"/>
                  <a:gd name="T118" fmla="*/ 6 w 651"/>
                  <a:gd name="T119" fmla="*/ 82 h 320"/>
                  <a:gd name="T120" fmla="*/ 23 w 651"/>
                  <a:gd name="T121" fmla="*/ 159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1" h="320">
                    <a:moveTo>
                      <a:pt x="32" y="179"/>
                    </a:moveTo>
                    <a:cubicBezTo>
                      <a:pt x="32" y="181"/>
                      <a:pt x="37" y="185"/>
                      <a:pt x="42" y="190"/>
                    </a:cubicBezTo>
                    <a:cubicBezTo>
                      <a:pt x="43" y="191"/>
                      <a:pt x="43" y="191"/>
                      <a:pt x="43" y="191"/>
                    </a:cubicBezTo>
                    <a:cubicBezTo>
                      <a:pt x="47" y="194"/>
                      <a:pt x="47" y="197"/>
                      <a:pt x="47" y="199"/>
                    </a:cubicBezTo>
                    <a:cubicBezTo>
                      <a:pt x="47" y="201"/>
                      <a:pt x="47" y="201"/>
                      <a:pt x="48" y="201"/>
                    </a:cubicBezTo>
                    <a:cubicBezTo>
                      <a:pt x="54" y="201"/>
                      <a:pt x="59" y="204"/>
                      <a:pt x="63" y="207"/>
                    </a:cubicBezTo>
                    <a:cubicBezTo>
                      <a:pt x="66" y="209"/>
                      <a:pt x="68" y="209"/>
                      <a:pt x="69" y="209"/>
                    </a:cubicBezTo>
                    <a:cubicBezTo>
                      <a:pt x="70" y="209"/>
                      <a:pt x="71" y="209"/>
                      <a:pt x="72" y="209"/>
                    </a:cubicBezTo>
                    <a:cubicBezTo>
                      <a:pt x="76" y="210"/>
                      <a:pt x="82" y="217"/>
                      <a:pt x="83" y="222"/>
                    </a:cubicBezTo>
                    <a:cubicBezTo>
                      <a:pt x="84" y="224"/>
                      <a:pt x="85" y="226"/>
                      <a:pt x="86" y="228"/>
                    </a:cubicBezTo>
                    <a:cubicBezTo>
                      <a:pt x="111" y="225"/>
                      <a:pt x="111" y="225"/>
                      <a:pt x="111" y="225"/>
                    </a:cubicBezTo>
                    <a:cubicBezTo>
                      <a:pt x="112" y="225"/>
                      <a:pt x="112" y="225"/>
                      <a:pt x="112" y="225"/>
                    </a:cubicBezTo>
                    <a:cubicBezTo>
                      <a:pt x="112" y="225"/>
                      <a:pt x="118" y="229"/>
                      <a:pt x="122" y="231"/>
                    </a:cubicBezTo>
                    <a:cubicBezTo>
                      <a:pt x="123" y="231"/>
                      <a:pt x="123" y="232"/>
                      <a:pt x="124" y="232"/>
                    </a:cubicBezTo>
                    <a:cubicBezTo>
                      <a:pt x="128" y="233"/>
                      <a:pt x="150" y="241"/>
                      <a:pt x="153" y="242"/>
                    </a:cubicBezTo>
                    <a:cubicBezTo>
                      <a:pt x="184" y="242"/>
                      <a:pt x="184" y="242"/>
                      <a:pt x="184" y="242"/>
                    </a:cubicBezTo>
                    <a:cubicBezTo>
                      <a:pt x="188" y="237"/>
                      <a:pt x="188" y="237"/>
                      <a:pt x="188" y="237"/>
                    </a:cubicBezTo>
                    <a:cubicBezTo>
                      <a:pt x="206" y="237"/>
                      <a:pt x="206" y="237"/>
                      <a:pt x="206" y="237"/>
                    </a:cubicBezTo>
                    <a:cubicBezTo>
                      <a:pt x="207" y="237"/>
                      <a:pt x="207" y="237"/>
                      <a:pt x="207" y="237"/>
                    </a:cubicBezTo>
                    <a:cubicBezTo>
                      <a:pt x="212" y="242"/>
                      <a:pt x="218" y="248"/>
                      <a:pt x="219" y="248"/>
                    </a:cubicBezTo>
                    <a:cubicBezTo>
                      <a:pt x="221" y="249"/>
                      <a:pt x="227" y="254"/>
                      <a:pt x="227" y="258"/>
                    </a:cubicBezTo>
                    <a:cubicBezTo>
                      <a:pt x="227" y="261"/>
                      <a:pt x="228" y="263"/>
                      <a:pt x="231" y="264"/>
                    </a:cubicBezTo>
                    <a:cubicBezTo>
                      <a:pt x="231" y="265"/>
                      <a:pt x="233" y="266"/>
                      <a:pt x="234" y="267"/>
                    </a:cubicBezTo>
                    <a:cubicBezTo>
                      <a:pt x="237" y="268"/>
                      <a:pt x="241" y="271"/>
                      <a:pt x="243" y="271"/>
                    </a:cubicBezTo>
                    <a:cubicBezTo>
                      <a:pt x="243" y="271"/>
                      <a:pt x="244" y="270"/>
                      <a:pt x="244" y="269"/>
                    </a:cubicBezTo>
                    <a:cubicBezTo>
                      <a:pt x="246" y="266"/>
                      <a:pt x="248" y="261"/>
                      <a:pt x="252" y="261"/>
                    </a:cubicBezTo>
                    <a:cubicBezTo>
                      <a:pt x="257" y="261"/>
                      <a:pt x="271" y="265"/>
                      <a:pt x="273" y="273"/>
                    </a:cubicBezTo>
                    <a:cubicBezTo>
                      <a:pt x="275" y="280"/>
                      <a:pt x="281" y="286"/>
                      <a:pt x="283" y="287"/>
                    </a:cubicBezTo>
                    <a:cubicBezTo>
                      <a:pt x="285" y="289"/>
                      <a:pt x="285" y="291"/>
                      <a:pt x="285" y="293"/>
                    </a:cubicBezTo>
                    <a:cubicBezTo>
                      <a:pt x="285" y="294"/>
                      <a:pt x="286" y="295"/>
                      <a:pt x="286" y="296"/>
                    </a:cubicBezTo>
                    <a:cubicBezTo>
                      <a:pt x="287" y="297"/>
                      <a:pt x="287" y="299"/>
                      <a:pt x="288" y="300"/>
                    </a:cubicBezTo>
                    <a:cubicBezTo>
                      <a:pt x="288" y="301"/>
                      <a:pt x="288" y="303"/>
                      <a:pt x="289" y="303"/>
                    </a:cubicBezTo>
                    <a:cubicBezTo>
                      <a:pt x="289" y="303"/>
                      <a:pt x="289" y="303"/>
                      <a:pt x="289" y="303"/>
                    </a:cubicBezTo>
                    <a:cubicBezTo>
                      <a:pt x="289" y="303"/>
                      <a:pt x="291" y="303"/>
                      <a:pt x="294" y="305"/>
                    </a:cubicBezTo>
                    <a:cubicBezTo>
                      <a:pt x="297" y="306"/>
                      <a:pt x="302" y="308"/>
                      <a:pt x="304" y="308"/>
                    </a:cubicBezTo>
                    <a:cubicBezTo>
                      <a:pt x="304" y="308"/>
                      <a:pt x="304" y="308"/>
                      <a:pt x="304" y="308"/>
                    </a:cubicBezTo>
                    <a:cubicBezTo>
                      <a:pt x="304" y="308"/>
                      <a:pt x="304" y="308"/>
                      <a:pt x="304" y="308"/>
                    </a:cubicBezTo>
                    <a:cubicBezTo>
                      <a:pt x="304" y="308"/>
                      <a:pt x="304" y="308"/>
                      <a:pt x="304" y="308"/>
                    </a:cubicBezTo>
                    <a:cubicBezTo>
                      <a:pt x="305" y="308"/>
                      <a:pt x="305" y="308"/>
                      <a:pt x="305" y="308"/>
                    </a:cubicBezTo>
                    <a:cubicBezTo>
                      <a:pt x="305" y="308"/>
                      <a:pt x="305" y="308"/>
                      <a:pt x="306" y="309"/>
                    </a:cubicBezTo>
                    <a:cubicBezTo>
                      <a:pt x="306" y="309"/>
                      <a:pt x="306" y="309"/>
                      <a:pt x="306" y="309"/>
                    </a:cubicBezTo>
                    <a:cubicBezTo>
                      <a:pt x="307" y="309"/>
                      <a:pt x="307" y="309"/>
                      <a:pt x="308" y="309"/>
                    </a:cubicBezTo>
                    <a:cubicBezTo>
                      <a:pt x="308" y="309"/>
                      <a:pt x="308" y="309"/>
                      <a:pt x="308" y="309"/>
                    </a:cubicBezTo>
                    <a:cubicBezTo>
                      <a:pt x="308" y="306"/>
                      <a:pt x="306" y="305"/>
                      <a:pt x="305" y="303"/>
                    </a:cubicBezTo>
                    <a:cubicBezTo>
                      <a:pt x="304" y="301"/>
                      <a:pt x="303" y="300"/>
                      <a:pt x="303" y="299"/>
                    </a:cubicBezTo>
                    <a:cubicBezTo>
                      <a:pt x="303" y="298"/>
                      <a:pt x="304" y="297"/>
                      <a:pt x="305" y="296"/>
                    </a:cubicBezTo>
                    <a:cubicBezTo>
                      <a:pt x="308" y="293"/>
                      <a:pt x="308" y="292"/>
                      <a:pt x="307" y="289"/>
                    </a:cubicBezTo>
                    <a:cubicBezTo>
                      <a:pt x="307" y="288"/>
                      <a:pt x="306" y="286"/>
                      <a:pt x="308" y="285"/>
                    </a:cubicBezTo>
                    <a:cubicBezTo>
                      <a:pt x="309" y="285"/>
                      <a:pt x="310" y="284"/>
                      <a:pt x="310" y="284"/>
                    </a:cubicBezTo>
                    <a:cubicBezTo>
                      <a:pt x="313" y="282"/>
                      <a:pt x="316" y="281"/>
                      <a:pt x="316" y="279"/>
                    </a:cubicBezTo>
                    <a:cubicBezTo>
                      <a:pt x="316" y="276"/>
                      <a:pt x="317" y="275"/>
                      <a:pt x="320" y="275"/>
                    </a:cubicBezTo>
                    <a:cubicBezTo>
                      <a:pt x="321" y="275"/>
                      <a:pt x="323" y="275"/>
                      <a:pt x="324" y="275"/>
                    </a:cubicBezTo>
                    <a:cubicBezTo>
                      <a:pt x="326" y="276"/>
                      <a:pt x="330" y="273"/>
                      <a:pt x="332" y="270"/>
                    </a:cubicBezTo>
                    <a:cubicBezTo>
                      <a:pt x="333" y="269"/>
                      <a:pt x="334" y="268"/>
                      <a:pt x="334" y="267"/>
                    </a:cubicBezTo>
                    <a:cubicBezTo>
                      <a:pt x="333" y="266"/>
                      <a:pt x="333" y="265"/>
                      <a:pt x="334" y="264"/>
                    </a:cubicBezTo>
                    <a:cubicBezTo>
                      <a:pt x="335" y="263"/>
                      <a:pt x="336" y="263"/>
                      <a:pt x="340" y="264"/>
                    </a:cubicBezTo>
                    <a:cubicBezTo>
                      <a:pt x="342" y="264"/>
                      <a:pt x="343" y="263"/>
                      <a:pt x="344" y="262"/>
                    </a:cubicBezTo>
                    <a:cubicBezTo>
                      <a:pt x="344" y="261"/>
                      <a:pt x="345" y="259"/>
                      <a:pt x="346" y="259"/>
                    </a:cubicBezTo>
                    <a:cubicBezTo>
                      <a:pt x="347" y="259"/>
                      <a:pt x="347" y="259"/>
                      <a:pt x="347" y="259"/>
                    </a:cubicBezTo>
                    <a:cubicBezTo>
                      <a:pt x="348" y="260"/>
                      <a:pt x="349" y="260"/>
                      <a:pt x="349" y="260"/>
                    </a:cubicBezTo>
                    <a:cubicBezTo>
                      <a:pt x="350" y="261"/>
                      <a:pt x="351" y="261"/>
                      <a:pt x="352" y="261"/>
                    </a:cubicBezTo>
                    <a:cubicBezTo>
                      <a:pt x="352" y="261"/>
                      <a:pt x="352" y="261"/>
                      <a:pt x="352" y="261"/>
                    </a:cubicBezTo>
                    <a:cubicBezTo>
                      <a:pt x="352" y="259"/>
                      <a:pt x="353" y="258"/>
                      <a:pt x="354" y="258"/>
                    </a:cubicBezTo>
                    <a:cubicBezTo>
                      <a:pt x="356" y="258"/>
                      <a:pt x="358" y="260"/>
                      <a:pt x="359" y="261"/>
                    </a:cubicBezTo>
                    <a:cubicBezTo>
                      <a:pt x="360" y="263"/>
                      <a:pt x="362" y="264"/>
                      <a:pt x="364" y="264"/>
                    </a:cubicBezTo>
                    <a:cubicBezTo>
                      <a:pt x="365" y="264"/>
                      <a:pt x="366" y="264"/>
                      <a:pt x="367" y="262"/>
                    </a:cubicBezTo>
                    <a:cubicBezTo>
                      <a:pt x="367" y="260"/>
                      <a:pt x="368" y="260"/>
                      <a:pt x="369" y="260"/>
                    </a:cubicBezTo>
                    <a:cubicBezTo>
                      <a:pt x="370" y="260"/>
                      <a:pt x="372" y="261"/>
                      <a:pt x="376" y="265"/>
                    </a:cubicBezTo>
                    <a:cubicBezTo>
                      <a:pt x="378" y="267"/>
                      <a:pt x="379" y="268"/>
                      <a:pt x="381" y="268"/>
                    </a:cubicBezTo>
                    <a:cubicBezTo>
                      <a:pt x="382" y="268"/>
                      <a:pt x="382" y="268"/>
                      <a:pt x="382" y="268"/>
                    </a:cubicBezTo>
                    <a:cubicBezTo>
                      <a:pt x="383" y="268"/>
                      <a:pt x="384" y="268"/>
                      <a:pt x="385" y="268"/>
                    </a:cubicBezTo>
                    <a:cubicBezTo>
                      <a:pt x="385" y="268"/>
                      <a:pt x="385" y="268"/>
                      <a:pt x="386" y="268"/>
                    </a:cubicBezTo>
                    <a:cubicBezTo>
                      <a:pt x="388" y="268"/>
                      <a:pt x="388" y="267"/>
                      <a:pt x="388" y="265"/>
                    </a:cubicBezTo>
                    <a:cubicBezTo>
                      <a:pt x="389" y="263"/>
                      <a:pt x="390" y="263"/>
                      <a:pt x="390" y="263"/>
                    </a:cubicBezTo>
                    <a:cubicBezTo>
                      <a:pt x="391" y="263"/>
                      <a:pt x="392" y="264"/>
                      <a:pt x="393" y="266"/>
                    </a:cubicBezTo>
                    <a:cubicBezTo>
                      <a:pt x="395" y="267"/>
                      <a:pt x="397" y="270"/>
                      <a:pt x="400" y="271"/>
                    </a:cubicBezTo>
                    <a:cubicBezTo>
                      <a:pt x="400" y="271"/>
                      <a:pt x="400" y="271"/>
                      <a:pt x="401" y="271"/>
                    </a:cubicBezTo>
                    <a:cubicBezTo>
                      <a:pt x="400" y="270"/>
                      <a:pt x="399" y="269"/>
                      <a:pt x="396" y="267"/>
                    </a:cubicBezTo>
                    <a:cubicBezTo>
                      <a:pt x="394" y="265"/>
                      <a:pt x="394" y="263"/>
                      <a:pt x="395" y="262"/>
                    </a:cubicBezTo>
                    <a:cubicBezTo>
                      <a:pt x="395" y="261"/>
                      <a:pt x="395" y="261"/>
                      <a:pt x="394" y="260"/>
                    </a:cubicBezTo>
                    <a:cubicBezTo>
                      <a:pt x="393" y="259"/>
                      <a:pt x="393" y="258"/>
                      <a:pt x="393" y="258"/>
                    </a:cubicBezTo>
                    <a:cubicBezTo>
                      <a:pt x="394" y="255"/>
                      <a:pt x="400" y="253"/>
                      <a:pt x="405" y="254"/>
                    </a:cubicBezTo>
                    <a:cubicBezTo>
                      <a:pt x="406" y="254"/>
                      <a:pt x="408" y="254"/>
                      <a:pt x="408" y="254"/>
                    </a:cubicBezTo>
                    <a:cubicBezTo>
                      <a:pt x="409" y="254"/>
                      <a:pt x="409" y="254"/>
                      <a:pt x="410" y="254"/>
                    </a:cubicBezTo>
                    <a:cubicBezTo>
                      <a:pt x="410" y="254"/>
                      <a:pt x="410" y="254"/>
                      <a:pt x="412" y="252"/>
                    </a:cubicBezTo>
                    <a:cubicBezTo>
                      <a:pt x="412" y="251"/>
                      <a:pt x="413" y="250"/>
                      <a:pt x="414" y="250"/>
                    </a:cubicBezTo>
                    <a:cubicBezTo>
                      <a:pt x="417" y="250"/>
                      <a:pt x="418" y="253"/>
                      <a:pt x="418" y="256"/>
                    </a:cubicBezTo>
                    <a:cubicBezTo>
                      <a:pt x="418" y="256"/>
                      <a:pt x="418" y="256"/>
                      <a:pt x="418" y="256"/>
                    </a:cubicBezTo>
                    <a:cubicBezTo>
                      <a:pt x="420" y="256"/>
                      <a:pt x="422" y="255"/>
                      <a:pt x="424" y="255"/>
                    </a:cubicBezTo>
                    <a:cubicBezTo>
                      <a:pt x="427" y="254"/>
                      <a:pt x="430" y="253"/>
                      <a:pt x="432" y="253"/>
                    </a:cubicBezTo>
                    <a:cubicBezTo>
                      <a:pt x="438" y="253"/>
                      <a:pt x="443" y="258"/>
                      <a:pt x="443" y="261"/>
                    </a:cubicBezTo>
                    <a:cubicBezTo>
                      <a:pt x="444" y="264"/>
                      <a:pt x="447" y="264"/>
                      <a:pt x="450" y="262"/>
                    </a:cubicBezTo>
                    <a:cubicBezTo>
                      <a:pt x="450" y="262"/>
                      <a:pt x="450" y="261"/>
                      <a:pt x="451" y="261"/>
                    </a:cubicBezTo>
                    <a:cubicBezTo>
                      <a:pt x="453" y="259"/>
                      <a:pt x="455" y="257"/>
                      <a:pt x="458" y="257"/>
                    </a:cubicBezTo>
                    <a:cubicBezTo>
                      <a:pt x="459" y="257"/>
                      <a:pt x="460" y="258"/>
                      <a:pt x="461" y="259"/>
                    </a:cubicBezTo>
                    <a:cubicBezTo>
                      <a:pt x="463" y="260"/>
                      <a:pt x="465" y="262"/>
                      <a:pt x="467" y="264"/>
                    </a:cubicBezTo>
                    <a:cubicBezTo>
                      <a:pt x="469" y="267"/>
                      <a:pt x="471" y="269"/>
                      <a:pt x="473" y="271"/>
                    </a:cubicBezTo>
                    <a:cubicBezTo>
                      <a:pt x="476" y="274"/>
                      <a:pt x="474" y="277"/>
                      <a:pt x="474" y="280"/>
                    </a:cubicBezTo>
                    <a:cubicBezTo>
                      <a:pt x="473" y="282"/>
                      <a:pt x="472" y="283"/>
                      <a:pt x="473" y="284"/>
                    </a:cubicBezTo>
                    <a:cubicBezTo>
                      <a:pt x="474" y="286"/>
                      <a:pt x="474" y="287"/>
                      <a:pt x="474" y="289"/>
                    </a:cubicBezTo>
                    <a:cubicBezTo>
                      <a:pt x="475" y="291"/>
                      <a:pt x="475" y="293"/>
                      <a:pt x="478" y="295"/>
                    </a:cubicBezTo>
                    <a:cubicBezTo>
                      <a:pt x="481" y="297"/>
                      <a:pt x="481" y="301"/>
                      <a:pt x="481" y="303"/>
                    </a:cubicBezTo>
                    <a:cubicBezTo>
                      <a:pt x="481" y="306"/>
                      <a:pt x="481" y="306"/>
                      <a:pt x="482" y="307"/>
                    </a:cubicBezTo>
                    <a:cubicBezTo>
                      <a:pt x="486" y="308"/>
                      <a:pt x="490" y="315"/>
                      <a:pt x="490" y="317"/>
                    </a:cubicBezTo>
                    <a:cubicBezTo>
                      <a:pt x="490" y="318"/>
                      <a:pt x="493" y="320"/>
                      <a:pt x="495" y="320"/>
                    </a:cubicBezTo>
                    <a:cubicBezTo>
                      <a:pt x="496" y="320"/>
                      <a:pt x="497" y="319"/>
                      <a:pt x="497" y="319"/>
                    </a:cubicBezTo>
                    <a:cubicBezTo>
                      <a:pt x="497" y="316"/>
                      <a:pt x="498" y="314"/>
                      <a:pt x="499" y="312"/>
                    </a:cubicBezTo>
                    <a:cubicBezTo>
                      <a:pt x="501" y="309"/>
                      <a:pt x="502" y="307"/>
                      <a:pt x="502" y="305"/>
                    </a:cubicBezTo>
                    <a:cubicBezTo>
                      <a:pt x="502" y="302"/>
                      <a:pt x="499" y="288"/>
                      <a:pt x="496" y="283"/>
                    </a:cubicBezTo>
                    <a:cubicBezTo>
                      <a:pt x="494" y="281"/>
                      <a:pt x="494" y="279"/>
                      <a:pt x="494" y="278"/>
                    </a:cubicBezTo>
                    <a:cubicBezTo>
                      <a:pt x="494" y="276"/>
                      <a:pt x="494" y="275"/>
                      <a:pt x="492" y="273"/>
                    </a:cubicBezTo>
                    <a:cubicBezTo>
                      <a:pt x="488" y="267"/>
                      <a:pt x="486" y="258"/>
                      <a:pt x="486" y="250"/>
                    </a:cubicBezTo>
                    <a:cubicBezTo>
                      <a:pt x="486" y="242"/>
                      <a:pt x="495" y="230"/>
                      <a:pt x="500" y="226"/>
                    </a:cubicBezTo>
                    <a:cubicBezTo>
                      <a:pt x="502" y="224"/>
                      <a:pt x="504" y="223"/>
                      <a:pt x="506" y="223"/>
                    </a:cubicBezTo>
                    <a:cubicBezTo>
                      <a:pt x="508" y="222"/>
                      <a:pt x="509" y="222"/>
                      <a:pt x="509" y="221"/>
                    </a:cubicBezTo>
                    <a:cubicBezTo>
                      <a:pt x="510" y="216"/>
                      <a:pt x="516" y="211"/>
                      <a:pt x="519" y="211"/>
                    </a:cubicBezTo>
                    <a:cubicBezTo>
                      <a:pt x="520" y="211"/>
                      <a:pt x="520" y="211"/>
                      <a:pt x="521" y="211"/>
                    </a:cubicBezTo>
                    <a:cubicBezTo>
                      <a:pt x="521" y="211"/>
                      <a:pt x="522" y="211"/>
                      <a:pt x="522" y="211"/>
                    </a:cubicBezTo>
                    <a:cubicBezTo>
                      <a:pt x="524" y="211"/>
                      <a:pt x="525" y="211"/>
                      <a:pt x="525" y="209"/>
                    </a:cubicBezTo>
                    <a:cubicBezTo>
                      <a:pt x="526" y="205"/>
                      <a:pt x="532" y="201"/>
                      <a:pt x="538" y="200"/>
                    </a:cubicBezTo>
                    <a:cubicBezTo>
                      <a:pt x="540" y="200"/>
                      <a:pt x="541" y="199"/>
                      <a:pt x="541" y="199"/>
                    </a:cubicBezTo>
                    <a:cubicBezTo>
                      <a:pt x="541" y="198"/>
                      <a:pt x="540" y="197"/>
                      <a:pt x="539" y="196"/>
                    </a:cubicBezTo>
                    <a:cubicBezTo>
                      <a:pt x="539" y="195"/>
                      <a:pt x="539" y="195"/>
                      <a:pt x="538" y="194"/>
                    </a:cubicBezTo>
                    <a:cubicBezTo>
                      <a:pt x="538" y="193"/>
                      <a:pt x="538" y="191"/>
                      <a:pt x="538" y="190"/>
                    </a:cubicBezTo>
                    <a:cubicBezTo>
                      <a:pt x="539" y="188"/>
                      <a:pt x="542" y="187"/>
                      <a:pt x="543" y="189"/>
                    </a:cubicBezTo>
                    <a:cubicBezTo>
                      <a:pt x="544" y="190"/>
                      <a:pt x="547" y="191"/>
                      <a:pt x="549" y="189"/>
                    </a:cubicBezTo>
                    <a:cubicBezTo>
                      <a:pt x="552" y="187"/>
                      <a:pt x="554" y="185"/>
                      <a:pt x="554" y="185"/>
                    </a:cubicBezTo>
                    <a:cubicBezTo>
                      <a:pt x="554" y="185"/>
                      <a:pt x="554" y="185"/>
                      <a:pt x="554" y="185"/>
                    </a:cubicBezTo>
                    <a:cubicBezTo>
                      <a:pt x="554" y="185"/>
                      <a:pt x="553" y="184"/>
                      <a:pt x="552" y="184"/>
                    </a:cubicBezTo>
                    <a:cubicBezTo>
                      <a:pt x="549" y="184"/>
                      <a:pt x="547" y="183"/>
                      <a:pt x="546" y="182"/>
                    </a:cubicBezTo>
                    <a:cubicBezTo>
                      <a:pt x="546" y="181"/>
                      <a:pt x="546" y="180"/>
                      <a:pt x="549" y="179"/>
                    </a:cubicBezTo>
                    <a:cubicBezTo>
                      <a:pt x="549" y="179"/>
                      <a:pt x="550" y="178"/>
                      <a:pt x="549" y="177"/>
                    </a:cubicBezTo>
                    <a:cubicBezTo>
                      <a:pt x="549" y="175"/>
                      <a:pt x="547" y="173"/>
                      <a:pt x="545" y="173"/>
                    </a:cubicBezTo>
                    <a:cubicBezTo>
                      <a:pt x="544" y="173"/>
                      <a:pt x="542" y="172"/>
                      <a:pt x="541" y="171"/>
                    </a:cubicBezTo>
                    <a:cubicBezTo>
                      <a:pt x="541" y="169"/>
                      <a:pt x="542" y="168"/>
                      <a:pt x="544" y="166"/>
                    </a:cubicBezTo>
                    <a:cubicBezTo>
                      <a:pt x="544" y="165"/>
                      <a:pt x="544" y="165"/>
                      <a:pt x="544" y="165"/>
                    </a:cubicBezTo>
                    <a:cubicBezTo>
                      <a:pt x="544" y="163"/>
                      <a:pt x="540" y="159"/>
                      <a:pt x="537" y="158"/>
                    </a:cubicBezTo>
                    <a:cubicBezTo>
                      <a:pt x="537" y="158"/>
                      <a:pt x="537" y="158"/>
                      <a:pt x="537" y="158"/>
                    </a:cubicBezTo>
                    <a:cubicBezTo>
                      <a:pt x="536" y="157"/>
                      <a:pt x="535" y="156"/>
                      <a:pt x="536" y="155"/>
                    </a:cubicBezTo>
                    <a:cubicBezTo>
                      <a:pt x="536" y="154"/>
                      <a:pt x="538" y="153"/>
                      <a:pt x="542" y="152"/>
                    </a:cubicBezTo>
                    <a:cubicBezTo>
                      <a:pt x="542" y="151"/>
                      <a:pt x="542" y="147"/>
                      <a:pt x="542" y="145"/>
                    </a:cubicBezTo>
                    <a:cubicBezTo>
                      <a:pt x="542" y="142"/>
                      <a:pt x="542" y="139"/>
                      <a:pt x="543" y="138"/>
                    </a:cubicBezTo>
                    <a:cubicBezTo>
                      <a:pt x="544" y="136"/>
                      <a:pt x="545" y="135"/>
                      <a:pt x="547" y="135"/>
                    </a:cubicBezTo>
                    <a:cubicBezTo>
                      <a:pt x="548" y="135"/>
                      <a:pt x="548" y="135"/>
                      <a:pt x="549" y="136"/>
                    </a:cubicBezTo>
                    <a:cubicBezTo>
                      <a:pt x="549" y="137"/>
                      <a:pt x="549" y="137"/>
                      <a:pt x="548" y="139"/>
                    </a:cubicBezTo>
                    <a:cubicBezTo>
                      <a:pt x="546" y="142"/>
                      <a:pt x="545" y="145"/>
                      <a:pt x="547" y="148"/>
                    </a:cubicBezTo>
                    <a:cubicBezTo>
                      <a:pt x="551" y="153"/>
                      <a:pt x="552" y="157"/>
                      <a:pt x="550" y="163"/>
                    </a:cubicBezTo>
                    <a:cubicBezTo>
                      <a:pt x="550" y="164"/>
                      <a:pt x="550" y="164"/>
                      <a:pt x="550" y="165"/>
                    </a:cubicBezTo>
                    <a:cubicBezTo>
                      <a:pt x="551" y="164"/>
                      <a:pt x="552" y="162"/>
                      <a:pt x="554" y="159"/>
                    </a:cubicBezTo>
                    <a:cubicBezTo>
                      <a:pt x="557" y="153"/>
                      <a:pt x="557" y="148"/>
                      <a:pt x="556" y="146"/>
                    </a:cubicBezTo>
                    <a:cubicBezTo>
                      <a:pt x="556" y="146"/>
                      <a:pt x="556" y="146"/>
                      <a:pt x="556" y="146"/>
                    </a:cubicBezTo>
                    <a:cubicBezTo>
                      <a:pt x="554" y="145"/>
                      <a:pt x="553" y="142"/>
                      <a:pt x="554" y="140"/>
                    </a:cubicBezTo>
                    <a:cubicBezTo>
                      <a:pt x="554" y="138"/>
                      <a:pt x="555" y="138"/>
                      <a:pt x="555" y="138"/>
                    </a:cubicBezTo>
                    <a:cubicBezTo>
                      <a:pt x="556" y="138"/>
                      <a:pt x="557" y="138"/>
                      <a:pt x="558" y="139"/>
                    </a:cubicBezTo>
                    <a:cubicBezTo>
                      <a:pt x="559" y="141"/>
                      <a:pt x="560" y="142"/>
                      <a:pt x="560" y="142"/>
                    </a:cubicBezTo>
                    <a:cubicBezTo>
                      <a:pt x="561" y="142"/>
                      <a:pt x="563" y="140"/>
                      <a:pt x="564" y="139"/>
                    </a:cubicBezTo>
                    <a:cubicBezTo>
                      <a:pt x="568" y="135"/>
                      <a:pt x="571" y="129"/>
                      <a:pt x="571" y="127"/>
                    </a:cubicBezTo>
                    <a:cubicBezTo>
                      <a:pt x="571" y="126"/>
                      <a:pt x="570" y="126"/>
                      <a:pt x="570" y="126"/>
                    </a:cubicBezTo>
                    <a:cubicBezTo>
                      <a:pt x="569" y="125"/>
                      <a:pt x="569" y="124"/>
                      <a:pt x="569" y="124"/>
                    </a:cubicBezTo>
                    <a:cubicBezTo>
                      <a:pt x="569" y="122"/>
                      <a:pt x="573" y="121"/>
                      <a:pt x="576" y="121"/>
                    </a:cubicBezTo>
                    <a:cubicBezTo>
                      <a:pt x="576" y="121"/>
                      <a:pt x="577" y="121"/>
                      <a:pt x="577" y="121"/>
                    </a:cubicBezTo>
                    <a:cubicBezTo>
                      <a:pt x="582" y="121"/>
                      <a:pt x="592" y="118"/>
                      <a:pt x="593" y="117"/>
                    </a:cubicBezTo>
                    <a:cubicBezTo>
                      <a:pt x="593" y="117"/>
                      <a:pt x="593" y="117"/>
                      <a:pt x="593" y="117"/>
                    </a:cubicBezTo>
                    <a:cubicBezTo>
                      <a:pt x="593" y="117"/>
                      <a:pt x="592" y="117"/>
                      <a:pt x="591" y="117"/>
                    </a:cubicBezTo>
                    <a:cubicBezTo>
                      <a:pt x="590" y="117"/>
                      <a:pt x="587" y="117"/>
                      <a:pt x="584" y="118"/>
                    </a:cubicBezTo>
                    <a:cubicBezTo>
                      <a:pt x="581" y="118"/>
                      <a:pt x="578" y="119"/>
                      <a:pt x="576" y="119"/>
                    </a:cubicBezTo>
                    <a:cubicBezTo>
                      <a:pt x="576" y="118"/>
                      <a:pt x="575" y="118"/>
                      <a:pt x="575" y="117"/>
                    </a:cubicBezTo>
                    <a:cubicBezTo>
                      <a:pt x="575" y="113"/>
                      <a:pt x="591" y="110"/>
                      <a:pt x="594" y="110"/>
                    </a:cubicBezTo>
                    <a:cubicBezTo>
                      <a:pt x="597" y="110"/>
                      <a:pt x="597" y="109"/>
                      <a:pt x="598" y="107"/>
                    </a:cubicBezTo>
                    <a:cubicBezTo>
                      <a:pt x="598" y="106"/>
                      <a:pt x="598" y="105"/>
                      <a:pt x="599" y="105"/>
                    </a:cubicBezTo>
                    <a:cubicBezTo>
                      <a:pt x="600" y="105"/>
                      <a:pt x="600" y="105"/>
                      <a:pt x="601" y="106"/>
                    </a:cubicBezTo>
                    <a:cubicBezTo>
                      <a:pt x="603" y="108"/>
                      <a:pt x="606" y="109"/>
                      <a:pt x="609" y="106"/>
                    </a:cubicBezTo>
                    <a:cubicBezTo>
                      <a:pt x="610" y="106"/>
                      <a:pt x="610" y="105"/>
                      <a:pt x="610" y="104"/>
                    </a:cubicBezTo>
                    <a:cubicBezTo>
                      <a:pt x="610" y="102"/>
                      <a:pt x="608" y="100"/>
                      <a:pt x="606" y="100"/>
                    </a:cubicBezTo>
                    <a:cubicBezTo>
                      <a:pt x="606" y="99"/>
                      <a:pt x="605" y="99"/>
                      <a:pt x="604" y="98"/>
                    </a:cubicBezTo>
                    <a:cubicBezTo>
                      <a:pt x="604" y="97"/>
                      <a:pt x="605" y="96"/>
                      <a:pt x="606" y="95"/>
                    </a:cubicBezTo>
                    <a:cubicBezTo>
                      <a:pt x="606" y="95"/>
                      <a:pt x="607" y="94"/>
                      <a:pt x="607" y="93"/>
                    </a:cubicBezTo>
                    <a:cubicBezTo>
                      <a:pt x="606" y="92"/>
                      <a:pt x="607" y="89"/>
                      <a:pt x="608" y="87"/>
                    </a:cubicBezTo>
                    <a:cubicBezTo>
                      <a:pt x="609" y="85"/>
                      <a:pt x="611" y="80"/>
                      <a:pt x="615" y="80"/>
                    </a:cubicBezTo>
                    <a:cubicBezTo>
                      <a:pt x="617" y="79"/>
                      <a:pt x="617" y="78"/>
                      <a:pt x="618" y="78"/>
                    </a:cubicBezTo>
                    <a:cubicBezTo>
                      <a:pt x="619" y="77"/>
                      <a:pt x="619" y="76"/>
                      <a:pt x="622" y="76"/>
                    </a:cubicBezTo>
                    <a:cubicBezTo>
                      <a:pt x="624" y="76"/>
                      <a:pt x="625" y="74"/>
                      <a:pt x="626" y="72"/>
                    </a:cubicBezTo>
                    <a:cubicBezTo>
                      <a:pt x="627" y="70"/>
                      <a:pt x="628" y="69"/>
                      <a:pt x="629" y="68"/>
                    </a:cubicBezTo>
                    <a:cubicBezTo>
                      <a:pt x="630" y="67"/>
                      <a:pt x="631" y="67"/>
                      <a:pt x="632" y="67"/>
                    </a:cubicBezTo>
                    <a:cubicBezTo>
                      <a:pt x="633" y="67"/>
                      <a:pt x="635" y="67"/>
                      <a:pt x="636" y="68"/>
                    </a:cubicBezTo>
                    <a:cubicBezTo>
                      <a:pt x="638" y="69"/>
                      <a:pt x="641" y="70"/>
                      <a:pt x="643" y="68"/>
                    </a:cubicBezTo>
                    <a:cubicBezTo>
                      <a:pt x="645" y="66"/>
                      <a:pt x="648" y="64"/>
                      <a:pt x="651" y="62"/>
                    </a:cubicBezTo>
                    <a:cubicBezTo>
                      <a:pt x="650" y="61"/>
                      <a:pt x="650" y="60"/>
                      <a:pt x="649" y="59"/>
                    </a:cubicBezTo>
                    <a:cubicBezTo>
                      <a:pt x="649" y="59"/>
                      <a:pt x="649" y="59"/>
                      <a:pt x="648" y="59"/>
                    </a:cubicBezTo>
                    <a:cubicBezTo>
                      <a:pt x="648" y="57"/>
                      <a:pt x="647" y="56"/>
                      <a:pt x="647" y="55"/>
                    </a:cubicBezTo>
                    <a:cubicBezTo>
                      <a:pt x="646" y="55"/>
                      <a:pt x="646" y="55"/>
                      <a:pt x="646" y="55"/>
                    </a:cubicBezTo>
                    <a:cubicBezTo>
                      <a:pt x="646" y="54"/>
                      <a:pt x="645" y="53"/>
                      <a:pt x="645" y="52"/>
                    </a:cubicBezTo>
                    <a:cubicBezTo>
                      <a:pt x="645" y="51"/>
                      <a:pt x="645" y="51"/>
                      <a:pt x="645" y="51"/>
                    </a:cubicBezTo>
                    <a:cubicBezTo>
                      <a:pt x="642" y="45"/>
                      <a:pt x="642" y="41"/>
                      <a:pt x="642" y="37"/>
                    </a:cubicBezTo>
                    <a:cubicBezTo>
                      <a:pt x="642" y="37"/>
                      <a:pt x="642" y="37"/>
                      <a:pt x="642" y="37"/>
                    </a:cubicBezTo>
                    <a:cubicBezTo>
                      <a:pt x="642" y="37"/>
                      <a:pt x="642" y="37"/>
                      <a:pt x="642" y="37"/>
                    </a:cubicBezTo>
                    <a:cubicBezTo>
                      <a:pt x="642" y="36"/>
                      <a:pt x="642" y="35"/>
                      <a:pt x="642" y="34"/>
                    </a:cubicBezTo>
                    <a:cubicBezTo>
                      <a:pt x="642" y="34"/>
                      <a:pt x="642" y="34"/>
                      <a:pt x="642" y="33"/>
                    </a:cubicBezTo>
                    <a:cubicBezTo>
                      <a:pt x="642" y="33"/>
                      <a:pt x="642" y="33"/>
                      <a:pt x="642" y="33"/>
                    </a:cubicBezTo>
                    <a:cubicBezTo>
                      <a:pt x="642" y="33"/>
                      <a:pt x="642" y="33"/>
                      <a:pt x="642" y="32"/>
                    </a:cubicBezTo>
                    <a:cubicBezTo>
                      <a:pt x="642" y="32"/>
                      <a:pt x="642" y="32"/>
                      <a:pt x="642" y="32"/>
                    </a:cubicBezTo>
                    <a:cubicBezTo>
                      <a:pt x="642" y="32"/>
                      <a:pt x="642" y="31"/>
                      <a:pt x="642" y="31"/>
                    </a:cubicBezTo>
                    <a:cubicBezTo>
                      <a:pt x="642" y="31"/>
                      <a:pt x="642" y="31"/>
                      <a:pt x="642" y="31"/>
                    </a:cubicBezTo>
                    <a:cubicBezTo>
                      <a:pt x="642" y="31"/>
                      <a:pt x="642" y="31"/>
                      <a:pt x="642" y="31"/>
                    </a:cubicBezTo>
                    <a:cubicBezTo>
                      <a:pt x="642" y="31"/>
                      <a:pt x="642" y="31"/>
                      <a:pt x="642" y="31"/>
                    </a:cubicBezTo>
                    <a:cubicBezTo>
                      <a:pt x="641" y="31"/>
                      <a:pt x="641" y="31"/>
                      <a:pt x="641" y="31"/>
                    </a:cubicBezTo>
                    <a:cubicBezTo>
                      <a:pt x="641" y="31"/>
                      <a:pt x="641" y="31"/>
                      <a:pt x="641" y="31"/>
                    </a:cubicBezTo>
                    <a:cubicBezTo>
                      <a:pt x="640" y="30"/>
                      <a:pt x="640" y="30"/>
                      <a:pt x="639" y="30"/>
                    </a:cubicBezTo>
                    <a:cubicBezTo>
                      <a:pt x="639" y="30"/>
                      <a:pt x="639" y="30"/>
                      <a:pt x="639" y="30"/>
                    </a:cubicBezTo>
                    <a:cubicBezTo>
                      <a:pt x="638" y="30"/>
                      <a:pt x="638" y="30"/>
                      <a:pt x="637" y="30"/>
                    </a:cubicBezTo>
                    <a:cubicBezTo>
                      <a:pt x="636" y="30"/>
                      <a:pt x="636" y="30"/>
                      <a:pt x="635" y="30"/>
                    </a:cubicBezTo>
                    <a:cubicBezTo>
                      <a:pt x="635" y="30"/>
                      <a:pt x="635" y="30"/>
                      <a:pt x="634" y="30"/>
                    </a:cubicBezTo>
                    <a:cubicBezTo>
                      <a:pt x="633" y="30"/>
                      <a:pt x="631" y="29"/>
                      <a:pt x="629" y="29"/>
                    </a:cubicBezTo>
                    <a:cubicBezTo>
                      <a:pt x="629" y="29"/>
                      <a:pt x="628" y="28"/>
                      <a:pt x="627" y="28"/>
                    </a:cubicBezTo>
                    <a:cubicBezTo>
                      <a:pt x="627" y="27"/>
                      <a:pt x="627" y="27"/>
                      <a:pt x="627" y="27"/>
                    </a:cubicBezTo>
                    <a:cubicBezTo>
                      <a:pt x="626" y="27"/>
                      <a:pt x="626" y="27"/>
                      <a:pt x="626" y="27"/>
                    </a:cubicBezTo>
                    <a:cubicBezTo>
                      <a:pt x="626" y="27"/>
                      <a:pt x="626" y="27"/>
                      <a:pt x="626" y="27"/>
                    </a:cubicBezTo>
                    <a:cubicBezTo>
                      <a:pt x="626" y="28"/>
                      <a:pt x="625" y="28"/>
                      <a:pt x="625" y="28"/>
                    </a:cubicBezTo>
                    <a:cubicBezTo>
                      <a:pt x="625" y="28"/>
                      <a:pt x="625" y="28"/>
                      <a:pt x="625" y="28"/>
                    </a:cubicBezTo>
                    <a:cubicBezTo>
                      <a:pt x="625" y="28"/>
                      <a:pt x="625" y="28"/>
                      <a:pt x="624" y="28"/>
                    </a:cubicBezTo>
                    <a:cubicBezTo>
                      <a:pt x="624" y="28"/>
                      <a:pt x="624" y="28"/>
                      <a:pt x="624" y="28"/>
                    </a:cubicBezTo>
                    <a:cubicBezTo>
                      <a:pt x="624" y="29"/>
                      <a:pt x="624" y="29"/>
                      <a:pt x="624" y="29"/>
                    </a:cubicBezTo>
                    <a:cubicBezTo>
                      <a:pt x="624" y="29"/>
                      <a:pt x="624" y="29"/>
                      <a:pt x="623" y="29"/>
                    </a:cubicBezTo>
                    <a:cubicBezTo>
                      <a:pt x="623" y="30"/>
                      <a:pt x="622" y="31"/>
                      <a:pt x="622" y="31"/>
                    </a:cubicBezTo>
                    <a:cubicBezTo>
                      <a:pt x="622" y="32"/>
                      <a:pt x="621" y="32"/>
                      <a:pt x="621" y="32"/>
                    </a:cubicBezTo>
                    <a:cubicBezTo>
                      <a:pt x="621" y="33"/>
                      <a:pt x="620" y="33"/>
                      <a:pt x="620" y="34"/>
                    </a:cubicBezTo>
                    <a:cubicBezTo>
                      <a:pt x="620" y="34"/>
                      <a:pt x="620" y="35"/>
                      <a:pt x="619" y="35"/>
                    </a:cubicBezTo>
                    <a:cubicBezTo>
                      <a:pt x="619" y="36"/>
                      <a:pt x="618" y="37"/>
                      <a:pt x="618" y="38"/>
                    </a:cubicBezTo>
                    <a:cubicBezTo>
                      <a:pt x="618" y="38"/>
                      <a:pt x="618" y="38"/>
                      <a:pt x="618" y="38"/>
                    </a:cubicBezTo>
                    <a:cubicBezTo>
                      <a:pt x="616" y="42"/>
                      <a:pt x="615" y="45"/>
                      <a:pt x="615" y="47"/>
                    </a:cubicBezTo>
                    <a:cubicBezTo>
                      <a:pt x="615" y="47"/>
                      <a:pt x="615" y="47"/>
                      <a:pt x="615" y="47"/>
                    </a:cubicBezTo>
                    <a:cubicBezTo>
                      <a:pt x="614" y="48"/>
                      <a:pt x="614" y="48"/>
                      <a:pt x="614" y="49"/>
                    </a:cubicBezTo>
                    <a:cubicBezTo>
                      <a:pt x="614" y="49"/>
                      <a:pt x="614" y="49"/>
                      <a:pt x="614" y="49"/>
                    </a:cubicBezTo>
                    <a:cubicBezTo>
                      <a:pt x="614" y="49"/>
                      <a:pt x="614" y="50"/>
                      <a:pt x="613" y="50"/>
                    </a:cubicBezTo>
                    <a:cubicBezTo>
                      <a:pt x="613" y="50"/>
                      <a:pt x="613" y="51"/>
                      <a:pt x="613" y="51"/>
                    </a:cubicBezTo>
                    <a:cubicBezTo>
                      <a:pt x="613" y="51"/>
                      <a:pt x="613" y="51"/>
                      <a:pt x="613" y="51"/>
                    </a:cubicBezTo>
                    <a:cubicBezTo>
                      <a:pt x="612" y="52"/>
                      <a:pt x="612" y="52"/>
                      <a:pt x="612" y="52"/>
                    </a:cubicBezTo>
                    <a:cubicBezTo>
                      <a:pt x="612" y="52"/>
                      <a:pt x="612" y="52"/>
                      <a:pt x="612" y="53"/>
                    </a:cubicBezTo>
                    <a:cubicBezTo>
                      <a:pt x="611" y="53"/>
                      <a:pt x="611" y="53"/>
                      <a:pt x="611" y="54"/>
                    </a:cubicBezTo>
                    <a:cubicBezTo>
                      <a:pt x="611" y="54"/>
                      <a:pt x="611" y="54"/>
                      <a:pt x="610" y="54"/>
                    </a:cubicBezTo>
                    <a:cubicBezTo>
                      <a:pt x="610" y="54"/>
                      <a:pt x="610" y="54"/>
                      <a:pt x="610" y="55"/>
                    </a:cubicBezTo>
                    <a:cubicBezTo>
                      <a:pt x="610" y="55"/>
                      <a:pt x="609" y="55"/>
                      <a:pt x="609" y="55"/>
                    </a:cubicBezTo>
                    <a:cubicBezTo>
                      <a:pt x="609" y="55"/>
                      <a:pt x="609" y="55"/>
                      <a:pt x="609" y="55"/>
                    </a:cubicBezTo>
                    <a:cubicBezTo>
                      <a:pt x="605" y="59"/>
                      <a:pt x="601" y="62"/>
                      <a:pt x="600" y="62"/>
                    </a:cubicBezTo>
                    <a:cubicBezTo>
                      <a:pt x="600" y="62"/>
                      <a:pt x="600" y="62"/>
                      <a:pt x="600" y="62"/>
                    </a:cubicBezTo>
                    <a:cubicBezTo>
                      <a:pt x="600" y="62"/>
                      <a:pt x="600" y="62"/>
                      <a:pt x="600" y="62"/>
                    </a:cubicBezTo>
                    <a:cubicBezTo>
                      <a:pt x="600" y="63"/>
                      <a:pt x="600" y="63"/>
                      <a:pt x="600" y="63"/>
                    </a:cubicBezTo>
                    <a:cubicBezTo>
                      <a:pt x="600" y="63"/>
                      <a:pt x="600" y="63"/>
                      <a:pt x="600" y="63"/>
                    </a:cubicBezTo>
                    <a:cubicBezTo>
                      <a:pt x="599" y="63"/>
                      <a:pt x="595" y="63"/>
                      <a:pt x="589" y="63"/>
                    </a:cubicBezTo>
                    <a:cubicBezTo>
                      <a:pt x="588" y="63"/>
                      <a:pt x="586" y="63"/>
                      <a:pt x="585" y="63"/>
                    </a:cubicBezTo>
                    <a:cubicBezTo>
                      <a:pt x="583" y="63"/>
                      <a:pt x="582" y="63"/>
                      <a:pt x="580" y="63"/>
                    </a:cubicBezTo>
                    <a:cubicBezTo>
                      <a:pt x="571" y="63"/>
                      <a:pt x="562" y="63"/>
                      <a:pt x="561" y="63"/>
                    </a:cubicBezTo>
                    <a:cubicBezTo>
                      <a:pt x="561" y="63"/>
                      <a:pt x="561" y="63"/>
                      <a:pt x="561" y="63"/>
                    </a:cubicBezTo>
                    <a:cubicBezTo>
                      <a:pt x="560" y="63"/>
                      <a:pt x="560" y="63"/>
                      <a:pt x="560" y="63"/>
                    </a:cubicBezTo>
                    <a:cubicBezTo>
                      <a:pt x="560" y="63"/>
                      <a:pt x="559" y="64"/>
                      <a:pt x="559" y="64"/>
                    </a:cubicBezTo>
                    <a:cubicBezTo>
                      <a:pt x="558" y="64"/>
                      <a:pt x="558" y="65"/>
                      <a:pt x="557" y="65"/>
                    </a:cubicBezTo>
                    <a:cubicBezTo>
                      <a:pt x="557" y="65"/>
                      <a:pt x="557" y="65"/>
                      <a:pt x="557" y="65"/>
                    </a:cubicBezTo>
                    <a:cubicBezTo>
                      <a:pt x="556" y="66"/>
                      <a:pt x="556" y="66"/>
                      <a:pt x="555" y="67"/>
                    </a:cubicBezTo>
                    <a:cubicBezTo>
                      <a:pt x="555" y="67"/>
                      <a:pt x="555" y="67"/>
                      <a:pt x="555" y="67"/>
                    </a:cubicBezTo>
                    <a:cubicBezTo>
                      <a:pt x="554" y="68"/>
                      <a:pt x="552" y="69"/>
                      <a:pt x="551" y="70"/>
                    </a:cubicBezTo>
                    <a:cubicBezTo>
                      <a:pt x="551" y="70"/>
                      <a:pt x="551" y="70"/>
                      <a:pt x="551" y="70"/>
                    </a:cubicBezTo>
                    <a:cubicBezTo>
                      <a:pt x="550" y="71"/>
                      <a:pt x="549" y="72"/>
                      <a:pt x="549" y="72"/>
                    </a:cubicBezTo>
                    <a:cubicBezTo>
                      <a:pt x="548" y="72"/>
                      <a:pt x="548" y="73"/>
                      <a:pt x="548" y="73"/>
                    </a:cubicBezTo>
                    <a:cubicBezTo>
                      <a:pt x="547" y="73"/>
                      <a:pt x="547" y="73"/>
                      <a:pt x="547" y="73"/>
                    </a:cubicBezTo>
                    <a:cubicBezTo>
                      <a:pt x="548" y="75"/>
                      <a:pt x="548" y="77"/>
                      <a:pt x="547" y="78"/>
                    </a:cubicBezTo>
                    <a:cubicBezTo>
                      <a:pt x="545" y="83"/>
                      <a:pt x="534" y="85"/>
                      <a:pt x="524" y="86"/>
                    </a:cubicBezTo>
                    <a:cubicBezTo>
                      <a:pt x="521" y="86"/>
                      <a:pt x="519" y="86"/>
                      <a:pt x="517" y="87"/>
                    </a:cubicBezTo>
                    <a:cubicBezTo>
                      <a:pt x="517" y="87"/>
                      <a:pt x="517" y="87"/>
                      <a:pt x="517" y="87"/>
                    </a:cubicBezTo>
                    <a:cubicBezTo>
                      <a:pt x="517" y="87"/>
                      <a:pt x="517" y="88"/>
                      <a:pt x="517" y="88"/>
                    </a:cubicBezTo>
                    <a:cubicBezTo>
                      <a:pt x="517" y="88"/>
                      <a:pt x="517" y="89"/>
                      <a:pt x="517" y="89"/>
                    </a:cubicBezTo>
                    <a:cubicBezTo>
                      <a:pt x="517" y="89"/>
                      <a:pt x="517" y="89"/>
                      <a:pt x="517" y="90"/>
                    </a:cubicBezTo>
                    <a:cubicBezTo>
                      <a:pt x="517" y="90"/>
                      <a:pt x="517" y="90"/>
                      <a:pt x="517" y="90"/>
                    </a:cubicBezTo>
                    <a:cubicBezTo>
                      <a:pt x="517" y="90"/>
                      <a:pt x="517" y="90"/>
                      <a:pt x="517" y="90"/>
                    </a:cubicBezTo>
                    <a:cubicBezTo>
                      <a:pt x="517" y="91"/>
                      <a:pt x="517" y="91"/>
                      <a:pt x="516" y="91"/>
                    </a:cubicBezTo>
                    <a:cubicBezTo>
                      <a:pt x="516" y="91"/>
                      <a:pt x="516" y="92"/>
                      <a:pt x="516" y="92"/>
                    </a:cubicBezTo>
                    <a:cubicBezTo>
                      <a:pt x="516" y="92"/>
                      <a:pt x="516" y="92"/>
                      <a:pt x="516" y="92"/>
                    </a:cubicBezTo>
                    <a:cubicBezTo>
                      <a:pt x="516" y="92"/>
                      <a:pt x="516" y="92"/>
                      <a:pt x="516" y="92"/>
                    </a:cubicBezTo>
                    <a:cubicBezTo>
                      <a:pt x="515" y="92"/>
                      <a:pt x="515" y="92"/>
                      <a:pt x="515" y="93"/>
                    </a:cubicBezTo>
                    <a:cubicBezTo>
                      <a:pt x="515" y="93"/>
                      <a:pt x="515" y="93"/>
                      <a:pt x="515" y="93"/>
                    </a:cubicBezTo>
                    <a:cubicBezTo>
                      <a:pt x="514" y="93"/>
                      <a:pt x="514" y="93"/>
                      <a:pt x="514" y="94"/>
                    </a:cubicBezTo>
                    <a:cubicBezTo>
                      <a:pt x="514" y="94"/>
                      <a:pt x="513" y="94"/>
                      <a:pt x="513" y="94"/>
                    </a:cubicBezTo>
                    <a:cubicBezTo>
                      <a:pt x="511" y="97"/>
                      <a:pt x="502" y="102"/>
                      <a:pt x="491" y="108"/>
                    </a:cubicBezTo>
                    <a:cubicBezTo>
                      <a:pt x="490" y="108"/>
                      <a:pt x="488" y="109"/>
                      <a:pt x="487" y="110"/>
                    </a:cubicBezTo>
                    <a:cubicBezTo>
                      <a:pt x="481" y="113"/>
                      <a:pt x="472" y="113"/>
                      <a:pt x="467" y="110"/>
                    </a:cubicBezTo>
                    <a:cubicBezTo>
                      <a:pt x="465" y="109"/>
                      <a:pt x="463" y="106"/>
                      <a:pt x="463" y="104"/>
                    </a:cubicBezTo>
                    <a:cubicBezTo>
                      <a:pt x="463" y="99"/>
                      <a:pt x="466" y="97"/>
                      <a:pt x="468" y="97"/>
                    </a:cubicBezTo>
                    <a:cubicBezTo>
                      <a:pt x="471" y="97"/>
                      <a:pt x="473" y="99"/>
                      <a:pt x="474" y="101"/>
                    </a:cubicBezTo>
                    <a:cubicBezTo>
                      <a:pt x="474" y="101"/>
                      <a:pt x="475" y="101"/>
                      <a:pt x="476" y="100"/>
                    </a:cubicBezTo>
                    <a:cubicBezTo>
                      <a:pt x="476" y="100"/>
                      <a:pt x="476" y="100"/>
                      <a:pt x="476" y="100"/>
                    </a:cubicBezTo>
                    <a:cubicBezTo>
                      <a:pt x="475" y="99"/>
                      <a:pt x="475" y="99"/>
                      <a:pt x="475" y="99"/>
                    </a:cubicBezTo>
                    <a:cubicBezTo>
                      <a:pt x="475" y="98"/>
                      <a:pt x="475" y="98"/>
                      <a:pt x="475" y="98"/>
                    </a:cubicBezTo>
                    <a:cubicBezTo>
                      <a:pt x="475" y="98"/>
                      <a:pt x="475" y="97"/>
                      <a:pt x="474" y="97"/>
                    </a:cubicBezTo>
                    <a:cubicBezTo>
                      <a:pt x="474" y="97"/>
                      <a:pt x="474" y="96"/>
                      <a:pt x="474" y="96"/>
                    </a:cubicBezTo>
                    <a:cubicBezTo>
                      <a:pt x="474" y="95"/>
                      <a:pt x="474" y="95"/>
                      <a:pt x="474" y="94"/>
                    </a:cubicBezTo>
                    <a:cubicBezTo>
                      <a:pt x="474" y="94"/>
                      <a:pt x="474" y="94"/>
                      <a:pt x="474" y="94"/>
                    </a:cubicBezTo>
                    <a:cubicBezTo>
                      <a:pt x="474" y="93"/>
                      <a:pt x="474" y="93"/>
                      <a:pt x="474" y="92"/>
                    </a:cubicBezTo>
                    <a:cubicBezTo>
                      <a:pt x="473" y="91"/>
                      <a:pt x="473" y="88"/>
                      <a:pt x="473" y="86"/>
                    </a:cubicBezTo>
                    <a:cubicBezTo>
                      <a:pt x="474" y="82"/>
                      <a:pt x="473" y="79"/>
                      <a:pt x="471" y="78"/>
                    </a:cubicBezTo>
                    <a:cubicBezTo>
                      <a:pt x="469" y="77"/>
                      <a:pt x="465" y="79"/>
                      <a:pt x="463" y="80"/>
                    </a:cubicBezTo>
                    <a:cubicBezTo>
                      <a:pt x="462" y="81"/>
                      <a:pt x="461" y="82"/>
                      <a:pt x="460" y="82"/>
                    </a:cubicBezTo>
                    <a:cubicBezTo>
                      <a:pt x="459" y="82"/>
                      <a:pt x="459" y="82"/>
                      <a:pt x="459" y="81"/>
                    </a:cubicBezTo>
                    <a:cubicBezTo>
                      <a:pt x="458" y="81"/>
                      <a:pt x="458" y="80"/>
                      <a:pt x="458" y="79"/>
                    </a:cubicBezTo>
                    <a:cubicBezTo>
                      <a:pt x="459" y="76"/>
                      <a:pt x="460" y="74"/>
                      <a:pt x="461" y="72"/>
                    </a:cubicBezTo>
                    <a:cubicBezTo>
                      <a:pt x="464" y="68"/>
                      <a:pt x="466" y="64"/>
                      <a:pt x="463" y="59"/>
                    </a:cubicBezTo>
                    <a:cubicBezTo>
                      <a:pt x="460" y="54"/>
                      <a:pt x="456" y="53"/>
                      <a:pt x="453" y="53"/>
                    </a:cubicBezTo>
                    <a:cubicBezTo>
                      <a:pt x="450" y="53"/>
                      <a:pt x="448" y="54"/>
                      <a:pt x="447" y="57"/>
                    </a:cubicBezTo>
                    <a:cubicBezTo>
                      <a:pt x="446" y="61"/>
                      <a:pt x="443" y="62"/>
                      <a:pt x="440" y="62"/>
                    </a:cubicBezTo>
                    <a:cubicBezTo>
                      <a:pt x="438" y="63"/>
                      <a:pt x="437" y="63"/>
                      <a:pt x="436" y="65"/>
                    </a:cubicBezTo>
                    <a:cubicBezTo>
                      <a:pt x="433" y="70"/>
                      <a:pt x="431" y="81"/>
                      <a:pt x="433" y="89"/>
                    </a:cubicBezTo>
                    <a:cubicBezTo>
                      <a:pt x="435" y="98"/>
                      <a:pt x="431" y="102"/>
                      <a:pt x="424" y="106"/>
                    </a:cubicBezTo>
                    <a:cubicBezTo>
                      <a:pt x="421" y="108"/>
                      <a:pt x="418" y="108"/>
                      <a:pt x="416" y="105"/>
                    </a:cubicBezTo>
                    <a:cubicBezTo>
                      <a:pt x="413" y="101"/>
                      <a:pt x="412" y="93"/>
                      <a:pt x="414" y="84"/>
                    </a:cubicBezTo>
                    <a:cubicBezTo>
                      <a:pt x="415" y="80"/>
                      <a:pt x="416" y="77"/>
                      <a:pt x="417" y="74"/>
                    </a:cubicBezTo>
                    <a:cubicBezTo>
                      <a:pt x="418" y="70"/>
                      <a:pt x="419" y="67"/>
                      <a:pt x="419" y="66"/>
                    </a:cubicBezTo>
                    <a:cubicBezTo>
                      <a:pt x="419" y="66"/>
                      <a:pt x="418" y="65"/>
                      <a:pt x="418" y="65"/>
                    </a:cubicBezTo>
                    <a:cubicBezTo>
                      <a:pt x="416" y="65"/>
                      <a:pt x="416" y="64"/>
                      <a:pt x="416" y="64"/>
                    </a:cubicBezTo>
                    <a:cubicBezTo>
                      <a:pt x="415" y="60"/>
                      <a:pt x="426" y="51"/>
                      <a:pt x="435" y="49"/>
                    </a:cubicBezTo>
                    <a:cubicBezTo>
                      <a:pt x="439" y="48"/>
                      <a:pt x="444" y="47"/>
                      <a:pt x="448" y="47"/>
                    </a:cubicBezTo>
                    <a:cubicBezTo>
                      <a:pt x="452" y="47"/>
                      <a:pt x="457" y="46"/>
                      <a:pt x="457" y="45"/>
                    </a:cubicBezTo>
                    <a:cubicBezTo>
                      <a:pt x="457" y="45"/>
                      <a:pt x="457" y="44"/>
                      <a:pt x="458" y="44"/>
                    </a:cubicBezTo>
                    <a:cubicBezTo>
                      <a:pt x="457" y="43"/>
                      <a:pt x="456" y="43"/>
                      <a:pt x="456" y="42"/>
                    </a:cubicBezTo>
                    <a:cubicBezTo>
                      <a:pt x="456" y="42"/>
                      <a:pt x="456" y="42"/>
                      <a:pt x="455" y="42"/>
                    </a:cubicBezTo>
                    <a:cubicBezTo>
                      <a:pt x="455" y="42"/>
                      <a:pt x="454" y="41"/>
                      <a:pt x="453" y="41"/>
                    </a:cubicBezTo>
                    <a:cubicBezTo>
                      <a:pt x="453" y="41"/>
                      <a:pt x="453" y="42"/>
                      <a:pt x="452" y="42"/>
                    </a:cubicBezTo>
                    <a:cubicBezTo>
                      <a:pt x="452" y="43"/>
                      <a:pt x="451" y="43"/>
                      <a:pt x="450" y="43"/>
                    </a:cubicBezTo>
                    <a:cubicBezTo>
                      <a:pt x="449" y="43"/>
                      <a:pt x="448" y="42"/>
                      <a:pt x="447" y="41"/>
                    </a:cubicBezTo>
                    <a:cubicBezTo>
                      <a:pt x="446" y="40"/>
                      <a:pt x="445" y="38"/>
                      <a:pt x="441" y="38"/>
                    </a:cubicBezTo>
                    <a:cubicBezTo>
                      <a:pt x="438" y="38"/>
                      <a:pt x="435" y="39"/>
                      <a:pt x="432" y="40"/>
                    </a:cubicBezTo>
                    <a:cubicBezTo>
                      <a:pt x="429" y="41"/>
                      <a:pt x="426" y="43"/>
                      <a:pt x="424" y="43"/>
                    </a:cubicBezTo>
                    <a:cubicBezTo>
                      <a:pt x="422" y="43"/>
                      <a:pt x="421" y="42"/>
                      <a:pt x="420" y="42"/>
                    </a:cubicBezTo>
                    <a:cubicBezTo>
                      <a:pt x="417" y="40"/>
                      <a:pt x="416" y="38"/>
                      <a:pt x="415" y="37"/>
                    </a:cubicBezTo>
                    <a:cubicBezTo>
                      <a:pt x="414" y="35"/>
                      <a:pt x="414" y="35"/>
                      <a:pt x="412" y="35"/>
                    </a:cubicBezTo>
                    <a:cubicBezTo>
                      <a:pt x="411" y="35"/>
                      <a:pt x="410" y="35"/>
                      <a:pt x="409" y="34"/>
                    </a:cubicBezTo>
                    <a:cubicBezTo>
                      <a:pt x="408" y="33"/>
                      <a:pt x="409" y="31"/>
                      <a:pt x="410" y="29"/>
                    </a:cubicBezTo>
                    <a:cubicBezTo>
                      <a:pt x="410" y="29"/>
                      <a:pt x="410" y="28"/>
                      <a:pt x="410" y="28"/>
                    </a:cubicBezTo>
                    <a:cubicBezTo>
                      <a:pt x="410" y="28"/>
                      <a:pt x="409" y="28"/>
                      <a:pt x="408" y="29"/>
                    </a:cubicBezTo>
                    <a:cubicBezTo>
                      <a:pt x="406" y="30"/>
                      <a:pt x="404" y="31"/>
                      <a:pt x="402" y="33"/>
                    </a:cubicBezTo>
                    <a:cubicBezTo>
                      <a:pt x="396" y="37"/>
                      <a:pt x="390" y="41"/>
                      <a:pt x="386" y="41"/>
                    </a:cubicBezTo>
                    <a:cubicBezTo>
                      <a:pt x="384" y="41"/>
                      <a:pt x="383" y="40"/>
                      <a:pt x="382" y="39"/>
                    </a:cubicBezTo>
                    <a:cubicBezTo>
                      <a:pt x="380" y="38"/>
                      <a:pt x="379" y="37"/>
                      <a:pt x="377" y="37"/>
                    </a:cubicBezTo>
                    <a:cubicBezTo>
                      <a:pt x="376" y="37"/>
                      <a:pt x="375" y="38"/>
                      <a:pt x="374" y="38"/>
                    </a:cubicBezTo>
                    <a:cubicBezTo>
                      <a:pt x="373" y="38"/>
                      <a:pt x="372" y="38"/>
                      <a:pt x="371" y="38"/>
                    </a:cubicBezTo>
                    <a:cubicBezTo>
                      <a:pt x="369" y="38"/>
                      <a:pt x="368" y="38"/>
                      <a:pt x="367" y="37"/>
                    </a:cubicBezTo>
                    <a:cubicBezTo>
                      <a:pt x="366" y="36"/>
                      <a:pt x="366" y="34"/>
                      <a:pt x="367" y="33"/>
                    </a:cubicBezTo>
                    <a:cubicBezTo>
                      <a:pt x="369" y="28"/>
                      <a:pt x="383" y="20"/>
                      <a:pt x="390" y="20"/>
                    </a:cubicBezTo>
                    <a:cubicBezTo>
                      <a:pt x="391" y="20"/>
                      <a:pt x="391" y="20"/>
                      <a:pt x="391" y="20"/>
                    </a:cubicBezTo>
                    <a:cubicBezTo>
                      <a:pt x="392" y="20"/>
                      <a:pt x="393" y="20"/>
                      <a:pt x="394" y="19"/>
                    </a:cubicBezTo>
                    <a:cubicBezTo>
                      <a:pt x="392" y="19"/>
                      <a:pt x="391" y="18"/>
                      <a:pt x="389" y="18"/>
                    </a:cubicBezTo>
                    <a:cubicBezTo>
                      <a:pt x="389" y="18"/>
                      <a:pt x="388" y="18"/>
                      <a:pt x="388" y="18"/>
                    </a:cubicBezTo>
                    <a:cubicBezTo>
                      <a:pt x="387" y="17"/>
                      <a:pt x="387" y="17"/>
                      <a:pt x="386" y="17"/>
                    </a:cubicBezTo>
                    <a:cubicBezTo>
                      <a:pt x="386" y="17"/>
                      <a:pt x="386" y="17"/>
                      <a:pt x="386" y="17"/>
                    </a:cubicBezTo>
                    <a:cubicBezTo>
                      <a:pt x="385" y="17"/>
                      <a:pt x="384" y="17"/>
                      <a:pt x="383" y="17"/>
                    </a:cubicBezTo>
                    <a:cubicBezTo>
                      <a:pt x="383" y="17"/>
                      <a:pt x="383" y="17"/>
                      <a:pt x="383" y="17"/>
                    </a:cubicBezTo>
                    <a:cubicBezTo>
                      <a:pt x="383" y="17"/>
                      <a:pt x="382" y="17"/>
                      <a:pt x="382" y="17"/>
                    </a:cubicBezTo>
                    <a:cubicBezTo>
                      <a:pt x="381" y="17"/>
                      <a:pt x="381" y="17"/>
                      <a:pt x="381" y="17"/>
                    </a:cubicBezTo>
                    <a:cubicBezTo>
                      <a:pt x="381" y="17"/>
                      <a:pt x="381" y="17"/>
                      <a:pt x="381" y="17"/>
                    </a:cubicBezTo>
                    <a:cubicBezTo>
                      <a:pt x="381" y="17"/>
                      <a:pt x="381" y="17"/>
                      <a:pt x="381" y="17"/>
                    </a:cubicBezTo>
                    <a:cubicBezTo>
                      <a:pt x="381" y="18"/>
                      <a:pt x="380" y="18"/>
                      <a:pt x="380" y="18"/>
                    </a:cubicBezTo>
                    <a:cubicBezTo>
                      <a:pt x="380" y="18"/>
                      <a:pt x="380" y="18"/>
                      <a:pt x="380" y="18"/>
                    </a:cubicBezTo>
                    <a:cubicBezTo>
                      <a:pt x="380" y="19"/>
                      <a:pt x="379" y="19"/>
                      <a:pt x="379" y="19"/>
                    </a:cubicBezTo>
                    <a:cubicBezTo>
                      <a:pt x="379" y="19"/>
                      <a:pt x="379" y="19"/>
                      <a:pt x="379" y="19"/>
                    </a:cubicBezTo>
                    <a:cubicBezTo>
                      <a:pt x="378" y="19"/>
                      <a:pt x="378" y="19"/>
                      <a:pt x="378" y="19"/>
                    </a:cubicBezTo>
                    <a:cubicBezTo>
                      <a:pt x="378" y="19"/>
                      <a:pt x="378" y="20"/>
                      <a:pt x="377" y="20"/>
                    </a:cubicBezTo>
                    <a:cubicBezTo>
                      <a:pt x="377" y="20"/>
                      <a:pt x="377" y="20"/>
                      <a:pt x="376" y="20"/>
                    </a:cubicBezTo>
                    <a:cubicBezTo>
                      <a:pt x="376" y="20"/>
                      <a:pt x="375" y="20"/>
                      <a:pt x="374" y="19"/>
                    </a:cubicBezTo>
                    <a:cubicBezTo>
                      <a:pt x="374" y="19"/>
                      <a:pt x="374" y="19"/>
                      <a:pt x="374" y="19"/>
                    </a:cubicBezTo>
                    <a:cubicBezTo>
                      <a:pt x="373" y="19"/>
                      <a:pt x="373" y="19"/>
                      <a:pt x="372" y="18"/>
                    </a:cubicBezTo>
                    <a:cubicBezTo>
                      <a:pt x="372" y="18"/>
                      <a:pt x="372" y="18"/>
                      <a:pt x="372" y="18"/>
                    </a:cubicBezTo>
                    <a:cubicBezTo>
                      <a:pt x="372" y="18"/>
                      <a:pt x="371" y="18"/>
                      <a:pt x="371" y="17"/>
                    </a:cubicBezTo>
                    <a:cubicBezTo>
                      <a:pt x="370" y="17"/>
                      <a:pt x="370" y="16"/>
                      <a:pt x="370" y="16"/>
                    </a:cubicBezTo>
                    <a:cubicBezTo>
                      <a:pt x="370" y="16"/>
                      <a:pt x="369" y="16"/>
                      <a:pt x="369" y="16"/>
                    </a:cubicBezTo>
                    <a:cubicBezTo>
                      <a:pt x="369" y="16"/>
                      <a:pt x="369" y="16"/>
                      <a:pt x="369" y="16"/>
                    </a:cubicBezTo>
                    <a:cubicBezTo>
                      <a:pt x="369" y="16"/>
                      <a:pt x="369" y="16"/>
                      <a:pt x="369" y="16"/>
                    </a:cubicBezTo>
                    <a:cubicBezTo>
                      <a:pt x="369" y="16"/>
                      <a:pt x="369" y="15"/>
                      <a:pt x="369" y="15"/>
                    </a:cubicBezTo>
                    <a:cubicBezTo>
                      <a:pt x="369" y="15"/>
                      <a:pt x="369" y="15"/>
                      <a:pt x="369" y="15"/>
                    </a:cubicBezTo>
                    <a:cubicBezTo>
                      <a:pt x="369" y="15"/>
                      <a:pt x="368" y="15"/>
                      <a:pt x="368" y="15"/>
                    </a:cubicBezTo>
                    <a:cubicBezTo>
                      <a:pt x="368" y="15"/>
                      <a:pt x="368" y="15"/>
                      <a:pt x="368" y="15"/>
                    </a:cubicBezTo>
                    <a:cubicBezTo>
                      <a:pt x="368" y="15"/>
                      <a:pt x="368" y="15"/>
                      <a:pt x="368" y="15"/>
                    </a:cubicBezTo>
                    <a:cubicBezTo>
                      <a:pt x="368" y="15"/>
                      <a:pt x="368" y="15"/>
                      <a:pt x="368" y="15"/>
                    </a:cubicBezTo>
                    <a:cubicBezTo>
                      <a:pt x="367" y="15"/>
                      <a:pt x="367" y="15"/>
                      <a:pt x="367" y="15"/>
                    </a:cubicBezTo>
                    <a:cubicBezTo>
                      <a:pt x="367" y="15"/>
                      <a:pt x="366" y="15"/>
                      <a:pt x="366" y="15"/>
                    </a:cubicBezTo>
                    <a:cubicBezTo>
                      <a:pt x="366" y="15"/>
                      <a:pt x="366" y="15"/>
                      <a:pt x="366" y="15"/>
                    </a:cubicBezTo>
                    <a:cubicBezTo>
                      <a:pt x="366" y="15"/>
                      <a:pt x="366" y="15"/>
                      <a:pt x="366" y="15"/>
                    </a:cubicBezTo>
                    <a:cubicBezTo>
                      <a:pt x="365" y="15"/>
                      <a:pt x="365" y="15"/>
                      <a:pt x="365" y="15"/>
                    </a:cubicBezTo>
                    <a:cubicBezTo>
                      <a:pt x="365" y="15"/>
                      <a:pt x="365" y="15"/>
                      <a:pt x="365" y="15"/>
                    </a:cubicBezTo>
                    <a:cubicBezTo>
                      <a:pt x="364" y="15"/>
                      <a:pt x="364" y="15"/>
                      <a:pt x="363" y="14"/>
                    </a:cubicBezTo>
                    <a:cubicBezTo>
                      <a:pt x="363" y="14"/>
                      <a:pt x="363" y="14"/>
                      <a:pt x="363" y="14"/>
                    </a:cubicBezTo>
                    <a:cubicBezTo>
                      <a:pt x="363" y="14"/>
                      <a:pt x="362" y="14"/>
                      <a:pt x="362" y="14"/>
                    </a:cubicBezTo>
                    <a:cubicBezTo>
                      <a:pt x="362" y="14"/>
                      <a:pt x="362" y="14"/>
                      <a:pt x="362" y="13"/>
                    </a:cubicBezTo>
                    <a:cubicBezTo>
                      <a:pt x="361" y="13"/>
                      <a:pt x="361" y="13"/>
                      <a:pt x="360" y="12"/>
                    </a:cubicBezTo>
                    <a:cubicBezTo>
                      <a:pt x="360" y="12"/>
                      <a:pt x="360" y="12"/>
                      <a:pt x="360" y="12"/>
                    </a:cubicBezTo>
                    <a:cubicBezTo>
                      <a:pt x="360" y="12"/>
                      <a:pt x="359" y="11"/>
                      <a:pt x="359" y="11"/>
                    </a:cubicBezTo>
                    <a:cubicBezTo>
                      <a:pt x="359" y="11"/>
                      <a:pt x="359" y="11"/>
                      <a:pt x="359" y="11"/>
                    </a:cubicBezTo>
                    <a:cubicBezTo>
                      <a:pt x="359" y="11"/>
                      <a:pt x="358" y="11"/>
                      <a:pt x="358" y="11"/>
                    </a:cubicBezTo>
                    <a:cubicBezTo>
                      <a:pt x="358" y="10"/>
                      <a:pt x="358" y="10"/>
                      <a:pt x="358" y="10"/>
                    </a:cubicBezTo>
                    <a:cubicBezTo>
                      <a:pt x="358" y="10"/>
                      <a:pt x="357" y="10"/>
                      <a:pt x="357" y="10"/>
                    </a:cubicBezTo>
                    <a:cubicBezTo>
                      <a:pt x="357" y="10"/>
                      <a:pt x="357" y="10"/>
                      <a:pt x="356" y="10"/>
                    </a:cubicBezTo>
                    <a:cubicBezTo>
                      <a:pt x="356" y="10"/>
                      <a:pt x="356" y="10"/>
                      <a:pt x="356" y="10"/>
                    </a:cubicBezTo>
                    <a:cubicBezTo>
                      <a:pt x="356" y="10"/>
                      <a:pt x="355" y="10"/>
                      <a:pt x="355" y="10"/>
                    </a:cubicBezTo>
                    <a:cubicBezTo>
                      <a:pt x="355" y="10"/>
                      <a:pt x="355" y="10"/>
                      <a:pt x="355" y="10"/>
                    </a:cubicBezTo>
                    <a:cubicBezTo>
                      <a:pt x="354" y="11"/>
                      <a:pt x="354" y="11"/>
                      <a:pt x="354" y="11"/>
                    </a:cubicBezTo>
                    <a:cubicBezTo>
                      <a:pt x="354" y="11"/>
                      <a:pt x="354" y="11"/>
                      <a:pt x="353" y="11"/>
                    </a:cubicBezTo>
                    <a:cubicBezTo>
                      <a:pt x="353" y="11"/>
                      <a:pt x="353" y="11"/>
                      <a:pt x="352" y="11"/>
                    </a:cubicBezTo>
                    <a:cubicBezTo>
                      <a:pt x="352" y="11"/>
                      <a:pt x="352" y="11"/>
                      <a:pt x="352" y="11"/>
                    </a:cubicBezTo>
                    <a:cubicBezTo>
                      <a:pt x="352" y="12"/>
                      <a:pt x="352" y="12"/>
                      <a:pt x="351" y="12"/>
                    </a:cubicBezTo>
                    <a:cubicBezTo>
                      <a:pt x="351" y="12"/>
                      <a:pt x="351" y="12"/>
                      <a:pt x="351" y="12"/>
                    </a:cubicBezTo>
                    <a:cubicBezTo>
                      <a:pt x="351" y="12"/>
                      <a:pt x="351" y="12"/>
                      <a:pt x="351" y="12"/>
                    </a:cubicBezTo>
                    <a:cubicBezTo>
                      <a:pt x="350" y="12"/>
                      <a:pt x="350" y="12"/>
                      <a:pt x="349" y="12"/>
                    </a:cubicBezTo>
                    <a:cubicBezTo>
                      <a:pt x="348" y="12"/>
                      <a:pt x="347" y="12"/>
                      <a:pt x="345" y="11"/>
                    </a:cubicBezTo>
                    <a:cubicBezTo>
                      <a:pt x="345" y="11"/>
                      <a:pt x="345" y="11"/>
                      <a:pt x="344" y="10"/>
                    </a:cubicBezTo>
                    <a:cubicBezTo>
                      <a:pt x="344" y="10"/>
                      <a:pt x="343" y="10"/>
                      <a:pt x="343" y="10"/>
                    </a:cubicBezTo>
                    <a:cubicBezTo>
                      <a:pt x="342" y="9"/>
                      <a:pt x="341" y="9"/>
                      <a:pt x="341" y="9"/>
                    </a:cubicBezTo>
                    <a:cubicBezTo>
                      <a:pt x="341" y="9"/>
                      <a:pt x="341" y="9"/>
                      <a:pt x="341" y="9"/>
                    </a:cubicBezTo>
                    <a:cubicBezTo>
                      <a:pt x="341" y="9"/>
                      <a:pt x="341" y="9"/>
                      <a:pt x="341" y="9"/>
                    </a:cubicBezTo>
                    <a:cubicBezTo>
                      <a:pt x="340" y="9"/>
                      <a:pt x="340" y="8"/>
                      <a:pt x="339" y="8"/>
                    </a:cubicBezTo>
                    <a:cubicBezTo>
                      <a:pt x="339" y="8"/>
                      <a:pt x="339" y="8"/>
                      <a:pt x="339" y="8"/>
                    </a:cubicBezTo>
                    <a:cubicBezTo>
                      <a:pt x="339" y="8"/>
                      <a:pt x="339" y="8"/>
                      <a:pt x="338" y="7"/>
                    </a:cubicBezTo>
                    <a:cubicBezTo>
                      <a:pt x="338" y="7"/>
                      <a:pt x="338" y="7"/>
                      <a:pt x="338" y="7"/>
                    </a:cubicBezTo>
                    <a:cubicBezTo>
                      <a:pt x="338" y="7"/>
                      <a:pt x="338" y="7"/>
                      <a:pt x="338" y="6"/>
                    </a:cubicBezTo>
                    <a:cubicBezTo>
                      <a:pt x="338" y="6"/>
                      <a:pt x="338" y="6"/>
                      <a:pt x="338" y="6"/>
                    </a:cubicBezTo>
                    <a:cubicBezTo>
                      <a:pt x="338" y="6"/>
                      <a:pt x="338" y="6"/>
                      <a:pt x="338" y="5"/>
                    </a:cubicBezTo>
                    <a:cubicBezTo>
                      <a:pt x="338" y="5"/>
                      <a:pt x="338" y="5"/>
                      <a:pt x="338" y="5"/>
                    </a:cubicBezTo>
                    <a:cubicBezTo>
                      <a:pt x="338" y="5"/>
                      <a:pt x="338" y="5"/>
                      <a:pt x="338" y="5"/>
                    </a:cubicBezTo>
                    <a:cubicBezTo>
                      <a:pt x="337" y="5"/>
                      <a:pt x="337" y="4"/>
                      <a:pt x="337" y="4"/>
                    </a:cubicBezTo>
                    <a:cubicBezTo>
                      <a:pt x="337" y="4"/>
                      <a:pt x="337" y="3"/>
                      <a:pt x="337" y="3"/>
                    </a:cubicBezTo>
                    <a:cubicBezTo>
                      <a:pt x="337" y="3"/>
                      <a:pt x="337" y="2"/>
                      <a:pt x="337" y="2"/>
                    </a:cubicBezTo>
                    <a:cubicBezTo>
                      <a:pt x="337" y="2"/>
                      <a:pt x="337" y="2"/>
                      <a:pt x="337" y="2"/>
                    </a:cubicBezTo>
                    <a:cubicBezTo>
                      <a:pt x="337" y="2"/>
                      <a:pt x="337" y="1"/>
                      <a:pt x="337" y="1"/>
                    </a:cubicBezTo>
                    <a:cubicBezTo>
                      <a:pt x="337" y="1"/>
                      <a:pt x="337" y="1"/>
                      <a:pt x="336" y="1"/>
                    </a:cubicBezTo>
                    <a:cubicBezTo>
                      <a:pt x="336" y="1"/>
                      <a:pt x="336" y="0"/>
                      <a:pt x="336" y="0"/>
                    </a:cubicBezTo>
                    <a:cubicBezTo>
                      <a:pt x="336" y="0"/>
                      <a:pt x="336" y="0"/>
                      <a:pt x="336" y="0"/>
                    </a:cubicBezTo>
                    <a:cubicBezTo>
                      <a:pt x="336" y="0"/>
                      <a:pt x="336" y="0"/>
                      <a:pt x="336" y="0"/>
                    </a:cubicBezTo>
                    <a:cubicBezTo>
                      <a:pt x="335" y="0"/>
                      <a:pt x="335" y="0"/>
                      <a:pt x="335" y="0"/>
                    </a:cubicBezTo>
                    <a:cubicBezTo>
                      <a:pt x="335" y="0"/>
                      <a:pt x="335" y="0"/>
                      <a:pt x="335" y="0"/>
                    </a:cubicBezTo>
                    <a:cubicBezTo>
                      <a:pt x="335" y="0"/>
                      <a:pt x="335" y="0"/>
                      <a:pt x="335" y="0"/>
                    </a:cubicBezTo>
                    <a:cubicBezTo>
                      <a:pt x="334" y="0"/>
                      <a:pt x="334" y="0"/>
                      <a:pt x="334" y="0"/>
                    </a:cubicBezTo>
                    <a:cubicBezTo>
                      <a:pt x="334" y="0"/>
                      <a:pt x="334" y="0"/>
                      <a:pt x="334" y="0"/>
                    </a:cubicBezTo>
                    <a:cubicBezTo>
                      <a:pt x="334" y="0"/>
                      <a:pt x="334" y="0"/>
                      <a:pt x="334" y="0"/>
                    </a:cubicBezTo>
                    <a:cubicBezTo>
                      <a:pt x="334" y="0"/>
                      <a:pt x="334" y="0"/>
                      <a:pt x="334" y="0"/>
                    </a:cubicBezTo>
                    <a:cubicBezTo>
                      <a:pt x="334" y="0"/>
                      <a:pt x="334" y="1"/>
                      <a:pt x="334" y="1"/>
                    </a:cubicBezTo>
                    <a:cubicBezTo>
                      <a:pt x="334" y="1"/>
                      <a:pt x="334" y="1"/>
                      <a:pt x="334" y="1"/>
                    </a:cubicBezTo>
                    <a:cubicBezTo>
                      <a:pt x="334" y="1"/>
                      <a:pt x="334" y="2"/>
                      <a:pt x="334" y="2"/>
                    </a:cubicBezTo>
                    <a:cubicBezTo>
                      <a:pt x="334" y="2"/>
                      <a:pt x="334" y="2"/>
                      <a:pt x="334" y="2"/>
                    </a:cubicBezTo>
                    <a:cubicBezTo>
                      <a:pt x="334" y="3"/>
                      <a:pt x="333" y="3"/>
                      <a:pt x="333" y="3"/>
                    </a:cubicBezTo>
                    <a:cubicBezTo>
                      <a:pt x="333" y="4"/>
                      <a:pt x="333" y="4"/>
                      <a:pt x="333" y="4"/>
                    </a:cubicBezTo>
                    <a:cubicBezTo>
                      <a:pt x="333" y="4"/>
                      <a:pt x="333" y="4"/>
                      <a:pt x="333" y="4"/>
                    </a:cubicBezTo>
                    <a:cubicBezTo>
                      <a:pt x="333" y="4"/>
                      <a:pt x="333" y="4"/>
                      <a:pt x="333" y="4"/>
                    </a:cubicBezTo>
                    <a:cubicBezTo>
                      <a:pt x="333" y="5"/>
                      <a:pt x="333" y="5"/>
                      <a:pt x="333" y="5"/>
                    </a:cubicBezTo>
                    <a:cubicBezTo>
                      <a:pt x="333" y="5"/>
                      <a:pt x="333" y="5"/>
                      <a:pt x="333" y="5"/>
                    </a:cubicBezTo>
                    <a:cubicBezTo>
                      <a:pt x="332" y="5"/>
                      <a:pt x="332" y="5"/>
                      <a:pt x="332" y="5"/>
                    </a:cubicBezTo>
                    <a:cubicBezTo>
                      <a:pt x="280" y="6"/>
                      <a:pt x="280" y="6"/>
                      <a:pt x="280" y="6"/>
                    </a:cubicBezTo>
                    <a:cubicBezTo>
                      <a:pt x="24" y="7"/>
                      <a:pt x="24" y="7"/>
                      <a:pt x="24" y="7"/>
                    </a:cubicBezTo>
                    <a:cubicBezTo>
                      <a:pt x="26" y="10"/>
                      <a:pt x="26" y="12"/>
                      <a:pt x="26" y="14"/>
                    </a:cubicBezTo>
                    <a:cubicBezTo>
                      <a:pt x="25" y="16"/>
                      <a:pt x="25" y="17"/>
                      <a:pt x="26" y="19"/>
                    </a:cubicBezTo>
                    <a:cubicBezTo>
                      <a:pt x="27" y="22"/>
                      <a:pt x="26" y="27"/>
                      <a:pt x="24" y="30"/>
                    </a:cubicBezTo>
                    <a:cubicBezTo>
                      <a:pt x="24" y="31"/>
                      <a:pt x="23" y="32"/>
                      <a:pt x="21" y="32"/>
                    </a:cubicBezTo>
                    <a:cubicBezTo>
                      <a:pt x="19" y="32"/>
                      <a:pt x="17" y="30"/>
                      <a:pt x="17" y="29"/>
                    </a:cubicBezTo>
                    <a:cubicBezTo>
                      <a:pt x="17" y="27"/>
                      <a:pt x="18" y="25"/>
                      <a:pt x="19" y="24"/>
                    </a:cubicBezTo>
                    <a:cubicBezTo>
                      <a:pt x="20" y="23"/>
                      <a:pt x="20" y="22"/>
                      <a:pt x="20" y="21"/>
                    </a:cubicBezTo>
                    <a:cubicBezTo>
                      <a:pt x="20" y="20"/>
                      <a:pt x="19" y="19"/>
                      <a:pt x="18" y="19"/>
                    </a:cubicBezTo>
                    <a:cubicBezTo>
                      <a:pt x="17" y="19"/>
                      <a:pt x="17" y="19"/>
                      <a:pt x="16" y="18"/>
                    </a:cubicBezTo>
                    <a:cubicBezTo>
                      <a:pt x="16" y="17"/>
                      <a:pt x="15" y="16"/>
                      <a:pt x="15" y="15"/>
                    </a:cubicBezTo>
                    <a:cubicBezTo>
                      <a:pt x="15" y="15"/>
                      <a:pt x="14" y="15"/>
                      <a:pt x="14" y="15"/>
                    </a:cubicBezTo>
                    <a:cubicBezTo>
                      <a:pt x="13" y="15"/>
                      <a:pt x="13" y="15"/>
                      <a:pt x="12" y="15"/>
                    </a:cubicBezTo>
                    <a:cubicBezTo>
                      <a:pt x="12" y="15"/>
                      <a:pt x="11" y="15"/>
                      <a:pt x="11" y="15"/>
                    </a:cubicBezTo>
                    <a:cubicBezTo>
                      <a:pt x="10" y="16"/>
                      <a:pt x="10" y="16"/>
                      <a:pt x="9" y="16"/>
                    </a:cubicBezTo>
                    <a:cubicBezTo>
                      <a:pt x="9" y="16"/>
                      <a:pt x="8" y="16"/>
                      <a:pt x="8" y="16"/>
                    </a:cubicBezTo>
                    <a:cubicBezTo>
                      <a:pt x="8" y="16"/>
                      <a:pt x="7" y="15"/>
                      <a:pt x="6" y="15"/>
                    </a:cubicBezTo>
                    <a:cubicBezTo>
                      <a:pt x="5" y="15"/>
                      <a:pt x="3" y="15"/>
                      <a:pt x="1" y="15"/>
                    </a:cubicBezTo>
                    <a:cubicBezTo>
                      <a:pt x="1" y="15"/>
                      <a:pt x="0" y="15"/>
                      <a:pt x="0" y="15"/>
                    </a:cubicBezTo>
                    <a:cubicBezTo>
                      <a:pt x="0" y="18"/>
                      <a:pt x="1" y="24"/>
                      <a:pt x="5" y="29"/>
                    </a:cubicBezTo>
                    <a:cubicBezTo>
                      <a:pt x="7" y="32"/>
                      <a:pt x="8" y="34"/>
                      <a:pt x="8" y="36"/>
                    </a:cubicBezTo>
                    <a:cubicBezTo>
                      <a:pt x="8" y="37"/>
                      <a:pt x="8" y="38"/>
                      <a:pt x="10" y="39"/>
                    </a:cubicBezTo>
                    <a:cubicBezTo>
                      <a:pt x="12" y="40"/>
                      <a:pt x="13" y="42"/>
                      <a:pt x="13" y="43"/>
                    </a:cubicBezTo>
                    <a:cubicBezTo>
                      <a:pt x="13" y="44"/>
                      <a:pt x="12" y="45"/>
                      <a:pt x="9" y="45"/>
                    </a:cubicBezTo>
                    <a:cubicBezTo>
                      <a:pt x="9" y="45"/>
                      <a:pt x="8" y="45"/>
                      <a:pt x="8" y="45"/>
                    </a:cubicBezTo>
                    <a:cubicBezTo>
                      <a:pt x="8" y="45"/>
                      <a:pt x="8" y="46"/>
                      <a:pt x="8" y="47"/>
                    </a:cubicBezTo>
                    <a:cubicBezTo>
                      <a:pt x="8" y="49"/>
                      <a:pt x="9" y="51"/>
                      <a:pt x="8" y="54"/>
                    </a:cubicBezTo>
                    <a:cubicBezTo>
                      <a:pt x="7" y="58"/>
                      <a:pt x="7" y="65"/>
                      <a:pt x="7" y="71"/>
                    </a:cubicBezTo>
                    <a:cubicBezTo>
                      <a:pt x="7" y="76"/>
                      <a:pt x="7" y="80"/>
                      <a:pt x="6" y="82"/>
                    </a:cubicBezTo>
                    <a:cubicBezTo>
                      <a:pt x="6" y="84"/>
                      <a:pt x="5" y="85"/>
                      <a:pt x="4" y="87"/>
                    </a:cubicBezTo>
                    <a:cubicBezTo>
                      <a:pt x="3" y="91"/>
                      <a:pt x="1" y="96"/>
                      <a:pt x="3" y="99"/>
                    </a:cubicBezTo>
                    <a:cubicBezTo>
                      <a:pt x="7" y="105"/>
                      <a:pt x="9" y="112"/>
                      <a:pt x="7" y="118"/>
                    </a:cubicBezTo>
                    <a:cubicBezTo>
                      <a:pt x="5" y="124"/>
                      <a:pt x="6" y="127"/>
                      <a:pt x="8" y="132"/>
                    </a:cubicBezTo>
                    <a:cubicBezTo>
                      <a:pt x="10" y="134"/>
                      <a:pt x="10" y="138"/>
                      <a:pt x="10" y="140"/>
                    </a:cubicBezTo>
                    <a:cubicBezTo>
                      <a:pt x="10" y="143"/>
                      <a:pt x="10" y="146"/>
                      <a:pt x="11" y="146"/>
                    </a:cubicBezTo>
                    <a:cubicBezTo>
                      <a:pt x="14" y="148"/>
                      <a:pt x="17" y="151"/>
                      <a:pt x="20" y="156"/>
                    </a:cubicBezTo>
                    <a:cubicBezTo>
                      <a:pt x="21" y="158"/>
                      <a:pt x="22" y="159"/>
                      <a:pt x="23" y="159"/>
                    </a:cubicBezTo>
                    <a:cubicBezTo>
                      <a:pt x="25" y="160"/>
                      <a:pt x="26" y="160"/>
                      <a:pt x="26" y="163"/>
                    </a:cubicBezTo>
                    <a:cubicBezTo>
                      <a:pt x="26" y="163"/>
                      <a:pt x="26" y="163"/>
                      <a:pt x="26" y="163"/>
                    </a:cubicBezTo>
                    <a:cubicBezTo>
                      <a:pt x="26" y="167"/>
                      <a:pt x="27" y="168"/>
                      <a:pt x="30" y="169"/>
                    </a:cubicBezTo>
                    <a:cubicBezTo>
                      <a:pt x="34" y="171"/>
                      <a:pt x="33" y="174"/>
                      <a:pt x="32" y="177"/>
                    </a:cubicBezTo>
                    <a:cubicBezTo>
                      <a:pt x="32" y="178"/>
                      <a:pt x="32" y="178"/>
                      <a:pt x="32" y="17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60" name="Freeform 154">
                <a:extLst>
                  <a:ext uri="{FF2B5EF4-FFF2-40B4-BE49-F238E27FC236}">
                    <a16:creationId xmlns:a16="http://schemas.microsoft.com/office/drawing/2014/main" id="{E37684E9-CE5B-4CD2-A059-CA3B2C9E73AE}"/>
                  </a:ext>
                </a:extLst>
              </p:cNvPr>
              <p:cNvSpPr>
                <a:spLocks/>
              </p:cNvSpPr>
              <p:nvPr/>
            </p:nvSpPr>
            <p:spPr bwMode="auto">
              <a:xfrm>
                <a:off x="1260265" y="2304838"/>
                <a:ext cx="1080459" cy="736029"/>
              </a:xfrm>
              <a:custGeom>
                <a:avLst/>
                <a:gdLst>
                  <a:gd name="T0" fmla="*/ 429 w 431"/>
                  <a:gd name="T1" fmla="*/ 293 h 298"/>
                  <a:gd name="T2" fmla="*/ 430 w 431"/>
                  <a:gd name="T3" fmla="*/ 290 h 298"/>
                  <a:gd name="T4" fmla="*/ 427 w 431"/>
                  <a:gd name="T5" fmla="*/ 286 h 298"/>
                  <a:gd name="T6" fmla="*/ 427 w 431"/>
                  <a:gd name="T7" fmla="*/ 280 h 298"/>
                  <a:gd name="T8" fmla="*/ 413 w 431"/>
                  <a:gd name="T9" fmla="*/ 271 h 298"/>
                  <a:gd name="T10" fmla="*/ 405 w 431"/>
                  <a:gd name="T11" fmla="*/ 265 h 298"/>
                  <a:gd name="T12" fmla="*/ 399 w 431"/>
                  <a:gd name="T13" fmla="*/ 253 h 298"/>
                  <a:gd name="T14" fmla="*/ 385 w 431"/>
                  <a:gd name="T15" fmla="*/ 235 h 298"/>
                  <a:gd name="T16" fmla="*/ 372 w 431"/>
                  <a:gd name="T17" fmla="*/ 223 h 298"/>
                  <a:gd name="T18" fmla="*/ 370 w 431"/>
                  <a:gd name="T19" fmla="*/ 218 h 298"/>
                  <a:gd name="T20" fmla="*/ 359 w 431"/>
                  <a:gd name="T21" fmla="*/ 219 h 298"/>
                  <a:gd name="T22" fmla="*/ 356 w 431"/>
                  <a:gd name="T23" fmla="*/ 224 h 298"/>
                  <a:gd name="T24" fmla="*/ 347 w 431"/>
                  <a:gd name="T25" fmla="*/ 229 h 298"/>
                  <a:gd name="T26" fmla="*/ 341 w 431"/>
                  <a:gd name="T27" fmla="*/ 227 h 298"/>
                  <a:gd name="T28" fmla="*/ 333 w 431"/>
                  <a:gd name="T29" fmla="*/ 218 h 298"/>
                  <a:gd name="T30" fmla="*/ 326 w 431"/>
                  <a:gd name="T31" fmla="*/ 212 h 298"/>
                  <a:gd name="T32" fmla="*/ 324 w 431"/>
                  <a:gd name="T33" fmla="*/ 206 h 298"/>
                  <a:gd name="T34" fmla="*/ 316 w 431"/>
                  <a:gd name="T35" fmla="*/ 207 h 298"/>
                  <a:gd name="T36" fmla="*/ 309 w 431"/>
                  <a:gd name="T37" fmla="*/ 209 h 298"/>
                  <a:gd name="T38" fmla="*/ 302 w 431"/>
                  <a:gd name="T39" fmla="*/ 207 h 298"/>
                  <a:gd name="T40" fmla="*/ 274 w 431"/>
                  <a:gd name="T41" fmla="*/ 27 h 298"/>
                  <a:gd name="T42" fmla="*/ 183 w 431"/>
                  <a:gd name="T43" fmla="*/ 20 h 298"/>
                  <a:gd name="T44" fmla="*/ 152 w 431"/>
                  <a:gd name="T45" fmla="*/ 11 h 298"/>
                  <a:gd name="T46" fmla="*/ 136 w 431"/>
                  <a:gd name="T47" fmla="*/ 3 h 298"/>
                  <a:gd name="T48" fmla="*/ 90 w 431"/>
                  <a:gd name="T49" fmla="*/ 15 h 298"/>
                  <a:gd name="T50" fmla="*/ 54 w 431"/>
                  <a:gd name="T51" fmla="*/ 32 h 298"/>
                  <a:gd name="T52" fmla="*/ 16 w 431"/>
                  <a:gd name="T53" fmla="*/ 59 h 298"/>
                  <a:gd name="T54" fmla="*/ 76 w 431"/>
                  <a:gd name="T55" fmla="*/ 95 h 298"/>
                  <a:gd name="T56" fmla="*/ 46 w 431"/>
                  <a:gd name="T57" fmla="*/ 104 h 298"/>
                  <a:gd name="T58" fmla="*/ 25 w 431"/>
                  <a:gd name="T59" fmla="*/ 101 h 298"/>
                  <a:gd name="T60" fmla="*/ 17 w 431"/>
                  <a:gd name="T61" fmla="*/ 120 h 298"/>
                  <a:gd name="T62" fmla="*/ 55 w 431"/>
                  <a:gd name="T63" fmla="*/ 134 h 298"/>
                  <a:gd name="T64" fmla="*/ 67 w 431"/>
                  <a:gd name="T65" fmla="*/ 153 h 298"/>
                  <a:gd name="T66" fmla="*/ 37 w 431"/>
                  <a:gd name="T67" fmla="*/ 158 h 298"/>
                  <a:gd name="T68" fmla="*/ 29 w 431"/>
                  <a:gd name="T69" fmla="*/ 192 h 298"/>
                  <a:gd name="T70" fmla="*/ 58 w 431"/>
                  <a:gd name="T71" fmla="*/ 211 h 298"/>
                  <a:gd name="T72" fmla="*/ 83 w 431"/>
                  <a:gd name="T73" fmla="*/ 229 h 298"/>
                  <a:gd name="T74" fmla="*/ 122 w 431"/>
                  <a:gd name="T75" fmla="*/ 230 h 298"/>
                  <a:gd name="T76" fmla="*/ 74 w 431"/>
                  <a:gd name="T77" fmla="*/ 283 h 298"/>
                  <a:gd name="T78" fmla="*/ 74 w 431"/>
                  <a:gd name="T79" fmla="*/ 288 h 298"/>
                  <a:gd name="T80" fmla="*/ 126 w 431"/>
                  <a:gd name="T81" fmla="*/ 261 h 298"/>
                  <a:gd name="T82" fmla="*/ 156 w 431"/>
                  <a:gd name="T83" fmla="*/ 229 h 298"/>
                  <a:gd name="T84" fmla="*/ 179 w 431"/>
                  <a:gd name="T85" fmla="*/ 199 h 298"/>
                  <a:gd name="T86" fmla="*/ 194 w 431"/>
                  <a:gd name="T87" fmla="*/ 196 h 298"/>
                  <a:gd name="T88" fmla="*/ 184 w 431"/>
                  <a:gd name="T89" fmla="*/ 225 h 298"/>
                  <a:gd name="T90" fmla="*/ 222 w 431"/>
                  <a:gd name="T91" fmla="*/ 206 h 298"/>
                  <a:gd name="T92" fmla="*/ 237 w 431"/>
                  <a:gd name="T93" fmla="*/ 197 h 298"/>
                  <a:gd name="T94" fmla="*/ 241 w 431"/>
                  <a:gd name="T95" fmla="*/ 207 h 298"/>
                  <a:gd name="T96" fmla="*/ 273 w 431"/>
                  <a:gd name="T97" fmla="*/ 210 h 298"/>
                  <a:gd name="T98" fmla="*/ 321 w 431"/>
                  <a:gd name="T99" fmla="*/ 212 h 298"/>
                  <a:gd name="T100" fmla="*/ 340 w 431"/>
                  <a:gd name="T101" fmla="*/ 232 h 298"/>
                  <a:gd name="T102" fmla="*/ 366 w 431"/>
                  <a:gd name="T103" fmla="*/ 231 h 298"/>
                  <a:gd name="T104" fmla="*/ 357 w 431"/>
                  <a:gd name="T105" fmla="*/ 247 h 298"/>
                  <a:gd name="T106" fmla="*/ 375 w 431"/>
                  <a:gd name="T107" fmla="*/ 251 h 298"/>
                  <a:gd name="T108" fmla="*/ 388 w 431"/>
                  <a:gd name="T109" fmla="*/ 260 h 298"/>
                  <a:gd name="T110" fmla="*/ 387 w 431"/>
                  <a:gd name="T111" fmla="*/ 272 h 298"/>
                  <a:gd name="T112" fmla="*/ 398 w 431"/>
                  <a:gd name="T113" fmla="*/ 265 h 298"/>
                  <a:gd name="T114" fmla="*/ 393 w 431"/>
                  <a:gd name="T115" fmla="*/ 284 h 298"/>
                  <a:gd name="T116" fmla="*/ 404 w 431"/>
                  <a:gd name="T117" fmla="*/ 29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1" h="298">
                    <a:moveTo>
                      <a:pt x="419" y="297"/>
                    </a:moveTo>
                    <a:cubicBezTo>
                      <a:pt x="419" y="297"/>
                      <a:pt x="419" y="297"/>
                      <a:pt x="420" y="297"/>
                    </a:cubicBezTo>
                    <a:cubicBezTo>
                      <a:pt x="420" y="297"/>
                      <a:pt x="421" y="296"/>
                      <a:pt x="422" y="296"/>
                    </a:cubicBezTo>
                    <a:cubicBezTo>
                      <a:pt x="422" y="296"/>
                      <a:pt x="423" y="297"/>
                      <a:pt x="423" y="297"/>
                    </a:cubicBezTo>
                    <a:cubicBezTo>
                      <a:pt x="423" y="297"/>
                      <a:pt x="423" y="297"/>
                      <a:pt x="423" y="298"/>
                    </a:cubicBezTo>
                    <a:cubicBezTo>
                      <a:pt x="423" y="298"/>
                      <a:pt x="423" y="298"/>
                      <a:pt x="423" y="298"/>
                    </a:cubicBezTo>
                    <a:cubicBezTo>
                      <a:pt x="424" y="297"/>
                      <a:pt x="425" y="296"/>
                      <a:pt x="426" y="296"/>
                    </a:cubicBezTo>
                    <a:cubicBezTo>
                      <a:pt x="426" y="295"/>
                      <a:pt x="427" y="295"/>
                      <a:pt x="427" y="295"/>
                    </a:cubicBezTo>
                    <a:cubicBezTo>
                      <a:pt x="428" y="295"/>
                      <a:pt x="429" y="294"/>
                      <a:pt x="429" y="293"/>
                    </a:cubicBezTo>
                    <a:cubicBezTo>
                      <a:pt x="429" y="293"/>
                      <a:pt x="429" y="293"/>
                      <a:pt x="429" y="293"/>
                    </a:cubicBezTo>
                    <a:cubicBezTo>
                      <a:pt x="430" y="293"/>
                      <a:pt x="430" y="293"/>
                      <a:pt x="430" y="293"/>
                    </a:cubicBezTo>
                    <a:cubicBezTo>
                      <a:pt x="430" y="293"/>
                      <a:pt x="430" y="293"/>
                      <a:pt x="430" y="293"/>
                    </a:cubicBezTo>
                    <a:cubicBezTo>
                      <a:pt x="430" y="292"/>
                      <a:pt x="431" y="292"/>
                      <a:pt x="431" y="292"/>
                    </a:cubicBezTo>
                    <a:cubicBezTo>
                      <a:pt x="431" y="292"/>
                      <a:pt x="431" y="292"/>
                      <a:pt x="431" y="292"/>
                    </a:cubicBezTo>
                    <a:cubicBezTo>
                      <a:pt x="431" y="292"/>
                      <a:pt x="431" y="292"/>
                      <a:pt x="430" y="291"/>
                    </a:cubicBezTo>
                    <a:cubicBezTo>
                      <a:pt x="430" y="291"/>
                      <a:pt x="430" y="291"/>
                      <a:pt x="430" y="291"/>
                    </a:cubicBezTo>
                    <a:cubicBezTo>
                      <a:pt x="430" y="291"/>
                      <a:pt x="430" y="291"/>
                      <a:pt x="430" y="291"/>
                    </a:cubicBezTo>
                    <a:cubicBezTo>
                      <a:pt x="430" y="291"/>
                      <a:pt x="430" y="290"/>
                      <a:pt x="430" y="290"/>
                    </a:cubicBezTo>
                    <a:cubicBezTo>
                      <a:pt x="429" y="290"/>
                      <a:pt x="429" y="290"/>
                      <a:pt x="429" y="290"/>
                    </a:cubicBezTo>
                    <a:cubicBezTo>
                      <a:pt x="429" y="290"/>
                      <a:pt x="429" y="289"/>
                      <a:pt x="429" y="289"/>
                    </a:cubicBezTo>
                    <a:cubicBezTo>
                      <a:pt x="429" y="289"/>
                      <a:pt x="429" y="289"/>
                      <a:pt x="429" y="289"/>
                    </a:cubicBezTo>
                    <a:cubicBezTo>
                      <a:pt x="428" y="289"/>
                      <a:pt x="428" y="289"/>
                      <a:pt x="428" y="289"/>
                    </a:cubicBezTo>
                    <a:cubicBezTo>
                      <a:pt x="428" y="288"/>
                      <a:pt x="428" y="288"/>
                      <a:pt x="428" y="288"/>
                    </a:cubicBezTo>
                    <a:cubicBezTo>
                      <a:pt x="428" y="288"/>
                      <a:pt x="427" y="288"/>
                      <a:pt x="427" y="287"/>
                    </a:cubicBezTo>
                    <a:cubicBezTo>
                      <a:pt x="427" y="287"/>
                      <a:pt x="427" y="287"/>
                      <a:pt x="427" y="287"/>
                    </a:cubicBezTo>
                    <a:cubicBezTo>
                      <a:pt x="427" y="287"/>
                      <a:pt x="427" y="287"/>
                      <a:pt x="427" y="286"/>
                    </a:cubicBezTo>
                    <a:cubicBezTo>
                      <a:pt x="427" y="286"/>
                      <a:pt x="427" y="286"/>
                      <a:pt x="427" y="286"/>
                    </a:cubicBezTo>
                    <a:cubicBezTo>
                      <a:pt x="426" y="286"/>
                      <a:pt x="426" y="285"/>
                      <a:pt x="426" y="285"/>
                    </a:cubicBezTo>
                    <a:cubicBezTo>
                      <a:pt x="426" y="285"/>
                      <a:pt x="426" y="285"/>
                      <a:pt x="426" y="285"/>
                    </a:cubicBezTo>
                    <a:cubicBezTo>
                      <a:pt x="426" y="285"/>
                      <a:pt x="426" y="285"/>
                      <a:pt x="426" y="285"/>
                    </a:cubicBezTo>
                    <a:cubicBezTo>
                      <a:pt x="426" y="284"/>
                      <a:pt x="426" y="284"/>
                      <a:pt x="427" y="283"/>
                    </a:cubicBezTo>
                    <a:cubicBezTo>
                      <a:pt x="427" y="283"/>
                      <a:pt x="427" y="283"/>
                      <a:pt x="427" y="283"/>
                    </a:cubicBezTo>
                    <a:cubicBezTo>
                      <a:pt x="427" y="282"/>
                      <a:pt x="427" y="281"/>
                      <a:pt x="427" y="281"/>
                    </a:cubicBezTo>
                    <a:cubicBezTo>
                      <a:pt x="427" y="281"/>
                      <a:pt x="427" y="280"/>
                      <a:pt x="427" y="280"/>
                    </a:cubicBezTo>
                    <a:cubicBezTo>
                      <a:pt x="427" y="280"/>
                      <a:pt x="427" y="280"/>
                      <a:pt x="427" y="280"/>
                    </a:cubicBezTo>
                    <a:cubicBezTo>
                      <a:pt x="427" y="280"/>
                      <a:pt x="427" y="280"/>
                      <a:pt x="427" y="280"/>
                    </a:cubicBezTo>
                    <a:cubicBezTo>
                      <a:pt x="427" y="279"/>
                      <a:pt x="427" y="279"/>
                      <a:pt x="427" y="279"/>
                    </a:cubicBezTo>
                    <a:cubicBezTo>
                      <a:pt x="427" y="279"/>
                      <a:pt x="427" y="279"/>
                      <a:pt x="427" y="279"/>
                    </a:cubicBezTo>
                    <a:cubicBezTo>
                      <a:pt x="427" y="279"/>
                      <a:pt x="427" y="278"/>
                      <a:pt x="426" y="278"/>
                    </a:cubicBezTo>
                    <a:cubicBezTo>
                      <a:pt x="426" y="278"/>
                      <a:pt x="426" y="278"/>
                      <a:pt x="426" y="278"/>
                    </a:cubicBezTo>
                    <a:cubicBezTo>
                      <a:pt x="426" y="278"/>
                      <a:pt x="426" y="278"/>
                      <a:pt x="425" y="277"/>
                    </a:cubicBezTo>
                    <a:cubicBezTo>
                      <a:pt x="424" y="276"/>
                      <a:pt x="422" y="275"/>
                      <a:pt x="420" y="274"/>
                    </a:cubicBezTo>
                    <a:cubicBezTo>
                      <a:pt x="420" y="274"/>
                      <a:pt x="420" y="274"/>
                      <a:pt x="419" y="274"/>
                    </a:cubicBezTo>
                    <a:cubicBezTo>
                      <a:pt x="419" y="274"/>
                      <a:pt x="418" y="273"/>
                      <a:pt x="417" y="273"/>
                    </a:cubicBezTo>
                    <a:cubicBezTo>
                      <a:pt x="415" y="272"/>
                      <a:pt x="414" y="272"/>
                      <a:pt x="413" y="271"/>
                    </a:cubicBezTo>
                    <a:cubicBezTo>
                      <a:pt x="413" y="271"/>
                      <a:pt x="413" y="271"/>
                      <a:pt x="413" y="271"/>
                    </a:cubicBezTo>
                    <a:cubicBezTo>
                      <a:pt x="412" y="271"/>
                      <a:pt x="411" y="270"/>
                      <a:pt x="410" y="270"/>
                    </a:cubicBezTo>
                    <a:cubicBezTo>
                      <a:pt x="410" y="270"/>
                      <a:pt x="410" y="270"/>
                      <a:pt x="410" y="270"/>
                    </a:cubicBezTo>
                    <a:cubicBezTo>
                      <a:pt x="410" y="269"/>
                      <a:pt x="409" y="269"/>
                      <a:pt x="409" y="269"/>
                    </a:cubicBezTo>
                    <a:cubicBezTo>
                      <a:pt x="408" y="268"/>
                      <a:pt x="408" y="268"/>
                      <a:pt x="408" y="268"/>
                    </a:cubicBezTo>
                    <a:cubicBezTo>
                      <a:pt x="407" y="268"/>
                      <a:pt x="407" y="267"/>
                      <a:pt x="407" y="267"/>
                    </a:cubicBezTo>
                    <a:cubicBezTo>
                      <a:pt x="406" y="267"/>
                      <a:pt x="406" y="267"/>
                      <a:pt x="406" y="266"/>
                    </a:cubicBezTo>
                    <a:cubicBezTo>
                      <a:pt x="406" y="266"/>
                      <a:pt x="405" y="266"/>
                      <a:pt x="405" y="265"/>
                    </a:cubicBezTo>
                    <a:cubicBezTo>
                      <a:pt x="405" y="265"/>
                      <a:pt x="405" y="265"/>
                      <a:pt x="405" y="265"/>
                    </a:cubicBezTo>
                    <a:cubicBezTo>
                      <a:pt x="405" y="265"/>
                      <a:pt x="405" y="265"/>
                      <a:pt x="405" y="264"/>
                    </a:cubicBezTo>
                    <a:cubicBezTo>
                      <a:pt x="404" y="264"/>
                      <a:pt x="404" y="263"/>
                      <a:pt x="404" y="263"/>
                    </a:cubicBezTo>
                    <a:cubicBezTo>
                      <a:pt x="403" y="263"/>
                      <a:pt x="403" y="263"/>
                      <a:pt x="403" y="262"/>
                    </a:cubicBezTo>
                    <a:cubicBezTo>
                      <a:pt x="403" y="262"/>
                      <a:pt x="403" y="261"/>
                      <a:pt x="402" y="261"/>
                    </a:cubicBezTo>
                    <a:cubicBezTo>
                      <a:pt x="402" y="260"/>
                      <a:pt x="402" y="260"/>
                      <a:pt x="402" y="260"/>
                    </a:cubicBezTo>
                    <a:cubicBezTo>
                      <a:pt x="402" y="259"/>
                      <a:pt x="401" y="258"/>
                      <a:pt x="401" y="257"/>
                    </a:cubicBezTo>
                    <a:cubicBezTo>
                      <a:pt x="401" y="257"/>
                      <a:pt x="401" y="257"/>
                      <a:pt x="401" y="257"/>
                    </a:cubicBezTo>
                    <a:cubicBezTo>
                      <a:pt x="400" y="256"/>
                      <a:pt x="399" y="255"/>
                      <a:pt x="399" y="254"/>
                    </a:cubicBezTo>
                    <a:cubicBezTo>
                      <a:pt x="399" y="254"/>
                      <a:pt x="399" y="253"/>
                      <a:pt x="399" y="253"/>
                    </a:cubicBezTo>
                    <a:cubicBezTo>
                      <a:pt x="398" y="252"/>
                      <a:pt x="397" y="250"/>
                      <a:pt x="396" y="249"/>
                    </a:cubicBezTo>
                    <a:cubicBezTo>
                      <a:pt x="396" y="249"/>
                      <a:pt x="396" y="249"/>
                      <a:pt x="396" y="249"/>
                    </a:cubicBezTo>
                    <a:cubicBezTo>
                      <a:pt x="395" y="247"/>
                      <a:pt x="395" y="246"/>
                      <a:pt x="394" y="245"/>
                    </a:cubicBezTo>
                    <a:cubicBezTo>
                      <a:pt x="394" y="245"/>
                      <a:pt x="393" y="244"/>
                      <a:pt x="393" y="244"/>
                    </a:cubicBezTo>
                    <a:cubicBezTo>
                      <a:pt x="392" y="243"/>
                      <a:pt x="392" y="242"/>
                      <a:pt x="391" y="241"/>
                    </a:cubicBezTo>
                    <a:cubicBezTo>
                      <a:pt x="391" y="241"/>
                      <a:pt x="391" y="241"/>
                      <a:pt x="391" y="241"/>
                    </a:cubicBezTo>
                    <a:cubicBezTo>
                      <a:pt x="390" y="240"/>
                      <a:pt x="389" y="239"/>
                      <a:pt x="388" y="238"/>
                    </a:cubicBezTo>
                    <a:cubicBezTo>
                      <a:pt x="388" y="238"/>
                      <a:pt x="388" y="238"/>
                      <a:pt x="388" y="238"/>
                    </a:cubicBezTo>
                    <a:cubicBezTo>
                      <a:pt x="387" y="237"/>
                      <a:pt x="386" y="236"/>
                      <a:pt x="385" y="235"/>
                    </a:cubicBezTo>
                    <a:cubicBezTo>
                      <a:pt x="385" y="235"/>
                      <a:pt x="385" y="235"/>
                      <a:pt x="384" y="235"/>
                    </a:cubicBezTo>
                    <a:cubicBezTo>
                      <a:pt x="383" y="233"/>
                      <a:pt x="381" y="231"/>
                      <a:pt x="379" y="230"/>
                    </a:cubicBezTo>
                    <a:cubicBezTo>
                      <a:pt x="377" y="228"/>
                      <a:pt x="376" y="227"/>
                      <a:pt x="375" y="226"/>
                    </a:cubicBezTo>
                    <a:cubicBezTo>
                      <a:pt x="375" y="226"/>
                      <a:pt x="375" y="226"/>
                      <a:pt x="374" y="226"/>
                    </a:cubicBezTo>
                    <a:cubicBezTo>
                      <a:pt x="374" y="226"/>
                      <a:pt x="374" y="226"/>
                      <a:pt x="374" y="225"/>
                    </a:cubicBezTo>
                    <a:cubicBezTo>
                      <a:pt x="374" y="225"/>
                      <a:pt x="374" y="225"/>
                      <a:pt x="374" y="225"/>
                    </a:cubicBezTo>
                    <a:cubicBezTo>
                      <a:pt x="373" y="225"/>
                      <a:pt x="373" y="224"/>
                      <a:pt x="373" y="224"/>
                    </a:cubicBezTo>
                    <a:cubicBezTo>
                      <a:pt x="373" y="224"/>
                      <a:pt x="373" y="224"/>
                      <a:pt x="373" y="224"/>
                    </a:cubicBezTo>
                    <a:cubicBezTo>
                      <a:pt x="373" y="223"/>
                      <a:pt x="372" y="223"/>
                      <a:pt x="372" y="223"/>
                    </a:cubicBezTo>
                    <a:cubicBezTo>
                      <a:pt x="372" y="223"/>
                      <a:pt x="372" y="222"/>
                      <a:pt x="372" y="222"/>
                    </a:cubicBezTo>
                    <a:cubicBezTo>
                      <a:pt x="372" y="222"/>
                      <a:pt x="372" y="222"/>
                      <a:pt x="372" y="222"/>
                    </a:cubicBezTo>
                    <a:cubicBezTo>
                      <a:pt x="372" y="221"/>
                      <a:pt x="372" y="221"/>
                      <a:pt x="372" y="221"/>
                    </a:cubicBezTo>
                    <a:cubicBezTo>
                      <a:pt x="372" y="220"/>
                      <a:pt x="372" y="220"/>
                      <a:pt x="371" y="220"/>
                    </a:cubicBezTo>
                    <a:cubicBezTo>
                      <a:pt x="371" y="220"/>
                      <a:pt x="371" y="220"/>
                      <a:pt x="371" y="220"/>
                    </a:cubicBezTo>
                    <a:cubicBezTo>
                      <a:pt x="371" y="220"/>
                      <a:pt x="371" y="219"/>
                      <a:pt x="371" y="219"/>
                    </a:cubicBezTo>
                    <a:cubicBezTo>
                      <a:pt x="371" y="219"/>
                      <a:pt x="371" y="219"/>
                      <a:pt x="371" y="219"/>
                    </a:cubicBezTo>
                    <a:cubicBezTo>
                      <a:pt x="371" y="219"/>
                      <a:pt x="371" y="219"/>
                      <a:pt x="370" y="219"/>
                    </a:cubicBezTo>
                    <a:cubicBezTo>
                      <a:pt x="370" y="219"/>
                      <a:pt x="370" y="219"/>
                      <a:pt x="370" y="218"/>
                    </a:cubicBezTo>
                    <a:cubicBezTo>
                      <a:pt x="370" y="218"/>
                      <a:pt x="370" y="218"/>
                      <a:pt x="370" y="218"/>
                    </a:cubicBezTo>
                    <a:cubicBezTo>
                      <a:pt x="369" y="218"/>
                      <a:pt x="368" y="218"/>
                      <a:pt x="368" y="218"/>
                    </a:cubicBezTo>
                    <a:cubicBezTo>
                      <a:pt x="368" y="218"/>
                      <a:pt x="368" y="218"/>
                      <a:pt x="367" y="218"/>
                    </a:cubicBezTo>
                    <a:cubicBezTo>
                      <a:pt x="367" y="218"/>
                      <a:pt x="366" y="217"/>
                      <a:pt x="365" y="217"/>
                    </a:cubicBezTo>
                    <a:cubicBezTo>
                      <a:pt x="364" y="217"/>
                      <a:pt x="364" y="217"/>
                      <a:pt x="363" y="218"/>
                    </a:cubicBezTo>
                    <a:cubicBezTo>
                      <a:pt x="363" y="218"/>
                      <a:pt x="363" y="218"/>
                      <a:pt x="363" y="218"/>
                    </a:cubicBezTo>
                    <a:cubicBezTo>
                      <a:pt x="362" y="218"/>
                      <a:pt x="360" y="218"/>
                      <a:pt x="360" y="218"/>
                    </a:cubicBezTo>
                    <a:cubicBezTo>
                      <a:pt x="360" y="218"/>
                      <a:pt x="360" y="218"/>
                      <a:pt x="360" y="218"/>
                    </a:cubicBezTo>
                    <a:cubicBezTo>
                      <a:pt x="359" y="219"/>
                      <a:pt x="359" y="219"/>
                      <a:pt x="359" y="219"/>
                    </a:cubicBezTo>
                    <a:cubicBezTo>
                      <a:pt x="359" y="219"/>
                      <a:pt x="359" y="219"/>
                      <a:pt x="359" y="219"/>
                    </a:cubicBezTo>
                    <a:cubicBezTo>
                      <a:pt x="358" y="220"/>
                      <a:pt x="358" y="220"/>
                      <a:pt x="358" y="220"/>
                    </a:cubicBezTo>
                    <a:cubicBezTo>
                      <a:pt x="358" y="220"/>
                      <a:pt x="358" y="220"/>
                      <a:pt x="358" y="220"/>
                    </a:cubicBezTo>
                    <a:cubicBezTo>
                      <a:pt x="358" y="220"/>
                      <a:pt x="358" y="221"/>
                      <a:pt x="358" y="222"/>
                    </a:cubicBezTo>
                    <a:cubicBezTo>
                      <a:pt x="358" y="222"/>
                      <a:pt x="358" y="222"/>
                      <a:pt x="358" y="222"/>
                    </a:cubicBezTo>
                    <a:cubicBezTo>
                      <a:pt x="358" y="222"/>
                      <a:pt x="357" y="223"/>
                      <a:pt x="357" y="223"/>
                    </a:cubicBezTo>
                    <a:cubicBezTo>
                      <a:pt x="357" y="223"/>
                      <a:pt x="357" y="223"/>
                      <a:pt x="357" y="223"/>
                    </a:cubicBezTo>
                    <a:cubicBezTo>
                      <a:pt x="357" y="223"/>
                      <a:pt x="357" y="223"/>
                      <a:pt x="357" y="223"/>
                    </a:cubicBezTo>
                    <a:cubicBezTo>
                      <a:pt x="357" y="224"/>
                      <a:pt x="356" y="224"/>
                      <a:pt x="356" y="224"/>
                    </a:cubicBezTo>
                    <a:cubicBezTo>
                      <a:pt x="356" y="224"/>
                      <a:pt x="355" y="225"/>
                      <a:pt x="355" y="225"/>
                    </a:cubicBezTo>
                    <a:cubicBezTo>
                      <a:pt x="355" y="225"/>
                      <a:pt x="355" y="225"/>
                      <a:pt x="354" y="225"/>
                    </a:cubicBezTo>
                    <a:cubicBezTo>
                      <a:pt x="354" y="225"/>
                      <a:pt x="354" y="225"/>
                      <a:pt x="354" y="225"/>
                    </a:cubicBezTo>
                    <a:cubicBezTo>
                      <a:pt x="354" y="226"/>
                      <a:pt x="354" y="226"/>
                      <a:pt x="354" y="226"/>
                    </a:cubicBezTo>
                    <a:cubicBezTo>
                      <a:pt x="353" y="226"/>
                      <a:pt x="352" y="227"/>
                      <a:pt x="351" y="227"/>
                    </a:cubicBezTo>
                    <a:cubicBezTo>
                      <a:pt x="351" y="227"/>
                      <a:pt x="350" y="227"/>
                      <a:pt x="350" y="227"/>
                    </a:cubicBezTo>
                    <a:cubicBezTo>
                      <a:pt x="350" y="228"/>
                      <a:pt x="349" y="228"/>
                      <a:pt x="349" y="228"/>
                    </a:cubicBezTo>
                    <a:cubicBezTo>
                      <a:pt x="348" y="228"/>
                      <a:pt x="348" y="228"/>
                      <a:pt x="348" y="229"/>
                    </a:cubicBezTo>
                    <a:cubicBezTo>
                      <a:pt x="348" y="229"/>
                      <a:pt x="347" y="229"/>
                      <a:pt x="347" y="229"/>
                    </a:cubicBezTo>
                    <a:cubicBezTo>
                      <a:pt x="347" y="229"/>
                      <a:pt x="347" y="229"/>
                      <a:pt x="346" y="229"/>
                    </a:cubicBezTo>
                    <a:cubicBezTo>
                      <a:pt x="346" y="229"/>
                      <a:pt x="345" y="230"/>
                      <a:pt x="345" y="230"/>
                    </a:cubicBezTo>
                    <a:cubicBezTo>
                      <a:pt x="345" y="230"/>
                      <a:pt x="345" y="230"/>
                      <a:pt x="345" y="230"/>
                    </a:cubicBezTo>
                    <a:cubicBezTo>
                      <a:pt x="344" y="230"/>
                      <a:pt x="344" y="229"/>
                      <a:pt x="343" y="229"/>
                    </a:cubicBezTo>
                    <a:cubicBezTo>
                      <a:pt x="343" y="229"/>
                      <a:pt x="343" y="229"/>
                      <a:pt x="343" y="229"/>
                    </a:cubicBezTo>
                    <a:cubicBezTo>
                      <a:pt x="342" y="229"/>
                      <a:pt x="342" y="229"/>
                      <a:pt x="342" y="228"/>
                    </a:cubicBezTo>
                    <a:cubicBezTo>
                      <a:pt x="342" y="228"/>
                      <a:pt x="342" y="228"/>
                      <a:pt x="342" y="228"/>
                    </a:cubicBezTo>
                    <a:cubicBezTo>
                      <a:pt x="341" y="228"/>
                      <a:pt x="341" y="228"/>
                      <a:pt x="341" y="227"/>
                    </a:cubicBezTo>
                    <a:cubicBezTo>
                      <a:pt x="341" y="227"/>
                      <a:pt x="341" y="227"/>
                      <a:pt x="341" y="227"/>
                    </a:cubicBezTo>
                    <a:cubicBezTo>
                      <a:pt x="340" y="226"/>
                      <a:pt x="340" y="226"/>
                      <a:pt x="339" y="225"/>
                    </a:cubicBezTo>
                    <a:cubicBezTo>
                      <a:pt x="339" y="225"/>
                      <a:pt x="338" y="224"/>
                      <a:pt x="338" y="223"/>
                    </a:cubicBezTo>
                    <a:cubicBezTo>
                      <a:pt x="338" y="223"/>
                      <a:pt x="337" y="223"/>
                      <a:pt x="337" y="223"/>
                    </a:cubicBezTo>
                    <a:cubicBezTo>
                      <a:pt x="337" y="222"/>
                      <a:pt x="337" y="222"/>
                      <a:pt x="336" y="222"/>
                    </a:cubicBezTo>
                    <a:cubicBezTo>
                      <a:pt x="336" y="221"/>
                      <a:pt x="336" y="221"/>
                      <a:pt x="336" y="221"/>
                    </a:cubicBezTo>
                    <a:cubicBezTo>
                      <a:pt x="336" y="221"/>
                      <a:pt x="335" y="221"/>
                      <a:pt x="335" y="220"/>
                    </a:cubicBezTo>
                    <a:cubicBezTo>
                      <a:pt x="335" y="220"/>
                      <a:pt x="335" y="220"/>
                      <a:pt x="334" y="220"/>
                    </a:cubicBezTo>
                    <a:cubicBezTo>
                      <a:pt x="334" y="219"/>
                      <a:pt x="334" y="219"/>
                      <a:pt x="334" y="219"/>
                    </a:cubicBezTo>
                    <a:cubicBezTo>
                      <a:pt x="333" y="219"/>
                      <a:pt x="333" y="219"/>
                      <a:pt x="333" y="218"/>
                    </a:cubicBezTo>
                    <a:cubicBezTo>
                      <a:pt x="332" y="218"/>
                      <a:pt x="332" y="218"/>
                      <a:pt x="332" y="217"/>
                    </a:cubicBezTo>
                    <a:cubicBezTo>
                      <a:pt x="331" y="217"/>
                      <a:pt x="331" y="217"/>
                      <a:pt x="330" y="216"/>
                    </a:cubicBezTo>
                    <a:cubicBezTo>
                      <a:pt x="330" y="216"/>
                      <a:pt x="330" y="216"/>
                      <a:pt x="330" y="216"/>
                    </a:cubicBezTo>
                    <a:cubicBezTo>
                      <a:pt x="329" y="215"/>
                      <a:pt x="328" y="214"/>
                      <a:pt x="328" y="214"/>
                    </a:cubicBezTo>
                    <a:cubicBezTo>
                      <a:pt x="328" y="214"/>
                      <a:pt x="327" y="214"/>
                      <a:pt x="327" y="214"/>
                    </a:cubicBezTo>
                    <a:cubicBezTo>
                      <a:pt x="327" y="214"/>
                      <a:pt x="327" y="213"/>
                      <a:pt x="327" y="213"/>
                    </a:cubicBezTo>
                    <a:cubicBezTo>
                      <a:pt x="327" y="213"/>
                      <a:pt x="327" y="213"/>
                      <a:pt x="327" y="213"/>
                    </a:cubicBezTo>
                    <a:cubicBezTo>
                      <a:pt x="327" y="213"/>
                      <a:pt x="326" y="213"/>
                      <a:pt x="326" y="212"/>
                    </a:cubicBezTo>
                    <a:cubicBezTo>
                      <a:pt x="326" y="212"/>
                      <a:pt x="326" y="212"/>
                      <a:pt x="326" y="212"/>
                    </a:cubicBezTo>
                    <a:cubicBezTo>
                      <a:pt x="326" y="212"/>
                      <a:pt x="326" y="212"/>
                      <a:pt x="326" y="212"/>
                    </a:cubicBezTo>
                    <a:cubicBezTo>
                      <a:pt x="326" y="211"/>
                      <a:pt x="326" y="211"/>
                      <a:pt x="326" y="211"/>
                    </a:cubicBezTo>
                    <a:cubicBezTo>
                      <a:pt x="326" y="211"/>
                      <a:pt x="326" y="211"/>
                      <a:pt x="326" y="211"/>
                    </a:cubicBezTo>
                    <a:cubicBezTo>
                      <a:pt x="326" y="210"/>
                      <a:pt x="326" y="210"/>
                      <a:pt x="326" y="209"/>
                    </a:cubicBezTo>
                    <a:cubicBezTo>
                      <a:pt x="326" y="209"/>
                      <a:pt x="326" y="209"/>
                      <a:pt x="326" y="209"/>
                    </a:cubicBezTo>
                    <a:cubicBezTo>
                      <a:pt x="325" y="208"/>
                      <a:pt x="325" y="208"/>
                      <a:pt x="325" y="208"/>
                    </a:cubicBezTo>
                    <a:cubicBezTo>
                      <a:pt x="325" y="207"/>
                      <a:pt x="325" y="207"/>
                      <a:pt x="325" y="207"/>
                    </a:cubicBezTo>
                    <a:cubicBezTo>
                      <a:pt x="325" y="207"/>
                      <a:pt x="325" y="207"/>
                      <a:pt x="324" y="207"/>
                    </a:cubicBezTo>
                    <a:cubicBezTo>
                      <a:pt x="324" y="207"/>
                      <a:pt x="324" y="206"/>
                      <a:pt x="324" y="206"/>
                    </a:cubicBezTo>
                    <a:cubicBezTo>
                      <a:pt x="324" y="206"/>
                      <a:pt x="324" y="206"/>
                      <a:pt x="324" y="206"/>
                    </a:cubicBezTo>
                    <a:cubicBezTo>
                      <a:pt x="324" y="206"/>
                      <a:pt x="323" y="206"/>
                      <a:pt x="323" y="206"/>
                    </a:cubicBezTo>
                    <a:cubicBezTo>
                      <a:pt x="323" y="206"/>
                      <a:pt x="323" y="206"/>
                      <a:pt x="323" y="206"/>
                    </a:cubicBezTo>
                    <a:cubicBezTo>
                      <a:pt x="323" y="206"/>
                      <a:pt x="322" y="205"/>
                      <a:pt x="322" y="205"/>
                    </a:cubicBezTo>
                    <a:cubicBezTo>
                      <a:pt x="322" y="205"/>
                      <a:pt x="321" y="206"/>
                      <a:pt x="321" y="206"/>
                    </a:cubicBezTo>
                    <a:cubicBezTo>
                      <a:pt x="321" y="206"/>
                      <a:pt x="320" y="206"/>
                      <a:pt x="320" y="206"/>
                    </a:cubicBezTo>
                    <a:cubicBezTo>
                      <a:pt x="319" y="206"/>
                      <a:pt x="318" y="207"/>
                      <a:pt x="318" y="207"/>
                    </a:cubicBezTo>
                    <a:cubicBezTo>
                      <a:pt x="318" y="207"/>
                      <a:pt x="317" y="207"/>
                      <a:pt x="317" y="207"/>
                    </a:cubicBezTo>
                    <a:cubicBezTo>
                      <a:pt x="317" y="207"/>
                      <a:pt x="317" y="207"/>
                      <a:pt x="316" y="207"/>
                    </a:cubicBezTo>
                    <a:cubicBezTo>
                      <a:pt x="316" y="207"/>
                      <a:pt x="316" y="207"/>
                      <a:pt x="315" y="207"/>
                    </a:cubicBezTo>
                    <a:cubicBezTo>
                      <a:pt x="315" y="207"/>
                      <a:pt x="315" y="207"/>
                      <a:pt x="315" y="207"/>
                    </a:cubicBezTo>
                    <a:cubicBezTo>
                      <a:pt x="314" y="207"/>
                      <a:pt x="314" y="207"/>
                      <a:pt x="314" y="207"/>
                    </a:cubicBezTo>
                    <a:cubicBezTo>
                      <a:pt x="313" y="207"/>
                      <a:pt x="313" y="207"/>
                      <a:pt x="313" y="207"/>
                    </a:cubicBezTo>
                    <a:cubicBezTo>
                      <a:pt x="312" y="207"/>
                      <a:pt x="312" y="207"/>
                      <a:pt x="311" y="207"/>
                    </a:cubicBezTo>
                    <a:cubicBezTo>
                      <a:pt x="311" y="207"/>
                      <a:pt x="311" y="207"/>
                      <a:pt x="311" y="207"/>
                    </a:cubicBezTo>
                    <a:cubicBezTo>
                      <a:pt x="311" y="207"/>
                      <a:pt x="310" y="207"/>
                      <a:pt x="310" y="207"/>
                    </a:cubicBezTo>
                    <a:cubicBezTo>
                      <a:pt x="310" y="208"/>
                      <a:pt x="310" y="208"/>
                      <a:pt x="310" y="208"/>
                    </a:cubicBezTo>
                    <a:cubicBezTo>
                      <a:pt x="309" y="208"/>
                      <a:pt x="309" y="208"/>
                      <a:pt x="309" y="209"/>
                    </a:cubicBezTo>
                    <a:cubicBezTo>
                      <a:pt x="308" y="209"/>
                      <a:pt x="308" y="209"/>
                      <a:pt x="307" y="209"/>
                    </a:cubicBezTo>
                    <a:cubicBezTo>
                      <a:pt x="307" y="209"/>
                      <a:pt x="307" y="209"/>
                      <a:pt x="307" y="209"/>
                    </a:cubicBezTo>
                    <a:cubicBezTo>
                      <a:pt x="307" y="209"/>
                      <a:pt x="306" y="209"/>
                      <a:pt x="306" y="209"/>
                    </a:cubicBezTo>
                    <a:cubicBezTo>
                      <a:pt x="305" y="208"/>
                      <a:pt x="305" y="208"/>
                      <a:pt x="305" y="208"/>
                    </a:cubicBezTo>
                    <a:cubicBezTo>
                      <a:pt x="305" y="208"/>
                      <a:pt x="304" y="208"/>
                      <a:pt x="304" y="208"/>
                    </a:cubicBezTo>
                    <a:cubicBezTo>
                      <a:pt x="304" y="208"/>
                      <a:pt x="304" y="208"/>
                      <a:pt x="304" y="208"/>
                    </a:cubicBezTo>
                    <a:cubicBezTo>
                      <a:pt x="304" y="208"/>
                      <a:pt x="303" y="207"/>
                      <a:pt x="303" y="207"/>
                    </a:cubicBezTo>
                    <a:cubicBezTo>
                      <a:pt x="303" y="207"/>
                      <a:pt x="303" y="207"/>
                      <a:pt x="303" y="207"/>
                    </a:cubicBezTo>
                    <a:cubicBezTo>
                      <a:pt x="303" y="207"/>
                      <a:pt x="302" y="207"/>
                      <a:pt x="302" y="207"/>
                    </a:cubicBezTo>
                    <a:cubicBezTo>
                      <a:pt x="302" y="207"/>
                      <a:pt x="302" y="207"/>
                      <a:pt x="302" y="207"/>
                    </a:cubicBezTo>
                    <a:cubicBezTo>
                      <a:pt x="302" y="207"/>
                      <a:pt x="302" y="207"/>
                      <a:pt x="302" y="207"/>
                    </a:cubicBezTo>
                    <a:cubicBezTo>
                      <a:pt x="302" y="206"/>
                      <a:pt x="302" y="206"/>
                      <a:pt x="302" y="206"/>
                    </a:cubicBezTo>
                    <a:cubicBezTo>
                      <a:pt x="302" y="206"/>
                      <a:pt x="302" y="206"/>
                      <a:pt x="302" y="206"/>
                    </a:cubicBezTo>
                    <a:cubicBezTo>
                      <a:pt x="302" y="34"/>
                      <a:pt x="302" y="34"/>
                      <a:pt x="302" y="34"/>
                    </a:cubicBezTo>
                    <a:cubicBezTo>
                      <a:pt x="300" y="34"/>
                      <a:pt x="299" y="33"/>
                      <a:pt x="297" y="33"/>
                    </a:cubicBezTo>
                    <a:cubicBezTo>
                      <a:pt x="296" y="33"/>
                      <a:pt x="295" y="32"/>
                      <a:pt x="293" y="32"/>
                    </a:cubicBezTo>
                    <a:cubicBezTo>
                      <a:pt x="288" y="29"/>
                      <a:pt x="281" y="26"/>
                      <a:pt x="276" y="26"/>
                    </a:cubicBezTo>
                    <a:cubicBezTo>
                      <a:pt x="275" y="26"/>
                      <a:pt x="275" y="26"/>
                      <a:pt x="274" y="27"/>
                    </a:cubicBezTo>
                    <a:cubicBezTo>
                      <a:pt x="270" y="27"/>
                      <a:pt x="264" y="28"/>
                      <a:pt x="259" y="28"/>
                    </a:cubicBezTo>
                    <a:cubicBezTo>
                      <a:pt x="256" y="28"/>
                      <a:pt x="254" y="28"/>
                      <a:pt x="252" y="27"/>
                    </a:cubicBezTo>
                    <a:cubicBezTo>
                      <a:pt x="250" y="26"/>
                      <a:pt x="246" y="24"/>
                      <a:pt x="240" y="24"/>
                    </a:cubicBezTo>
                    <a:cubicBezTo>
                      <a:pt x="239" y="24"/>
                      <a:pt x="237" y="25"/>
                      <a:pt x="235" y="25"/>
                    </a:cubicBezTo>
                    <a:cubicBezTo>
                      <a:pt x="234" y="25"/>
                      <a:pt x="234" y="25"/>
                      <a:pt x="233" y="25"/>
                    </a:cubicBezTo>
                    <a:cubicBezTo>
                      <a:pt x="229" y="25"/>
                      <a:pt x="225" y="23"/>
                      <a:pt x="221" y="22"/>
                    </a:cubicBezTo>
                    <a:cubicBezTo>
                      <a:pt x="218" y="20"/>
                      <a:pt x="215" y="19"/>
                      <a:pt x="211" y="18"/>
                    </a:cubicBezTo>
                    <a:cubicBezTo>
                      <a:pt x="208" y="17"/>
                      <a:pt x="205" y="17"/>
                      <a:pt x="202" y="17"/>
                    </a:cubicBezTo>
                    <a:cubicBezTo>
                      <a:pt x="194" y="17"/>
                      <a:pt x="185" y="19"/>
                      <a:pt x="183" y="20"/>
                    </a:cubicBezTo>
                    <a:cubicBezTo>
                      <a:pt x="180" y="21"/>
                      <a:pt x="179" y="19"/>
                      <a:pt x="178" y="18"/>
                    </a:cubicBezTo>
                    <a:cubicBezTo>
                      <a:pt x="177" y="17"/>
                      <a:pt x="177" y="16"/>
                      <a:pt x="175" y="17"/>
                    </a:cubicBezTo>
                    <a:cubicBezTo>
                      <a:pt x="175" y="17"/>
                      <a:pt x="174" y="17"/>
                      <a:pt x="174" y="17"/>
                    </a:cubicBezTo>
                    <a:cubicBezTo>
                      <a:pt x="173" y="17"/>
                      <a:pt x="173" y="17"/>
                      <a:pt x="172" y="16"/>
                    </a:cubicBezTo>
                    <a:cubicBezTo>
                      <a:pt x="171" y="15"/>
                      <a:pt x="171" y="15"/>
                      <a:pt x="172" y="14"/>
                    </a:cubicBezTo>
                    <a:cubicBezTo>
                      <a:pt x="172" y="13"/>
                      <a:pt x="172" y="12"/>
                      <a:pt x="171" y="10"/>
                    </a:cubicBezTo>
                    <a:cubicBezTo>
                      <a:pt x="170" y="10"/>
                      <a:pt x="169" y="9"/>
                      <a:pt x="166" y="9"/>
                    </a:cubicBezTo>
                    <a:cubicBezTo>
                      <a:pt x="163" y="9"/>
                      <a:pt x="159" y="10"/>
                      <a:pt x="156" y="10"/>
                    </a:cubicBezTo>
                    <a:cubicBezTo>
                      <a:pt x="155" y="11"/>
                      <a:pt x="153" y="11"/>
                      <a:pt x="152" y="11"/>
                    </a:cubicBezTo>
                    <a:cubicBezTo>
                      <a:pt x="149" y="11"/>
                      <a:pt x="147" y="10"/>
                      <a:pt x="147" y="9"/>
                    </a:cubicBezTo>
                    <a:cubicBezTo>
                      <a:pt x="146" y="8"/>
                      <a:pt x="145" y="7"/>
                      <a:pt x="146" y="5"/>
                    </a:cubicBezTo>
                    <a:cubicBezTo>
                      <a:pt x="145" y="5"/>
                      <a:pt x="145" y="5"/>
                      <a:pt x="145" y="5"/>
                    </a:cubicBezTo>
                    <a:cubicBezTo>
                      <a:pt x="144" y="5"/>
                      <a:pt x="143" y="6"/>
                      <a:pt x="142" y="8"/>
                    </a:cubicBezTo>
                    <a:cubicBezTo>
                      <a:pt x="140" y="10"/>
                      <a:pt x="138" y="11"/>
                      <a:pt x="135" y="11"/>
                    </a:cubicBezTo>
                    <a:cubicBezTo>
                      <a:pt x="134" y="11"/>
                      <a:pt x="132" y="10"/>
                      <a:pt x="131" y="9"/>
                    </a:cubicBezTo>
                    <a:cubicBezTo>
                      <a:pt x="131" y="9"/>
                      <a:pt x="131" y="8"/>
                      <a:pt x="131" y="8"/>
                    </a:cubicBezTo>
                    <a:cubicBezTo>
                      <a:pt x="131" y="6"/>
                      <a:pt x="132" y="6"/>
                      <a:pt x="133" y="5"/>
                    </a:cubicBezTo>
                    <a:cubicBezTo>
                      <a:pt x="134" y="5"/>
                      <a:pt x="135" y="4"/>
                      <a:pt x="136" y="3"/>
                    </a:cubicBezTo>
                    <a:cubicBezTo>
                      <a:pt x="136" y="3"/>
                      <a:pt x="135" y="2"/>
                      <a:pt x="129" y="1"/>
                    </a:cubicBezTo>
                    <a:cubicBezTo>
                      <a:pt x="128" y="1"/>
                      <a:pt x="128" y="0"/>
                      <a:pt x="127" y="0"/>
                    </a:cubicBezTo>
                    <a:cubicBezTo>
                      <a:pt x="125" y="0"/>
                      <a:pt x="121" y="3"/>
                      <a:pt x="116" y="7"/>
                    </a:cubicBezTo>
                    <a:cubicBezTo>
                      <a:pt x="113" y="10"/>
                      <a:pt x="109" y="12"/>
                      <a:pt x="103" y="12"/>
                    </a:cubicBezTo>
                    <a:cubicBezTo>
                      <a:pt x="101" y="12"/>
                      <a:pt x="99" y="11"/>
                      <a:pt x="98" y="11"/>
                    </a:cubicBezTo>
                    <a:cubicBezTo>
                      <a:pt x="97" y="11"/>
                      <a:pt x="96" y="11"/>
                      <a:pt x="96" y="11"/>
                    </a:cubicBezTo>
                    <a:cubicBezTo>
                      <a:pt x="92" y="11"/>
                      <a:pt x="90" y="12"/>
                      <a:pt x="89" y="13"/>
                    </a:cubicBezTo>
                    <a:cubicBezTo>
                      <a:pt x="88" y="13"/>
                      <a:pt x="88" y="13"/>
                      <a:pt x="88" y="14"/>
                    </a:cubicBezTo>
                    <a:cubicBezTo>
                      <a:pt x="89" y="14"/>
                      <a:pt x="89" y="14"/>
                      <a:pt x="90" y="15"/>
                    </a:cubicBezTo>
                    <a:cubicBezTo>
                      <a:pt x="91" y="16"/>
                      <a:pt x="92" y="16"/>
                      <a:pt x="92" y="17"/>
                    </a:cubicBezTo>
                    <a:cubicBezTo>
                      <a:pt x="92" y="19"/>
                      <a:pt x="91" y="20"/>
                      <a:pt x="91" y="20"/>
                    </a:cubicBezTo>
                    <a:cubicBezTo>
                      <a:pt x="90" y="21"/>
                      <a:pt x="89" y="21"/>
                      <a:pt x="88" y="21"/>
                    </a:cubicBezTo>
                    <a:cubicBezTo>
                      <a:pt x="87" y="21"/>
                      <a:pt x="86" y="21"/>
                      <a:pt x="85" y="20"/>
                    </a:cubicBezTo>
                    <a:cubicBezTo>
                      <a:pt x="85" y="19"/>
                      <a:pt x="84" y="19"/>
                      <a:pt x="84" y="19"/>
                    </a:cubicBezTo>
                    <a:cubicBezTo>
                      <a:pt x="83" y="19"/>
                      <a:pt x="83" y="19"/>
                      <a:pt x="82" y="19"/>
                    </a:cubicBezTo>
                    <a:cubicBezTo>
                      <a:pt x="79" y="23"/>
                      <a:pt x="72" y="23"/>
                      <a:pt x="69" y="23"/>
                    </a:cubicBezTo>
                    <a:cubicBezTo>
                      <a:pt x="68" y="23"/>
                      <a:pt x="66" y="23"/>
                      <a:pt x="65" y="23"/>
                    </a:cubicBezTo>
                    <a:cubicBezTo>
                      <a:pt x="63" y="23"/>
                      <a:pt x="56" y="30"/>
                      <a:pt x="54" y="32"/>
                    </a:cubicBezTo>
                    <a:cubicBezTo>
                      <a:pt x="54" y="32"/>
                      <a:pt x="53" y="33"/>
                      <a:pt x="53" y="33"/>
                    </a:cubicBezTo>
                    <a:cubicBezTo>
                      <a:pt x="52" y="34"/>
                      <a:pt x="52" y="34"/>
                      <a:pt x="52" y="36"/>
                    </a:cubicBezTo>
                    <a:cubicBezTo>
                      <a:pt x="52" y="38"/>
                      <a:pt x="52" y="40"/>
                      <a:pt x="48" y="45"/>
                    </a:cubicBezTo>
                    <a:cubicBezTo>
                      <a:pt x="44" y="49"/>
                      <a:pt x="36" y="51"/>
                      <a:pt x="25" y="51"/>
                    </a:cubicBezTo>
                    <a:cubicBezTo>
                      <a:pt x="23" y="51"/>
                      <a:pt x="22" y="51"/>
                      <a:pt x="20" y="51"/>
                    </a:cubicBezTo>
                    <a:cubicBezTo>
                      <a:pt x="19" y="51"/>
                      <a:pt x="18" y="51"/>
                      <a:pt x="18" y="52"/>
                    </a:cubicBezTo>
                    <a:cubicBezTo>
                      <a:pt x="18" y="52"/>
                      <a:pt x="18" y="53"/>
                      <a:pt x="18" y="53"/>
                    </a:cubicBezTo>
                    <a:cubicBezTo>
                      <a:pt x="18" y="55"/>
                      <a:pt x="18" y="57"/>
                      <a:pt x="17" y="58"/>
                    </a:cubicBezTo>
                    <a:cubicBezTo>
                      <a:pt x="16" y="58"/>
                      <a:pt x="16" y="59"/>
                      <a:pt x="16" y="59"/>
                    </a:cubicBezTo>
                    <a:cubicBezTo>
                      <a:pt x="17" y="60"/>
                      <a:pt x="19" y="62"/>
                      <a:pt x="29" y="64"/>
                    </a:cubicBezTo>
                    <a:cubicBezTo>
                      <a:pt x="39" y="67"/>
                      <a:pt x="46" y="81"/>
                      <a:pt x="48" y="84"/>
                    </a:cubicBezTo>
                    <a:cubicBezTo>
                      <a:pt x="48" y="85"/>
                      <a:pt x="48" y="85"/>
                      <a:pt x="51" y="85"/>
                    </a:cubicBezTo>
                    <a:cubicBezTo>
                      <a:pt x="53" y="85"/>
                      <a:pt x="55" y="85"/>
                      <a:pt x="58" y="85"/>
                    </a:cubicBezTo>
                    <a:cubicBezTo>
                      <a:pt x="61" y="84"/>
                      <a:pt x="64" y="84"/>
                      <a:pt x="66" y="84"/>
                    </a:cubicBezTo>
                    <a:cubicBezTo>
                      <a:pt x="69" y="85"/>
                      <a:pt x="69" y="88"/>
                      <a:pt x="69" y="90"/>
                    </a:cubicBezTo>
                    <a:cubicBezTo>
                      <a:pt x="69" y="92"/>
                      <a:pt x="69" y="94"/>
                      <a:pt x="70" y="94"/>
                    </a:cubicBezTo>
                    <a:cubicBezTo>
                      <a:pt x="71" y="95"/>
                      <a:pt x="73" y="95"/>
                      <a:pt x="74" y="95"/>
                    </a:cubicBezTo>
                    <a:cubicBezTo>
                      <a:pt x="75" y="95"/>
                      <a:pt x="75" y="95"/>
                      <a:pt x="76" y="95"/>
                    </a:cubicBezTo>
                    <a:cubicBezTo>
                      <a:pt x="76" y="95"/>
                      <a:pt x="77" y="95"/>
                      <a:pt x="77" y="95"/>
                    </a:cubicBezTo>
                    <a:cubicBezTo>
                      <a:pt x="79" y="95"/>
                      <a:pt x="82" y="95"/>
                      <a:pt x="82" y="97"/>
                    </a:cubicBezTo>
                    <a:cubicBezTo>
                      <a:pt x="83" y="98"/>
                      <a:pt x="83" y="99"/>
                      <a:pt x="82" y="99"/>
                    </a:cubicBezTo>
                    <a:cubicBezTo>
                      <a:pt x="82" y="100"/>
                      <a:pt x="80" y="100"/>
                      <a:pt x="77" y="100"/>
                    </a:cubicBezTo>
                    <a:cubicBezTo>
                      <a:pt x="74" y="100"/>
                      <a:pt x="71" y="100"/>
                      <a:pt x="69" y="102"/>
                    </a:cubicBezTo>
                    <a:cubicBezTo>
                      <a:pt x="65" y="105"/>
                      <a:pt x="63" y="106"/>
                      <a:pt x="61" y="106"/>
                    </a:cubicBezTo>
                    <a:cubicBezTo>
                      <a:pt x="60" y="106"/>
                      <a:pt x="59" y="106"/>
                      <a:pt x="58" y="105"/>
                    </a:cubicBezTo>
                    <a:cubicBezTo>
                      <a:pt x="57" y="104"/>
                      <a:pt x="56" y="104"/>
                      <a:pt x="53" y="104"/>
                    </a:cubicBezTo>
                    <a:cubicBezTo>
                      <a:pt x="51" y="104"/>
                      <a:pt x="49" y="104"/>
                      <a:pt x="46" y="104"/>
                    </a:cubicBezTo>
                    <a:cubicBezTo>
                      <a:pt x="46" y="104"/>
                      <a:pt x="45" y="105"/>
                      <a:pt x="44" y="105"/>
                    </a:cubicBezTo>
                    <a:cubicBezTo>
                      <a:pt x="42" y="105"/>
                      <a:pt x="42" y="104"/>
                      <a:pt x="41" y="104"/>
                    </a:cubicBezTo>
                    <a:cubicBezTo>
                      <a:pt x="41" y="102"/>
                      <a:pt x="41" y="100"/>
                      <a:pt x="42" y="98"/>
                    </a:cubicBezTo>
                    <a:cubicBezTo>
                      <a:pt x="43" y="97"/>
                      <a:pt x="43" y="96"/>
                      <a:pt x="43" y="96"/>
                    </a:cubicBezTo>
                    <a:cubicBezTo>
                      <a:pt x="43" y="96"/>
                      <a:pt x="43" y="95"/>
                      <a:pt x="43" y="95"/>
                    </a:cubicBezTo>
                    <a:cubicBezTo>
                      <a:pt x="42" y="95"/>
                      <a:pt x="41" y="94"/>
                      <a:pt x="40" y="94"/>
                    </a:cubicBezTo>
                    <a:cubicBezTo>
                      <a:pt x="37" y="94"/>
                      <a:pt x="34" y="95"/>
                      <a:pt x="30" y="97"/>
                    </a:cubicBezTo>
                    <a:cubicBezTo>
                      <a:pt x="27" y="99"/>
                      <a:pt x="25" y="100"/>
                      <a:pt x="25" y="101"/>
                    </a:cubicBezTo>
                    <a:cubicBezTo>
                      <a:pt x="25" y="101"/>
                      <a:pt x="25" y="101"/>
                      <a:pt x="25" y="101"/>
                    </a:cubicBezTo>
                    <a:cubicBezTo>
                      <a:pt x="25" y="101"/>
                      <a:pt x="25" y="102"/>
                      <a:pt x="25" y="103"/>
                    </a:cubicBezTo>
                    <a:cubicBezTo>
                      <a:pt x="24" y="105"/>
                      <a:pt x="23" y="105"/>
                      <a:pt x="22" y="105"/>
                    </a:cubicBezTo>
                    <a:cubicBezTo>
                      <a:pt x="22" y="105"/>
                      <a:pt x="21" y="105"/>
                      <a:pt x="20" y="105"/>
                    </a:cubicBezTo>
                    <a:cubicBezTo>
                      <a:pt x="19" y="104"/>
                      <a:pt x="17" y="104"/>
                      <a:pt x="15" y="105"/>
                    </a:cubicBezTo>
                    <a:cubicBezTo>
                      <a:pt x="13" y="106"/>
                      <a:pt x="10" y="107"/>
                      <a:pt x="8" y="108"/>
                    </a:cubicBezTo>
                    <a:cubicBezTo>
                      <a:pt x="4" y="110"/>
                      <a:pt x="0" y="112"/>
                      <a:pt x="0" y="113"/>
                    </a:cubicBezTo>
                    <a:cubicBezTo>
                      <a:pt x="1" y="116"/>
                      <a:pt x="10" y="117"/>
                      <a:pt x="14" y="118"/>
                    </a:cubicBezTo>
                    <a:cubicBezTo>
                      <a:pt x="15" y="118"/>
                      <a:pt x="15" y="118"/>
                      <a:pt x="15" y="118"/>
                    </a:cubicBezTo>
                    <a:cubicBezTo>
                      <a:pt x="16" y="118"/>
                      <a:pt x="17" y="119"/>
                      <a:pt x="17" y="120"/>
                    </a:cubicBezTo>
                    <a:cubicBezTo>
                      <a:pt x="18" y="121"/>
                      <a:pt x="16" y="122"/>
                      <a:pt x="15" y="123"/>
                    </a:cubicBezTo>
                    <a:cubicBezTo>
                      <a:pt x="14" y="123"/>
                      <a:pt x="14" y="124"/>
                      <a:pt x="13" y="124"/>
                    </a:cubicBezTo>
                    <a:cubicBezTo>
                      <a:pt x="16" y="125"/>
                      <a:pt x="16" y="126"/>
                      <a:pt x="17" y="127"/>
                    </a:cubicBezTo>
                    <a:cubicBezTo>
                      <a:pt x="18" y="129"/>
                      <a:pt x="19" y="131"/>
                      <a:pt x="22" y="132"/>
                    </a:cubicBezTo>
                    <a:cubicBezTo>
                      <a:pt x="24" y="133"/>
                      <a:pt x="26" y="134"/>
                      <a:pt x="30" y="134"/>
                    </a:cubicBezTo>
                    <a:cubicBezTo>
                      <a:pt x="33" y="134"/>
                      <a:pt x="37" y="133"/>
                      <a:pt x="41" y="133"/>
                    </a:cubicBezTo>
                    <a:cubicBezTo>
                      <a:pt x="43" y="132"/>
                      <a:pt x="44" y="132"/>
                      <a:pt x="45" y="132"/>
                    </a:cubicBezTo>
                    <a:cubicBezTo>
                      <a:pt x="47" y="132"/>
                      <a:pt x="49" y="133"/>
                      <a:pt x="50" y="133"/>
                    </a:cubicBezTo>
                    <a:cubicBezTo>
                      <a:pt x="52" y="134"/>
                      <a:pt x="54" y="135"/>
                      <a:pt x="55" y="134"/>
                    </a:cubicBezTo>
                    <a:cubicBezTo>
                      <a:pt x="58" y="131"/>
                      <a:pt x="65" y="125"/>
                      <a:pt x="71" y="125"/>
                    </a:cubicBezTo>
                    <a:cubicBezTo>
                      <a:pt x="73" y="125"/>
                      <a:pt x="75" y="125"/>
                      <a:pt x="76" y="127"/>
                    </a:cubicBezTo>
                    <a:cubicBezTo>
                      <a:pt x="78" y="128"/>
                      <a:pt x="78" y="129"/>
                      <a:pt x="78" y="130"/>
                    </a:cubicBezTo>
                    <a:cubicBezTo>
                      <a:pt x="78" y="132"/>
                      <a:pt x="76" y="133"/>
                      <a:pt x="75" y="133"/>
                    </a:cubicBezTo>
                    <a:cubicBezTo>
                      <a:pt x="74" y="133"/>
                      <a:pt x="73" y="134"/>
                      <a:pt x="73" y="134"/>
                    </a:cubicBezTo>
                    <a:cubicBezTo>
                      <a:pt x="73" y="134"/>
                      <a:pt x="73" y="134"/>
                      <a:pt x="73" y="134"/>
                    </a:cubicBezTo>
                    <a:cubicBezTo>
                      <a:pt x="76" y="137"/>
                      <a:pt x="78" y="141"/>
                      <a:pt x="78" y="145"/>
                    </a:cubicBezTo>
                    <a:cubicBezTo>
                      <a:pt x="77" y="148"/>
                      <a:pt x="76" y="150"/>
                      <a:pt x="74" y="151"/>
                    </a:cubicBezTo>
                    <a:cubicBezTo>
                      <a:pt x="72" y="152"/>
                      <a:pt x="70" y="153"/>
                      <a:pt x="67" y="153"/>
                    </a:cubicBezTo>
                    <a:cubicBezTo>
                      <a:pt x="65" y="153"/>
                      <a:pt x="64" y="153"/>
                      <a:pt x="62" y="153"/>
                    </a:cubicBezTo>
                    <a:cubicBezTo>
                      <a:pt x="61" y="152"/>
                      <a:pt x="61" y="152"/>
                      <a:pt x="60" y="152"/>
                    </a:cubicBezTo>
                    <a:cubicBezTo>
                      <a:pt x="60" y="152"/>
                      <a:pt x="60" y="152"/>
                      <a:pt x="60" y="152"/>
                    </a:cubicBezTo>
                    <a:cubicBezTo>
                      <a:pt x="59" y="152"/>
                      <a:pt x="59" y="152"/>
                      <a:pt x="59" y="154"/>
                    </a:cubicBezTo>
                    <a:cubicBezTo>
                      <a:pt x="58" y="156"/>
                      <a:pt x="57" y="159"/>
                      <a:pt x="55" y="161"/>
                    </a:cubicBezTo>
                    <a:cubicBezTo>
                      <a:pt x="54" y="162"/>
                      <a:pt x="52" y="162"/>
                      <a:pt x="51" y="162"/>
                    </a:cubicBezTo>
                    <a:cubicBezTo>
                      <a:pt x="49" y="162"/>
                      <a:pt x="48" y="161"/>
                      <a:pt x="46" y="160"/>
                    </a:cubicBezTo>
                    <a:cubicBezTo>
                      <a:pt x="44" y="159"/>
                      <a:pt x="42" y="157"/>
                      <a:pt x="40" y="157"/>
                    </a:cubicBezTo>
                    <a:cubicBezTo>
                      <a:pt x="39" y="157"/>
                      <a:pt x="38" y="158"/>
                      <a:pt x="37" y="158"/>
                    </a:cubicBezTo>
                    <a:cubicBezTo>
                      <a:pt x="36" y="160"/>
                      <a:pt x="36" y="164"/>
                      <a:pt x="36" y="167"/>
                    </a:cubicBezTo>
                    <a:cubicBezTo>
                      <a:pt x="36" y="168"/>
                      <a:pt x="36" y="168"/>
                      <a:pt x="36" y="168"/>
                    </a:cubicBezTo>
                    <a:cubicBezTo>
                      <a:pt x="36" y="170"/>
                      <a:pt x="34" y="171"/>
                      <a:pt x="32" y="171"/>
                    </a:cubicBezTo>
                    <a:cubicBezTo>
                      <a:pt x="29" y="171"/>
                      <a:pt x="26" y="172"/>
                      <a:pt x="25" y="176"/>
                    </a:cubicBezTo>
                    <a:cubicBezTo>
                      <a:pt x="24" y="181"/>
                      <a:pt x="20" y="182"/>
                      <a:pt x="18" y="182"/>
                    </a:cubicBezTo>
                    <a:cubicBezTo>
                      <a:pt x="18" y="182"/>
                      <a:pt x="17" y="182"/>
                      <a:pt x="17" y="182"/>
                    </a:cubicBezTo>
                    <a:cubicBezTo>
                      <a:pt x="17" y="182"/>
                      <a:pt x="17" y="183"/>
                      <a:pt x="19" y="186"/>
                    </a:cubicBezTo>
                    <a:cubicBezTo>
                      <a:pt x="23" y="190"/>
                      <a:pt x="24" y="190"/>
                      <a:pt x="25" y="190"/>
                    </a:cubicBezTo>
                    <a:cubicBezTo>
                      <a:pt x="26" y="190"/>
                      <a:pt x="27" y="190"/>
                      <a:pt x="29" y="192"/>
                    </a:cubicBezTo>
                    <a:cubicBezTo>
                      <a:pt x="33" y="194"/>
                      <a:pt x="30" y="198"/>
                      <a:pt x="29" y="200"/>
                    </a:cubicBezTo>
                    <a:cubicBezTo>
                      <a:pt x="29" y="201"/>
                      <a:pt x="28" y="202"/>
                      <a:pt x="28" y="202"/>
                    </a:cubicBezTo>
                    <a:cubicBezTo>
                      <a:pt x="28" y="202"/>
                      <a:pt x="28" y="202"/>
                      <a:pt x="28" y="202"/>
                    </a:cubicBezTo>
                    <a:cubicBezTo>
                      <a:pt x="28" y="202"/>
                      <a:pt x="28" y="203"/>
                      <a:pt x="28" y="203"/>
                    </a:cubicBezTo>
                    <a:cubicBezTo>
                      <a:pt x="32" y="203"/>
                      <a:pt x="36" y="208"/>
                      <a:pt x="39" y="212"/>
                    </a:cubicBezTo>
                    <a:cubicBezTo>
                      <a:pt x="41" y="214"/>
                      <a:pt x="42" y="215"/>
                      <a:pt x="43" y="216"/>
                    </a:cubicBezTo>
                    <a:cubicBezTo>
                      <a:pt x="44" y="218"/>
                      <a:pt x="47" y="217"/>
                      <a:pt x="49" y="216"/>
                    </a:cubicBezTo>
                    <a:cubicBezTo>
                      <a:pt x="51" y="215"/>
                      <a:pt x="53" y="214"/>
                      <a:pt x="55" y="214"/>
                    </a:cubicBezTo>
                    <a:cubicBezTo>
                      <a:pt x="57" y="214"/>
                      <a:pt x="58" y="212"/>
                      <a:pt x="58" y="211"/>
                    </a:cubicBezTo>
                    <a:cubicBezTo>
                      <a:pt x="59" y="210"/>
                      <a:pt x="59" y="208"/>
                      <a:pt x="60" y="208"/>
                    </a:cubicBezTo>
                    <a:cubicBezTo>
                      <a:pt x="61" y="208"/>
                      <a:pt x="61" y="209"/>
                      <a:pt x="62" y="209"/>
                    </a:cubicBezTo>
                    <a:cubicBezTo>
                      <a:pt x="64" y="212"/>
                      <a:pt x="68" y="217"/>
                      <a:pt x="68" y="221"/>
                    </a:cubicBezTo>
                    <a:cubicBezTo>
                      <a:pt x="68" y="222"/>
                      <a:pt x="67" y="223"/>
                      <a:pt x="66" y="224"/>
                    </a:cubicBezTo>
                    <a:cubicBezTo>
                      <a:pt x="65" y="225"/>
                      <a:pt x="65" y="227"/>
                      <a:pt x="66" y="230"/>
                    </a:cubicBezTo>
                    <a:cubicBezTo>
                      <a:pt x="66" y="232"/>
                      <a:pt x="66" y="233"/>
                      <a:pt x="66" y="234"/>
                    </a:cubicBezTo>
                    <a:cubicBezTo>
                      <a:pt x="66" y="234"/>
                      <a:pt x="67" y="235"/>
                      <a:pt x="69" y="235"/>
                    </a:cubicBezTo>
                    <a:cubicBezTo>
                      <a:pt x="72" y="235"/>
                      <a:pt x="76" y="234"/>
                      <a:pt x="76" y="232"/>
                    </a:cubicBezTo>
                    <a:cubicBezTo>
                      <a:pt x="76" y="230"/>
                      <a:pt x="79" y="229"/>
                      <a:pt x="83" y="229"/>
                    </a:cubicBezTo>
                    <a:cubicBezTo>
                      <a:pt x="87" y="229"/>
                      <a:pt x="91" y="230"/>
                      <a:pt x="93" y="233"/>
                    </a:cubicBezTo>
                    <a:cubicBezTo>
                      <a:pt x="96" y="236"/>
                      <a:pt x="98" y="238"/>
                      <a:pt x="98" y="238"/>
                    </a:cubicBezTo>
                    <a:cubicBezTo>
                      <a:pt x="98" y="238"/>
                      <a:pt x="98" y="237"/>
                      <a:pt x="98" y="236"/>
                    </a:cubicBezTo>
                    <a:cubicBezTo>
                      <a:pt x="98" y="232"/>
                      <a:pt x="101" y="228"/>
                      <a:pt x="103" y="228"/>
                    </a:cubicBezTo>
                    <a:cubicBezTo>
                      <a:pt x="104" y="228"/>
                      <a:pt x="105" y="228"/>
                      <a:pt x="105" y="230"/>
                    </a:cubicBezTo>
                    <a:cubicBezTo>
                      <a:pt x="105" y="231"/>
                      <a:pt x="105" y="233"/>
                      <a:pt x="109" y="233"/>
                    </a:cubicBezTo>
                    <a:cubicBezTo>
                      <a:pt x="110" y="233"/>
                      <a:pt x="113" y="232"/>
                      <a:pt x="116" y="231"/>
                    </a:cubicBezTo>
                    <a:cubicBezTo>
                      <a:pt x="119" y="229"/>
                      <a:pt x="120" y="229"/>
                      <a:pt x="121" y="229"/>
                    </a:cubicBezTo>
                    <a:cubicBezTo>
                      <a:pt x="121" y="229"/>
                      <a:pt x="122" y="230"/>
                      <a:pt x="122" y="230"/>
                    </a:cubicBezTo>
                    <a:cubicBezTo>
                      <a:pt x="123" y="231"/>
                      <a:pt x="121" y="233"/>
                      <a:pt x="119" y="236"/>
                    </a:cubicBezTo>
                    <a:cubicBezTo>
                      <a:pt x="118" y="237"/>
                      <a:pt x="118" y="237"/>
                      <a:pt x="118" y="237"/>
                    </a:cubicBezTo>
                    <a:cubicBezTo>
                      <a:pt x="115" y="241"/>
                      <a:pt x="115" y="245"/>
                      <a:pt x="115" y="249"/>
                    </a:cubicBezTo>
                    <a:cubicBezTo>
                      <a:pt x="115" y="252"/>
                      <a:pt x="116" y="255"/>
                      <a:pt x="113" y="256"/>
                    </a:cubicBezTo>
                    <a:cubicBezTo>
                      <a:pt x="112" y="256"/>
                      <a:pt x="110" y="258"/>
                      <a:pt x="109" y="260"/>
                    </a:cubicBezTo>
                    <a:cubicBezTo>
                      <a:pt x="106" y="264"/>
                      <a:pt x="103" y="267"/>
                      <a:pt x="99" y="268"/>
                    </a:cubicBezTo>
                    <a:cubicBezTo>
                      <a:pt x="93" y="269"/>
                      <a:pt x="83" y="280"/>
                      <a:pt x="81" y="282"/>
                    </a:cubicBezTo>
                    <a:cubicBezTo>
                      <a:pt x="80" y="283"/>
                      <a:pt x="79" y="283"/>
                      <a:pt x="78" y="283"/>
                    </a:cubicBezTo>
                    <a:cubicBezTo>
                      <a:pt x="77" y="283"/>
                      <a:pt x="76" y="283"/>
                      <a:pt x="74" y="283"/>
                    </a:cubicBezTo>
                    <a:cubicBezTo>
                      <a:pt x="72" y="282"/>
                      <a:pt x="70" y="282"/>
                      <a:pt x="68" y="282"/>
                    </a:cubicBezTo>
                    <a:cubicBezTo>
                      <a:pt x="64" y="282"/>
                      <a:pt x="64" y="283"/>
                      <a:pt x="63" y="284"/>
                    </a:cubicBezTo>
                    <a:cubicBezTo>
                      <a:pt x="62" y="287"/>
                      <a:pt x="60" y="289"/>
                      <a:pt x="58" y="292"/>
                    </a:cubicBezTo>
                    <a:cubicBezTo>
                      <a:pt x="56" y="293"/>
                      <a:pt x="55" y="294"/>
                      <a:pt x="55" y="295"/>
                    </a:cubicBezTo>
                    <a:cubicBezTo>
                      <a:pt x="55" y="295"/>
                      <a:pt x="55" y="295"/>
                      <a:pt x="55" y="295"/>
                    </a:cubicBezTo>
                    <a:cubicBezTo>
                      <a:pt x="58" y="295"/>
                      <a:pt x="66" y="290"/>
                      <a:pt x="67" y="288"/>
                    </a:cubicBezTo>
                    <a:cubicBezTo>
                      <a:pt x="67" y="286"/>
                      <a:pt x="68" y="286"/>
                      <a:pt x="69" y="286"/>
                    </a:cubicBezTo>
                    <a:cubicBezTo>
                      <a:pt x="70" y="286"/>
                      <a:pt x="71" y="286"/>
                      <a:pt x="72" y="288"/>
                    </a:cubicBezTo>
                    <a:cubicBezTo>
                      <a:pt x="73" y="288"/>
                      <a:pt x="73" y="288"/>
                      <a:pt x="74" y="288"/>
                    </a:cubicBezTo>
                    <a:cubicBezTo>
                      <a:pt x="75" y="288"/>
                      <a:pt x="78" y="286"/>
                      <a:pt x="80" y="285"/>
                    </a:cubicBezTo>
                    <a:cubicBezTo>
                      <a:pt x="82" y="284"/>
                      <a:pt x="83" y="283"/>
                      <a:pt x="85" y="283"/>
                    </a:cubicBezTo>
                    <a:cubicBezTo>
                      <a:pt x="87" y="283"/>
                      <a:pt x="88" y="283"/>
                      <a:pt x="89" y="283"/>
                    </a:cubicBezTo>
                    <a:cubicBezTo>
                      <a:pt x="89" y="283"/>
                      <a:pt x="89" y="283"/>
                      <a:pt x="89" y="283"/>
                    </a:cubicBezTo>
                    <a:cubicBezTo>
                      <a:pt x="90" y="283"/>
                      <a:pt x="91" y="283"/>
                      <a:pt x="91" y="282"/>
                    </a:cubicBezTo>
                    <a:cubicBezTo>
                      <a:pt x="93" y="282"/>
                      <a:pt x="95" y="280"/>
                      <a:pt x="99" y="279"/>
                    </a:cubicBezTo>
                    <a:cubicBezTo>
                      <a:pt x="104" y="279"/>
                      <a:pt x="104" y="278"/>
                      <a:pt x="104" y="276"/>
                    </a:cubicBezTo>
                    <a:cubicBezTo>
                      <a:pt x="104" y="275"/>
                      <a:pt x="105" y="274"/>
                      <a:pt x="105" y="273"/>
                    </a:cubicBezTo>
                    <a:cubicBezTo>
                      <a:pt x="107" y="269"/>
                      <a:pt x="124" y="262"/>
                      <a:pt x="126" y="261"/>
                    </a:cubicBezTo>
                    <a:cubicBezTo>
                      <a:pt x="127" y="261"/>
                      <a:pt x="127" y="260"/>
                      <a:pt x="128" y="259"/>
                    </a:cubicBezTo>
                    <a:cubicBezTo>
                      <a:pt x="128" y="257"/>
                      <a:pt x="129" y="255"/>
                      <a:pt x="131" y="255"/>
                    </a:cubicBezTo>
                    <a:cubicBezTo>
                      <a:pt x="134" y="255"/>
                      <a:pt x="140" y="250"/>
                      <a:pt x="143" y="247"/>
                    </a:cubicBezTo>
                    <a:cubicBezTo>
                      <a:pt x="146" y="245"/>
                      <a:pt x="147" y="245"/>
                      <a:pt x="149" y="244"/>
                    </a:cubicBezTo>
                    <a:cubicBezTo>
                      <a:pt x="150" y="244"/>
                      <a:pt x="151" y="244"/>
                      <a:pt x="152" y="244"/>
                    </a:cubicBezTo>
                    <a:cubicBezTo>
                      <a:pt x="153" y="244"/>
                      <a:pt x="153" y="242"/>
                      <a:pt x="153" y="240"/>
                    </a:cubicBezTo>
                    <a:cubicBezTo>
                      <a:pt x="153" y="238"/>
                      <a:pt x="153" y="236"/>
                      <a:pt x="156" y="236"/>
                    </a:cubicBezTo>
                    <a:cubicBezTo>
                      <a:pt x="159" y="235"/>
                      <a:pt x="161" y="233"/>
                      <a:pt x="161" y="231"/>
                    </a:cubicBezTo>
                    <a:cubicBezTo>
                      <a:pt x="161" y="230"/>
                      <a:pt x="158" y="229"/>
                      <a:pt x="156" y="229"/>
                    </a:cubicBezTo>
                    <a:cubicBezTo>
                      <a:pt x="154" y="228"/>
                      <a:pt x="152" y="228"/>
                      <a:pt x="152" y="227"/>
                    </a:cubicBezTo>
                    <a:cubicBezTo>
                      <a:pt x="152" y="226"/>
                      <a:pt x="152" y="225"/>
                      <a:pt x="152" y="224"/>
                    </a:cubicBezTo>
                    <a:cubicBezTo>
                      <a:pt x="154" y="221"/>
                      <a:pt x="159" y="217"/>
                      <a:pt x="162" y="217"/>
                    </a:cubicBezTo>
                    <a:cubicBezTo>
                      <a:pt x="162" y="217"/>
                      <a:pt x="162" y="217"/>
                      <a:pt x="162" y="217"/>
                    </a:cubicBezTo>
                    <a:cubicBezTo>
                      <a:pt x="162" y="217"/>
                      <a:pt x="162" y="217"/>
                      <a:pt x="162" y="217"/>
                    </a:cubicBezTo>
                    <a:cubicBezTo>
                      <a:pt x="165" y="217"/>
                      <a:pt x="168" y="215"/>
                      <a:pt x="168" y="212"/>
                    </a:cubicBezTo>
                    <a:cubicBezTo>
                      <a:pt x="169" y="208"/>
                      <a:pt x="171" y="207"/>
                      <a:pt x="173" y="206"/>
                    </a:cubicBezTo>
                    <a:cubicBezTo>
                      <a:pt x="174" y="205"/>
                      <a:pt x="175" y="204"/>
                      <a:pt x="176" y="203"/>
                    </a:cubicBezTo>
                    <a:cubicBezTo>
                      <a:pt x="178" y="201"/>
                      <a:pt x="178" y="200"/>
                      <a:pt x="179" y="199"/>
                    </a:cubicBezTo>
                    <a:cubicBezTo>
                      <a:pt x="179" y="197"/>
                      <a:pt x="180" y="196"/>
                      <a:pt x="183" y="196"/>
                    </a:cubicBezTo>
                    <a:cubicBezTo>
                      <a:pt x="184" y="195"/>
                      <a:pt x="186" y="194"/>
                      <a:pt x="188" y="192"/>
                    </a:cubicBezTo>
                    <a:cubicBezTo>
                      <a:pt x="189" y="191"/>
                      <a:pt x="191" y="190"/>
                      <a:pt x="192" y="189"/>
                    </a:cubicBezTo>
                    <a:cubicBezTo>
                      <a:pt x="195" y="188"/>
                      <a:pt x="195" y="189"/>
                      <a:pt x="195" y="190"/>
                    </a:cubicBezTo>
                    <a:cubicBezTo>
                      <a:pt x="196" y="191"/>
                      <a:pt x="196" y="191"/>
                      <a:pt x="199" y="192"/>
                    </a:cubicBezTo>
                    <a:cubicBezTo>
                      <a:pt x="203" y="192"/>
                      <a:pt x="205" y="194"/>
                      <a:pt x="205" y="196"/>
                    </a:cubicBezTo>
                    <a:cubicBezTo>
                      <a:pt x="205" y="197"/>
                      <a:pt x="204" y="198"/>
                      <a:pt x="202" y="198"/>
                    </a:cubicBezTo>
                    <a:cubicBezTo>
                      <a:pt x="201" y="198"/>
                      <a:pt x="200" y="198"/>
                      <a:pt x="199" y="198"/>
                    </a:cubicBezTo>
                    <a:cubicBezTo>
                      <a:pt x="197" y="197"/>
                      <a:pt x="196" y="196"/>
                      <a:pt x="194" y="196"/>
                    </a:cubicBezTo>
                    <a:cubicBezTo>
                      <a:pt x="193" y="196"/>
                      <a:pt x="191" y="197"/>
                      <a:pt x="188" y="200"/>
                    </a:cubicBezTo>
                    <a:cubicBezTo>
                      <a:pt x="186" y="202"/>
                      <a:pt x="186" y="203"/>
                      <a:pt x="186" y="204"/>
                    </a:cubicBezTo>
                    <a:cubicBezTo>
                      <a:pt x="186" y="206"/>
                      <a:pt x="186" y="208"/>
                      <a:pt x="184" y="210"/>
                    </a:cubicBezTo>
                    <a:cubicBezTo>
                      <a:pt x="181" y="213"/>
                      <a:pt x="181" y="215"/>
                      <a:pt x="182" y="216"/>
                    </a:cubicBezTo>
                    <a:cubicBezTo>
                      <a:pt x="182" y="216"/>
                      <a:pt x="183" y="217"/>
                      <a:pt x="184" y="217"/>
                    </a:cubicBezTo>
                    <a:cubicBezTo>
                      <a:pt x="186" y="217"/>
                      <a:pt x="187" y="218"/>
                      <a:pt x="187" y="219"/>
                    </a:cubicBezTo>
                    <a:cubicBezTo>
                      <a:pt x="187" y="221"/>
                      <a:pt x="183" y="223"/>
                      <a:pt x="180" y="224"/>
                    </a:cubicBezTo>
                    <a:cubicBezTo>
                      <a:pt x="179" y="224"/>
                      <a:pt x="179" y="224"/>
                      <a:pt x="179" y="224"/>
                    </a:cubicBezTo>
                    <a:cubicBezTo>
                      <a:pt x="179" y="224"/>
                      <a:pt x="181" y="225"/>
                      <a:pt x="184" y="225"/>
                    </a:cubicBezTo>
                    <a:cubicBezTo>
                      <a:pt x="188" y="225"/>
                      <a:pt x="192" y="222"/>
                      <a:pt x="197" y="219"/>
                    </a:cubicBezTo>
                    <a:cubicBezTo>
                      <a:pt x="200" y="217"/>
                      <a:pt x="203" y="215"/>
                      <a:pt x="206" y="213"/>
                    </a:cubicBezTo>
                    <a:cubicBezTo>
                      <a:pt x="209" y="212"/>
                      <a:pt x="211" y="211"/>
                      <a:pt x="214" y="211"/>
                    </a:cubicBezTo>
                    <a:cubicBezTo>
                      <a:pt x="217" y="211"/>
                      <a:pt x="218" y="212"/>
                      <a:pt x="220" y="212"/>
                    </a:cubicBezTo>
                    <a:cubicBezTo>
                      <a:pt x="221" y="212"/>
                      <a:pt x="222" y="212"/>
                      <a:pt x="223" y="212"/>
                    </a:cubicBezTo>
                    <a:cubicBezTo>
                      <a:pt x="223" y="212"/>
                      <a:pt x="222" y="212"/>
                      <a:pt x="222" y="211"/>
                    </a:cubicBezTo>
                    <a:cubicBezTo>
                      <a:pt x="222" y="210"/>
                      <a:pt x="221" y="209"/>
                      <a:pt x="221" y="208"/>
                    </a:cubicBezTo>
                    <a:cubicBezTo>
                      <a:pt x="222" y="208"/>
                      <a:pt x="222" y="207"/>
                      <a:pt x="223" y="207"/>
                    </a:cubicBezTo>
                    <a:cubicBezTo>
                      <a:pt x="222" y="207"/>
                      <a:pt x="222" y="207"/>
                      <a:pt x="222" y="206"/>
                    </a:cubicBezTo>
                    <a:cubicBezTo>
                      <a:pt x="221" y="205"/>
                      <a:pt x="218" y="204"/>
                      <a:pt x="217" y="201"/>
                    </a:cubicBezTo>
                    <a:cubicBezTo>
                      <a:pt x="217" y="200"/>
                      <a:pt x="217" y="199"/>
                      <a:pt x="217" y="198"/>
                    </a:cubicBezTo>
                    <a:cubicBezTo>
                      <a:pt x="218" y="197"/>
                      <a:pt x="218" y="197"/>
                      <a:pt x="219" y="197"/>
                    </a:cubicBezTo>
                    <a:cubicBezTo>
                      <a:pt x="220" y="196"/>
                      <a:pt x="221" y="196"/>
                      <a:pt x="221" y="195"/>
                    </a:cubicBezTo>
                    <a:cubicBezTo>
                      <a:pt x="222" y="193"/>
                      <a:pt x="223" y="192"/>
                      <a:pt x="224" y="192"/>
                    </a:cubicBezTo>
                    <a:cubicBezTo>
                      <a:pt x="226" y="192"/>
                      <a:pt x="227" y="193"/>
                      <a:pt x="229" y="194"/>
                    </a:cubicBezTo>
                    <a:cubicBezTo>
                      <a:pt x="229" y="194"/>
                      <a:pt x="230" y="194"/>
                      <a:pt x="231" y="194"/>
                    </a:cubicBezTo>
                    <a:cubicBezTo>
                      <a:pt x="232" y="194"/>
                      <a:pt x="232" y="194"/>
                      <a:pt x="233" y="194"/>
                    </a:cubicBezTo>
                    <a:cubicBezTo>
                      <a:pt x="234" y="194"/>
                      <a:pt x="236" y="195"/>
                      <a:pt x="237" y="197"/>
                    </a:cubicBezTo>
                    <a:cubicBezTo>
                      <a:pt x="238" y="199"/>
                      <a:pt x="239" y="199"/>
                      <a:pt x="239" y="199"/>
                    </a:cubicBezTo>
                    <a:cubicBezTo>
                      <a:pt x="239" y="199"/>
                      <a:pt x="240" y="199"/>
                      <a:pt x="240" y="198"/>
                    </a:cubicBezTo>
                    <a:cubicBezTo>
                      <a:pt x="241" y="198"/>
                      <a:pt x="242" y="198"/>
                      <a:pt x="243" y="198"/>
                    </a:cubicBezTo>
                    <a:cubicBezTo>
                      <a:pt x="244" y="198"/>
                      <a:pt x="245" y="198"/>
                      <a:pt x="246" y="199"/>
                    </a:cubicBezTo>
                    <a:cubicBezTo>
                      <a:pt x="247" y="200"/>
                      <a:pt x="248" y="201"/>
                      <a:pt x="248" y="202"/>
                    </a:cubicBezTo>
                    <a:cubicBezTo>
                      <a:pt x="247" y="203"/>
                      <a:pt x="246" y="204"/>
                      <a:pt x="243" y="204"/>
                    </a:cubicBezTo>
                    <a:cubicBezTo>
                      <a:pt x="242" y="204"/>
                      <a:pt x="241" y="204"/>
                      <a:pt x="240" y="205"/>
                    </a:cubicBezTo>
                    <a:cubicBezTo>
                      <a:pt x="239" y="205"/>
                      <a:pt x="239" y="206"/>
                      <a:pt x="239" y="206"/>
                    </a:cubicBezTo>
                    <a:cubicBezTo>
                      <a:pt x="239" y="207"/>
                      <a:pt x="240" y="208"/>
                      <a:pt x="241" y="207"/>
                    </a:cubicBezTo>
                    <a:cubicBezTo>
                      <a:pt x="243" y="205"/>
                      <a:pt x="245" y="203"/>
                      <a:pt x="247" y="203"/>
                    </a:cubicBezTo>
                    <a:cubicBezTo>
                      <a:pt x="249" y="203"/>
                      <a:pt x="250" y="204"/>
                      <a:pt x="251" y="205"/>
                    </a:cubicBezTo>
                    <a:cubicBezTo>
                      <a:pt x="252" y="206"/>
                      <a:pt x="253" y="206"/>
                      <a:pt x="253" y="206"/>
                    </a:cubicBezTo>
                    <a:cubicBezTo>
                      <a:pt x="254" y="206"/>
                      <a:pt x="255" y="205"/>
                      <a:pt x="257" y="204"/>
                    </a:cubicBezTo>
                    <a:cubicBezTo>
                      <a:pt x="257" y="203"/>
                      <a:pt x="258" y="203"/>
                      <a:pt x="259" y="203"/>
                    </a:cubicBezTo>
                    <a:cubicBezTo>
                      <a:pt x="259" y="203"/>
                      <a:pt x="260" y="203"/>
                      <a:pt x="261" y="205"/>
                    </a:cubicBezTo>
                    <a:cubicBezTo>
                      <a:pt x="261" y="205"/>
                      <a:pt x="261" y="206"/>
                      <a:pt x="261" y="207"/>
                    </a:cubicBezTo>
                    <a:cubicBezTo>
                      <a:pt x="261" y="208"/>
                      <a:pt x="267" y="209"/>
                      <a:pt x="271" y="210"/>
                    </a:cubicBezTo>
                    <a:cubicBezTo>
                      <a:pt x="273" y="210"/>
                      <a:pt x="273" y="210"/>
                      <a:pt x="273" y="210"/>
                    </a:cubicBezTo>
                    <a:cubicBezTo>
                      <a:pt x="274" y="210"/>
                      <a:pt x="277" y="211"/>
                      <a:pt x="279" y="211"/>
                    </a:cubicBezTo>
                    <a:cubicBezTo>
                      <a:pt x="285" y="211"/>
                      <a:pt x="291" y="210"/>
                      <a:pt x="294" y="210"/>
                    </a:cubicBezTo>
                    <a:cubicBezTo>
                      <a:pt x="295" y="209"/>
                      <a:pt x="296" y="209"/>
                      <a:pt x="297" y="209"/>
                    </a:cubicBezTo>
                    <a:cubicBezTo>
                      <a:pt x="297" y="209"/>
                      <a:pt x="297" y="209"/>
                      <a:pt x="297" y="209"/>
                    </a:cubicBezTo>
                    <a:cubicBezTo>
                      <a:pt x="299" y="209"/>
                      <a:pt x="300" y="211"/>
                      <a:pt x="301" y="212"/>
                    </a:cubicBezTo>
                    <a:cubicBezTo>
                      <a:pt x="302" y="213"/>
                      <a:pt x="303" y="215"/>
                      <a:pt x="307" y="216"/>
                    </a:cubicBezTo>
                    <a:cubicBezTo>
                      <a:pt x="311" y="217"/>
                      <a:pt x="313" y="215"/>
                      <a:pt x="315" y="213"/>
                    </a:cubicBezTo>
                    <a:cubicBezTo>
                      <a:pt x="316" y="212"/>
                      <a:pt x="318" y="211"/>
                      <a:pt x="319" y="211"/>
                    </a:cubicBezTo>
                    <a:cubicBezTo>
                      <a:pt x="320" y="211"/>
                      <a:pt x="321" y="211"/>
                      <a:pt x="321" y="212"/>
                    </a:cubicBezTo>
                    <a:cubicBezTo>
                      <a:pt x="323" y="213"/>
                      <a:pt x="323" y="214"/>
                      <a:pt x="323" y="215"/>
                    </a:cubicBezTo>
                    <a:cubicBezTo>
                      <a:pt x="323" y="217"/>
                      <a:pt x="322" y="218"/>
                      <a:pt x="321" y="219"/>
                    </a:cubicBezTo>
                    <a:cubicBezTo>
                      <a:pt x="320" y="219"/>
                      <a:pt x="320" y="220"/>
                      <a:pt x="319" y="220"/>
                    </a:cubicBezTo>
                    <a:cubicBezTo>
                      <a:pt x="319" y="221"/>
                      <a:pt x="319" y="221"/>
                      <a:pt x="319" y="221"/>
                    </a:cubicBezTo>
                    <a:cubicBezTo>
                      <a:pt x="319" y="221"/>
                      <a:pt x="321" y="222"/>
                      <a:pt x="322" y="222"/>
                    </a:cubicBezTo>
                    <a:cubicBezTo>
                      <a:pt x="323" y="222"/>
                      <a:pt x="324" y="222"/>
                      <a:pt x="324" y="223"/>
                    </a:cubicBezTo>
                    <a:cubicBezTo>
                      <a:pt x="325" y="223"/>
                      <a:pt x="326" y="223"/>
                      <a:pt x="327" y="224"/>
                    </a:cubicBezTo>
                    <a:cubicBezTo>
                      <a:pt x="330" y="225"/>
                      <a:pt x="335" y="227"/>
                      <a:pt x="338" y="229"/>
                    </a:cubicBezTo>
                    <a:cubicBezTo>
                      <a:pt x="339" y="230"/>
                      <a:pt x="339" y="231"/>
                      <a:pt x="340" y="232"/>
                    </a:cubicBezTo>
                    <a:cubicBezTo>
                      <a:pt x="342" y="234"/>
                      <a:pt x="345" y="237"/>
                      <a:pt x="351" y="240"/>
                    </a:cubicBezTo>
                    <a:cubicBezTo>
                      <a:pt x="353" y="241"/>
                      <a:pt x="353" y="241"/>
                      <a:pt x="353" y="240"/>
                    </a:cubicBezTo>
                    <a:cubicBezTo>
                      <a:pt x="354" y="240"/>
                      <a:pt x="353" y="239"/>
                      <a:pt x="353" y="238"/>
                    </a:cubicBezTo>
                    <a:cubicBezTo>
                      <a:pt x="353" y="236"/>
                      <a:pt x="353" y="235"/>
                      <a:pt x="354" y="234"/>
                    </a:cubicBezTo>
                    <a:cubicBezTo>
                      <a:pt x="355" y="233"/>
                      <a:pt x="356" y="233"/>
                      <a:pt x="358" y="235"/>
                    </a:cubicBezTo>
                    <a:cubicBezTo>
                      <a:pt x="360" y="237"/>
                      <a:pt x="361" y="237"/>
                      <a:pt x="362" y="237"/>
                    </a:cubicBezTo>
                    <a:cubicBezTo>
                      <a:pt x="363" y="237"/>
                      <a:pt x="364" y="237"/>
                      <a:pt x="367" y="239"/>
                    </a:cubicBezTo>
                    <a:cubicBezTo>
                      <a:pt x="367" y="240"/>
                      <a:pt x="368" y="240"/>
                      <a:pt x="368" y="241"/>
                    </a:cubicBezTo>
                    <a:cubicBezTo>
                      <a:pt x="368" y="239"/>
                      <a:pt x="367" y="233"/>
                      <a:pt x="366" y="231"/>
                    </a:cubicBezTo>
                    <a:cubicBezTo>
                      <a:pt x="365" y="228"/>
                      <a:pt x="365" y="227"/>
                      <a:pt x="366" y="226"/>
                    </a:cubicBezTo>
                    <a:cubicBezTo>
                      <a:pt x="366" y="226"/>
                      <a:pt x="366" y="226"/>
                      <a:pt x="367" y="226"/>
                    </a:cubicBezTo>
                    <a:cubicBezTo>
                      <a:pt x="369" y="226"/>
                      <a:pt x="372" y="230"/>
                      <a:pt x="372" y="231"/>
                    </a:cubicBezTo>
                    <a:cubicBezTo>
                      <a:pt x="375" y="235"/>
                      <a:pt x="375" y="242"/>
                      <a:pt x="373" y="247"/>
                    </a:cubicBezTo>
                    <a:cubicBezTo>
                      <a:pt x="373" y="248"/>
                      <a:pt x="371" y="249"/>
                      <a:pt x="369" y="249"/>
                    </a:cubicBezTo>
                    <a:cubicBezTo>
                      <a:pt x="367" y="249"/>
                      <a:pt x="365" y="248"/>
                      <a:pt x="364" y="247"/>
                    </a:cubicBezTo>
                    <a:cubicBezTo>
                      <a:pt x="363" y="246"/>
                      <a:pt x="363" y="245"/>
                      <a:pt x="363" y="244"/>
                    </a:cubicBezTo>
                    <a:cubicBezTo>
                      <a:pt x="363" y="244"/>
                      <a:pt x="363" y="244"/>
                      <a:pt x="362" y="244"/>
                    </a:cubicBezTo>
                    <a:cubicBezTo>
                      <a:pt x="360" y="244"/>
                      <a:pt x="357" y="245"/>
                      <a:pt x="357" y="247"/>
                    </a:cubicBezTo>
                    <a:cubicBezTo>
                      <a:pt x="357" y="250"/>
                      <a:pt x="362" y="256"/>
                      <a:pt x="366" y="257"/>
                    </a:cubicBezTo>
                    <a:cubicBezTo>
                      <a:pt x="369" y="257"/>
                      <a:pt x="369" y="260"/>
                      <a:pt x="369" y="262"/>
                    </a:cubicBezTo>
                    <a:cubicBezTo>
                      <a:pt x="369" y="263"/>
                      <a:pt x="369" y="264"/>
                      <a:pt x="369" y="264"/>
                    </a:cubicBezTo>
                    <a:cubicBezTo>
                      <a:pt x="372" y="265"/>
                      <a:pt x="373" y="268"/>
                      <a:pt x="373" y="269"/>
                    </a:cubicBezTo>
                    <a:cubicBezTo>
                      <a:pt x="373" y="270"/>
                      <a:pt x="374" y="271"/>
                      <a:pt x="374" y="271"/>
                    </a:cubicBezTo>
                    <a:cubicBezTo>
                      <a:pt x="374" y="271"/>
                      <a:pt x="374" y="271"/>
                      <a:pt x="374" y="270"/>
                    </a:cubicBezTo>
                    <a:cubicBezTo>
                      <a:pt x="375" y="268"/>
                      <a:pt x="374" y="263"/>
                      <a:pt x="372" y="260"/>
                    </a:cubicBezTo>
                    <a:cubicBezTo>
                      <a:pt x="371" y="258"/>
                      <a:pt x="371" y="255"/>
                      <a:pt x="372" y="253"/>
                    </a:cubicBezTo>
                    <a:cubicBezTo>
                      <a:pt x="372" y="251"/>
                      <a:pt x="374" y="251"/>
                      <a:pt x="375" y="251"/>
                    </a:cubicBezTo>
                    <a:cubicBezTo>
                      <a:pt x="378" y="252"/>
                      <a:pt x="377" y="255"/>
                      <a:pt x="377" y="257"/>
                    </a:cubicBezTo>
                    <a:cubicBezTo>
                      <a:pt x="377" y="258"/>
                      <a:pt x="377" y="259"/>
                      <a:pt x="377" y="259"/>
                    </a:cubicBezTo>
                    <a:cubicBezTo>
                      <a:pt x="378" y="260"/>
                      <a:pt x="379" y="259"/>
                      <a:pt x="379" y="258"/>
                    </a:cubicBezTo>
                    <a:cubicBezTo>
                      <a:pt x="380" y="257"/>
                      <a:pt x="381" y="256"/>
                      <a:pt x="383" y="255"/>
                    </a:cubicBezTo>
                    <a:cubicBezTo>
                      <a:pt x="384" y="255"/>
                      <a:pt x="384" y="253"/>
                      <a:pt x="383" y="251"/>
                    </a:cubicBezTo>
                    <a:cubicBezTo>
                      <a:pt x="382" y="249"/>
                      <a:pt x="381" y="247"/>
                      <a:pt x="382" y="245"/>
                    </a:cubicBezTo>
                    <a:cubicBezTo>
                      <a:pt x="383" y="244"/>
                      <a:pt x="384" y="244"/>
                      <a:pt x="384" y="244"/>
                    </a:cubicBezTo>
                    <a:cubicBezTo>
                      <a:pt x="387" y="244"/>
                      <a:pt x="390" y="249"/>
                      <a:pt x="391" y="253"/>
                    </a:cubicBezTo>
                    <a:cubicBezTo>
                      <a:pt x="392" y="257"/>
                      <a:pt x="390" y="258"/>
                      <a:pt x="388" y="260"/>
                    </a:cubicBezTo>
                    <a:cubicBezTo>
                      <a:pt x="387" y="260"/>
                      <a:pt x="387" y="261"/>
                      <a:pt x="387" y="261"/>
                    </a:cubicBezTo>
                    <a:cubicBezTo>
                      <a:pt x="387" y="264"/>
                      <a:pt x="384" y="264"/>
                      <a:pt x="383" y="264"/>
                    </a:cubicBezTo>
                    <a:cubicBezTo>
                      <a:pt x="382" y="264"/>
                      <a:pt x="381" y="264"/>
                      <a:pt x="380" y="265"/>
                    </a:cubicBezTo>
                    <a:cubicBezTo>
                      <a:pt x="380" y="265"/>
                      <a:pt x="380" y="267"/>
                      <a:pt x="380" y="271"/>
                    </a:cubicBezTo>
                    <a:cubicBezTo>
                      <a:pt x="380" y="273"/>
                      <a:pt x="381" y="274"/>
                      <a:pt x="381" y="275"/>
                    </a:cubicBezTo>
                    <a:cubicBezTo>
                      <a:pt x="382" y="274"/>
                      <a:pt x="382" y="273"/>
                      <a:pt x="382" y="272"/>
                    </a:cubicBezTo>
                    <a:cubicBezTo>
                      <a:pt x="383" y="271"/>
                      <a:pt x="384" y="270"/>
                      <a:pt x="385" y="270"/>
                    </a:cubicBezTo>
                    <a:cubicBezTo>
                      <a:pt x="386" y="270"/>
                      <a:pt x="386" y="271"/>
                      <a:pt x="386" y="272"/>
                    </a:cubicBezTo>
                    <a:cubicBezTo>
                      <a:pt x="387" y="272"/>
                      <a:pt x="387" y="272"/>
                      <a:pt x="387" y="272"/>
                    </a:cubicBezTo>
                    <a:cubicBezTo>
                      <a:pt x="387" y="272"/>
                      <a:pt x="388" y="271"/>
                      <a:pt x="388" y="270"/>
                    </a:cubicBezTo>
                    <a:cubicBezTo>
                      <a:pt x="390" y="269"/>
                      <a:pt x="391" y="268"/>
                      <a:pt x="392" y="268"/>
                    </a:cubicBezTo>
                    <a:cubicBezTo>
                      <a:pt x="392" y="268"/>
                      <a:pt x="393" y="269"/>
                      <a:pt x="394" y="270"/>
                    </a:cubicBezTo>
                    <a:cubicBezTo>
                      <a:pt x="395" y="273"/>
                      <a:pt x="399" y="277"/>
                      <a:pt x="402" y="277"/>
                    </a:cubicBezTo>
                    <a:cubicBezTo>
                      <a:pt x="402" y="277"/>
                      <a:pt x="402" y="277"/>
                      <a:pt x="402" y="277"/>
                    </a:cubicBezTo>
                    <a:cubicBezTo>
                      <a:pt x="402" y="277"/>
                      <a:pt x="402" y="277"/>
                      <a:pt x="402" y="277"/>
                    </a:cubicBezTo>
                    <a:cubicBezTo>
                      <a:pt x="402" y="275"/>
                      <a:pt x="400" y="273"/>
                      <a:pt x="398" y="273"/>
                    </a:cubicBezTo>
                    <a:cubicBezTo>
                      <a:pt x="396" y="273"/>
                      <a:pt x="394" y="272"/>
                      <a:pt x="394" y="269"/>
                    </a:cubicBezTo>
                    <a:cubicBezTo>
                      <a:pt x="394" y="267"/>
                      <a:pt x="396" y="265"/>
                      <a:pt x="398" y="265"/>
                    </a:cubicBezTo>
                    <a:cubicBezTo>
                      <a:pt x="399" y="265"/>
                      <a:pt x="401" y="266"/>
                      <a:pt x="403" y="268"/>
                    </a:cubicBezTo>
                    <a:cubicBezTo>
                      <a:pt x="405" y="271"/>
                      <a:pt x="408" y="275"/>
                      <a:pt x="408" y="277"/>
                    </a:cubicBezTo>
                    <a:cubicBezTo>
                      <a:pt x="408" y="280"/>
                      <a:pt x="406" y="281"/>
                      <a:pt x="405" y="281"/>
                    </a:cubicBezTo>
                    <a:cubicBezTo>
                      <a:pt x="404" y="282"/>
                      <a:pt x="403" y="283"/>
                      <a:pt x="402" y="284"/>
                    </a:cubicBezTo>
                    <a:cubicBezTo>
                      <a:pt x="401" y="284"/>
                      <a:pt x="400" y="285"/>
                      <a:pt x="400" y="285"/>
                    </a:cubicBezTo>
                    <a:cubicBezTo>
                      <a:pt x="398" y="285"/>
                      <a:pt x="397" y="283"/>
                      <a:pt x="395" y="282"/>
                    </a:cubicBezTo>
                    <a:cubicBezTo>
                      <a:pt x="394" y="281"/>
                      <a:pt x="392" y="279"/>
                      <a:pt x="391" y="279"/>
                    </a:cubicBezTo>
                    <a:cubicBezTo>
                      <a:pt x="391" y="279"/>
                      <a:pt x="391" y="279"/>
                      <a:pt x="391" y="279"/>
                    </a:cubicBezTo>
                    <a:cubicBezTo>
                      <a:pt x="391" y="280"/>
                      <a:pt x="392" y="283"/>
                      <a:pt x="393" y="284"/>
                    </a:cubicBezTo>
                    <a:cubicBezTo>
                      <a:pt x="393" y="285"/>
                      <a:pt x="393" y="286"/>
                      <a:pt x="394" y="287"/>
                    </a:cubicBezTo>
                    <a:cubicBezTo>
                      <a:pt x="394" y="289"/>
                      <a:pt x="394" y="291"/>
                      <a:pt x="393" y="292"/>
                    </a:cubicBezTo>
                    <a:cubicBezTo>
                      <a:pt x="392" y="295"/>
                      <a:pt x="392" y="296"/>
                      <a:pt x="394" y="297"/>
                    </a:cubicBezTo>
                    <a:cubicBezTo>
                      <a:pt x="395" y="298"/>
                      <a:pt x="395" y="298"/>
                      <a:pt x="395" y="298"/>
                    </a:cubicBezTo>
                    <a:cubicBezTo>
                      <a:pt x="395" y="298"/>
                      <a:pt x="395" y="297"/>
                      <a:pt x="395" y="296"/>
                    </a:cubicBezTo>
                    <a:cubicBezTo>
                      <a:pt x="395" y="295"/>
                      <a:pt x="396" y="295"/>
                      <a:pt x="396" y="294"/>
                    </a:cubicBezTo>
                    <a:cubicBezTo>
                      <a:pt x="396" y="293"/>
                      <a:pt x="397" y="293"/>
                      <a:pt x="398" y="293"/>
                    </a:cubicBezTo>
                    <a:cubicBezTo>
                      <a:pt x="399" y="293"/>
                      <a:pt x="401" y="294"/>
                      <a:pt x="404" y="296"/>
                    </a:cubicBezTo>
                    <a:cubicBezTo>
                      <a:pt x="404" y="296"/>
                      <a:pt x="404" y="293"/>
                      <a:pt x="404" y="290"/>
                    </a:cubicBezTo>
                    <a:cubicBezTo>
                      <a:pt x="404" y="289"/>
                      <a:pt x="405" y="288"/>
                      <a:pt x="407" y="288"/>
                    </a:cubicBezTo>
                    <a:cubicBezTo>
                      <a:pt x="408" y="288"/>
                      <a:pt x="411" y="290"/>
                      <a:pt x="412" y="292"/>
                    </a:cubicBezTo>
                    <a:cubicBezTo>
                      <a:pt x="412" y="292"/>
                      <a:pt x="412" y="292"/>
                      <a:pt x="412" y="292"/>
                    </a:cubicBezTo>
                    <a:cubicBezTo>
                      <a:pt x="412" y="292"/>
                      <a:pt x="413" y="291"/>
                      <a:pt x="413" y="291"/>
                    </a:cubicBezTo>
                    <a:cubicBezTo>
                      <a:pt x="413" y="290"/>
                      <a:pt x="415" y="288"/>
                      <a:pt x="417" y="289"/>
                    </a:cubicBezTo>
                    <a:cubicBezTo>
                      <a:pt x="417" y="289"/>
                      <a:pt x="418" y="289"/>
                      <a:pt x="419" y="290"/>
                    </a:cubicBezTo>
                    <a:cubicBezTo>
                      <a:pt x="419" y="291"/>
                      <a:pt x="419" y="293"/>
                      <a:pt x="419" y="295"/>
                    </a:cubicBezTo>
                    <a:cubicBezTo>
                      <a:pt x="419" y="296"/>
                      <a:pt x="419" y="297"/>
                      <a:pt x="419" y="29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61" name="Freeform 160">
                <a:extLst>
                  <a:ext uri="{FF2B5EF4-FFF2-40B4-BE49-F238E27FC236}">
                    <a16:creationId xmlns:a16="http://schemas.microsoft.com/office/drawing/2014/main" id="{620AA58B-01A1-4ED2-88EA-5BBCC7CC27B0}"/>
                  </a:ext>
                </a:extLst>
              </p:cNvPr>
              <p:cNvSpPr>
                <a:spLocks/>
              </p:cNvSpPr>
              <p:nvPr/>
            </p:nvSpPr>
            <p:spPr bwMode="auto">
              <a:xfrm>
                <a:off x="3546972" y="4330230"/>
                <a:ext cx="112313" cy="116058"/>
              </a:xfrm>
              <a:custGeom>
                <a:avLst/>
                <a:gdLst>
                  <a:gd name="T0" fmla="*/ 1 w 45"/>
                  <a:gd name="T1" fmla="*/ 27 h 47"/>
                  <a:gd name="T2" fmla="*/ 8 w 45"/>
                  <a:gd name="T3" fmla="*/ 33 h 47"/>
                  <a:gd name="T4" fmla="*/ 15 w 45"/>
                  <a:gd name="T5" fmla="*/ 40 h 47"/>
                  <a:gd name="T6" fmla="*/ 19 w 45"/>
                  <a:gd name="T7" fmla="*/ 44 h 47"/>
                  <a:gd name="T8" fmla="*/ 21 w 45"/>
                  <a:gd name="T9" fmla="*/ 44 h 47"/>
                  <a:gd name="T10" fmla="*/ 25 w 45"/>
                  <a:gd name="T11" fmla="*/ 45 h 47"/>
                  <a:gd name="T12" fmla="*/ 29 w 45"/>
                  <a:gd name="T13" fmla="*/ 45 h 47"/>
                  <a:gd name="T14" fmla="*/ 36 w 45"/>
                  <a:gd name="T15" fmla="*/ 47 h 47"/>
                  <a:gd name="T16" fmla="*/ 37 w 45"/>
                  <a:gd name="T17" fmla="*/ 47 h 47"/>
                  <a:gd name="T18" fmla="*/ 38 w 45"/>
                  <a:gd name="T19" fmla="*/ 47 h 47"/>
                  <a:gd name="T20" fmla="*/ 39 w 45"/>
                  <a:gd name="T21" fmla="*/ 47 h 47"/>
                  <a:gd name="T22" fmla="*/ 40 w 45"/>
                  <a:gd name="T23" fmla="*/ 47 h 47"/>
                  <a:gd name="T24" fmla="*/ 39 w 45"/>
                  <a:gd name="T25" fmla="*/ 46 h 47"/>
                  <a:gd name="T26" fmla="*/ 41 w 45"/>
                  <a:gd name="T27" fmla="*/ 34 h 47"/>
                  <a:gd name="T28" fmla="*/ 42 w 45"/>
                  <a:gd name="T29" fmla="*/ 31 h 47"/>
                  <a:gd name="T30" fmla="*/ 42 w 45"/>
                  <a:gd name="T31" fmla="*/ 23 h 47"/>
                  <a:gd name="T32" fmla="*/ 43 w 45"/>
                  <a:gd name="T33" fmla="*/ 11 h 47"/>
                  <a:gd name="T34" fmla="*/ 45 w 45"/>
                  <a:gd name="T35" fmla="*/ 6 h 47"/>
                  <a:gd name="T36" fmla="*/ 45 w 45"/>
                  <a:gd name="T37" fmla="*/ 0 h 47"/>
                  <a:gd name="T38" fmla="*/ 44 w 45"/>
                  <a:gd name="T39" fmla="*/ 0 h 47"/>
                  <a:gd name="T40" fmla="*/ 43 w 45"/>
                  <a:gd name="T41" fmla="*/ 1 h 47"/>
                  <a:gd name="T42" fmla="*/ 42 w 45"/>
                  <a:gd name="T43" fmla="*/ 1 h 47"/>
                  <a:gd name="T44" fmla="*/ 41 w 45"/>
                  <a:gd name="T45" fmla="*/ 2 h 47"/>
                  <a:gd name="T46" fmla="*/ 39 w 45"/>
                  <a:gd name="T47" fmla="*/ 2 h 47"/>
                  <a:gd name="T48" fmla="*/ 39 w 45"/>
                  <a:gd name="T49" fmla="*/ 3 h 47"/>
                  <a:gd name="T50" fmla="*/ 37 w 45"/>
                  <a:gd name="T51" fmla="*/ 4 h 47"/>
                  <a:gd name="T52" fmla="*/ 33 w 45"/>
                  <a:gd name="T53" fmla="*/ 6 h 47"/>
                  <a:gd name="T54" fmla="*/ 31 w 45"/>
                  <a:gd name="T55" fmla="*/ 5 h 47"/>
                  <a:gd name="T56" fmla="*/ 28 w 45"/>
                  <a:gd name="T57" fmla="*/ 5 h 47"/>
                  <a:gd name="T58" fmla="*/ 23 w 45"/>
                  <a:gd name="T59" fmla="*/ 7 h 47"/>
                  <a:gd name="T60" fmla="*/ 10 w 45"/>
                  <a:gd name="T61" fmla="*/ 13 h 47"/>
                  <a:gd name="T62" fmla="*/ 7 w 45"/>
                  <a:gd name="T63" fmla="*/ 14 h 47"/>
                  <a:gd name="T64" fmla="*/ 7 w 45"/>
                  <a:gd name="T65" fmla="*/ 18 h 47"/>
                  <a:gd name="T66" fmla="*/ 7 w 45"/>
                  <a:gd name="T67" fmla="*/ 20 h 47"/>
                  <a:gd name="T68" fmla="*/ 4 w 45"/>
                  <a:gd name="T69" fmla="*/ 23 h 47"/>
                  <a:gd name="T70" fmla="*/ 3 w 45"/>
                  <a:gd name="T71" fmla="*/ 23 h 47"/>
                  <a:gd name="T72" fmla="*/ 0 w 45"/>
                  <a:gd name="T73" fmla="*/ 24 h 47"/>
                  <a:gd name="T74" fmla="*/ 1 w 45"/>
                  <a:gd name="T75" fmla="*/ 2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7">
                    <a:moveTo>
                      <a:pt x="1" y="27"/>
                    </a:moveTo>
                    <a:cubicBezTo>
                      <a:pt x="3" y="28"/>
                      <a:pt x="6" y="31"/>
                      <a:pt x="8" y="33"/>
                    </a:cubicBezTo>
                    <a:cubicBezTo>
                      <a:pt x="10" y="36"/>
                      <a:pt x="13" y="39"/>
                      <a:pt x="15" y="40"/>
                    </a:cubicBezTo>
                    <a:cubicBezTo>
                      <a:pt x="17" y="41"/>
                      <a:pt x="18" y="43"/>
                      <a:pt x="19" y="44"/>
                    </a:cubicBezTo>
                    <a:cubicBezTo>
                      <a:pt x="20" y="44"/>
                      <a:pt x="21" y="44"/>
                      <a:pt x="21" y="44"/>
                    </a:cubicBezTo>
                    <a:cubicBezTo>
                      <a:pt x="23" y="44"/>
                      <a:pt x="24" y="44"/>
                      <a:pt x="25" y="45"/>
                    </a:cubicBezTo>
                    <a:cubicBezTo>
                      <a:pt x="26" y="45"/>
                      <a:pt x="28" y="45"/>
                      <a:pt x="29" y="45"/>
                    </a:cubicBezTo>
                    <a:cubicBezTo>
                      <a:pt x="32" y="46"/>
                      <a:pt x="35" y="46"/>
                      <a:pt x="36" y="47"/>
                    </a:cubicBezTo>
                    <a:cubicBezTo>
                      <a:pt x="37" y="47"/>
                      <a:pt x="37" y="47"/>
                      <a:pt x="37" y="47"/>
                    </a:cubicBezTo>
                    <a:cubicBezTo>
                      <a:pt x="38" y="47"/>
                      <a:pt x="38" y="47"/>
                      <a:pt x="38" y="47"/>
                    </a:cubicBezTo>
                    <a:cubicBezTo>
                      <a:pt x="38" y="47"/>
                      <a:pt x="39" y="47"/>
                      <a:pt x="39" y="47"/>
                    </a:cubicBezTo>
                    <a:cubicBezTo>
                      <a:pt x="39" y="47"/>
                      <a:pt x="39" y="47"/>
                      <a:pt x="40" y="47"/>
                    </a:cubicBezTo>
                    <a:cubicBezTo>
                      <a:pt x="39" y="47"/>
                      <a:pt x="39" y="47"/>
                      <a:pt x="39" y="46"/>
                    </a:cubicBezTo>
                    <a:cubicBezTo>
                      <a:pt x="37" y="43"/>
                      <a:pt x="39" y="39"/>
                      <a:pt x="41" y="34"/>
                    </a:cubicBezTo>
                    <a:cubicBezTo>
                      <a:pt x="41" y="33"/>
                      <a:pt x="41" y="32"/>
                      <a:pt x="42" y="31"/>
                    </a:cubicBezTo>
                    <a:cubicBezTo>
                      <a:pt x="42" y="29"/>
                      <a:pt x="42" y="26"/>
                      <a:pt x="42" y="23"/>
                    </a:cubicBezTo>
                    <a:cubicBezTo>
                      <a:pt x="42" y="18"/>
                      <a:pt x="41" y="13"/>
                      <a:pt x="43" y="11"/>
                    </a:cubicBezTo>
                    <a:cubicBezTo>
                      <a:pt x="45" y="10"/>
                      <a:pt x="45" y="9"/>
                      <a:pt x="45" y="6"/>
                    </a:cubicBezTo>
                    <a:cubicBezTo>
                      <a:pt x="45" y="5"/>
                      <a:pt x="45" y="3"/>
                      <a:pt x="45" y="0"/>
                    </a:cubicBezTo>
                    <a:cubicBezTo>
                      <a:pt x="45" y="0"/>
                      <a:pt x="45" y="0"/>
                      <a:pt x="44" y="0"/>
                    </a:cubicBezTo>
                    <a:cubicBezTo>
                      <a:pt x="44" y="1"/>
                      <a:pt x="44" y="1"/>
                      <a:pt x="43" y="1"/>
                    </a:cubicBezTo>
                    <a:cubicBezTo>
                      <a:pt x="43" y="1"/>
                      <a:pt x="42" y="1"/>
                      <a:pt x="42" y="1"/>
                    </a:cubicBezTo>
                    <a:cubicBezTo>
                      <a:pt x="42" y="1"/>
                      <a:pt x="41" y="1"/>
                      <a:pt x="41" y="2"/>
                    </a:cubicBezTo>
                    <a:cubicBezTo>
                      <a:pt x="40" y="2"/>
                      <a:pt x="40" y="2"/>
                      <a:pt x="39" y="2"/>
                    </a:cubicBezTo>
                    <a:cubicBezTo>
                      <a:pt x="39" y="2"/>
                      <a:pt x="39" y="3"/>
                      <a:pt x="39" y="3"/>
                    </a:cubicBezTo>
                    <a:cubicBezTo>
                      <a:pt x="38" y="3"/>
                      <a:pt x="37" y="3"/>
                      <a:pt x="37" y="4"/>
                    </a:cubicBezTo>
                    <a:cubicBezTo>
                      <a:pt x="35" y="5"/>
                      <a:pt x="34" y="5"/>
                      <a:pt x="33" y="6"/>
                    </a:cubicBezTo>
                    <a:cubicBezTo>
                      <a:pt x="33" y="6"/>
                      <a:pt x="32" y="6"/>
                      <a:pt x="31" y="5"/>
                    </a:cubicBezTo>
                    <a:cubicBezTo>
                      <a:pt x="30" y="5"/>
                      <a:pt x="29" y="5"/>
                      <a:pt x="28" y="5"/>
                    </a:cubicBezTo>
                    <a:cubicBezTo>
                      <a:pt x="24" y="5"/>
                      <a:pt x="24" y="6"/>
                      <a:pt x="23" y="7"/>
                    </a:cubicBezTo>
                    <a:cubicBezTo>
                      <a:pt x="22" y="12"/>
                      <a:pt x="17" y="13"/>
                      <a:pt x="10" y="13"/>
                    </a:cubicBezTo>
                    <a:cubicBezTo>
                      <a:pt x="9" y="13"/>
                      <a:pt x="8" y="14"/>
                      <a:pt x="7" y="14"/>
                    </a:cubicBezTo>
                    <a:cubicBezTo>
                      <a:pt x="7" y="15"/>
                      <a:pt x="7" y="17"/>
                      <a:pt x="7" y="18"/>
                    </a:cubicBezTo>
                    <a:cubicBezTo>
                      <a:pt x="8" y="18"/>
                      <a:pt x="8" y="19"/>
                      <a:pt x="7" y="20"/>
                    </a:cubicBezTo>
                    <a:cubicBezTo>
                      <a:pt x="7" y="21"/>
                      <a:pt x="5" y="23"/>
                      <a:pt x="4" y="23"/>
                    </a:cubicBezTo>
                    <a:cubicBezTo>
                      <a:pt x="3" y="23"/>
                      <a:pt x="3" y="23"/>
                      <a:pt x="3" y="23"/>
                    </a:cubicBezTo>
                    <a:cubicBezTo>
                      <a:pt x="0" y="24"/>
                      <a:pt x="0" y="24"/>
                      <a:pt x="0" y="24"/>
                    </a:cubicBezTo>
                    <a:cubicBezTo>
                      <a:pt x="0" y="25"/>
                      <a:pt x="0" y="26"/>
                      <a:pt x="1" y="27"/>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62" name="Freeform 161">
                <a:extLst>
                  <a:ext uri="{FF2B5EF4-FFF2-40B4-BE49-F238E27FC236}">
                    <a16:creationId xmlns:a16="http://schemas.microsoft.com/office/drawing/2014/main" id="{D7210145-CD05-4E74-94C7-5D6A7419AAE1}"/>
                  </a:ext>
                </a:extLst>
              </p:cNvPr>
              <p:cNvSpPr>
                <a:spLocks/>
              </p:cNvSpPr>
              <p:nvPr/>
            </p:nvSpPr>
            <p:spPr bwMode="auto">
              <a:xfrm>
                <a:off x="3401713" y="4248615"/>
                <a:ext cx="110068" cy="111565"/>
              </a:xfrm>
              <a:custGeom>
                <a:avLst/>
                <a:gdLst>
                  <a:gd name="T0" fmla="*/ 12 w 44"/>
                  <a:gd name="T1" fmla="*/ 42 h 45"/>
                  <a:gd name="T2" fmla="*/ 19 w 44"/>
                  <a:gd name="T3" fmla="*/ 43 h 45"/>
                  <a:gd name="T4" fmla="*/ 21 w 44"/>
                  <a:gd name="T5" fmla="*/ 43 h 45"/>
                  <a:gd name="T6" fmla="*/ 27 w 44"/>
                  <a:gd name="T7" fmla="*/ 45 h 45"/>
                  <a:gd name="T8" fmla="*/ 28 w 44"/>
                  <a:gd name="T9" fmla="*/ 44 h 45"/>
                  <a:gd name="T10" fmla="*/ 29 w 44"/>
                  <a:gd name="T11" fmla="*/ 43 h 45"/>
                  <a:gd name="T12" fmla="*/ 30 w 44"/>
                  <a:gd name="T13" fmla="*/ 42 h 45"/>
                  <a:gd name="T14" fmla="*/ 31 w 44"/>
                  <a:gd name="T15" fmla="*/ 42 h 45"/>
                  <a:gd name="T16" fmla="*/ 32 w 44"/>
                  <a:gd name="T17" fmla="*/ 41 h 45"/>
                  <a:gd name="T18" fmla="*/ 32 w 44"/>
                  <a:gd name="T19" fmla="*/ 40 h 45"/>
                  <a:gd name="T20" fmla="*/ 33 w 44"/>
                  <a:gd name="T21" fmla="*/ 40 h 45"/>
                  <a:gd name="T22" fmla="*/ 33 w 44"/>
                  <a:gd name="T23" fmla="*/ 40 h 45"/>
                  <a:gd name="T24" fmla="*/ 33 w 44"/>
                  <a:gd name="T25" fmla="*/ 39 h 45"/>
                  <a:gd name="T26" fmla="*/ 34 w 44"/>
                  <a:gd name="T27" fmla="*/ 39 h 45"/>
                  <a:gd name="T28" fmla="*/ 34 w 44"/>
                  <a:gd name="T29" fmla="*/ 39 h 45"/>
                  <a:gd name="T30" fmla="*/ 34 w 44"/>
                  <a:gd name="T31" fmla="*/ 39 h 45"/>
                  <a:gd name="T32" fmla="*/ 35 w 44"/>
                  <a:gd name="T33" fmla="*/ 39 h 45"/>
                  <a:gd name="T34" fmla="*/ 35 w 44"/>
                  <a:gd name="T35" fmla="*/ 39 h 45"/>
                  <a:gd name="T36" fmla="*/ 35 w 44"/>
                  <a:gd name="T37" fmla="*/ 38 h 45"/>
                  <a:gd name="T38" fmla="*/ 35 w 44"/>
                  <a:gd name="T39" fmla="*/ 38 h 45"/>
                  <a:gd name="T40" fmla="*/ 36 w 44"/>
                  <a:gd name="T41" fmla="*/ 37 h 45"/>
                  <a:gd name="T42" fmla="*/ 40 w 44"/>
                  <a:gd name="T43" fmla="*/ 30 h 45"/>
                  <a:gd name="T44" fmla="*/ 43 w 44"/>
                  <a:gd name="T45" fmla="*/ 27 h 45"/>
                  <a:gd name="T46" fmla="*/ 43 w 44"/>
                  <a:gd name="T47" fmla="*/ 27 h 45"/>
                  <a:gd name="T48" fmla="*/ 44 w 44"/>
                  <a:gd name="T49" fmla="*/ 26 h 45"/>
                  <a:gd name="T50" fmla="*/ 42 w 44"/>
                  <a:gd name="T51" fmla="*/ 25 h 45"/>
                  <a:gd name="T52" fmla="*/ 41 w 44"/>
                  <a:gd name="T53" fmla="*/ 23 h 45"/>
                  <a:gd name="T54" fmla="*/ 36 w 44"/>
                  <a:gd name="T55" fmla="*/ 23 h 45"/>
                  <a:gd name="T56" fmla="*/ 36 w 44"/>
                  <a:gd name="T57" fmla="*/ 1 h 45"/>
                  <a:gd name="T58" fmla="*/ 33 w 44"/>
                  <a:gd name="T59" fmla="*/ 1 h 45"/>
                  <a:gd name="T60" fmla="*/ 21 w 44"/>
                  <a:gd name="T61" fmla="*/ 0 h 45"/>
                  <a:gd name="T62" fmla="*/ 19 w 44"/>
                  <a:gd name="T63" fmla="*/ 0 h 45"/>
                  <a:gd name="T64" fmla="*/ 18 w 44"/>
                  <a:gd name="T65" fmla="*/ 0 h 45"/>
                  <a:gd name="T66" fmla="*/ 17 w 44"/>
                  <a:gd name="T67" fmla="*/ 5 h 45"/>
                  <a:gd name="T68" fmla="*/ 16 w 44"/>
                  <a:gd name="T69" fmla="*/ 8 h 45"/>
                  <a:gd name="T70" fmla="*/ 18 w 44"/>
                  <a:gd name="T71" fmla="*/ 10 h 45"/>
                  <a:gd name="T72" fmla="*/ 24 w 44"/>
                  <a:gd name="T73" fmla="*/ 19 h 45"/>
                  <a:gd name="T74" fmla="*/ 15 w 44"/>
                  <a:gd name="T75" fmla="*/ 22 h 45"/>
                  <a:gd name="T76" fmla="*/ 10 w 44"/>
                  <a:gd name="T77" fmla="*/ 21 h 45"/>
                  <a:gd name="T78" fmla="*/ 9 w 44"/>
                  <a:gd name="T79" fmla="*/ 21 h 45"/>
                  <a:gd name="T80" fmla="*/ 8 w 44"/>
                  <a:gd name="T81" fmla="*/ 21 h 45"/>
                  <a:gd name="T82" fmla="*/ 7 w 44"/>
                  <a:gd name="T83" fmla="*/ 22 h 45"/>
                  <a:gd name="T84" fmla="*/ 7 w 44"/>
                  <a:gd name="T85" fmla="*/ 22 h 45"/>
                  <a:gd name="T86" fmla="*/ 7 w 44"/>
                  <a:gd name="T87" fmla="*/ 23 h 45"/>
                  <a:gd name="T88" fmla="*/ 6 w 44"/>
                  <a:gd name="T89" fmla="*/ 24 h 45"/>
                  <a:gd name="T90" fmla="*/ 6 w 44"/>
                  <a:gd name="T91" fmla="*/ 25 h 45"/>
                  <a:gd name="T92" fmla="*/ 5 w 44"/>
                  <a:gd name="T93" fmla="*/ 25 h 45"/>
                  <a:gd name="T94" fmla="*/ 4 w 44"/>
                  <a:gd name="T95" fmla="*/ 26 h 45"/>
                  <a:gd name="T96" fmla="*/ 4 w 44"/>
                  <a:gd name="T97" fmla="*/ 27 h 45"/>
                  <a:gd name="T98" fmla="*/ 3 w 44"/>
                  <a:gd name="T99" fmla="*/ 28 h 45"/>
                  <a:gd name="T100" fmla="*/ 2 w 44"/>
                  <a:gd name="T101" fmla="*/ 29 h 45"/>
                  <a:gd name="T102" fmla="*/ 1 w 44"/>
                  <a:gd name="T103" fmla="*/ 30 h 45"/>
                  <a:gd name="T104" fmla="*/ 0 w 44"/>
                  <a:gd name="T105" fmla="*/ 32 h 45"/>
                  <a:gd name="T106" fmla="*/ 0 w 44"/>
                  <a:gd name="T107" fmla="*/ 32 h 45"/>
                  <a:gd name="T108" fmla="*/ 2 w 44"/>
                  <a:gd name="T109" fmla="*/ 34 h 45"/>
                  <a:gd name="T110" fmla="*/ 12 w 44"/>
                  <a:gd name="T111" fmla="*/ 4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 h="45">
                    <a:moveTo>
                      <a:pt x="12" y="42"/>
                    </a:moveTo>
                    <a:cubicBezTo>
                      <a:pt x="14" y="44"/>
                      <a:pt x="17" y="44"/>
                      <a:pt x="19" y="43"/>
                    </a:cubicBezTo>
                    <a:cubicBezTo>
                      <a:pt x="20" y="43"/>
                      <a:pt x="21" y="43"/>
                      <a:pt x="21" y="43"/>
                    </a:cubicBezTo>
                    <a:cubicBezTo>
                      <a:pt x="23" y="43"/>
                      <a:pt x="25" y="44"/>
                      <a:pt x="27" y="45"/>
                    </a:cubicBezTo>
                    <a:cubicBezTo>
                      <a:pt x="28" y="44"/>
                      <a:pt x="28" y="44"/>
                      <a:pt x="28" y="44"/>
                    </a:cubicBezTo>
                    <a:cubicBezTo>
                      <a:pt x="29" y="43"/>
                      <a:pt x="29" y="43"/>
                      <a:pt x="29" y="43"/>
                    </a:cubicBezTo>
                    <a:cubicBezTo>
                      <a:pt x="29" y="43"/>
                      <a:pt x="30" y="42"/>
                      <a:pt x="30" y="42"/>
                    </a:cubicBezTo>
                    <a:cubicBezTo>
                      <a:pt x="30" y="42"/>
                      <a:pt x="30" y="42"/>
                      <a:pt x="31" y="42"/>
                    </a:cubicBezTo>
                    <a:cubicBezTo>
                      <a:pt x="31" y="41"/>
                      <a:pt x="31" y="41"/>
                      <a:pt x="32" y="41"/>
                    </a:cubicBezTo>
                    <a:cubicBezTo>
                      <a:pt x="32" y="41"/>
                      <a:pt x="32" y="40"/>
                      <a:pt x="32" y="40"/>
                    </a:cubicBezTo>
                    <a:cubicBezTo>
                      <a:pt x="32" y="40"/>
                      <a:pt x="32" y="40"/>
                      <a:pt x="33" y="40"/>
                    </a:cubicBezTo>
                    <a:cubicBezTo>
                      <a:pt x="33" y="40"/>
                      <a:pt x="33" y="40"/>
                      <a:pt x="33" y="40"/>
                    </a:cubicBezTo>
                    <a:cubicBezTo>
                      <a:pt x="33" y="39"/>
                      <a:pt x="33" y="39"/>
                      <a:pt x="33" y="39"/>
                    </a:cubicBezTo>
                    <a:cubicBezTo>
                      <a:pt x="34" y="39"/>
                      <a:pt x="34" y="39"/>
                      <a:pt x="34" y="39"/>
                    </a:cubicBezTo>
                    <a:cubicBezTo>
                      <a:pt x="34" y="39"/>
                      <a:pt x="34" y="39"/>
                      <a:pt x="34" y="39"/>
                    </a:cubicBezTo>
                    <a:cubicBezTo>
                      <a:pt x="34" y="39"/>
                      <a:pt x="34" y="39"/>
                      <a:pt x="34" y="39"/>
                    </a:cubicBezTo>
                    <a:cubicBezTo>
                      <a:pt x="34" y="39"/>
                      <a:pt x="34" y="39"/>
                      <a:pt x="35" y="39"/>
                    </a:cubicBezTo>
                    <a:cubicBezTo>
                      <a:pt x="35" y="39"/>
                      <a:pt x="35" y="39"/>
                      <a:pt x="35" y="39"/>
                    </a:cubicBezTo>
                    <a:cubicBezTo>
                      <a:pt x="35" y="39"/>
                      <a:pt x="35" y="39"/>
                      <a:pt x="35" y="38"/>
                    </a:cubicBezTo>
                    <a:cubicBezTo>
                      <a:pt x="35" y="38"/>
                      <a:pt x="35" y="38"/>
                      <a:pt x="35" y="38"/>
                    </a:cubicBezTo>
                    <a:cubicBezTo>
                      <a:pt x="35" y="38"/>
                      <a:pt x="36" y="37"/>
                      <a:pt x="36" y="37"/>
                    </a:cubicBezTo>
                    <a:cubicBezTo>
                      <a:pt x="36" y="35"/>
                      <a:pt x="37" y="32"/>
                      <a:pt x="40" y="30"/>
                    </a:cubicBezTo>
                    <a:cubicBezTo>
                      <a:pt x="41" y="29"/>
                      <a:pt x="42" y="28"/>
                      <a:pt x="43" y="27"/>
                    </a:cubicBezTo>
                    <a:cubicBezTo>
                      <a:pt x="43" y="27"/>
                      <a:pt x="43" y="27"/>
                      <a:pt x="43" y="27"/>
                    </a:cubicBezTo>
                    <a:cubicBezTo>
                      <a:pt x="43" y="26"/>
                      <a:pt x="44" y="26"/>
                      <a:pt x="44" y="26"/>
                    </a:cubicBezTo>
                    <a:cubicBezTo>
                      <a:pt x="43" y="26"/>
                      <a:pt x="42" y="26"/>
                      <a:pt x="42" y="25"/>
                    </a:cubicBezTo>
                    <a:cubicBezTo>
                      <a:pt x="41" y="25"/>
                      <a:pt x="41" y="24"/>
                      <a:pt x="41" y="23"/>
                    </a:cubicBezTo>
                    <a:cubicBezTo>
                      <a:pt x="36" y="23"/>
                      <a:pt x="36" y="23"/>
                      <a:pt x="36" y="23"/>
                    </a:cubicBezTo>
                    <a:cubicBezTo>
                      <a:pt x="36" y="1"/>
                      <a:pt x="36" y="1"/>
                      <a:pt x="36" y="1"/>
                    </a:cubicBezTo>
                    <a:cubicBezTo>
                      <a:pt x="35" y="1"/>
                      <a:pt x="35" y="1"/>
                      <a:pt x="33" y="1"/>
                    </a:cubicBezTo>
                    <a:cubicBezTo>
                      <a:pt x="30" y="1"/>
                      <a:pt x="25" y="0"/>
                      <a:pt x="21" y="0"/>
                    </a:cubicBezTo>
                    <a:cubicBezTo>
                      <a:pt x="20" y="0"/>
                      <a:pt x="19" y="0"/>
                      <a:pt x="19" y="0"/>
                    </a:cubicBezTo>
                    <a:cubicBezTo>
                      <a:pt x="19" y="0"/>
                      <a:pt x="18" y="0"/>
                      <a:pt x="18" y="0"/>
                    </a:cubicBezTo>
                    <a:cubicBezTo>
                      <a:pt x="18" y="1"/>
                      <a:pt x="17" y="3"/>
                      <a:pt x="17" y="5"/>
                    </a:cubicBezTo>
                    <a:cubicBezTo>
                      <a:pt x="16" y="6"/>
                      <a:pt x="16" y="7"/>
                      <a:pt x="16" y="8"/>
                    </a:cubicBezTo>
                    <a:cubicBezTo>
                      <a:pt x="16" y="9"/>
                      <a:pt x="17" y="10"/>
                      <a:pt x="18" y="10"/>
                    </a:cubicBezTo>
                    <a:cubicBezTo>
                      <a:pt x="21" y="13"/>
                      <a:pt x="25" y="17"/>
                      <a:pt x="24" y="19"/>
                    </a:cubicBezTo>
                    <a:cubicBezTo>
                      <a:pt x="23" y="21"/>
                      <a:pt x="20" y="22"/>
                      <a:pt x="15" y="22"/>
                    </a:cubicBezTo>
                    <a:cubicBezTo>
                      <a:pt x="13" y="22"/>
                      <a:pt x="12" y="22"/>
                      <a:pt x="10" y="21"/>
                    </a:cubicBezTo>
                    <a:cubicBezTo>
                      <a:pt x="10" y="21"/>
                      <a:pt x="9" y="21"/>
                      <a:pt x="9" y="21"/>
                    </a:cubicBezTo>
                    <a:cubicBezTo>
                      <a:pt x="9" y="21"/>
                      <a:pt x="8" y="21"/>
                      <a:pt x="8" y="21"/>
                    </a:cubicBezTo>
                    <a:cubicBezTo>
                      <a:pt x="8" y="21"/>
                      <a:pt x="8" y="22"/>
                      <a:pt x="7" y="22"/>
                    </a:cubicBezTo>
                    <a:cubicBezTo>
                      <a:pt x="7" y="22"/>
                      <a:pt x="7" y="22"/>
                      <a:pt x="7" y="22"/>
                    </a:cubicBezTo>
                    <a:cubicBezTo>
                      <a:pt x="7" y="23"/>
                      <a:pt x="7" y="23"/>
                      <a:pt x="7" y="23"/>
                    </a:cubicBezTo>
                    <a:cubicBezTo>
                      <a:pt x="6" y="23"/>
                      <a:pt x="6" y="24"/>
                      <a:pt x="6" y="24"/>
                    </a:cubicBezTo>
                    <a:cubicBezTo>
                      <a:pt x="6" y="24"/>
                      <a:pt x="6" y="24"/>
                      <a:pt x="6" y="25"/>
                    </a:cubicBezTo>
                    <a:cubicBezTo>
                      <a:pt x="5" y="25"/>
                      <a:pt x="5" y="25"/>
                      <a:pt x="5" y="25"/>
                    </a:cubicBezTo>
                    <a:cubicBezTo>
                      <a:pt x="5" y="25"/>
                      <a:pt x="5" y="26"/>
                      <a:pt x="4" y="26"/>
                    </a:cubicBezTo>
                    <a:cubicBezTo>
                      <a:pt x="4" y="26"/>
                      <a:pt x="4" y="27"/>
                      <a:pt x="4" y="27"/>
                    </a:cubicBezTo>
                    <a:cubicBezTo>
                      <a:pt x="4" y="27"/>
                      <a:pt x="3" y="28"/>
                      <a:pt x="3" y="28"/>
                    </a:cubicBezTo>
                    <a:cubicBezTo>
                      <a:pt x="3" y="28"/>
                      <a:pt x="2" y="29"/>
                      <a:pt x="2" y="29"/>
                    </a:cubicBezTo>
                    <a:cubicBezTo>
                      <a:pt x="2" y="30"/>
                      <a:pt x="2" y="30"/>
                      <a:pt x="1" y="30"/>
                    </a:cubicBezTo>
                    <a:cubicBezTo>
                      <a:pt x="1" y="31"/>
                      <a:pt x="1" y="31"/>
                      <a:pt x="0" y="32"/>
                    </a:cubicBezTo>
                    <a:cubicBezTo>
                      <a:pt x="0" y="32"/>
                      <a:pt x="0" y="32"/>
                      <a:pt x="0" y="32"/>
                    </a:cubicBezTo>
                    <a:cubicBezTo>
                      <a:pt x="2" y="34"/>
                      <a:pt x="2" y="34"/>
                      <a:pt x="2" y="34"/>
                    </a:cubicBezTo>
                    <a:cubicBezTo>
                      <a:pt x="6" y="38"/>
                      <a:pt x="10" y="41"/>
                      <a:pt x="12" y="42"/>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63" name="Freeform 165">
                <a:extLst>
                  <a:ext uri="{FF2B5EF4-FFF2-40B4-BE49-F238E27FC236}">
                    <a16:creationId xmlns:a16="http://schemas.microsoft.com/office/drawing/2014/main" id="{D8A0B067-6423-471E-819F-3B855EC29BE7}"/>
                  </a:ext>
                </a:extLst>
              </p:cNvPr>
              <p:cNvSpPr>
                <a:spLocks/>
              </p:cNvSpPr>
              <p:nvPr/>
            </p:nvSpPr>
            <p:spPr bwMode="auto">
              <a:xfrm>
                <a:off x="3496807" y="4231394"/>
                <a:ext cx="29950" cy="68886"/>
              </a:xfrm>
              <a:custGeom>
                <a:avLst/>
                <a:gdLst>
                  <a:gd name="T0" fmla="*/ 0 w 12"/>
                  <a:gd name="T1" fmla="*/ 28 h 28"/>
                  <a:gd name="T2" fmla="*/ 3 w 12"/>
                  <a:gd name="T3" fmla="*/ 28 h 28"/>
                  <a:gd name="T4" fmla="*/ 7 w 12"/>
                  <a:gd name="T5" fmla="*/ 22 h 28"/>
                  <a:gd name="T6" fmla="*/ 8 w 12"/>
                  <a:gd name="T7" fmla="*/ 13 h 28"/>
                  <a:gd name="T8" fmla="*/ 11 w 12"/>
                  <a:gd name="T9" fmla="*/ 3 h 28"/>
                  <a:gd name="T10" fmla="*/ 12 w 12"/>
                  <a:gd name="T11" fmla="*/ 3 h 28"/>
                  <a:gd name="T12" fmla="*/ 12 w 12"/>
                  <a:gd name="T13" fmla="*/ 2 h 28"/>
                  <a:gd name="T14" fmla="*/ 10 w 12"/>
                  <a:gd name="T15" fmla="*/ 2 h 28"/>
                  <a:gd name="T16" fmla="*/ 10 w 12"/>
                  <a:gd name="T17" fmla="*/ 1 h 28"/>
                  <a:gd name="T18" fmla="*/ 9 w 12"/>
                  <a:gd name="T19" fmla="*/ 1 h 28"/>
                  <a:gd name="T20" fmla="*/ 9 w 12"/>
                  <a:gd name="T21" fmla="*/ 1 h 28"/>
                  <a:gd name="T22" fmla="*/ 8 w 12"/>
                  <a:gd name="T23" fmla="*/ 0 h 28"/>
                  <a:gd name="T24" fmla="*/ 8 w 12"/>
                  <a:gd name="T25" fmla="*/ 0 h 28"/>
                  <a:gd name="T26" fmla="*/ 8 w 12"/>
                  <a:gd name="T27" fmla="*/ 0 h 28"/>
                  <a:gd name="T28" fmla="*/ 3 w 12"/>
                  <a:gd name="T29" fmla="*/ 5 h 28"/>
                  <a:gd name="T30" fmla="*/ 1 w 12"/>
                  <a:gd name="T31" fmla="*/ 7 h 28"/>
                  <a:gd name="T32" fmla="*/ 1 w 12"/>
                  <a:gd name="T33" fmla="*/ 7 h 28"/>
                  <a:gd name="T34" fmla="*/ 1 w 12"/>
                  <a:gd name="T35" fmla="*/ 7 h 28"/>
                  <a:gd name="T36" fmla="*/ 0 w 12"/>
                  <a:gd name="T37" fmla="*/ 7 h 28"/>
                  <a:gd name="T38" fmla="*/ 0 w 12"/>
                  <a:gd name="T3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28">
                    <a:moveTo>
                      <a:pt x="0" y="28"/>
                    </a:moveTo>
                    <a:cubicBezTo>
                      <a:pt x="3" y="28"/>
                      <a:pt x="3" y="28"/>
                      <a:pt x="3" y="28"/>
                    </a:cubicBezTo>
                    <a:cubicBezTo>
                      <a:pt x="4" y="26"/>
                      <a:pt x="5" y="23"/>
                      <a:pt x="7" y="22"/>
                    </a:cubicBezTo>
                    <a:cubicBezTo>
                      <a:pt x="9" y="21"/>
                      <a:pt x="8" y="17"/>
                      <a:pt x="8" y="13"/>
                    </a:cubicBezTo>
                    <a:cubicBezTo>
                      <a:pt x="7" y="9"/>
                      <a:pt x="7" y="4"/>
                      <a:pt x="11" y="3"/>
                    </a:cubicBezTo>
                    <a:cubicBezTo>
                      <a:pt x="11" y="3"/>
                      <a:pt x="11" y="3"/>
                      <a:pt x="12" y="3"/>
                    </a:cubicBezTo>
                    <a:cubicBezTo>
                      <a:pt x="12" y="3"/>
                      <a:pt x="12" y="2"/>
                      <a:pt x="12" y="2"/>
                    </a:cubicBezTo>
                    <a:cubicBezTo>
                      <a:pt x="11" y="2"/>
                      <a:pt x="11" y="2"/>
                      <a:pt x="10" y="2"/>
                    </a:cubicBezTo>
                    <a:cubicBezTo>
                      <a:pt x="10" y="1"/>
                      <a:pt x="10" y="1"/>
                      <a:pt x="10" y="1"/>
                    </a:cubicBezTo>
                    <a:cubicBezTo>
                      <a:pt x="10" y="1"/>
                      <a:pt x="9" y="1"/>
                      <a:pt x="9" y="1"/>
                    </a:cubicBezTo>
                    <a:cubicBezTo>
                      <a:pt x="9" y="1"/>
                      <a:pt x="9" y="1"/>
                      <a:pt x="9" y="1"/>
                    </a:cubicBezTo>
                    <a:cubicBezTo>
                      <a:pt x="9" y="1"/>
                      <a:pt x="9" y="0"/>
                      <a:pt x="8" y="0"/>
                    </a:cubicBezTo>
                    <a:cubicBezTo>
                      <a:pt x="8" y="0"/>
                      <a:pt x="8" y="0"/>
                      <a:pt x="8" y="0"/>
                    </a:cubicBezTo>
                    <a:cubicBezTo>
                      <a:pt x="8" y="0"/>
                      <a:pt x="8" y="0"/>
                      <a:pt x="8" y="0"/>
                    </a:cubicBezTo>
                    <a:cubicBezTo>
                      <a:pt x="7" y="0"/>
                      <a:pt x="4" y="3"/>
                      <a:pt x="3" y="5"/>
                    </a:cubicBezTo>
                    <a:cubicBezTo>
                      <a:pt x="2" y="6"/>
                      <a:pt x="2" y="7"/>
                      <a:pt x="1" y="7"/>
                    </a:cubicBezTo>
                    <a:cubicBezTo>
                      <a:pt x="1" y="7"/>
                      <a:pt x="1" y="7"/>
                      <a:pt x="1" y="7"/>
                    </a:cubicBezTo>
                    <a:cubicBezTo>
                      <a:pt x="1" y="7"/>
                      <a:pt x="1" y="7"/>
                      <a:pt x="1" y="7"/>
                    </a:cubicBezTo>
                    <a:cubicBezTo>
                      <a:pt x="1" y="7"/>
                      <a:pt x="0" y="7"/>
                      <a:pt x="0" y="7"/>
                    </a:cubicBezTo>
                    <a:lnTo>
                      <a:pt x="0" y="28"/>
                    </a:ln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64" name="Freeform 5">
                <a:extLst>
                  <a:ext uri="{FF2B5EF4-FFF2-40B4-BE49-F238E27FC236}">
                    <a16:creationId xmlns:a16="http://schemas.microsoft.com/office/drawing/2014/main" id="{35B58C8A-2D29-4047-A326-6D041F6271B4}"/>
                  </a:ext>
                </a:extLst>
              </p:cNvPr>
              <p:cNvSpPr>
                <a:spLocks/>
              </p:cNvSpPr>
              <p:nvPr/>
            </p:nvSpPr>
            <p:spPr bwMode="auto">
              <a:xfrm>
                <a:off x="6273949" y="3463167"/>
                <a:ext cx="38187" cy="54660"/>
              </a:xfrm>
              <a:custGeom>
                <a:avLst/>
                <a:gdLst>
                  <a:gd name="T0" fmla="*/ 10 w 15"/>
                  <a:gd name="T1" fmla="*/ 21 h 22"/>
                  <a:gd name="T2" fmla="*/ 12 w 15"/>
                  <a:gd name="T3" fmla="*/ 0 h 22"/>
                  <a:gd name="T4" fmla="*/ 5 w 15"/>
                  <a:gd name="T5" fmla="*/ 6 h 22"/>
                  <a:gd name="T6" fmla="*/ 10 w 15"/>
                  <a:gd name="T7" fmla="*/ 21 h 22"/>
                </a:gdLst>
                <a:ahLst/>
                <a:cxnLst>
                  <a:cxn ang="0">
                    <a:pos x="T0" y="T1"/>
                  </a:cxn>
                  <a:cxn ang="0">
                    <a:pos x="T2" y="T3"/>
                  </a:cxn>
                  <a:cxn ang="0">
                    <a:pos x="T4" y="T5"/>
                  </a:cxn>
                  <a:cxn ang="0">
                    <a:pos x="T6" y="T7"/>
                  </a:cxn>
                </a:cxnLst>
                <a:rect l="0" t="0" r="r" b="b"/>
                <a:pathLst>
                  <a:path w="15" h="22">
                    <a:moveTo>
                      <a:pt x="10" y="21"/>
                    </a:moveTo>
                    <a:cubicBezTo>
                      <a:pt x="15" y="21"/>
                      <a:pt x="14" y="0"/>
                      <a:pt x="12" y="0"/>
                    </a:cubicBezTo>
                    <a:cubicBezTo>
                      <a:pt x="10" y="0"/>
                      <a:pt x="10" y="3"/>
                      <a:pt x="5" y="6"/>
                    </a:cubicBezTo>
                    <a:cubicBezTo>
                      <a:pt x="0" y="9"/>
                      <a:pt x="5" y="22"/>
                      <a:pt x="10" y="21"/>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65" name="Freeform 14">
                <a:extLst>
                  <a:ext uri="{FF2B5EF4-FFF2-40B4-BE49-F238E27FC236}">
                    <a16:creationId xmlns:a16="http://schemas.microsoft.com/office/drawing/2014/main" id="{C0BFFA11-E389-4DE9-811A-1164717461E7}"/>
                  </a:ext>
                </a:extLst>
              </p:cNvPr>
              <p:cNvSpPr>
                <a:spLocks/>
              </p:cNvSpPr>
              <p:nvPr/>
            </p:nvSpPr>
            <p:spPr bwMode="auto">
              <a:xfrm>
                <a:off x="3963282" y="1556079"/>
                <a:ext cx="1731878" cy="1274388"/>
              </a:xfrm>
              <a:custGeom>
                <a:avLst/>
                <a:gdLst>
                  <a:gd name="T0" fmla="*/ 531 w 691"/>
                  <a:gd name="T1" fmla="*/ 324 h 516"/>
                  <a:gd name="T2" fmla="*/ 553 w 691"/>
                  <a:gd name="T3" fmla="*/ 311 h 516"/>
                  <a:gd name="T4" fmla="*/ 552 w 691"/>
                  <a:gd name="T5" fmla="*/ 278 h 516"/>
                  <a:gd name="T6" fmla="*/ 552 w 691"/>
                  <a:gd name="T7" fmla="*/ 268 h 516"/>
                  <a:gd name="T8" fmla="*/ 577 w 691"/>
                  <a:gd name="T9" fmla="*/ 259 h 516"/>
                  <a:gd name="T10" fmla="*/ 606 w 691"/>
                  <a:gd name="T11" fmla="*/ 238 h 516"/>
                  <a:gd name="T12" fmla="*/ 608 w 691"/>
                  <a:gd name="T13" fmla="*/ 214 h 516"/>
                  <a:gd name="T14" fmla="*/ 574 w 691"/>
                  <a:gd name="T15" fmla="*/ 180 h 516"/>
                  <a:gd name="T16" fmla="*/ 613 w 691"/>
                  <a:gd name="T17" fmla="*/ 166 h 516"/>
                  <a:gd name="T18" fmla="*/ 587 w 691"/>
                  <a:gd name="T19" fmla="*/ 154 h 516"/>
                  <a:gd name="T20" fmla="*/ 605 w 691"/>
                  <a:gd name="T21" fmla="*/ 118 h 516"/>
                  <a:gd name="T22" fmla="*/ 598 w 691"/>
                  <a:gd name="T23" fmla="*/ 104 h 516"/>
                  <a:gd name="T24" fmla="*/ 621 w 691"/>
                  <a:gd name="T25" fmla="*/ 85 h 516"/>
                  <a:gd name="T26" fmla="*/ 665 w 691"/>
                  <a:gd name="T27" fmla="*/ 70 h 516"/>
                  <a:gd name="T28" fmla="*/ 629 w 691"/>
                  <a:gd name="T29" fmla="*/ 58 h 516"/>
                  <a:gd name="T30" fmla="*/ 574 w 691"/>
                  <a:gd name="T31" fmla="*/ 71 h 516"/>
                  <a:gd name="T32" fmla="*/ 567 w 691"/>
                  <a:gd name="T33" fmla="*/ 43 h 516"/>
                  <a:gd name="T34" fmla="*/ 540 w 691"/>
                  <a:gd name="T35" fmla="*/ 49 h 516"/>
                  <a:gd name="T36" fmla="*/ 498 w 691"/>
                  <a:gd name="T37" fmla="*/ 42 h 516"/>
                  <a:gd name="T38" fmla="*/ 562 w 691"/>
                  <a:gd name="T39" fmla="*/ 22 h 516"/>
                  <a:gd name="T40" fmla="*/ 501 w 691"/>
                  <a:gd name="T41" fmla="*/ 5 h 516"/>
                  <a:gd name="T42" fmla="*/ 404 w 691"/>
                  <a:gd name="T43" fmla="*/ 5 h 516"/>
                  <a:gd name="T44" fmla="*/ 367 w 691"/>
                  <a:gd name="T45" fmla="*/ 11 h 516"/>
                  <a:gd name="T46" fmla="*/ 311 w 691"/>
                  <a:gd name="T47" fmla="*/ 26 h 516"/>
                  <a:gd name="T48" fmla="*/ 305 w 691"/>
                  <a:gd name="T49" fmla="*/ 47 h 516"/>
                  <a:gd name="T50" fmla="*/ 263 w 691"/>
                  <a:gd name="T51" fmla="*/ 47 h 516"/>
                  <a:gd name="T52" fmla="*/ 226 w 691"/>
                  <a:gd name="T53" fmla="*/ 50 h 516"/>
                  <a:gd name="T54" fmla="*/ 176 w 691"/>
                  <a:gd name="T55" fmla="*/ 40 h 516"/>
                  <a:gd name="T56" fmla="*/ 130 w 691"/>
                  <a:gd name="T57" fmla="*/ 53 h 516"/>
                  <a:gd name="T58" fmla="*/ 60 w 691"/>
                  <a:gd name="T59" fmla="*/ 95 h 516"/>
                  <a:gd name="T60" fmla="*/ 43 w 691"/>
                  <a:gd name="T61" fmla="*/ 126 h 516"/>
                  <a:gd name="T62" fmla="*/ 26 w 691"/>
                  <a:gd name="T63" fmla="*/ 156 h 516"/>
                  <a:gd name="T64" fmla="*/ 44 w 691"/>
                  <a:gd name="T65" fmla="*/ 167 h 516"/>
                  <a:gd name="T66" fmla="*/ 37 w 691"/>
                  <a:gd name="T67" fmla="*/ 187 h 516"/>
                  <a:gd name="T68" fmla="*/ 80 w 691"/>
                  <a:gd name="T69" fmla="*/ 195 h 516"/>
                  <a:gd name="T70" fmla="*/ 145 w 691"/>
                  <a:gd name="T71" fmla="*/ 199 h 516"/>
                  <a:gd name="T72" fmla="*/ 189 w 691"/>
                  <a:gd name="T73" fmla="*/ 244 h 516"/>
                  <a:gd name="T74" fmla="*/ 197 w 691"/>
                  <a:gd name="T75" fmla="*/ 282 h 516"/>
                  <a:gd name="T76" fmla="*/ 223 w 691"/>
                  <a:gd name="T77" fmla="*/ 302 h 516"/>
                  <a:gd name="T78" fmla="*/ 210 w 691"/>
                  <a:gd name="T79" fmla="*/ 314 h 516"/>
                  <a:gd name="T80" fmla="*/ 248 w 691"/>
                  <a:gd name="T81" fmla="*/ 356 h 516"/>
                  <a:gd name="T82" fmla="*/ 215 w 691"/>
                  <a:gd name="T83" fmla="*/ 381 h 516"/>
                  <a:gd name="T84" fmla="*/ 233 w 691"/>
                  <a:gd name="T85" fmla="*/ 417 h 516"/>
                  <a:gd name="T86" fmla="*/ 248 w 691"/>
                  <a:gd name="T87" fmla="*/ 454 h 516"/>
                  <a:gd name="T88" fmla="*/ 274 w 691"/>
                  <a:gd name="T89" fmla="*/ 490 h 516"/>
                  <a:gd name="T90" fmla="*/ 311 w 691"/>
                  <a:gd name="T91" fmla="*/ 508 h 516"/>
                  <a:gd name="T92" fmla="*/ 345 w 691"/>
                  <a:gd name="T93" fmla="*/ 489 h 516"/>
                  <a:gd name="T94" fmla="*/ 358 w 691"/>
                  <a:gd name="T95" fmla="*/ 458 h 516"/>
                  <a:gd name="T96" fmla="*/ 368 w 691"/>
                  <a:gd name="T97" fmla="*/ 436 h 516"/>
                  <a:gd name="T98" fmla="*/ 373 w 691"/>
                  <a:gd name="T99" fmla="*/ 420 h 516"/>
                  <a:gd name="T100" fmla="*/ 399 w 691"/>
                  <a:gd name="T101" fmla="*/ 404 h 516"/>
                  <a:gd name="T102" fmla="*/ 447 w 691"/>
                  <a:gd name="T103" fmla="*/ 384 h 516"/>
                  <a:gd name="T104" fmla="*/ 483 w 691"/>
                  <a:gd name="T105" fmla="*/ 363 h 516"/>
                  <a:gd name="T106" fmla="*/ 572 w 691"/>
                  <a:gd name="T107" fmla="*/ 331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91" h="516">
                    <a:moveTo>
                      <a:pt x="576" y="326"/>
                    </a:moveTo>
                    <a:cubicBezTo>
                      <a:pt x="572" y="328"/>
                      <a:pt x="563" y="328"/>
                      <a:pt x="556" y="327"/>
                    </a:cubicBezTo>
                    <a:cubicBezTo>
                      <a:pt x="550" y="325"/>
                      <a:pt x="539" y="319"/>
                      <a:pt x="531" y="324"/>
                    </a:cubicBezTo>
                    <a:cubicBezTo>
                      <a:pt x="524" y="328"/>
                      <a:pt x="528" y="317"/>
                      <a:pt x="535" y="316"/>
                    </a:cubicBezTo>
                    <a:cubicBezTo>
                      <a:pt x="541" y="315"/>
                      <a:pt x="538" y="312"/>
                      <a:pt x="537" y="306"/>
                    </a:cubicBezTo>
                    <a:cubicBezTo>
                      <a:pt x="535" y="299"/>
                      <a:pt x="547" y="303"/>
                      <a:pt x="553" y="311"/>
                    </a:cubicBezTo>
                    <a:cubicBezTo>
                      <a:pt x="558" y="319"/>
                      <a:pt x="568" y="322"/>
                      <a:pt x="577" y="319"/>
                    </a:cubicBezTo>
                    <a:cubicBezTo>
                      <a:pt x="586" y="317"/>
                      <a:pt x="578" y="309"/>
                      <a:pt x="581" y="304"/>
                    </a:cubicBezTo>
                    <a:cubicBezTo>
                      <a:pt x="585" y="299"/>
                      <a:pt x="554" y="284"/>
                      <a:pt x="552" y="278"/>
                    </a:cubicBezTo>
                    <a:cubicBezTo>
                      <a:pt x="550" y="273"/>
                      <a:pt x="560" y="277"/>
                      <a:pt x="569" y="280"/>
                    </a:cubicBezTo>
                    <a:cubicBezTo>
                      <a:pt x="577" y="284"/>
                      <a:pt x="579" y="273"/>
                      <a:pt x="579" y="269"/>
                    </a:cubicBezTo>
                    <a:cubicBezTo>
                      <a:pt x="579" y="264"/>
                      <a:pt x="561" y="264"/>
                      <a:pt x="552" y="268"/>
                    </a:cubicBezTo>
                    <a:cubicBezTo>
                      <a:pt x="544" y="273"/>
                      <a:pt x="536" y="262"/>
                      <a:pt x="547" y="261"/>
                    </a:cubicBezTo>
                    <a:cubicBezTo>
                      <a:pt x="559" y="260"/>
                      <a:pt x="548" y="255"/>
                      <a:pt x="552" y="252"/>
                    </a:cubicBezTo>
                    <a:cubicBezTo>
                      <a:pt x="555" y="248"/>
                      <a:pt x="569" y="261"/>
                      <a:pt x="577" y="259"/>
                    </a:cubicBezTo>
                    <a:cubicBezTo>
                      <a:pt x="584" y="257"/>
                      <a:pt x="589" y="259"/>
                      <a:pt x="596" y="254"/>
                    </a:cubicBezTo>
                    <a:cubicBezTo>
                      <a:pt x="602" y="249"/>
                      <a:pt x="584" y="245"/>
                      <a:pt x="581" y="240"/>
                    </a:cubicBezTo>
                    <a:cubicBezTo>
                      <a:pt x="577" y="236"/>
                      <a:pt x="599" y="238"/>
                      <a:pt x="606" y="238"/>
                    </a:cubicBezTo>
                    <a:cubicBezTo>
                      <a:pt x="612" y="238"/>
                      <a:pt x="614" y="228"/>
                      <a:pt x="609" y="230"/>
                    </a:cubicBezTo>
                    <a:cubicBezTo>
                      <a:pt x="603" y="232"/>
                      <a:pt x="584" y="224"/>
                      <a:pt x="588" y="218"/>
                    </a:cubicBezTo>
                    <a:cubicBezTo>
                      <a:pt x="592" y="212"/>
                      <a:pt x="600" y="219"/>
                      <a:pt x="608" y="214"/>
                    </a:cubicBezTo>
                    <a:cubicBezTo>
                      <a:pt x="616" y="210"/>
                      <a:pt x="609" y="194"/>
                      <a:pt x="603" y="194"/>
                    </a:cubicBezTo>
                    <a:cubicBezTo>
                      <a:pt x="597" y="194"/>
                      <a:pt x="583" y="192"/>
                      <a:pt x="583" y="189"/>
                    </a:cubicBezTo>
                    <a:cubicBezTo>
                      <a:pt x="583" y="186"/>
                      <a:pt x="571" y="183"/>
                      <a:pt x="574" y="180"/>
                    </a:cubicBezTo>
                    <a:cubicBezTo>
                      <a:pt x="578" y="177"/>
                      <a:pt x="582" y="184"/>
                      <a:pt x="590" y="178"/>
                    </a:cubicBezTo>
                    <a:cubicBezTo>
                      <a:pt x="597" y="172"/>
                      <a:pt x="613" y="179"/>
                      <a:pt x="620" y="178"/>
                    </a:cubicBezTo>
                    <a:cubicBezTo>
                      <a:pt x="627" y="177"/>
                      <a:pt x="617" y="164"/>
                      <a:pt x="613" y="166"/>
                    </a:cubicBezTo>
                    <a:cubicBezTo>
                      <a:pt x="609" y="168"/>
                      <a:pt x="596" y="169"/>
                      <a:pt x="595" y="162"/>
                    </a:cubicBezTo>
                    <a:cubicBezTo>
                      <a:pt x="594" y="155"/>
                      <a:pt x="608" y="162"/>
                      <a:pt x="610" y="159"/>
                    </a:cubicBezTo>
                    <a:cubicBezTo>
                      <a:pt x="612" y="155"/>
                      <a:pt x="591" y="147"/>
                      <a:pt x="587" y="154"/>
                    </a:cubicBezTo>
                    <a:cubicBezTo>
                      <a:pt x="584" y="161"/>
                      <a:pt x="572" y="158"/>
                      <a:pt x="578" y="154"/>
                    </a:cubicBezTo>
                    <a:cubicBezTo>
                      <a:pt x="585" y="150"/>
                      <a:pt x="586" y="139"/>
                      <a:pt x="585" y="133"/>
                    </a:cubicBezTo>
                    <a:cubicBezTo>
                      <a:pt x="585" y="128"/>
                      <a:pt x="608" y="127"/>
                      <a:pt x="605" y="118"/>
                    </a:cubicBezTo>
                    <a:cubicBezTo>
                      <a:pt x="603" y="109"/>
                      <a:pt x="616" y="107"/>
                      <a:pt x="624" y="107"/>
                    </a:cubicBezTo>
                    <a:cubicBezTo>
                      <a:pt x="632" y="107"/>
                      <a:pt x="624" y="97"/>
                      <a:pt x="616" y="98"/>
                    </a:cubicBezTo>
                    <a:cubicBezTo>
                      <a:pt x="609" y="99"/>
                      <a:pt x="601" y="107"/>
                      <a:pt x="598" y="104"/>
                    </a:cubicBezTo>
                    <a:cubicBezTo>
                      <a:pt x="594" y="100"/>
                      <a:pt x="606" y="94"/>
                      <a:pt x="613" y="94"/>
                    </a:cubicBezTo>
                    <a:cubicBezTo>
                      <a:pt x="620" y="94"/>
                      <a:pt x="636" y="94"/>
                      <a:pt x="641" y="90"/>
                    </a:cubicBezTo>
                    <a:cubicBezTo>
                      <a:pt x="647" y="87"/>
                      <a:pt x="631" y="84"/>
                      <a:pt x="621" y="85"/>
                    </a:cubicBezTo>
                    <a:cubicBezTo>
                      <a:pt x="610" y="87"/>
                      <a:pt x="610" y="82"/>
                      <a:pt x="626" y="82"/>
                    </a:cubicBezTo>
                    <a:cubicBezTo>
                      <a:pt x="642" y="81"/>
                      <a:pt x="639" y="78"/>
                      <a:pt x="651" y="77"/>
                    </a:cubicBezTo>
                    <a:cubicBezTo>
                      <a:pt x="662" y="75"/>
                      <a:pt x="658" y="71"/>
                      <a:pt x="665" y="70"/>
                    </a:cubicBezTo>
                    <a:cubicBezTo>
                      <a:pt x="672" y="70"/>
                      <a:pt x="691" y="62"/>
                      <a:pt x="691" y="59"/>
                    </a:cubicBezTo>
                    <a:cubicBezTo>
                      <a:pt x="691" y="55"/>
                      <a:pt x="664" y="48"/>
                      <a:pt x="652" y="48"/>
                    </a:cubicBezTo>
                    <a:cubicBezTo>
                      <a:pt x="640" y="48"/>
                      <a:pt x="630" y="50"/>
                      <a:pt x="629" y="58"/>
                    </a:cubicBezTo>
                    <a:cubicBezTo>
                      <a:pt x="628" y="67"/>
                      <a:pt x="613" y="57"/>
                      <a:pt x="606" y="60"/>
                    </a:cubicBezTo>
                    <a:cubicBezTo>
                      <a:pt x="599" y="63"/>
                      <a:pt x="603" y="53"/>
                      <a:pt x="596" y="56"/>
                    </a:cubicBezTo>
                    <a:cubicBezTo>
                      <a:pt x="589" y="59"/>
                      <a:pt x="582" y="67"/>
                      <a:pt x="574" y="71"/>
                    </a:cubicBezTo>
                    <a:cubicBezTo>
                      <a:pt x="566" y="74"/>
                      <a:pt x="560" y="82"/>
                      <a:pt x="555" y="83"/>
                    </a:cubicBezTo>
                    <a:cubicBezTo>
                      <a:pt x="550" y="84"/>
                      <a:pt x="566" y="68"/>
                      <a:pt x="574" y="60"/>
                    </a:cubicBezTo>
                    <a:cubicBezTo>
                      <a:pt x="582" y="52"/>
                      <a:pt x="577" y="42"/>
                      <a:pt x="567" y="43"/>
                    </a:cubicBezTo>
                    <a:cubicBezTo>
                      <a:pt x="556" y="44"/>
                      <a:pt x="558" y="51"/>
                      <a:pt x="552" y="52"/>
                    </a:cubicBezTo>
                    <a:cubicBezTo>
                      <a:pt x="546" y="54"/>
                      <a:pt x="518" y="68"/>
                      <a:pt x="516" y="64"/>
                    </a:cubicBezTo>
                    <a:cubicBezTo>
                      <a:pt x="515" y="59"/>
                      <a:pt x="540" y="52"/>
                      <a:pt x="540" y="49"/>
                    </a:cubicBezTo>
                    <a:cubicBezTo>
                      <a:pt x="539" y="46"/>
                      <a:pt x="508" y="46"/>
                      <a:pt x="494" y="48"/>
                    </a:cubicBezTo>
                    <a:cubicBezTo>
                      <a:pt x="480" y="50"/>
                      <a:pt x="455" y="58"/>
                      <a:pt x="455" y="54"/>
                    </a:cubicBezTo>
                    <a:cubicBezTo>
                      <a:pt x="455" y="50"/>
                      <a:pt x="484" y="44"/>
                      <a:pt x="498" y="42"/>
                    </a:cubicBezTo>
                    <a:cubicBezTo>
                      <a:pt x="513" y="40"/>
                      <a:pt x="540" y="43"/>
                      <a:pt x="551" y="39"/>
                    </a:cubicBezTo>
                    <a:cubicBezTo>
                      <a:pt x="563" y="34"/>
                      <a:pt x="580" y="34"/>
                      <a:pt x="583" y="30"/>
                    </a:cubicBezTo>
                    <a:cubicBezTo>
                      <a:pt x="586" y="26"/>
                      <a:pt x="570" y="21"/>
                      <a:pt x="562" y="22"/>
                    </a:cubicBezTo>
                    <a:cubicBezTo>
                      <a:pt x="554" y="22"/>
                      <a:pt x="546" y="21"/>
                      <a:pt x="546" y="17"/>
                    </a:cubicBezTo>
                    <a:cubicBezTo>
                      <a:pt x="547" y="13"/>
                      <a:pt x="534" y="12"/>
                      <a:pt x="533" y="9"/>
                    </a:cubicBezTo>
                    <a:cubicBezTo>
                      <a:pt x="531" y="6"/>
                      <a:pt x="506" y="8"/>
                      <a:pt x="501" y="5"/>
                    </a:cubicBezTo>
                    <a:cubicBezTo>
                      <a:pt x="496" y="2"/>
                      <a:pt x="480" y="0"/>
                      <a:pt x="467" y="1"/>
                    </a:cubicBezTo>
                    <a:cubicBezTo>
                      <a:pt x="453" y="2"/>
                      <a:pt x="426" y="2"/>
                      <a:pt x="420" y="2"/>
                    </a:cubicBezTo>
                    <a:cubicBezTo>
                      <a:pt x="413" y="3"/>
                      <a:pt x="409" y="5"/>
                      <a:pt x="404" y="5"/>
                    </a:cubicBezTo>
                    <a:cubicBezTo>
                      <a:pt x="398" y="5"/>
                      <a:pt x="389" y="7"/>
                      <a:pt x="393" y="10"/>
                    </a:cubicBezTo>
                    <a:cubicBezTo>
                      <a:pt x="399" y="17"/>
                      <a:pt x="384" y="20"/>
                      <a:pt x="385" y="15"/>
                    </a:cubicBezTo>
                    <a:cubicBezTo>
                      <a:pt x="386" y="10"/>
                      <a:pt x="372" y="7"/>
                      <a:pt x="367" y="11"/>
                    </a:cubicBezTo>
                    <a:cubicBezTo>
                      <a:pt x="362" y="15"/>
                      <a:pt x="340" y="7"/>
                      <a:pt x="337" y="11"/>
                    </a:cubicBezTo>
                    <a:cubicBezTo>
                      <a:pt x="333" y="15"/>
                      <a:pt x="307" y="14"/>
                      <a:pt x="299" y="15"/>
                    </a:cubicBezTo>
                    <a:cubicBezTo>
                      <a:pt x="292" y="17"/>
                      <a:pt x="311" y="22"/>
                      <a:pt x="311" y="26"/>
                    </a:cubicBezTo>
                    <a:cubicBezTo>
                      <a:pt x="310" y="29"/>
                      <a:pt x="286" y="26"/>
                      <a:pt x="291" y="32"/>
                    </a:cubicBezTo>
                    <a:cubicBezTo>
                      <a:pt x="296" y="38"/>
                      <a:pt x="312" y="42"/>
                      <a:pt x="319" y="50"/>
                    </a:cubicBezTo>
                    <a:cubicBezTo>
                      <a:pt x="327" y="57"/>
                      <a:pt x="313" y="53"/>
                      <a:pt x="305" y="47"/>
                    </a:cubicBezTo>
                    <a:cubicBezTo>
                      <a:pt x="296" y="41"/>
                      <a:pt x="285" y="43"/>
                      <a:pt x="280" y="38"/>
                    </a:cubicBezTo>
                    <a:cubicBezTo>
                      <a:pt x="274" y="32"/>
                      <a:pt x="254" y="28"/>
                      <a:pt x="249" y="31"/>
                    </a:cubicBezTo>
                    <a:cubicBezTo>
                      <a:pt x="243" y="35"/>
                      <a:pt x="263" y="42"/>
                      <a:pt x="263" y="47"/>
                    </a:cubicBezTo>
                    <a:cubicBezTo>
                      <a:pt x="263" y="51"/>
                      <a:pt x="250" y="46"/>
                      <a:pt x="247" y="47"/>
                    </a:cubicBezTo>
                    <a:cubicBezTo>
                      <a:pt x="245" y="49"/>
                      <a:pt x="233" y="36"/>
                      <a:pt x="227" y="36"/>
                    </a:cubicBezTo>
                    <a:cubicBezTo>
                      <a:pt x="220" y="36"/>
                      <a:pt x="226" y="42"/>
                      <a:pt x="226" y="50"/>
                    </a:cubicBezTo>
                    <a:cubicBezTo>
                      <a:pt x="226" y="59"/>
                      <a:pt x="213" y="64"/>
                      <a:pt x="216" y="58"/>
                    </a:cubicBezTo>
                    <a:cubicBezTo>
                      <a:pt x="220" y="52"/>
                      <a:pt x="217" y="38"/>
                      <a:pt x="210" y="35"/>
                    </a:cubicBezTo>
                    <a:cubicBezTo>
                      <a:pt x="203" y="32"/>
                      <a:pt x="185" y="41"/>
                      <a:pt x="176" y="40"/>
                    </a:cubicBezTo>
                    <a:cubicBezTo>
                      <a:pt x="167" y="40"/>
                      <a:pt x="154" y="43"/>
                      <a:pt x="162" y="48"/>
                    </a:cubicBezTo>
                    <a:cubicBezTo>
                      <a:pt x="170" y="52"/>
                      <a:pt x="162" y="55"/>
                      <a:pt x="155" y="50"/>
                    </a:cubicBezTo>
                    <a:cubicBezTo>
                      <a:pt x="148" y="45"/>
                      <a:pt x="125" y="50"/>
                      <a:pt x="130" y="53"/>
                    </a:cubicBezTo>
                    <a:cubicBezTo>
                      <a:pt x="134" y="57"/>
                      <a:pt x="136" y="66"/>
                      <a:pt x="133" y="70"/>
                    </a:cubicBezTo>
                    <a:cubicBezTo>
                      <a:pt x="130" y="74"/>
                      <a:pt x="120" y="66"/>
                      <a:pt x="111" y="67"/>
                    </a:cubicBezTo>
                    <a:cubicBezTo>
                      <a:pt x="102" y="68"/>
                      <a:pt x="58" y="89"/>
                      <a:pt x="60" y="95"/>
                    </a:cubicBezTo>
                    <a:cubicBezTo>
                      <a:pt x="63" y="100"/>
                      <a:pt x="82" y="96"/>
                      <a:pt x="88" y="99"/>
                    </a:cubicBezTo>
                    <a:cubicBezTo>
                      <a:pt x="94" y="102"/>
                      <a:pt x="86" y="115"/>
                      <a:pt x="79" y="120"/>
                    </a:cubicBezTo>
                    <a:cubicBezTo>
                      <a:pt x="71" y="125"/>
                      <a:pt x="44" y="120"/>
                      <a:pt x="43" y="126"/>
                    </a:cubicBezTo>
                    <a:cubicBezTo>
                      <a:pt x="43" y="132"/>
                      <a:pt x="0" y="133"/>
                      <a:pt x="0" y="143"/>
                    </a:cubicBezTo>
                    <a:cubicBezTo>
                      <a:pt x="0" y="146"/>
                      <a:pt x="2" y="150"/>
                      <a:pt x="7" y="151"/>
                    </a:cubicBezTo>
                    <a:cubicBezTo>
                      <a:pt x="13" y="152"/>
                      <a:pt x="20" y="150"/>
                      <a:pt x="26" y="156"/>
                    </a:cubicBezTo>
                    <a:cubicBezTo>
                      <a:pt x="31" y="162"/>
                      <a:pt x="46" y="163"/>
                      <a:pt x="56" y="159"/>
                    </a:cubicBezTo>
                    <a:cubicBezTo>
                      <a:pt x="67" y="155"/>
                      <a:pt x="74" y="159"/>
                      <a:pt x="74" y="165"/>
                    </a:cubicBezTo>
                    <a:cubicBezTo>
                      <a:pt x="74" y="171"/>
                      <a:pt x="51" y="163"/>
                      <a:pt x="44" y="167"/>
                    </a:cubicBezTo>
                    <a:cubicBezTo>
                      <a:pt x="37" y="172"/>
                      <a:pt x="15" y="168"/>
                      <a:pt x="16" y="173"/>
                    </a:cubicBezTo>
                    <a:cubicBezTo>
                      <a:pt x="17" y="177"/>
                      <a:pt x="28" y="176"/>
                      <a:pt x="36" y="178"/>
                    </a:cubicBezTo>
                    <a:cubicBezTo>
                      <a:pt x="45" y="180"/>
                      <a:pt x="37" y="183"/>
                      <a:pt x="37" y="187"/>
                    </a:cubicBezTo>
                    <a:cubicBezTo>
                      <a:pt x="36" y="191"/>
                      <a:pt x="41" y="190"/>
                      <a:pt x="50" y="194"/>
                    </a:cubicBezTo>
                    <a:cubicBezTo>
                      <a:pt x="59" y="199"/>
                      <a:pt x="73" y="201"/>
                      <a:pt x="68" y="196"/>
                    </a:cubicBezTo>
                    <a:cubicBezTo>
                      <a:pt x="64" y="191"/>
                      <a:pt x="77" y="192"/>
                      <a:pt x="80" y="195"/>
                    </a:cubicBezTo>
                    <a:cubicBezTo>
                      <a:pt x="82" y="198"/>
                      <a:pt x="88" y="191"/>
                      <a:pt x="95" y="192"/>
                    </a:cubicBezTo>
                    <a:cubicBezTo>
                      <a:pt x="101" y="194"/>
                      <a:pt x="103" y="186"/>
                      <a:pt x="108" y="190"/>
                    </a:cubicBezTo>
                    <a:cubicBezTo>
                      <a:pt x="113" y="193"/>
                      <a:pt x="137" y="195"/>
                      <a:pt x="145" y="199"/>
                    </a:cubicBezTo>
                    <a:cubicBezTo>
                      <a:pt x="153" y="204"/>
                      <a:pt x="164" y="205"/>
                      <a:pt x="163" y="211"/>
                    </a:cubicBezTo>
                    <a:cubicBezTo>
                      <a:pt x="162" y="217"/>
                      <a:pt x="169" y="222"/>
                      <a:pt x="178" y="226"/>
                    </a:cubicBezTo>
                    <a:cubicBezTo>
                      <a:pt x="187" y="230"/>
                      <a:pt x="189" y="239"/>
                      <a:pt x="189" y="244"/>
                    </a:cubicBezTo>
                    <a:cubicBezTo>
                      <a:pt x="188" y="250"/>
                      <a:pt x="198" y="254"/>
                      <a:pt x="197" y="257"/>
                    </a:cubicBezTo>
                    <a:cubicBezTo>
                      <a:pt x="195" y="259"/>
                      <a:pt x="196" y="263"/>
                      <a:pt x="202" y="268"/>
                    </a:cubicBezTo>
                    <a:cubicBezTo>
                      <a:pt x="208" y="274"/>
                      <a:pt x="193" y="278"/>
                      <a:pt x="197" y="282"/>
                    </a:cubicBezTo>
                    <a:cubicBezTo>
                      <a:pt x="200" y="287"/>
                      <a:pt x="191" y="296"/>
                      <a:pt x="202" y="298"/>
                    </a:cubicBezTo>
                    <a:cubicBezTo>
                      <a:pt x="213" y="299"/>
                      <a:pt x="211" y="290"/>
                      <a:pt x="219" y="290"/>
                    </a:cubicBezTo>
                    <a:cubicBezTo>
                      <a:pt x="227" y="290"/>
                      <a:pt x="219" y="297"/>
                      <a:pt x="223" y="302"/>
                    </a:cubicBezTo>
                    <a:cubicBezTo>
                      <a:pt x="227" y="306"/>
                      <a:pt x="236" y="305"/>
                      <a:pt x="245" y="312"/>
                    </a:cubicBezTo>
                    <a:cubicBezTo>
                      <a:pt x="253" y="319"/>
                      <a:pt x="248" y="322"/>
                      <a:pt x="240" y="317"/>
                    </a:cubicBezTo>
                    <a:cubicBezTo>
                      <a:pt x="232" y="311"/>
                      <a:pt x="210" y="312"/>
                      <a:pt x="210" y="314"/>
                    </a:cubicBezTo>
                    <a:cubicBezTo>
                      <a:pt x="210" y="316"/>
                      <a:pt x="235" y="330"/>
                      <a:pt x="240" y="328"/>
                    </a:cubicBezTo>
                    <a:cubicBezTo>
                      <a:pt x="246" y="326"/>
                      <a:pt x="254" y="337"/>
                      <a:pt x="250" y="340"/>
                    </a:cubicBezTo>
                    <a:cubicBezTo>
                      <a:pt x="247" y="343"/>
                      <a:pt x="249" y="352"/>
                      <a:pt x="248" y="356"/>
                    </a:cubicBezTo>
                    <a:cubicBezTo>
                      <a:pt x="247" y="360"/>
                      <a:pt x="239" y="356"/>
                      <a:pt x="234" y="356"/>
                    </a:cubicBezTo>
                    <a:cubicBezTo>
                      <a:pt x="228" y="357"/>
                      <a:pt x="225" y="359"/>
                      <a:pt x="225" y="364"/>
                    </a:cubicBezTo>
                    <a:cubicBezTo>
                      <a:pt x="225" y="370"/>
                      <a:pt x="216" y="374"/>
                      <a:pt x="215" y="381"/>
                    </a:cubicBezTo>
                    <a:cubicBezTo>
                      <a:pt x="214" y="388"/>
                      <a:pt x="222" y="388"/>
                      <a:pt x="226" y="391"/>
                    </a:cubicBezTo>
                    <a:cubicBezTo>
                      <a:pt x="231" y="394"/>
                      <a:pt x="218" y="396"/>
                      <a:pt x="218" y="401"/>
                    </a:cubicBezTo>
                    <a:cubicBezTo>
                      <a:pt x="217" y="406"/>
                      <a:pt x="229" y="415"/>
                      <a:pt x="233" y="417"/>
                    </a:cubicBezTo>
                    <a:cubicBezTo>
                      <a:pt x="238" y="419"/>
                      <a:pt x="234" y="431"/>
                      <a:pt x="235" y="436"/>
                    </a:cubicBezTo>
                    <a:cubicBezTo>
                      <a:pt x="237" y="442"/>
                      <a:pt x="243" y="435"/>
                      <a:pt x="242" y="442"/>
                    </a:cubicBezTo>
                    <a:cubicBezTo>
                      <a:pt x="241" y="450"/>
                      <a:pt x="247" y="449"/>
                      <a:pt x="248" y="454"/>
                    </a:cubicBezTo>
                    <a:cubicBezTo>
                      <a:pt x="248" y="458"/>
                      <a:pt x="258" y="457"/>
                      <a:pt x="256" y="463"/>
                    </a:cubicBezTo>
                    <a:cubicBezTo>
                      <a:pt x="254" y="469"/>
                      <a:pt x="259" y="474"/>
                      <a:pt x="262" y="477"/>
                    </a:cubicBezTo>
                    <a:cubicBezTo>
                      <a:pt x="264" y="480"/>
                      <a:pt x="273" y="486"/>
                      <a:pt x="274" y="490"/>
                    </a:cubicBezTo>
                    <a:cubicBezTo>
                      <a:pt x="276" y="495"/>
                      <a:pt x="281" y="500"/>
                      <a:pt x="287" y="499"/>
                    </a:cubicBezTo>
                    <a:cubicBezTo>
                      <a:pt x="293" y="497"/>
                      <a:pt x="293" y="503"/>
                      <a:pt x="298" y="502"/>
                    </a:cubicBezTo>
                    <a:cubicBezTo>
                      <a:pt x="303" y="501"/>
                      <a:pt x="310" y="504"/>
                      <a:pt x="311" y="508"/>
                    </a:cubicBezTo>
                    <a:cubicBezTo>
                      <a:pt x="313" y="511"/>
                      <a:pt x="327" y="515"/>
                      <a:pt x="331" y="515"/>
                    </a:cubicBezTo>
                    <a:cubicBezTo>
                      <a:pt x="335" y="516"/>
                      <a:pt x="336" y="509"/>
                      <a:pt x="339" y="507"/>
                    </a:cubicBezTo>
                    <a:cubicBezTo>
                      <a:pt x="343" y="505"/>
                      <a:pt x="342" y="490"/>
                      <a:pt x="345" y="489"/>
                    </a:cubicBezTo>
                    <a:cubicBezTo>
                      <a:pt x="348" y="488"/>
                      <a:pt x="347" y="473"/>
                      <a:pt x="344" y="471"/>
                    </a:cubicBezTo>
                    <a:cubicBezTo>
                      <a:pt x="341" y="470"/>
                      <a:pt x="342" y="465"/>
                      <a:pt x="350" y="466"/>
                    </a:cubicBezTo>
                    <a:cubicBezTo>
                      <a:pt x="357" y="467"/>
                      <a:pt x="355" y="459"/>
                      <a:pt x="358" y="458"/>
                    </a:cubicBezTo>
                    <a:cubicBezTo>
                      <a:pt x="362" y="457"/>
                      <a:pt x="360" y="450"/>
                      <a:pt x="363" y="449"/>
                    </a:cubicBezTo>
                    <a:cubicBezTo>
                      <a:pt x="366" y="449"/>
                      <a:pt x="365" y="444"/>
                      <a:pt x="363" y="441"/>
                    </a:cubicBezTo>
                    <a:cubicBezTo>
                      <a:pt x="361" y="439"/>
                      <a:pt x="364" y="437"/>
                      <a:pt x="368" y="436"/>
                    </a:cubicBezTo>
                    <a:cubicBezTo>
                      <a:pt x="372" y="435"/>
                      <a:pt x="371" y="430"/>
                      <a:pt x="365" y="428"/>
                    </a:cubicBezTo>
                    <a:cubicBezTo>
                      <a:pt x="360" y="426"/>
                      <a:pt x="362" y="420"/>
                      <a:pt x="367" y="423"/>
                    </a:cubicBezTo>
                    <a:cubicBezTo>
                      <a:pt x="372" y="427"/>
                      <a:pt x="376" y="424"/>
                      <a:pt x="373" y="420"/>
                    </a:cubicBezTo>
                    <a:cubicBezTo>
                      <a:pt x="370" y="416"/>
                      <a:pt x="377" y="414"/>
                      <a:pt x="384" y="414"/>
                    </a:cubicBezTo>
                    <a:cubicBezTo>
                      <a:pt x="391" y="413"/>
                      <a:pt x="395" y="409"/>
                      <a:pt x="393" y="404"/>
                    </a:cubicBezTo>
                    <a:cubicBezTo>
                      <a:pt x="392" y="399"/>
                      <a:pt x="401" y="399"/>
                      <a:pt x="399" y="404"/>
                    </a:cubicBezTo>
                    <a:cubicBezTo>
                      <a:pt x="397" y="408"/>
                      <a:pt x="398" y="413"/>
                      <a:pt x="401" y="410"/>
                    </a:cubicBezTo>
                    <a:cubicBezTo>
                      <a:pt x="405" y="406"/>
                      <a:pt x="411" y="409"/>
                      <a:pt x="422" y="405"/>
                    </a:cubicBezTo>
                    <a:cubicBezTo>
                      <a:pt x="434" y="402"/>
                      <a:pt x="445" y="393"/>
                      <a:pt x="447" y="384"/>
                    </a:cubicBezTo>
                    <a:cubicBezTo>
                      <a:pt x="450" y="375"/>
                      <a:pt x="463" y="376"/>
                      <a:pt x="461" y="370"/>
                    </a:cubicBezTo>
                    <a:cubicBezTo>
                      <a:pt x="460" y="364"/>
                      <a:pt x="464" y="361"/>
                      <a:pt x="472" y="365"/>
                    </a:cubicBezTo>
                    <a:cubicBezTo>
                      <a:pt x="480" y="369"/>
                      <a:pt x="474" y="363"/>
                      <a:pt x="483" y="363"/>
                    </a:cubicBezTo>
                    <a:cubicBezTo>
                      <a:pt x="492" y="363"/>
                      <a:pt x="491" y="359"/>
                      <a:pt x="500" y="359"/>
                    </a:cubicBezTo>
                    <a:cubicBezTo>
                      <a:pt x="509" y="359"/>
                      <a:pt x="532" y="355"/>
                      <a:pt x="540" y="348"/>
                    </a:cubicBezTo>
                    <a:cubicBezTo>
                      <a:pt x="548" y="341"/>
                      <a:pt x="565" y="336"/>
                      <a:pt x="572" y="331"/>
                    </a:cubicBezTo>
                    <a:cubicBezTo>
                      <a:pt x="579" y="327"/>
                      <a:pt x="581" y="323"/>
                      <a:pt x="576" y="326"/>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66" name="Freeform 17">
                <a:extLst>
                  <a:ext uri="{FF2B5EF4-FFF2-40B4-BE49-F238E27FC236}">
                    <a16:creationId xmlns:a16="http://schemas.microsoft.com/office/drawing/2014/main" id="{08E6E823-9BBB-436F-B4E4-A12CEED3D679}"/>
                  </a:ext>
                </a:extLst>
              </p:cNvPr>
              <p:cNvSpPr>
                <a:spLocks/>
              </p:cNvSpPr>
              <p:nvPr/>
            </p:nvSpPr>
            <p:spPr bwMode="auto">
              <a:xfrm>
                <a:off x="3424177" y="1941690"/>
                <a:ext cx="72630" cy="38936"/>
              </a:xfrm>
              <a:custGeom>
                <a:avLst/>
                <a:gdLst>
                  <a:gd name="T0" fmla="*/ 20 w 29"/>
                  <a:gd name="T1" fmla="*/ 4 h 16"/>
                  <a:gd name="T2" fmla="*/ 9 w 29"/>
                  <a:gd name="T3" fmla="*/ 13 h 16"/>
                  <a:gd name="T4" fmla="*/ 20 w 29"/>
                  <a:gd name="T5" fmla="*/ 4 h 16"/>
                </a:gdLst>
                <a:ahLst/>
                <a:cxnLst>
                  <a:cxn ang="0">
                    <a:pos x="T0" y="T1"/>
                  </a:cxn>
                  <a:cxn ang="0">
                    <a:pos x="T2" y="T3"/>
                  </a:cxn>
                  <a:cxn ang="0">
                    <a:pos x="T4" y="T5"/>
                  </a:cxn>
                </a:cxnLst>
                <a:rect l="0" t="0" r="r" b="b"/>
                <a:pathLst>
                  <a:path w="29" h="16">
                    <a:moveTo>
                      <a:pt x="20" y="4"/>
                    </a:moveTo>
                    <a:cubicBezTo>
                      <a:pt x="11" y="0"/>
                      <a:pt x="0" y="9"/>
                      <a:pt x="9" y="13"/>
                    </a:cubicBezTo>
                    <a:cubicBezTo>
                      <a:pt x="17" y="16"/>
                      <a:pt x="29" y="9"/>
                      <a:pt x="20" y="4"/>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67" name="Freeform 20">
                <a:extLst>
                  <a:ext uri="{FF2B5EF4-FFF2-40B4-BE49-F238E27FC236}">
                    <a16:creationId xmlns:a16="http://schemas.microsoft.com/office/drawing/2014/main" id="{478A6BA9-FABD-4A99-BC0B-99AEC24FAC12}"/>
                  </a:ext>
                </a:extLst>
              </p:cNvPr>
              <p:cNvSpPr>
                <a:spLocks/>
              </p:cNvSpPr>
              <p:nvPr/>
            </p:nvSpPr>
            <p:spPr bwMode="auto">
              <a:xfrm>
                <a:off x="3283410" y="1934202"/>
                <a:ext cx="100333" cy="41930"/>
              </a:xfrm>
              <a:custGeom>
                <a:avLst/>
                <a:gdLst>
                  <a:gd name="T0" fmla="*/ 39 w 40"/>
                  <a:gd name="T1" fmla="*/ 3 h 17"/>
                  <a:gd name="T2" fmla="*/ 6 w 40"/>
                  <a:gd name="T3" fmla="*/ 9 h 17"/>
                  <a:gd name="T4" fmla="*/ 39 w 40"/>
                  <a:gd name="T5" fmla="*/ 3 h 17"/>
                </a:gdLst>
                <a:ahLst/>
                <a:cxnLst>
                  <a:cxn ang="0">
                    <a:pos x="T0" y="T1"/>
                  </a:cxn>
                  <a:cxn ang="0">
                    <a:pos x="T2" y="T3"/>
                  </a:cxn>
                  <a:cxn ang="0">
                    <a:pos x="T4" y="T5"/>
                  </a:cxn>
                </a:cxnLst>
                <a:rect l="0" t="0" r="r" b="b"/>
                <a:pathLst>
                  <a:path w="40" h="17">
                    <a:moveTo>
                      <a:pt x="39" y="3"/>
                    </a:moveTo>
                    <a:cubicBezTo>
                      <a:pt x="38" y="0"/>
                      <a:pt x="0" y="5"/>
                      <a:pt x="6" y="9"/>
                    </a:cubicBezTo>
                    <a:cubicBezTo>
                      <a:pt x="16" y="17"/>
                      <a:pt x="40" y="6"/>
                      <a:pt x="39" y="3"/>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68" name="Freeform 22">
                <a:extLst>
                  <a:ext uri="{FF2B5EF4-FFF2-40B4-BE49-F238E27FC236}">
                    <a16:creationId xmlns:a16="http://schemas.microsoft.com/office/drawing/2014/main" id="{6266268C-8EB5-46DE-996F-19B3E518DC93}"/>
                  </a:ext>
                </a:extLst>
              </p:cNvPr>
              <p:cNvSpPr>
                <a:spLocks/>
              </p:cNvSpPr>
              <p:nvPr/>
            </p:nvSpPr>
            <p:spPr bwMode="auto">
              <a:xfrm>
                <a:off x="3173343" y="1788195"/>
                <a:ext cx="62896" cy="41930"/>
              </a:xfrm>
              <a:custGeom>
                <a:avLst/>
                <a:gdLst>
                  <a:gd name="T0" fmla="*/ 21 w 25"/>
                  <a:gd name="T1" fmla="*/ 11 h 17"/>
                  <a:gd name="T2" fmla="*/ 6 w 25"/>
                  <a:gd name="T3" fmla="*/ 5 h 17"/>
                  <a:gd name="T4" fmla="*/ 21 w 25"/>
                  <a:gd name="T5" fmla="*/ 11 h 17"/>
                </a:gdLst>
                <a:ahLst/>
                <a:cxnLst>
                  <a:cxn ang="0">
                    <a:pos x="T0" y="T1"/>
                  </a:cxn>
                  <a:cxn ang="0">
                    <a:pos x="T2" y="T3"/>
                  </a:cxn>
                  <a:cxn ang="0">
                    <a:pos x="T4" y="T5"/>
                  </a:cxn>
                </a:cxnLst>
                <a:rect l="0" t="0" r="r" b="b"/>
                <a:pathLst>
                  <a:path w="25" h="17">
                    <a:moveTo>
                      <a:pt x="21" y="11"/>
                    </a:moveTo>
                    <a:cubicBezTo>
                      <a:pt x="25" y="5"/>
                      <a:pt x="0" y="0"/>
                      <a:pt x="6" y="5"/>
                    </a:cubicBezTo>
                    <a:cubicBezTo>
                      <a:pt x="10" y="8"/>
                      <a:pt x="18" y="17"/>
                      <a:pt x="21" y="11"/>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69" name="Freeform 23">
                <a:extLst>
                  <a:ext uri="{FF2B5EF4-FFF2-40B4-BE49-F238E27FC236}">
                    <a16:creationId xmlns:a16="http://schemas.microsoft.com/office/drawing/2014/main" id="{F69476CC-E703-463E-BA24-6385C5A65E4F}"/>
                  </a:ext>
                </a:extLst>
              </p:cNvPr>
              <p:cNvSpPr>
                <a:spLocks/>
              </p:cNvSpPr>
              <p:nvPr/>
            </p:nvSpPr>
            <p:spPr bwMode="auto">
              <a:xfrm>
                <a:off x="3236238" y="1864568"/>
                <a:ext cx="110068" cy="71881"/>
              </a:xfrm>
              <a:custGeom>
                <a:avLst/>
                <a:gdLst>
                  <a:gd name="T0" fmla="*/ 17 w 44"/>
                  <a:gd name="T1" fmla="*/ 29 h 29"/>
                  <a:gd name="T2" fmla="*/ 37 w 44"/>
                  <a:gd name="T3" fmla="*/ 25 h 29"/>
                  <a:gd name="T4" fmla="*/ 38 w 44"/>
                  <a:gd name="T5" fmla="*/ 17 h 29"/>
                  <a:gd name="T6" fmla="*/ 26 w 44"/>
                  <a:gd name="T7" fmla="*/ 12 h 29"/>
                  <a:gd name="T8" fmla="*/ 3 w 44"/>
                  <a:gd name="T9" fmla="*/ 5 h 29"/>
                  <a:gd name="T10" fmla="*/ 17 w 44"/>
                  <a:gd name="T11" fmla="*/ 29 h 29"/>
                </a:gdLst>
                <a:ahLst/>
                <a:cxnLst>
                  <a:cxn ang="0">
                    <a:pos x="T0" y="T1"/>
                  </a:cxn>
                  <a:cxn ang="0">
                    <a:pos x="T2" y="T3"/>
                  </a:cxn>
                  <a:cxn ang="0">
                    <a:pos x="T4" y="T5"/>
                  </a:cxn>
                  <a:cxn ang="0">
                    <a:pos x="T6" y="T7"/>
                  </a:cxn>
                  <a:cxn ang="0">
                    <a:pos x="T8" y="T9"/>
                  </a:cxn>
                  <a:cxn ang="0">
                    <a:pos x="T10" y="T11"/>
                  </a:cxn>
                </a:cxnLst>
                <a:rect l="0" t="0" r="r" b="b"/>
                <a:pathLst>
                  <a:path w="44" h="29">
                    <a:moveTo>
                      <a:pt x="17" y="29"/>
                    </a:moveTo>
                    <a:cubicBezTo>
                      <a:pt x="25" y="29"/>
                      <a:pt x="31" y="28"/>
                      <a:pt x="37" y="25"/>
                    </a:cubicBezTo>
                    <a:cubicBezTo>
                      <a:pt x="44" y="23"/>
                      <a:pt x="34" y="23"/>
                      <a:pt x="38" y="17"/>
                    </a:cubicBezTo>
                    <a:cubicBezTo>
                      <a:pt x="43" y="11"/>
                      <a:pt x="27" y="10"/>
                      <a:pt x="26" y="12"/>
                    </a:cubicBezTo>
                    <a:cubicBezTo>
                      <a:pt x="25" y="14"/>
                      <a:pt x="6" y="0"/>
                      <a:pt x="3" y="5"/>
                    </a:cubicBezTo>
                    <a:cubicBezTo>
                      <a:pt x="0" y="9"/>
                      <a:pt x="10" y="29"/>
                      <a:pt x="17" y="29"/>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70" name="Freeform 24">
                <a:extLst>
                  <a:ext uri="{FF2B5EF4-FFF2-40B4-BE49-F238E27FC236}">
                    <a16:creationId xmlns:a16="http://schemas.microsoft.com/office/drawing/2014/main" id="{1E0B132F-878A-4E47-AB19-FC6BBFA5D07F}"/>
                  </a:ext>
                </a:extLst>
              </p:cNvPr>
              <p:cNvSpPr>
                <a:spLocks/>
              </p:cNvSpPr>
              <p:nvPr/>
            </p:nvSpPr>
            <p:spPr bwMode="auto">
              <a:xfrm>
                <a:off x="3273676" y="1694600"/>
                <a:ext cx="333198" cy="232116"/>
              </a:xfrm>
              <a:custGeom>
                <a:avLst/>
                <a:gdLst>
                  <a:gd name="T0" fmla="*/ 8 w 133"/>
                  <a:gd name="T1" fmla="*/ 48 h 94"/>
                  <a:gd name="T2" fmla="*/ 19 w 133"/>
                  <a:gd name="T3" fmla="*/ 60 h 94"/>
                  <a:gd name="T4" fmla="*/ 52 w 133"/>
                  <a:gd name="T5" fmla="*/ 61 h 94"/>
                  <a:gd name="T6" fmla="*/ 32 w 133"/>
                  <a:gd name="T7" fmla="*/ 71 h 94"/>
                  <a:gd name="T8" fmla="*/ 48 w 133"/>
                  <a:gd name="T9" fmla="*/ 83 h 94"/>
                  <a:gd name="T10" fmla="*/ 75 w 133"/>
                  <a:gd name="T11" fmla="*/ 90 h 94"/>
                  <a:gd name="T12" fmla="*/ 91 w 133"/>
                  <a:gd name="T13" fmla="*/ 90 h 94"/>
                  <a:gd name="T14" fmla="*/ 102 w 133"/>
                  <a:gd name="T15" fmla="*/ 77 h 94"/>
                  <a:gd name="T16" fmla="*/ 114 w 133"/>
                  <a:gd name="T17" fmla="*/ 68 h 94"/>
                  <a:gd name="T18" fmla="*/ 133 w 133"/>
                  <a:gd name="T19" fmla="*/ 61 h 94"/>
                  <a:gd name="T20" fmla="*/ 122 w 133"/>
                  <a:gd name="T21" fmla="*/ 56 h 94"/>
                  <a:gd name="T22" fmla="*/ 111 w 133"/>
                  <a:gd name="T23" fmla="*/ 49 h 94"/>
                  <a:gd name="T24" fmla="*/ 106 w 133"/>
                  <a:gd name="T25" fmla="*/ 38 h 94"/>
                  <a:gd name="T26" fmla="*/ 98 w 133"/>
                  <a:gd name="T27" fmla="*/ 36 h 94"/>
                  <a:gd name="T28" fmla="*/ 87 w 133"/>
                  <a:gd name="T29" fmla="*/ 31 h 94"/>
                  <a:gd name="T30" fmla="*/ 52 w 133"/>
                  <a:gd name="T31" fmla="*/ 12 h 94"/>
                  <a:gd name="T32" fmla="*/ 32 w 133"/>
                  <a:gd name="T33" fmla="*/ 9 h 94"/>
                  <a:gd name="T34" fmla="*/ 33 w 133"/>
                  <a:gd name="T35" fmla="*/ 14 h 94"/>
                  <a:gd name="T36" fmla="*/ 26 w 133"/>
                  <a:gd name="T37" fmla="*/ 19 h 94"/>
                  <a:gd name="T38" fmla="*/ 16 w 133"/>
                  <a:gd name="T39" fmla="*/ 24 h 94"/>
                  <a:gd name="T40" fmla="*/ 18 w 133"/>
                  <a:gd name="T41" fmla="*/ 37 h 94"/>
                  <a:gd name="T42" fmla="*/ 12 w 133"/>
                  <a:gd name="T43" fmla="*/ 42 h 94"/>
                  <a:gd name="T44" fmla="*/ 8 w 133"/>
                  <a:gd name="T45" fmla="*/ 4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3" h="94">
                    <a:moveTo>
                      <a:pt x="8" y="48"/>
                    </a:moveTo>
                    <a:cubicBezTo>
                      <a:pt x="16" y="52"/>
                      <a:pt x="11" y="57"/>
                      <a:pt x="19" y="60"/>
                    </a:cubicBezTo>
                    <a:cubicBezTo>
                      <a:pt x="27" y="64"/>
                      <a:pt x="50" y="56"/>
                      <a:pt x="52" y="61"/>
                    </a:cubicBezTo>
                    <a:cubicBezTo>
                      <a:pt x="54" y="67"/>
                      <a:pt x="29" y="67"/>
                      <a:pt x="32" y="71"/>
                    </a:cubicBezTo>
                    <a:cubicBezTo>
                      <a:pt x="36" y="74"/>
                      <a:pt x="50" y="80"/>
                      <a:pt x="48" y="83"/>
                    </a:cubicBezTo>
                    <a:cubicBezTo>
                      <a:pt x="46" y="86"/>
                      <a:pt x="72" y="94"/>
                      <a:pt x="75" y="90"/>
                    </a:cubicBezTo>
                    <a:cubicBezTo>
                      <a:pt x="77" y="86"/>
                      <a:pt x="84" y="87"/>
                      <a:pt x="91" y="90"/>
                    </a:cubicBezTo>
                    <a:cubicBezTo>
                      <a:pt x="97" y="92"/>
                      <a:pt x="98" y="74"/>
                      <a:pt x="102" y="77"/>
                    </a:cubicBezTo>
                    <a:cubicBezTo>
                      <a:pt x="107" y="80"/>
                      <a:pt x="106" y="71"/>
                      <a:pt x="114" y="68"/>
                    </a:cubicBezTo>
                    <a:cubicBezTo>
                      <a:pt x="121" y="65"/>
                      <a:pt x="132" y="65"/>
                      <a:pt x="133" y="61"/>
                    </a:cubicBezTo>
                    <a:cubicBezTo>
                      <a:pt x="133" y="59"/>
                      <a:pt x="131" y="55"/>
                      <a:pt x="122" y="56"/>
                    </a:cubicBezTo>
                    <a:cubicBezTo>
                      <a:pt x="113" y="57"/>
                      <a:pt x="107" y="54"/>
                      <a:pt x="111" y="49"/>
                    </a:cubicBezTo>
                    <a:cubicBezTo>
                      <a:pt x="115" y="44"/>
                      <a:pt x="101" y="42"/>
                      <a:pt x="106" y="38"/>
                    </a:cubicBezTo>
                    <a:cubicBezTo>
                      <a:pt x="111" y="34"/>
                      <a:pt x="96" y="30"/>
                      <a:pt x="98" y="36"/>
                    </a:cubicBezTo>
                    <a:cubicBezTo>
                      <a:pt x="99" y="42"/>
                      <a:pt x="89" y="37"/>
                      <a:pt x="87" y="31"/>
                    </a:cubicBezTo>
                    <a:cubicBezTo>
                      <a:pt x="86" y="26"/>
                      <a:pt x="65" y="24"/>
                      <a:pt x="52" y="12"/>
                    </a:cubicBezTo>
                    <a:cubicBezTo>
                      <a:pt x="38" y="0"/>
                      <a:pt x="24" y="8"/>
                      <a:pt x="32" y="9"/>
                    </a:cubicBezTo>
                    <a:cubicBezTo>
                      <a:pt x="40" y="11"/>
                      <a:pt x="40" y="15"/>
                      <a:pt x="33" y="14"/>
                    </a:cubicBezTo>
                    <a:cubicBezTo>
                      <a:pt x="27" y="14"/>
                      <a:pt x="15" y="15"/>
                      <a:pt x="26" y="19"/>
                    </a:cubicBezTo>
                    <a:cubicBezTo>
                      <a:pt x="36" y="23"/>
                      <a:pt x="25" y="24"/>
                      <a:pt x="16" y="24"/>
                    </a:cubicBezTo>
                    <a:cubicBezTo>
                      <a:pt x="8" y="24"/>
                      <a:pt x="7" y="35"/>
                      <a:pt x="18" y="37"/>
                    </a:cubicBezTo>
                    <a:cubicBezTo>
                      <a:pt x="29" y="38"/>
                      <a:pt x="21" y="45"/>
                      <a:pt x="12" y="42"/>
                    </a:cubicBezTo>
                    <a:cubicBezTo>
                      <a:pt x="3" y="40"/>
                      <a:pt x="0" y="44"/>
                      <a:pt x="8" y="48"/>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71" name="Freeform 28">
                <a:extLst>
                  <a:ext uri="{FF2B5EF4-FFF2-40B4-BE49-F238E27FC236}">
                    <a16:creationId xmlns:a16="http://schemas.microsoft.com/office/drawing/2014/main" id="{57284418-0C9D-46F7-B51F-E07E582F9673}"/>
                  </a:ext>
                </a:extLst>
              </p:cNvPr>
              <p:cNvSpPr>
                <a:spLocks/>
              </p:cNvSpPr>
              <p:nvPr/>
            </p:nvSpPr>
            <p:spPr bwMode="auto">
              <a:xfrm>
                <a:off x="3398719" y="1578542"/>
                <a:ext cx="917978" cy="458989"/>
              </a:xfrm>
              <a:custGeom>
                <a:avLst/>
                <a:gdLst>
                  <a:gd name="T0" fmla="*/ 25 w 366"/>
                  <a:gd name="T1" fmla="*/ 47 h 186"/>
                  <a:gd name="T2" fmla="*/ 26 w 366"/>
                  <a:gd name="T3" fmla="*/ 59 h 186"/>
                  <a:gd name="T4" fmla="*/ 65 w 366"/>
                  <a:gd name="T5" fmla="*/ 67 h 186"/>
                  <a:gd name="T6" fmla="*/ 101 w 366"/>
                  <a:gd name="T7" fmla="*/ 75 h 186"/>
                  <a:gd name="T8" fmla="*/ 149 w 366"/>
                  <a:gd name="T9" fmla="*/ 62 h 186"/>
                  <a:gd name="T10" fmla="*/ 112 w 366"/>
                  <a:gd name="T11" fmla="*/ 80 h 186"/>
                  <a:gd name="T12" fmla="*/ 107 w 366"/>
                  <a:gd name="T13" fmla="*/ 89 h 186"/>
                  <a:gd name="T14" fmla="*/ 72 w 366"/>
                  <a:gd name="T15" fmla="*/ 99 h 186"/>
                  <a:gd name="T16" fmla="*/ 115 w 366"/>
                  <a:gd name="T17" fmla="*/ 126 h 186"/>
                  <a:gd name="T18" fmla="*/ 55 w 366"/>
                  <a:gd name="T19" fmla="*/ 133 h 186"/>
                  <a:gd name="T20" fmla="*/ 80 w 366"/>
                  <a:gd name="T21" fmla="*/ 141 h 186"/>
                  <a:gd name="T22" fmla="*/ 78 w 366"/>
                  <a:gd name="T23" fmla="*/ 154 h 186"/>
                  <a:gd name="T24" fmla="*/ 57 w 366"/>
                  <a:gd name="T25" fmla="*/ 155 h 186"/>
                  <a:gd name="T26" fmla="*/ 33 w 366"/>
                  <a:gd name="T27" fmla="*/ 174 h 186"/>
                  <a:gd name="T28" fmla="*/ 90 w 366"/>
                  <a:gd name="T29" fmla="*/ 179 h 186"/>
                  <a:gd name="T30" fmla="*/ 130 w 366"/>
                  <a:gd name="T31" fmla="*/ 182 h 186"/>
                  <a:gd name="T32" fmla="*/ 161 w 366"/>
                  <a:gd name="T33" fmla="*/ 176 h 186"/>
                  <a:gd name="T34" fmla="*/ 152 w 366"/>
                  <a:gd name="T35" fmla="*/ 166 h 186"/>
                  <a:gd name="T36" fmla="*/ 129 w 366"/>
                  <a:gd name="T37" fmla="*/ 155 h 186"/>
                  <a:gd name="T38" fmla="*/ 161 w 366"/>
                  <a:gd name="T39" fmla="*/ 143 h 186"/>
                  <a:gd name="T40" fmla="*/ 204 w 366"/>
                  <a:gd name="T41" fmla="*/ 119 h 186"/>
                  <a:gd name="T42" fmla="*/ 200 w 366"/>
                  <a:gd name="T43" fmla="*/ 106 h 186"/>
                  <a:gd name="T44" fmla="*/ 236 w 366"/>
                  <a:gd name="T45" fmla="*/ 97 h 186"/>
                  <a:gd name="T46" fmla="*/ 281 w 366"/>
                  <a:gd name="T47" fmla="*/ 68 h 186"/>
                  <a:gd name="T48" fmla="*/ 285 w 366"/>
                  <a:gd name="T49" fmla="*/ 50 h 186"/>
                  <a:gd name="T50" fmla="*/ 346 w 366"/>
                  <a:gd name="T51" fmla="*/ 34 h 186"/>
                  <a:gd name="T52" fmla="*/ 331 w 366"/>
                  <a:gd name="T53" fmla="*/ 16 h 186"/>
                  <a:gd name="T54" fmla="*/ 293 w 366"/>
                  <a:gd name="T55" fmla="*/ 16 h 186"/>
                  <a:gd name="T56" fmla="*/ 258 w 366"/>
                  <a:gd name="T57" fmla="*/ 5 h 186"/>
                  <a:gd name="T58" fmla="*/ 218 w 366"/>
                  <a:gd name="T59" fmla="*/ 10 h 186"/>
                  <a:gd name="T60" fmla="*/ 182 w 366"/>
                  <a:gd name="T61" fmla="*/ 8 h 186"/>
                  <a:gd name="T62" fmla="*/ 144 w 366"/>
                  <a:gd name="T63" fmla="*/ 11 h 186"/>
                  <a:gd name="T64" fmla="*/ 131 w 366"/>
                  <a:gd name="T65" fmla="*/ 19 h 186"/>
                  <a:gd name="T66" fmla="*/ 99 w 366"/>
                  <a:gd name="T67" fmla="*/ 27 h 186"/>
                  <a:gd name="T68" fmla="*/ 68 w 366"/>
                  <a:gd name="T69" fmla="*/ 31 h 186"/>
                  <a:gd name="T70" fmla="*/ 43 w 366"/>
                  <a:gd name="T71" fmla="*/ 34 h 186"/>
                  <a:gd name="T72" fmla="*/ 10 w 366"/>
                  <a:gd name="T73" fmla="*/ 4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6" h="186">
                    <a:moveTo>
                      <a:pt x="19" y="46"/>
                    </a:moveTo>
                    <a:cubicBezTo>
                      <a:pt x="26" y="41"/>
                      <a:pt x="31" y="44"/>
                      <a:pt x="25" y="47"/>
                    </a:cubicBezTo>
                    <a:cubicBezTo>
                      <a:pt x="19" y="50"/>
                      <a:pt x="21" y="52"/>
                      <a:pt x="30" y="52"/>
                    </a:cubicBezTo>
                    <a:cubicBezTo>
                      <a:pt x="38" y="51"/>
                      <a:pt x="26" y="54"/>
                      <a:pt x="26" y="59"/>
                    </a:cubicBezTo>
                    <a:cubicBezTo>
                      <a:pt x="26" y="64"/>
                      <a:pt x="36" y="61"/>
                      <a:pt x="37" y="66"/>
                    </a:cubicBezTo>
                    <a:cubicBezTo>
                      <a:pt x="37" y="71"/>
                      <a:pt x="59" y="73"/>
                      <a:pt x="65" y="67"/>
                    </a:cubicBezTo>
                    <a:cubicBezTo>
                      <a:pt x="72" y="61"/>
                      <a:pt x="69" y="69"/>
                      <a:pt x="69" y="73"/>
                    </a:cubicBezTo>
                    <a:cubicBezTo>
                      <a:pt x="68" y="77"/>
                      <a:pt x="99" y="80"/>
                      <a:pt x="101" y="75"/>
                    </a:cubicBezTo>
                    <a:cubicBezTo>
                      <a:pt x="102" y="70"/>
                      <a:pt x="107" y="72"/>
                      <a:pt x="113" y="74"/>
                    </a:cubicBezTo>
                    <a:cubicBezTo>
                      <a:pt x="119" y="75"/>
                      <a:pt x="148" y="68"/>
                      <a:pt x="149" y="62"/>
                    </a:cubicBezTo>
                    <a:cubicBezTo>
                      <a:pt x="149" y="56"/>
                      <a:pt x="158" y="65"/>
                      <a:pt x="149" y="72"/>
                    </a:cubicBezTo>
                    <a:cubicBezTo>
                      <a:pt x="139" y="78"/>
                      <a:pt x="120" y="77"/>
                      <a:pt x="112" y="80"/>
                    </a:cubicBezTo>
                    <a:cubicBezTo>
                      <a:pt x="103" y="82"/>
                      <a:pt x="117" y="88"/>
                      <a:pt x="126" y="95"/>
                    </a:cubicBezTo>
                    <a:cubicBezTo>
                      <a:pt x="134" y="101"/>
                      <a:pt x="115" y="98"/>
                      <a:pt x="107" y="89"/>
                    </a:cubicBezTo>
                    <a:cubicBezTo>
                      <a:pt x="99" y="81"/>
                      <a:pt x="81" y="81"/>
                      <a:pt x="71" y="81"/>
                    </a:cubicBezTo>
                    <a:cubicBezTo>
                      <a:pt x="62" y="82"/>
                      <a:pt x="65" y="99"/>
                      <a:pt x="72" y="99"/>
                    </a:cubicBezTo>
                    <a:cubicBezTo>
                      <a:pt x="79" y="99"/>
                      <a:pt x="86" y="102"/>
                      <a:pt x="93" y="113"/>
                    </a:cubicBezTo>
                    <a:cubicBezTo>
                      <a:pt x="100" y="124"/>
                      <a:pt x="115" y="121"/>
                      <a:pt x="115" y="126"/>
                    </a:cubicBezTo>
                    <a:cubicBezTo>
                      <a:pt x="115" y="131"/>
                      <a:pt x="95" y="122"/>
                      <a:pt x="84" y="120"/>
                    </a:cubicBezTo>
                    <a:cubicBezTo>
                      <a:pt x="73" y="118"/>
                      <a:pt x="56" y="125"/>
                      <a:pt x="55" y="133"/>
                    </a:cubicBezTo>
                    <a:cubicBezTo>
                      <a:pt x="55" y="141"/>
                      <a:pt x="71" y="140"/>
                      <a:pt x="82" y="134"/>
                    </a:cubicBezTo>
                    <a:cubicBezTo>
                      <a:pt x="93" y="127"/>
                      <a:pt x="85" y="136"/>
                      <a:pt x="80" y="141"/>
                    </a:cubicBezTo>
                    <a:cubicBezTo>
                      <a:pt x="74" y="146"/>
                      <a:pt x="93" y="150"/>
                      <a:pt x="93" y="156"/>
                    </a:cubicBezTo>
                    <a:cubicBezTo>
                      <a:pt x="93" y="162"/>
                      <a:pt x="79" y="160"/>
                      <a:pt x="78" y="154"/>
                    </a:cubicBezTo>
                    <a:cubicBezTo>
                      <a:pt x="76" y="149"/>
                      <a:pt x="71" y="143"/>
                      <a:pt x="58" y="144"/>
                    </a:cubicBezTo>
                    <a:cubicBezTo>
                      <a:pt x="45" y="145"/>
                      <a:pt x="49" y="154"/>
                      <a:pt x="57" y="155"/>
                    </a:cubicBezTo>
                    <a:cubicBezTo>
                      <a:pt x="65" y="156"/>
                      <a:pt x="65" y="162"/>
                      <a:pt x="56" y="162"/>
                    </a:cubicBezTo>
                    <a:cubicBezTo>
                      <a:pt x="47" y="162"/>
                      <a:pt x="27" y="168"/>
                      <a:pt x="33" y="174"/>
                    </a:cubicBezTo>
                    <a:cubicBezTo>
                      <a:pt x="40" y="180"/>
                      <a:pt x="66" y="174"/>
                      <a:pt x="70" y="178"/>
                    </a:cubicBezTo>
                    <a:cubicBezTo>
                      <a:pt x="75" y="182"/>
                      <a:pt x="87" y="183"/>
                      <a:pt x="90" y="179"/>
                    </a:cubicBezTo>
                    <a:cubicBezTo>
                      <a:pt x="93" y="174"/>
                      <a:pt x="103" y="176"/>
                      <a:pt x="113" y="176"/>
                    </a:cubicBezTo>
                    <a:cubicBezTo>
                      <a:pt x="123" y="176"/>
                      <a:pt x="126" y="178"/>
                      <a:pt x="130" y="182"/>
                    </a:cubicBezTo>
                    <a:cubicBezTo>
                      <a:pt x="135" y="186"/>
                      <a:pt x="143" y="184"/>
                      <a:pt x="148" y="180"/>
                    </a:cubicBezTo>
                    <a:cubicBezTo>
                      <a:pt x="154" y="176"/>
                      <a:pt x="154" y="176"/>
                      <a:pt x="161" y="176"/>
                    </a:cubicBezTo>
                    <a:cubicBezTo>
                      <a:pt x="168" y="176"/>
                      <a:pt x="169" y="172"/>
                      <a:pt x="166" y="166"/>
                    </a:cubicBezTo>
                    <a:cubicBezTo>
                      <a:pt x="162" y="161"/>
                      <a:pt x="153" y="170"/>
                      <a:pt x="152" y="166"/>
                    </a:cubicBezTo>
                    <a:cubicBezTo>
                      <a:pt x="151" y="161"/>
                      <a:pt x="143" y="160"/>
                      <a:pt x="129" y="162"/>
                    </a:cubicBezTo>
                    <a:cubicBezTo>
                      <a:pt x="115" y="164"/>
                      <a:pt x="121" y="153"/>
                      <a:pt x="129" y="155"/>
                    </a:cubicBezTo>
                    <a:cubicBezTo>
                      <a:pt x="138" y="158"/>
                      <a:pt x="149" y="157"/>
                      <a:pt x="159" y="154"/>
                    </a:cubicBezTo>
                    <a:cubicBezTo>
                      <a:pt x="168" y="152"/>
                      <a:pt x="161" y="147"/>
                      <a:pt x="161" y="143"/>
                    </a:cubicBezTo>
                    <a:cubicBezTo>
                      <a:pt x="161" y="139"/>
                      <a:pt x="173" y="142"/>
                      <a:pt x="182" y="142"/>
                    </a:cubicBezTo>
                    <a:cubicBezTo>
                      <a:pt x="191" y="142"/>
                      <a:pt x="204" y="127"/>
                      <a:pt x="204" y="119"/>
                    </a:cubicBezTo>
                    <a:cubicBezTo>
                      <a:pt x="205" y="110"/>
                      <a:pt x="184" y="112"/>
                      <a:pt x="174" y="112"/>
                    </a:cubicBezTo>
                    <a:cubicBezTo>
                      <a:pt x="164" y="112"/>
                      <a:pt x="181" y="105"/>
                      <a:pt x="200" y="106"/>
                    </a:cubicBezTo>
                    <a:cubicBezTo>
                      <a:pt x="219" y="107"/>
                      <a:pt x="210" y="98"/>
                      <a:pt x="214" y="95"/>
                    </a:cubicBezTo>
                    <a:cubicBezTo>
                      <a:pt x="217" y="92"/>
                      <a:pt x="226" y="99"/>
                      <a:pt x="236" y="97"/>
                    </a:cubicBezTo>
                    <a:cubicBezTo>
                      <a:pt x="245" y="95"/>
                      <a:pt x="239" y="87"/>
                      <a:pt x="245" y="87"/>
                    </a:cubicBezTo>
                    <a:cubicBezTo>
                      <a:pt x="250" y="87"/>
                      <a:pt x="260" y="80"/>
                      <a:pt x="281" y="68"/>
                    </a:cubicBezTo>
                    <a:cubicBezTo>
                      <a:pt x="301" y="57"/>
                      <a:pt x="317" y="59"/>
                      <a:pt x="318" y="52"/>
                    </a:cubicBezTo>
                    <a:cubicBezTo>
                      <a:pt x="319" y="46"/>
                      <a:pt x="290" y="52"/>
                      <a:pt x="285" y="50"/>
                    </a:cubicBezTo>
                    <a:cubicBezTo>
                      <a:pt x="280" y="48"/>
                      <a:pt x="305" y="43"/>
                      <a:pt x="311" y="44"/>
                    </a:cubicBezTo>
                    <a:cubicBezTo>
                      <a:pt x="317" y="46"/>
                      <a:pt x="325" y="44"/>
                      <a:pt x="346" y="34"/>
                    </a:cubicBezTo>
                    <a:cubicBezTo>
                      <a:pt x="366" y="24"/>
                      <a:pt x="357" y="22"/>
                      <a:pt x="349" y="23"/>
                    </a:cubicBezTo>
                    <a:cubicBezTo>
                      <a:pt x="340" y="25"/>
                      <a:pt x="331" y="22"/>
                      <a:pt x="331" y="16"/>
                    </a:cubicBezTo>
                    <a:cubicBezTo>
                      <a:pt x="332" y="11"/>
                      <a:pt x="319" y="16"/>
                      <a:pt x="318" y="13"/>
                    </a:cubicBezTo>
                    <a:cubicBezTo>
                      <a:pt x="318" y="10"/>
                      <a:pt x="306" y="11"/>
                      <a:pt x="293" y="16"/>
                    </a:cubicBezTo>
                    <a:cubicBezTo>
                      <a:pt x="280" y="21"/>
                      <a:pt x="292" y="11"/>
                      <a:pt x="297" y="9"/>
                    </a:cubicBezTo>
                    <a:cubicBezTo>
                      <a:pt x="303" y="7"/>
                      <a:pt x="264" y="9"/>
                      <a:pt x="258" y="5"/>
                    </a:cubicBezTo>
                    <a:cubicBezTo>
                      <a:pt x="251" y="0"/>
                      <a:pt x="244" y="12"/>
                      <a:pt x="238" y="6"/>
                    </a:cubicBezTo>
                    <a:cubicBezTo>
                      <a:pt x="232" y="0"/>
                      <a:pt x="216" y="5"/>
                      <a:pt x="218" y="10"/>
                    </a:cubicBezTo>
                    <a:cubicBezTo>
                      <a:pt x="220" y="14"/>
                      <a:pt x="216" y="14"/>
                      <a:pt x="210" y="9"/>
                    </a:cubicBezTo>
                    <a:cubicBezTo>
                      <a:pt x="204" y="4"/>
                      <a:pt x="192" y="10"/>
                      <a:pt x="182" y="8"/>
                    </a:cubicBezTo>
                    <a:cubicBezTo>
                      <a:pt x="171" y="7"/>
                      <a:pt x="176" y="17"/>
                      <a:pt x="164" y="12"/>
                    </a:cubicBezTo>
                    <a:cubicBezTo>
                      <a:pt x="153" y="7"/>
                      <a:pt x="140" y="9"/>
                      <a:pt x="144" y="11"/>
                    </a:cubicBezTo>
                    <a:cubicBezTo>
                      <a:pt x="147" y="12"/>
                      <a:pt x="143" y="15"/>
                      <a:pt x="138" y="14"/>
                    </a:cubicBezTo>
                    <a:cubicBezTo>
                      <a:pt x="133" y="12"/>
                      <a:pt x="128" y="14"/>
                      <a:pt x="131" y="19"/>
                    </a:cubicBezTo>
                    <a:cubicBezTo>
                      <a:pt x="133" y="24"/>
                      <a:pt x="112" y="18"/>
                      <a:pt x="112" y="23"/>
                    </a:cubicBezTo>
                    <a:cubicBezTo>
                      <a:pt x="112" y="29"/>
                      <a:pt x="105" y="32"/>
                      <a:pt x="99" y="27"/>
                    </a:cubicBezTo>
                    <a:cubicBezTo>
                      <a:pt x="93" y="22"/>
                      <a:pt x="74" y="20"/>
                      <a:pt x="79" y="25"/>
                    </a:cubicBezTo>
                    <a:cubicBezTo>
                      <a:pt x="85" y="29"/>
                      <a:pt x="62" y="27"/>
                      <a:pt x="68" y="31"/>
                    </a:cubicBezTo>
                    <a:cubicBezTo>
                      <a:pt x="74" y="36"/>
                      <a:pt x="61" y="39"/>
                      <a:pt x="61" y="37"/>
                    </a:cubicBezTo>
                    <a:cubicBezTo>
                      <a:pt x="61" y="34"/>
                      <a:pt x="48" y="30"/>
                      <a:pt x="43" y="34"/>
                    </a:cubicBezTo>
                    <a:cubicBezTo>
                      <a:pt x="38" y="39"/>
                      <a:pt x="37" y="44"/>
                      <a:pt x="34" y="41"/>
                    </a:cubicBezTo>
                    <a:cubicBezTo>
                      <a:pt x="32" y="38"/>
                      <a:pt x="21" y="39"/>
                      <a:pt x="10" y="43"/>
                    </a:cubicBezTo>
                    <a:cubicBezTo>
                      <a:pt x="0" y="47"/>
                      <a:pt x="12" y="50"/>
                      <a:pt x="19" y="46"/>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72" name="Freeform 30">
                <a:extLst>
                  <a:ext uri="{FF2B5EF4-FFF2-40B4-BE49-F238E27FC236}">
                    <a16:creationId xmlns:a16="http://schemas.microsoft.com/office/drawing/2014/main" id="{A950958F-0EF5-4F42-88D2-026470277912}"/>
                  </a:ext>
                </a:extLst>
              </p:cNvPr>
              <p:cNvSpPr>
                <a:spLocks/>
              </p:cNvSpPr>
              <p:nvPr/>
            </p:nvSpPr>
            <p:spPr bwMode="auto">
              <a:xfrm>
                <a:off x="3020596" y="1837613"/>
                <a:ext cx="205160" cy="106323"/>
              </a:xfrm>
              <a:custGeom>
                <a:avLst/>
                <a:gdLst>
                  <a:gd name="T0" fmla="*/ 14 w 82"/>
                  <a:gd name="T1" fmla="*/ 14 h 43"/>
                  <a:gd name="T2" fmla="*/ 29 w 82"/>
                  <a:gd name="T3" fmla="*/ 21 h 43"/>
                  <a:gd name="T4" fmla="*/ 11 w 82"/>
                  <a:gd name="T5" fmla="*/ 24 h 43"/>
                  <a:gd name="T6" fmla="*/ 25 w 82"/>
                  <a:gd name="T7" fmla="*/ 28 h 43"/>
                  <a:gd name="T8" fmla="*/ 55 w 82"/>
                  <a:gd name="T9" fmla="*/ 34 h 43"/>
                  <a:gd name="T10" fmla="*/ 76 w 82"/>
                  <a:gd name="T11" fmla="*/ 36 h 43"/>
                  <a:gd name="T12" fmla="*/ 72 w 82"/>
                  <a:gd name="T13" fmla="*/ 24 h 43"/>
                  <a:gd name="T14" fmla="*/ 58 w 82"/>
                  <a:gd name="T15" fmla="*/ 16 h 43"/>
                  <a:gd name="T16" fmla="*/ 46 w 82"/>
                  <a:gd name="T17" fmla="*/ 8 h 43"/>
                  <a:gd name="T18" fmla="*/ 39 w 82"/>
                  <a:gd name="T19" fmla="*/ 7 h 43"/>
                  <a:gd name="T20" fmla="*/ 6 w 82"/>
                  <a:gd name="T21" fmla="*/ 2 h 43"/>
                  <a:gd name="T22" fmla="*/ 14 w 82"/>
                  <a:gd name="T23" fmla="*/ 1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 h="43">
                    <a:moveTo>
                      <a:pt x="14" y="14"/>
                    </a:moveTo>
                    <a:cubicBezTo>
                      <a:pt x="20" y="10"/>
                      <a:pt x="31" y="17"/>
                      <a:pt x="29" y="21"/>
                    </a:cubicBezTo>
                    <a:cubicBezTo>
                      <a:pt x="27" y="26"/>
                      <a:pt x="9" y="20"/>
                      <a:pt x="11" y="24"/>
                    </a:cubicBezTo>
                    <a:cubicBezTo>
                      <a:pt x="11" y="26"/>
                      <a:pt x="13" y="32"/>
                      <a:pt x="25" y="28"/>
                    </a:cubicBezTo>
                    <a:cubicBezTo>
                      <a:pt x="37" y="25"/>
                      <a:pt x="47" y="27"/>
                      <a:pt x="55" y="34"/>
                    </a:cubicBezTo>
                    <a:cubicBezTo>
                      <a:pt x="63" y="40"/>
                      <a:pt x="71" y="43"/>
                      <a:pt x="76" y="36"/>
                    </a:cubicBezTo>
                    <a:cubicBezTo>
                      <a:pt x="82" y="30"/>
                      <a:pt x="69" y="29"/>
                      <a:pt x="72" y="24"/>
                    </a:cubicBezTo>
                    <a:cubicBezTo>
                      <a:pt x="74" y="19"/>
                      <a:pt x="64" y="16"/>
                      <a:pt x="58" y="16"/>
                    </a:cubicBezTo>
                    <a:cubicBezTo>
                      <a:pt x="53" y="16"/>
                      <a:pt x="51" y="6"/>
                      <a:pt x="46" y="8"/>
                    </a:cubicBezTo>
                    <a:cubicBezTo>
                      <a:pt x="42" y="10"/>
                      <a:pt x="39" y="13"/>
                      <a:pt x="39" y="7"/>
                    </a:cubicBezTo>
                    <a:cubicBezTo>
                      <a:pt x="39" y="0"/>
                      <a:pt x="13" y="0"/>
                      <a:pt x="6" y="2"/>
                    </a:cubicBezTo>
                    <a:cubicBezTo>
                      <a:pt x="0" y="5"/>
                      <a:pt x="8" y="18"/>
                      <a:pt x="14" y="14"/>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73" name="Freeform 32">
                <a:extLst>
                  <a:ext uri="{FF2B5EF4-FFF2-40B4-BE49-F238E27FC236}">
                    <a16:creationId xmlns:a16="http://schemas.microsoft.com/office/drawing/2014/main" id="{9C53AB7B-A1D1-4D26-85CF-2893FFFEAA3A}"/>
                  </a:ext>
                </a:extLst>
              </p:cNvPr>
              <p:cNvSpPr>
                <a:spLocks/>
              </p:cNvSpPr>
              <p:nvPr/>
            </p:nvSpPr>
            <p:spPr bwMode="auto">
              <a:xfrm>
                <a:off x="3271430" y="1980625"/>
                <a:ext cx="495677" cy="151249"/>
              </a:xfrm>
              <a:custGeom>
                <a:avLst/>
                <a:gdLst>
                  <a:gd name="T0" fmla="*/ 56 w 198"/>
                  <a:gd name="T1" fmla="*/ 47 h 61"/>
                  <a:gd name="T2" fmla="*/ 69 w 198"/>
                  <a:gd name="T3" fmla="*/ 54 h 61"/>
                  <a:gd name="T4" fmla="*/ 87 w 198"/>
                  <a:gd name="T5" fmla="*/ 57 h 61"/>
                  <a:gd name="T6" fmla="*/ 95 w 198"/>
                  <a:gd name="T7" fmla="*/ 53 h 61"/>
                  <a:gd name="T8" fmla="*/ 133 w 198"/>
                  <a:gd name="T9" fmla="*/ 60 h 61"/>
                  <a:gd name="T10" fmla="*/ 158 w 198"/>
                  <a:gd name="T11" fmla="*/ 54 h 61"/>
                  <a:gd name="T12" fmla="*/ 188 w 198"/>
                  <a:gd name="T13" fmla="*/ 57 h 61"/>
                  <a:gd name="T14" fmla="*/ 198 w 198"/>
                  <a:gd name="T15" fmla="*/ 39 h 61"/>
                  <a:gd name="T16" fmla="*/ 134 w 198"/>
                  <a:gd name="T17" fmla="*/ 34 h 61"/>
                  <a:gd name="T18" fmla="*/ 102 w 198"/>
                  <a:gd name="T19" fmla="*/ 36 h 61"/>
                  <a:gd name="T20" fmla="*/ 84 w 198"/>
                  <a:gd name="T21" fmla="*/ 30 h 61"/>
                  <a:gd name="T22" fmla="*/ 87 w 198"/>
                  <a:gd name="T23" fmla="*/ 20 h 61"/>
                  <a:gd name="T24" fmla="*/ 57 w 198"/>
                  <a:gd name="T25" fmla="*/ 11 h 61"/>
                  <a:gd name="T26" fmla="*/ 33 w 198"/>
                  <a:gd name="T27" fmla="*/ 4 h 61"/>
                  <a:gd name="T28" fmla="*/ 5 w 198"/>
                  <a:gd name="T29" fmla="*/ 8 h 61"/>
                  <a:gd name="T30" fmla="*/ 40 w 198"/>
                  <a:gd name="T31" fmla="*/ 18 h 61"/>
                  <a:gd name="T32" fmla="*/ 55 w 198"/>
                  <a:gd name="T33" fmla="*/ 30 h 61"/>
                  <a:gd name="T34" fmla="*/ 56 w 198"/>
                  <a:gd name="T35" fmla="*/ 4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61">
                    <a:moveTo>
                      <a:pt x="56" y="47"/>
                    </a:moveTo>
                    <a:cubicBezTo>
                      <a:pt x="59" y="57"/>
                      <a:pt x="63" y="50"/>
                      <a:pt x="69" y="54"/>
                    </a:cubicBezTo>
                    <a:cubicBezTo>
                      <a:pt x="74" y="58"/>
                      <a:pt x="83" y="61"/>
                      <a:pt x="87" y="57"/>
                    </a:cubicBezTo>
                    <a:cubicBezTo>
                      <a:pt x="92" y="53"/>
                      <a:pt x="94" y="50"/>
                      <a:pt x="95" y="53"/>
                    </a:cubicBezTo>
                    <a:cubicBezTo>
                      <a:pt x="98" y="59"/>
                      <a:pt x="109" y="60"/>
                      <a:pt x="133" y="60"/>
                    </a:cubicBezTo>
                    <a:cubicBezTo>
                      <a:pt x="157" y="61"/>
                      <a:pt x="151" y="50"/>
                      <a:pt x="158" y="54"/>
                    </a:cubicBezTo>
                    <a:cubicBezTo>
                      <a:pt x="165" y="58"/>
                      <a:pt x="181" y="58"/>
                      <a:pt x="188" y="57"/>
                    </a:cubicBezTo>
                    <a:cubicBezTo>
                      <a:pt x="195" y="55"/>
                      <a:pt x="198" y="44"/>
                      <a:pt x="198" y="39"/>
                    </a:cubicBezTo>
                    <a:cubicBezTo>
                      <a:pt x="197" y="33"/>
                      <a:pt x="144" y="29"/>
                      <a:pt x="134" y="34"/>
                    </a:cubicBezTo>
                    <a:cubicBezTo>
                      <a:pt x="125" y="40"/>
                      <a:pt x="110" y="32"/>
                      <a:pt x="102" y="36"/>
                    </a:cubicBezTo>
                    <a:cubicBezTo>
                      <a:pt x="95" y="40"/>
                      <a:pt x="97" y="31"/>
                      <a:pt x="84" y="30"/>
                    </a:cubicBezTo>
                    <a:cubicBezTo>
                      <a:pt x="70" y="30"/>
                      <a:pt x="85" y="23"/>
                      <a:pt x="87" y="20"/>
                    </a:cubicBezTo>
                    <a:cubicBezTo>
                      <a:pt x="90" y="17"/>
                      <a:pt x="67" y="9"/>
                      <a:pt x="57" y="11"/>
                    </a:cubicBezTo>
                    <a:cubicBezTo>
                      <a:pt x="48" y="13"/>
                      <a:pt x="42" y="8"/>
                      <a:pt x="33" y="4"/>
                    </a:cubicBezTo>
                    <a:cubicBezTo>
                      <a:pt x="24" y="0"/>
                      <a:pt x="0" y="1"/>
                      <a:pt x="5" y="8"/>
                    </a:cubicBezTo>
                    <a:cubicBezTo>
                      <a:pt x="8" y="13"/>
                      <a:pt x="37" y="23"/>
                      <a:pt x="40" y="18"/>
                    </a:cubicBezTo>
                    <a:cubicBezTo>
                      <a:pt x="43" y="13"/>
                      <a:pt x="51" y="24"/>
                      <a:pt x="55" y="30"/>
                    </a:cubicBezTo>
                    <a:cubicBezTo>
                      <a:pt x="60" y="35"/>
                      <a:pt x="52" y="37"/>
                      <a:pt x="56" y="47"/>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74" name="Freeform 40">
                <a:extLst>
                  <a:ext uri="{FF2B5EF4-FFF2-40B4-BE49-F238E27FC236}">
                    <a16:creationId xmlns:a16="http://schemas.microsoft.com/office/drawing/2014/main" id="{29B6D66C-D8F2-4A77-8886-6A1C3A8646AF}"/>
                  </a:ext>
                </a:extLst>
              </p:cNvPr>
              <p:cNvSpPr>
                <a:spLocks/>
              </p:cNvSpPr>
              <p:nvPr/>
            </p:nvSpPr>
            <p:spPr bwMode="auto">
              <a:xfrm>
                <a:off x="3017601" y="1923721"/>
                <a:ext cx="55409" cy="67389"/>
              </a:xfrm>
              <a:custGeom>
                <a:avLst/>
                <a:gdLst>
                  <a:gd name="T0" fmla="*/ 18 w 22"/>
                  <a:gd name="T1" fmla="*/ 21 h 27"/>
                  <a:gd name="T2" fmla="*/ 1 w 22"/>
                  <a:gd name="T3" fmla="*/ 8 h 27"/>
                  <a:gd name="T4" fmla="*/ 18 w 22"/>
                  <a:gd name="T5" fmla="*/ 21 h 27"/>
                </a:gdLst>
                <a:ahLst/>
                <a:cxnLst>
                  <a:cxn ang="0">
                    <a:pos x="T0" y="T1"/>
                  </a:cxn>
                  <a:cxn ang="0">
                    <a:pos x="T2" y="T3"/>
                  </a:cxn>
                  <a:cxn ang="0">
                    <a:pos x="T4" y="T5"/>
                  </a:cxn>
                </a:cxnLst>
                <a:rect l="0" t="0" r="r" b="b"/>
                <a:pathLst>
                  <a:path w="22" h="27">
                    <a:moveTo>
                      <a:pt x="18" y="21"/>
                    </a:moveTo>
                    <a:cubicBezTo>
                      <a:pt x="22" y="16"/>
                      <a:pt x="2" y="0"/>
                      <a:pt x="1" y="8"/>
                    </a:cubicBezTo>
                    <a:cubicBezTo>
                      <a:pt x="0" y="15"/>
                      <a:pt x="14" y="27"/>
                      <a:pt x="18" y="21"/>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75" name="Freeform 41">
                <a:extLst>
                  <a:ext uri="{FF2B5EF4-FFF2-40B4-BE49-F238E27FC236}">
                    <a16:creationId xmlns:a16="http://schemas.microsoft.com/office/drawing/2014/main" id="{495C1860-BA19-464D-992A-E8C8919F6DDF}"/>
                  </a:ext>
                </a:extLst>
              </p:cNvPr>
              <p:cNvSpPr>
                <a:spLocks/>
              </p:cNvSpPr>
              <p:nvPr/>
            </p:nvSpPr>
            <p:spPr bwMode="auto">
              <a:xfrm>
                <a:off x="2762275" y="1926715"/>
                <a:ext cx="47921" cy="29202"/>
              </a:xfrm>
              <a:custGeom>
                <a:avLst/>
                <a:gdLst>
                  <a:gd name="T0" fmla="*/ 16 w 19"/>
                  <a:gd name="T1" fmla="*/ 6 h 12"/>
                  <a:gd name="T2" fmla="*/ 1 w 19"/>
                  <a:gd name="T3" fmla="*/ 3 h 12"/>
                  <a:gd name="T4" fmla="*/ 16 w 19"/>
                  <a:gd name="T5" fmla="*/ 6 h 12"/>
                </a:gdLst>
                <a:ahLst/>
                <a:cxnLst>
                  <a:cxn ang="0">
                    <a:pos x="T0" y="T1"/>
                  </a:cxn>
                  <a:cxn ang="0">
                    <a:pos x="T2" y="T3"/>
                  </a:cxn>
                  <a:cxn ang="0">
                    <a:pos x="T4" y="T5"/>
                  </a:cxn>
                </a:cxnLst>
                <a:rect l="0" t="0" r="r" b="b"/>
                <a:pathLst>
                  <a:path w="19" h="12">
                    <a:moveTo>
                      <a:pt x="16" y="6"/>
                    </a:moveTo>
                    <a:cubicBezTo>
                      <a:pt x="19" y="0"/>
                      <a:pt x="0" y="1"/>
                      <a:pt x="1" y="3"/>
                    </a:cubicBezTo>
                    <a:cubicBezTo>
                      <a:pt x="5" y="7"/>
                      <a:pt x="14" y="12"/>
                      <a:pt x="16" y="6"/>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76" name="Freeform 43">
                <a:extLst>
                  <a:ext uri="{FF2B5EF4-FFF2-40B4-BE49-F238E27FC236}">
                    <a16:creationId xmlns:a16="http://schemas.microsoft.com/office/drawing/2014/main" id="{73718CE2-7FC8-494C-9E3A-CA6C06F0BBF0}"/>
                  </a:ext>
                </a:extLst>
              </p:cNvPr>
              <p:cNvSpPr>
                <a:spLocks/>
              </p:cNvSpPr>
              <p:nvPr/>
            </p:nvSpPr>
            <p:spPr bwMode="auto">
              <a:xfrm>
                <a:off x="2817682" y="1919228"/>
                <a:ext cx="104826" cy="53911"/>
              </a:xfrm>
              <a:custGeom>
                <a:avLst/>
                <a:gdLst>
                  <a:gd name="T0" fmla="*/ 36 w 42"/>
                  <a:gd name="T1" fmla="*/ 6 h 22"/>
                  <a:gd name="T2" fmla="*/ 29 w 42"/>
                  <a:gd name="T3" fmla="*/ 2 h 22"/>
                  <a:gd name="T4" fmla="*/ 0 w 42"/>
                  <a:gd name="T5" fmla="*/ 11 h 22"/>
                  <a:gd name="T6" fmla="*/ 15 w 42"/>
                  <a:gd name="T7" fmla="*/ 21 h 22"/>
                  <a:gd name="T8" fmla="*/ 31 w 42"/>
                  <a:gd name="T9" fmla="*/ 11 h 22"/>
                  <a:gd name="T10" fmla="*/ 36 w 42"/>
                  <a:gd name="T11" fmla="*/ 6 h 22"/>
                </a:gdLst>
                <a:ahLst/>
                <a:cxnLst>
                  <a:cxn ang="0">
                    <a:pos x="T0" y="T1"/>
                  </a:cxn>
                  <a:cxn ang="0">
                    <a:pos x="T2" y="T3"/>
                  </a:cxn>
                  <a:cxn ang="0">
                    <a:pos x="T4" y="T5"/>
                  </a:cxn>
                  <a:cxn ang="0">
                    <a:pos x="T6" y="T7"/>
                  </a:cxn>
                  <a:cxn ang="0">
                    <a:pos x="T8" y="T9"/>
                  </a:cxn>
                  <a:cxn ang="0">
                    <a:pos x="T10" y="T11"/>
                  </a:cxn>
                </a:cxnLst>
                <a:rect l="0" t="0" r="r" b="b"/>
                <a:pathLst>
                  <a:path w="42" h="22">
                    <a:moveTo>
                      <a:pt x="36" y="6"/>
                    </a:moveTo>
                    <a:cubicBezTo>
                      <a:pt x="42" y="5"/>
                      <a:pt x="39" y="0"/>
                      <a:pt x="29" y="2"/>
                    </a:cubicBezTo>
                    <a:cubicBezTo>
                      <a:pt x="18" y="3"/>
                      <a:pt x="0" y="3"/>
                      <a:pt x="0" y="11"/>
                    </a:cubicBezTo>
                    <a:cubicBezTo>
                      <a:pt x="0" y="17"/>
                      <a:pt x="4" y="20"/>
                      <a:pt x="15" y="21"/>
                    </a:cubicBezTo>
                    <a:cubicBezTo>
                      <a:pt x="27" y="22"/>
                      <a:pt x="37" y="11"/>
                      <a:pt x="31" y="11"/>
                    </a:cubicBezTo>
                    <a:cubicBezTo>
                      <a:pt x="26" y="11"/>
                      <a:pt x="29" y="7"/>
                      <a:pt x="36" y="6"/>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77" name="Freeform 44">
                <a:extLst>
                  <a:ext uri="{FF2B5EF4-FFF2-40B4-BE49-F238E27FC236}">
                    <a16:creationId xmlns:a16="http://schemas.microsoft.com/office/drawing/2014/main" id="{848EEF65-771A-4097-B03D-9F3C449D1789}"/>
                  </a:ext>
                </a:extLst>
              </p:cNvPr>
              <p:cNvSpPr>
                <a:spLocks/>
              </p:cNvSpPr>
              <p:nvPr/>
            </p:nvSpPr>
            <p:spPr bwMode="auto">
              <a:xfrm>
                <a:off x="2689645" y="1995600"/>
                <a:ext cx="348173" cy="148255"/>
              </a:xfrm>
              <a:custGeom>
                <a:avLst/>
                <a:gdLst>
                  <a:gd name="T0" fmla="*/ 19 w 139"/>
                  <a:gd name="T1" fmla="*/ 14 h 60"/>
                  <a:gd name="T2" fmla="*/ 21 w 139"/>
                  <a:gd name="T3" fmla="*/ 21 h 60"/>
                  <a:gd name="T4" fmla="*/ 20 w 139"/>
                  <a:gd name="T5" fmla="*/ 23 h 60"/>
                  <a:gd name="T6" fmla="*/ 11 w 139"/>
                  <a:gd name="T7" fmla="*/ 31 h 60"/>
                  <a:gd name="T8" fmla="*/ 23 w 139"/>
                  <a:gd name="T9" fmla="*/ 31 h 60"/>
                  <a:gd name="T10" fmla="*/ 3 w 139"/>
                  <a:gd name="T11" fmla="*/ 37 h 60"/>
                  <a:gd name="T12" fmla="*/ 17 w 139"/>
                  <a:gd name="T13" fmla="*/ 41 h 60"/>
                  <a:gd name="T14" fmla="*/ 33 w 139"/>
                  <a:gd name="T15" fmla="*/ 40 h 60"/>
                  <a:gd name="T16" fmla="*/ 42 w 139"/>
                  <a:gd name="T17" fmla="*/ 36 h 60"/>
                  <a:gd name="T18" fmla="*/ 63 w 139"/>
                  <a:gd name="T19" fmla="*/ 38 h 60"/>
                  <a:gd name="T20" fmla="*/ 47 w 139"/>
                  <a:gd name="T21" fmla="*/ 47 h 60"/>
                  <a:gd name="T22" fmla="*/ 46 w 139"/>
                  <a:gd name="T23" fmla="*/ 57 h 60"/>
                  <a:gd name="T24" fmla="*/ 86 w 139"/>
                  <a:gd name="T25" fmla="*/ 45 h 60"/>
                  <a:gd name="T26" fmla="*/ 102 w 139"/>
                  <a:gd name="T27" fmla="*/ 44 h 60"/>
                  <a:gd name="T28" fmla="*/ 128 w 139"/>
                  <a:gd name="T29" fmla="*/ 42 h 60"/>
                  <a:gd name="T30" fmla="*/ 132 w 139"/>
                  <a:gd name="T31" fmla="*/ 19 h 60"/>
                  <a:gd name="T32" fmla="*/ 119 w 139"/>
                  <a:gd name="T33" fmla="*/ 24 h 60"/>
                  <a:gd name="T34" fmla="*/ 106 w 139"/>
                  <a:gd name="T35" fmla="*/ 13 h 60"/>
                  <a:gd name="T36" fmla="*/ 98 w 139"/>
                  <a:gd name="T37" fmla="*/ 1 h 60"/>
                  <a:gd name="T38" fmla="*/ 86 w 139"/>
                  <a:gd name="T39" fmla="*/ 14 h 60"/>
                  <a:gd name="T40" fmla="*/ 87 w 139"/>
                  <a:gd name="T41" fmla="*/ 21 h 60"/>
                  <a:gd name="T42" fmla="*/ 96 w 139"/>
                  <a:gd name="T43" fmla="*/ 30 h 60"/>
                  <a:gd name="T44" fmla="*/ 70 w 139"/>
                  <a:gd name="T45" fmla="*/ 25 h 60"/>
                  <a:gd name="T46" fmla="*/ 43 w 139"/>
                  <a:gd name="T47" fmla="*/ 13 h 60"/>
                  <a:gd name="T48" fmla="*/ 31 w 139"/>
                  <a:gd name="T49" fmla="*/ 7 h 60"/>
                  <a:gd name="T50" fmla="*/ 19 w 139"/>
                  <a:gd name="T51" fmla="*/ 1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9" h="60">
                    <a:moveTo>
                      <a:pt x="19" y="14"/>
                    </a:moveTo>
                    <a:cubicBezTo>
                      <a:pt x="12" y="14"/>
                      <a:pt x="13" y="21"/>
                      <a:pt x="21" y="21"/>
                    </a:cubicBezTo>
                    <a:cubicBezTo>
                      <a:pt x="29" y="21"/>
                      <a:pt x="31" y="24"/>
                      <a:pt x="20" y="23"/>
                    </a:cubicBezTo>
                    <a:cubicBezTo>
                      <a:pt x="8" y="23"/>
                      <a:pt x="3" y="33"/>
                      <a:pt x="11" y="31"/>
                    </a:cubicBezTo>
                    <a:cubicBezTo>
                      <a:pt x="19" y="29"/>
                      <a:pt x="29" y="29"/>
                      <a:pt x="23" y="31"/>
                    </a:cubicBezTo>
                    <a:cubicBezTo>
                      <a:pt x="17" y="33"/>
                      <a:pt x="0" y="34"/>
                      <a:pt x="3" y="37"/>
                    </a:cubicBezTo>
                    <a:cubicBezTo>
                      <a:pt x="4" y="39"/>
                      <a:pt x="11" y="39"/>
                      <a:pt x="17" y="41"/>
                    </a:cubicBezTo>
                    <a:cubicBezTo>
                      <a:pt x="24" y="44"/>
                      <a:pt x="28" y="45"/>
                      <a:pt x="33" y="40"/>
                    </a:cubicBezTo>
                    <a:cubicBezTo>
                      <a:pt x="38" y="34"/>
                      <a:pt x="44" y="29"/>
                      <a:pt x="42" y="36"/>
                    </a:cubicBezTo>
                    <a:cubicBezTo>
                      <a:pt x="39" y="44"/>
                      <a:pt x="50" y="38"/>
                      <a:pt x="63" y="38"/>
                    </a:cubicBezTo>
                    <a:cubicBezTo>
                      <a:pt x="77" y="37"/>
                      <a:pt x="61" y="46"/>
                      <a:pt x="47" y="47"/>
                    </a:cubicBezTo>
                    <a:cubicBezTo>
                      <a:pt x="33" y="48"/>
                      <a:pt x="35" y="55"/>
                      <a:pt x="46" y="57"/>
                    </a:cubicBezTo>
                    <a:cubicBezTo>
                      <a:pt x="57" y="60"/>
                      <a:pt x="81" y="50"/>
                      <a:pt x="86" y="45"/>
                    </a:cubicBezTo>
                    <a:cubicBezTo>
                      <a:pt x="92" y="39"/>
                      <a:pt x="97" y="48"/>
                      <a:pt x="102" y="44"/>
                    </a:cubicBezTo>
                    <a:cubicBezTo>
                      <a:pt x="108" y="40"/>
                      <a:pt x="118" y="44"/>
                      <a:pt x="128" y="42"/>
                    </a:cubicBezTo>
                    <a:cubicBezTo>
                      <a:pt x="137" y="40"/>
                      <a:pt x="139" y="22"/>
                      <a:pt x="132" y="19"/>
                    </a:cubicBezTo>
                    <a:cubicBezTo>
                      <a:pt x="125" y="16"/>
                      <a:pt x="125" y="23"/>
                      <a:pt x="119" y="24"/>
                    </a:cubicBezTo>
                    <a:cubicBezTo>
                      <a:pt x="114" y="25"/>
                      <a:pt x="111" y="18"/>
                      <a:pt x="106" y="13"/>
                    </a:cubicBezTo>
                    <a:cubicBezTo>
                      <a:pt x="102" y="9"/>
                      <a:pt x="105" y="0"/>
                      <a:pt x="98" y="1"/>
                    </a:cubicBezTo>
                    <a:cubicBezTo>
                      <a:pt x="92" y="2"/>
                      <a:pt x="78" y="13"/>
                      <a:pt x="86" y="14"/>
                    </a:cubicBezTo>
                    <a:cubicBezTo>
                      <a:pt x="95" y="15"/>
                      <a:pt x="92" y="19"/>
                      <a:pt x="87" y="21"/>
                    </a:cubicBezTo>
                    <a:cubicBezTo>
                      <a:pt x="83" y="23"/>
                      <a:pt x="98" y="27"/>
                      <a:pt x="96" y="30"/>
                    </a:cubicBezTo>
                    <a:cubicBezTo>
                      <a:pt x="94" y="33"/>
                      <a:pt x="71" y="30"/>
                      <a:pt x="70" y="25"/>
                    </a:cubicBezTo>
                    <a:cubicBezTo>
                      <a:pt x="69" y="20"/>
                      <a:pt x="51" y="11"/>
                      <a:pt x="43" y="13"/>
                    </a:cubicBezTo>
                    <a:cubicBezTo>
                      <a:pt x="36" y="15"/>
                      <a:pt x="39" y="7"/>
                      <a:pt x="31" y="7"/>
                    </a:cubicBezTo>
                    <a:cubicBezTo>
                      <a:pt x="24" y="6"/>
                      <a:pt x="26" y="13"/>
                      <a:pt x="19" y="14"/>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78" name="Freeform 45">
                <a:extLst>
                  <a:ext uri="{FF2B5EF4-FFF2-40B4-BE49-F238E27FC236}">
                    <a16:creationId xmlns:a16="http://schemas.microsoft.com/office/drawing/2014/main" id="{3A20513E-9D8B-4969-81A0-800CAE525615}"/>
                  </a:ext>
                </a:extLst>
              </p:cNvPr>
              <p:cNvSpPr>
                <a:spLocks/>
              </p:cNvSpPr>
              <p:nvPr/>
            </p:nvSpPr>
            <p:spPr bwMode="auto">
              <a:xfrm>
                <a:off x="2794471" y="1879543"/>
                <a:ext cx="133279" cy="41930"/>
              </a:xfrm>
              <a:custGeom>
                <a:avLst/>
                <a:gdLst>
                  <a:gd name="T0" fmla="*/ 20 w 53"/>
                  <a:gd name="T1" fmla="*/ 13 h 17"/>
                  <a:gd name="T2" fmla="*/ 34 w 53"/>
                  <a:gd name="T3" fmla="*/ 11 h 17"/>
                  <a:gd name="T4" fmla="*/ 53 w 53"/>
                  <a:gd name="T5" fmla="*/ 9 h 17"/>
                  <a:gd name="T6" fmla="*/ 28 w 53"/>
                  <a:gd name="T7" fmla="*/ 3 h 17"/>
                  <a:gd name="T8" fmla="*/ 7 w 53"/>
                  <a:gd name="T9" fmla="*/ 12 h 17"/>
                  <a:gd name="T10" fmla="*/ 20 w 53"/>
                  <a:gd name="T11" fmla="*/ 13 h 17"/>
                </a:gdLst>
                <a:ahLst/>
                <a:cxnLst>
                  <a:cxn ang="0">
                    <a:pos x="T0" y="T1"/>
                  </a:cxn>
                  <a:cxn ang="0">
                    <a:pos x="T2" y="T3"/>
                  </a:cxn>
                  <a:cxn ang="0">
                    <a:pos x="T4" y="T5"/>
                  </a:cxn>
                  <a:cxn ang="0">
                    <a:pos x="T6" y="T7"/>
                  </a:cxn>
                  <a:cxn ang="0">
                    <a:pos x="T8" y="T9"/>
                  </a:cxn>
                  <a:cxn ang="0">
                    <a:pos x="T10" y="T11"/>
                  </a:cxn>
                </a:cxnLst>
                <a:rect l="0" t="0" r="r" b="b"/>
                <a:pathLst>
                  <a:path w="53" h="17">
                    <a:moveTo>
                      <a:pt x="20" y="13"/>
                    </a:moveTo>
                    <a:cubicBezTo>
                      <a:pt x="25" y="15"/>
                      <a:pt x="30" y="8"/>
                      <a:pt x="34" y="11"/>
                    </a:cubicBezTo>
                    <a:cubicBezTo>
                      <a:pt x="37" y="14"/>
                      <a:pt x="53" y="17"/>
                      <a:pt x="53" y="9"/>
                    </a:cubicBezTo>
                    <a:cubicBezTo>
                      <a:pt x="53" y="1"/>
                      <a:pt x="33" y="0"/>
                      <a:pt x="28" y="3"/>
                    </a:cubicBezTo>
                    <a:cubicBezTo>
                      <a:pt x="23" y="6"/>
                      <a:pt x="0" y="7"/>
                      <a:pt x="7" y="12"/>
                    </a:cubicBezTo>
                    <a:cubicBezTo>
                      <a:pt x="11" y="15"/>
                      <a:pt x="15" y="11"/>
                      <a:pt x="20" y="13"/>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79" name="Freeform 54">
                <a:extLst>
                  <a:ext uri="{FF2B5EF4-FFF2-40B4-BE49-F238E27FC236}">
                    <a16:creationId xmlns:a16="http://schemas.microsoft.com/office/drawing/2014/main" id="{E978BE43-FB87-418B-855B-D379FC46FB31}"/>
                  </a:ext>
                </a:extLst>
              </p:cNvPr>
              <p:cNvSpPr>
                <a:spLocks/>
              </p:cNvSpPr>
              <p:nvPr/>
            </p:nvSpPr>
            <p:spPr bwMode="auto">
              <a:xfrm>
                <a:off x="6100988" y="3559757"/>
                <a:ext cx="32945" cy="32197"/>
              </a:xfrm>
              <a:custGeom>
                <a:avLst/>
                <a:gdLst>
                  <a:gd name="T0" fmla="*/ 12 w 13"/>
                  <a:gd name="T1" fmla="*/ 6 h 13"/>
                  <a:gd name="T2" fmla="*/ 2 w 13"/>
                  <a:gd name="T3" fmla="*/ 9 h 13"/>
                  <a:gd name="T4" fmla="*/ 12 w 13"/>
                  <a:gd name="T5" fmla="*/ 6 h 13"/>
                </a:gdLst>
                <a:ahLst/>
                <a:cxnLst>
                  <a:cxn ang="0">
                    <a:pos x="T0" y="T1"/>
                  </a:cxn>
                  <a:cxn ang="0">
                    <a:pos x="T2" y="T3"/>
                  </a:cxn>
                  <a:cxn ang="0">
                    <a:pos x="T4" y="T5"/>
                  </a:cxn>
                </a:cxnLst>
                <a:rect l="0" t="0" r="r" b="b"/>
                <a:pathLst>
                  <a:path w="13" h="13">
                    <a:moveTo>
                      <a:pt x="12" y="6"/>
                    </a:moveTo>
                    <a:cubicBezTo>
                      <a:pt x="11" y="0"/>
                      <a:pt x="0" y="8"/>
                      <a:pt x="2" y="9"/>
                    </a:cubicBezTo>
                    <a:cubicBezTo>
                      <a:pt x="7" y="13"/>
                      <a:pt x="13" y="12"/>
                      <a:pt x="12" y="6"/>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80" name="Freeform 55">
                <a:extLst>
                  <a:ext uri="{FF2B5EF4-FFF2-40B4-BE49-F238E27FC236}">
                    <a16:creationId xmlns:a16="http://schemas.microsoft.com/office/drawing/2014/main" id="{684A99ED-BCD8-476C-93AA-9B62F846B064}"/>
                  </a:ext>
                </a:extLst>
              </p:cNvPr>
              <p:cNvSpPr>
                <a:spLocks/>
              </p:cNvSpPr>
              <p:nvPr/>
            </p:nvSpPr>
            <p:spPr bwMode="auto">
              <a:xfrm>
                <a:off x="6680525" y="3700525"/>
                <a:ext cx="87605" cy="24709"/>
              </a:xfrm>
              <a:custGeom>
                <a:avLst/>
                <a:gdLst>
                  <a:gd name="T0" fmla="*/ 35 w 35"/>
                  <a:gd name="T1" fmla="*/ 6 h 10"/>
                  <a:gd name="T2" fmla="*/ 28 w 35"/>
                  <a:gd name="T3" fmla="*/ 5 h 10"/>
                  <a:gd name="T4" fmla="*/ 10 w 35"/>
                  <a:gd name="T5" fmla="*/ 3 h 10"/>
                  <a:gd name="T6" fmla="*/ 3 w 35"/>
                  <a:gd name="T7" fmla="*/ 6 h 10"/>
                  <a:gd name="T8" fmla="*/ 20 w 35"/>
                  <a:gd name="T9" fmla="*/ 10 h 10"/>
                  <a:gd name="T10" fmla="*/ 35 w 35"/>
                  <a:gd name="T11" fmla="*/ 6 h 10"/>
                </a:gdLst>
                <a:ahLst/>
                <a:cxnLst>
                  <a:cxn ang="0">
                    <a:pos x="T0" y="T1"/>
                  </a:cxn>
                  <a:cxn ang="0">
                    <a:pos x="T2" y="T3"/>
                  </a:cxn>
                  <a:cxn ang="0">
                    <a:pos x="T4" y="T5"/>
                  </a:cxn>
                  <a:cxn ang="0">
                    <a:pos x="T6" y="T7"/>
                  </a:cxn>
                  <a:cxn ang="0">
                    <a:pos x="T8" y="T9"/>
                  </a:cxn>
                  <a:cxn ang="0">
                    <a:pos x="T10" y="T11"/>
                  </a:cxn>
                </a:cxnLst>
                <a:rect l="0" t="0" r="r" b="b"/>
                <a:pathLst>
                  <a:path w="35" h="10">
                    <a:moveTo>
                      <a:pt x="35" y="6"/>
                    </a:moveTo>
                    <a:cubicBezTo>
                      <a:pt x="35" y="4"/>
                      <a:pt x="31" y="7"/>
                      <a:pt x="28" y="5"/>
                    </a:cubicBezTo>
                    <a:cubicBezTo>
                      <a:pt x="25" y="4"/>
                      <a:pt x="13" y="6"/>
                      <a:pt x="10" y="3"/>
                    </a:cubicBezTo>
                    <a:cubicBezTo>
                      <a:pt x="7" y="0"/>
                      <a:pt x="0" y="5"/>
                      <a:pt x="3" y="6"/>
                    </a:cubicBezTo>
                    <a:cubicBezTo>
                      <a:pt x="7" y="7"/>
                      <a:pt x="13" y="10"/>
                      <a:pt x="20" y="10"/>
                    </a:cubicBezTo>
                    <a:cubicBezTo>
                      <a:pt x="26" y="10"/>
                      <a:pt x="35" y="7"/>
                      <a:pt x="35" y="6"/>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81" name="Freeform 56">
                <a:extLst>
                  <a:ext uri="{FF2B5EF4-FFF2-40B4-BE49-F238E27FC236}">
                    <a16:creationId xmlns:a16="http://schemas.microsoft.com/office/drawing/2014/main" id="{D794BC6E-4CCF-4659-A62F-1FFE163D2A4A}"/>
                  </a:ext>
                </a:extLst>
              </p:cNvPr>
              <p:cNvSpPr>
                <a:spLocks/>
              </p:cNvSpPr>
              <p:nvPr/>
            </p:nvSpPr>
            <p:spPr bwMode="auto">
              <a:xfrm>
                <a:off x="6928365" y="3695283"/>
                <a:ext cx="75625" cy="47173"/>
              </a:xfrm>
              <a:custGeom>
                <a:avLst/>
                <a:gdLst>
                  <a:gd name="T0" fmla="*/ 20 w 30"/>
                  <a:gd name="T1" fmla="*/ 12 h 19"/>
                  <a:gd name="T2" fmla="*/ 26 w 30"/>
                  <a:gd name="T3" fmla="*/ 5 h 19"/>
                  <a:gd name="T4" fmla="*/ 26 w 30"/>
                  <a:gd name="T5" fmla="*/ 2 h 19"/>
                  <a:gd name="T6" fmla="*/ 10 w 30"/>
                  <a:gd name="T7" fmla="*/ 7 h 19"/>
                  <a:gd name="T8" fmla="*/ 5 w 30"/>
                  <a:gd name="T9" fmla="*/ 15 h 19"/>
                  <a:gd name="T10" fmla="*/ 20 w 30"/>
                  <a:gd name="T11" fmla="*/ 12 h 19"/>
                </a:gdLst>
                <a:ahLst/>
                <a:cxnLst>
                  <a:cxn ang="0">
                    <a:pos x="T0" y="T1"/>
                  </a:cxn>
                  <a:cxn ang="0">
                    <a:pos x="T2" y="T3"/>
                  </a:cxn>
                  <a:cxn ang="0">
                    <a:pos x="T4" y="T5"/>
                  </a:cxn>
                  <a:cxn ang="0">
                    <a:pos x="T6" y="T7"/>
                  </a:cxn>
                  <a:cxn ang="0">
                    <a:pos x="T8" y="T9"/>
                  </a:cxn>
                  <a:cxn ang="0">
                    <a:pos x="T10" y="T11"/>
                  </a:cxn>
                </a:cxnLst>
                <a:rect l="0" t="0" r="r" b="b"/>
                <a:pathLst>
                  <a:path w="30" h="19">
                    <a:moveTo>
                      <a:pt x="20" y="12"/>
                    </a:moveTo>
                    <a:cubicBezTo>
                      <a:pt x="20" y="10"/>
                      <a:pt x="23" y="6"/>
                      <a:pt x="26" y="5"/>
                    </a:cubicBezTo>
                    <a:cubicBezTo>
                      <a:pt x="30" y="3"/>
                      <a:pt x="29" y="0"/>
                      <a:pt x="26" y="2"/>
                    </a:cubicBezTo>
                    <a:cubicBezTo>
                      <a:pt x="24" y="5"/>
                      <a:pt x="18" y="7"/>
                      <a:pt x="10" y="7"/>
                    </a:cubicBezTo>
                    <a:cubicBezTo>
                      <a:pt x="3" y="8"/>
                      <a:pt x="0" y="12"/>
                      <a:pt x="5" y="15"/>
                    </a:cubicBezTo>
                    <a:cubicBezTo>
                      <a:pt x="11" y="19"/>
                      <a:pt x="21" y="14"/>
                      <a:pt x="20" y="12"/>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82" name="Freeform 58">
                <a:extLst>
                  <a:ext uri="{FF2B5EF4-FFF2-40B4-BE49-F238E27FC236}">
                    <a16:creationId xmlns:a16="http://schemas.microsoft.com/office/drawing/2014/main" id="{CACC1A14-A1B7-4FB3-A292-9059D75F744B}"/>
                  </a:ext>
                </a:extLst>
              </p:cNvPr>
              <p:cNvSpPr>
                <a:spLocks/>
              </p:cNvSpPr>
              <p:nvPr/>
            </p:nvSpPr>
            <p:spPr bwMode="auto">
              <a:xfrm>
                <a:off x="5740085" y="3010916"/>
                <a:ext cx="143013" cy="150499"/>
              </a:xfrm>
              <a:custGeom>
                <a:avLst/>
                <a:gdLst>
                  <a:gd name="T0" fmla="*/ 12 w 57"/>
                  <a:gd name="T1" fmla="*/ 61 h 61"/>
                  <a:gd name="T2" fmla="*/ 32 w 57"/>
                  <a:gd name="T3" fmla="*/ 53 h 61"/>
                  <a:gd name="T4" fmla="*/ 45 w 57"/>
                  <a:gd name="T5" fmla="*/ 50 h 61"/>
                  <a:gd name="T6" fmla="*/ 45 w 57"/>
                  <a:gd name="T7" fmla="*/ 24 h 61"/>
                  <a:gd name="T8" fmla="*/ 45 w 57"/>
                  <a:gd name="T9" fmla="*/ 22 h 61"/>
                  <a:gd name="T10" fmla="*/ 54 w 57"/>
                  <a:gd name="T11" fmla="*/ 16 h 61"/>
                  <a:gd name="T12" fmla="*/ 48 w 57"/>
                  <a:gd name="T13" fmla="*/ 4 h 61"/>
                  <a:gd name="T14" fmla="*/ 33 w 57"/>
                  <a:gd name="T15" fmla="*/ 6 h 61"/>
                  <a:gd name="T16" fmla="*/ 32 w 57"/>
                  <a:gd name="T17" fmla="*/ 6 h 61"/>
                  <a:gd name="T18" fmla="*/ 21 w 57"/>
                  <a:gd name="T19" fmla="*/ 8 h 61"/>
                  <a:gd name="T20" fmla="*/ 26 w 57"/>
                  <a:gd name="T21" fmla="*/ 13 h 61"/>
                  <a:gd name="T22" fmla="*/ 17 w 57"/>
                  <a:gd name="T23" fmla="*/ 18 h 61"/>
                  <a:gd name="T24" fmla="*/ 5 w 57"/>
                  <a:gd name="T25" fmla="*/ 18 h 61"/>
                  <a:gd name="T26" fmla="*/ 6 w 57"/>
                  <a:gd name="T27" fmla="*/ 27 h 61"/>
                  <a:gd name="T28" fmla="*/ 11 w 57"/>
                  <a:gd name="T29" fmla="*/ 35 h 61"/>
                  <a:gd name="T30" fmla="*/ 8 w 57"/>
                  <a:gd name="T31" fmla="*/ 44 h 61"/>
                  <a:gd name="T32" fmla="*/ 1 w 57"/>
                  <a:gd name="T33" fmla="*/ 52 h 61"/>
                  <a:gd name="T34" fmla="*/ 12 w 57"/>
                  <a:gd name="T3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61">
                    <a:moveTo>
                      <a:pt x="12" y="61"/>
                    </a:moveTo>
                    <a:cubicBezTo>
                      <a:pt x="16" y="61"/>
                      <a:pt x="26" y="58"/>
                      <a:pt x="32" y="53"/>
                    </a:cubicBezTo>
                    <a:cubicBezTo>
                      <a:pt x="37" y="47"/>
                      <a:pt x="40" y="52"/>
                      <a:pt x="45" y="50"/>
                    </a:cubicBezTo>
                    <a:cubicBezTo>
                      <a:pt x="51" y="47"/>
                      <a:pt x="47" y="28"/>
                      <a:pt x="45" y="24"/>
                    </a:cubicBezTo>
                    <a:cubicBezTo>
                      <a:pt x="45" y="23"/>
                      <a:pt x="45" y="22"/>
                      <a:pt x="45" y="22"/>
                    </a:cubicBezTo>
                    <a:cubicBezTo>
                      <a:pt x="46" y="19"/>
                      <a:pt x="51" y="19"/>
                      <a:pt x="54" y="16"/>
                    </a:cubicBezTo>
                    <a:cubicBezTo>
                      <a:pt x="57" y="13"/>
                      <a:pt x="52" y="8"/>
                      <a:pt x="48" y="4"/>
                    </a:cubicBezTo>
                    <a:cubicBezTo>
                      <a:pt x="43" y="0"/>
                      <a:pt x="38" y="6"/>
                      <a:pt x="33" y="6"/>
                    </a:cubicBezTo>
                    <a:cubicBezTo>
                      <a:pt x="33" y="6"/>
                      <a:pt x="33" y="6"/>
                      <a:pt x="32" y="6"/>
                    </a:cubicBezTo>
                    <a:cubicBezTo>
                      <a:pt x="27" y="4"/>
                      <a:pt x="21" y="4"/>
                      <a:pt x="21" y="8"/>
                    </a:cubicBezTo>
                    <a:cubicBezTo>
                      <a:pt x="21" y="12"/>
                      <a:pt x="26" y="11"/>
                      <a:pt x="26" y="13"/>
                    </a:cubicBezTo>
                    <a:cubicBezTo>
                      <a:pt x="26" y="16"/>
                      <a:pt x="21" y="15"/>
                      <a:pt x="17" y="18"/>
                    </a:cubicBezTo>
                    <a:cubicBezTo>
                      <a:pt x="13" y="21"/>
                      <a:pt x="9" y="16"/>
                      <a:pt x="5" y="18"/>
                    </a:cubicBezTo>
                    <a:cubicBezTo>
                      <a:pt x="1" y="20"/>
                      <a:pt x="9" y="23"/>
                      <a:pt x="6" y="27"/>
                    </a:cubicBezTo>
                    <a:cubicBezTo>
                      <a:pt x="3" y="31"/>
                      <a:pt x="6" y="31"/>
                      <a:pt x="11" y="35"/>
                    </a:cubicBezTo>
                    <a:cubicBezTo>
                      <a:pt x="16" y="39"/>
                      <a:pt x="8" y="40"/>
                      <a:pt x="8" y="44"/>
                    </a:cubicBezTo>
                    <a:cubicBezTo>
                      <a:pt x="8" y="49"/>
                      <a:pt x="2" y="49"/>
                      <a:pt x="1" y="52"/>
                    </a:cubicBezTo>
                    <a:cubicBezTo>
                      <a:pt x="0" y="55"/>
                      <a:pt x="6" y="61"/>
                      <a:pt x="12" y="61"/>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83" name="Freeform 59">
                <a:extLst>
                  <a:ext uri="{FF2B5EF4-FFF2-40B4-BE49-F238E27FC236}">
                    <a16:creationId xmlns:a16="http://schemas.microsoft.com/office/drawing/2014/main" id="{8C34381B-0484-4E22-8C0A-356134103E3D}"/>
                  </a:ext>
                </a:extLst>
              </p:cNvPr>
              <p:cNvSpPr>
                <a:spLocks/>
              </p:cNvSpPr>
              <p:nvPr/>
            </p:nvSpPr>
            <p:spPr bwMode="auto">
              <a:xfrm>
                <a:off x="5840418" y="2867904"/>
                <a:ext cx="248588" cy="353413"/>
              </a:xfrm>
              <a:custGeom>
                <a:avLst/>
                <a:gdLst>
                  <a:gd name="T0" fmla="*/ 3 w 99"/>
                  <a:gd name="T1" fmla="*/ 24 h 143"/>
                  <a:gd name="T2" fmla="*/ 11 w 99"/>
                  <a:gd name="T3" fmla="*/ 31 h 143"/>
                  <a:gd name="T4" fmla="*/ 7 w 99"/>
                  <a:gd name="T5" fmla="*/ 39 h 143"/>
                  <a:gd name="T6" fmla="*/ 13 w 99"/>
                  <a:gd name="T7" fmla="*/ 45 h 143"/>
                  <a:gd name="T8" fmla="*/ 4 w 99"/>
                  <a:gd name="T9" fmla="*/ 52 h 143"/>
                  <a:gd name="T10" fmla="*/ 12 w 99"/>
                  <a:gd name="T11" fmla="*/ 50 h 143"/>
                  <a:gd name="T12" fmla="*/ 17 w 99"/>
                  <a:gd name="T13" fmla="*/ 56 h 143"/>
                  <a:gd name="T14" fmla="*/ 23 w 99"/>
                  <a:gd name="T15" fmla="*/ 48 h 143"/>
                  <a:gd name="T16" fmla="*/ 24 w 99"/>
                  <a:gd name="T17" fmla="*/ 55 h 143"/>
                  <a:gd name="T18" fmla="*/ 20 w 99"/>
                  <a:gd name="T19" fmla="*/ 67 h 143"/>
                  <a:gd name="T20" fmla="*/ 36 w 99"/>
                  <a:gd name="T21" fmla="*/ 65 h 143"/>
                  <a:gd name="T22" fmla="*/ 39 w 99"/>
                  <a:gd name="T23" fmla="*/ 69 h 143"/>
                  <a:gd name="T24" fmla="*/ 41 w 99"/>
                  <a:gd name="T25" fmla="*/ 76 h 143"/>
                  <a:gd name="T26" fmla="*/ 44 w 99"/>
                  <a:gd name="T27" fmla="*/ 80 h 143"/>
                  <a:gd name="T28" fmla="*/ 43 w 99"/>
                  <a:gd name="T29" fmla="*/ 90 h 143"/>
                  <a:gd name="T30" fmla="*/ 31 w 99"/>
                  <a:gd name="T31" fmla="*/ 90 h 143"/>
                  <a:gd name="T32" fmla="*/ 28 w 99"/>
                  <a:gd name="T33" fmla="*/ 92 h 143"/>
                  <a:gd name="T34" fmla="*/ 25 w 99"/>
                  <a:gd name="T35" fmla="*/ 99 h 143"/>
                  <a:gd name="T36" fmla="*/ 31 w 99"/>
                  <a:gd name="T37" fmla="*/ 104 h 143"/>
                  <a:gd name="T38" fmla="*/ 20 w 99"/>
                  <a:gd name="T39" fmla="*/ 111 h 143"/>
                  <a:gd name="T40" fmla="*/ 25 w 99"/>
                  <a:gd name="T41" fmla="*/ 116 h 143"/>
                  <a:gd name="T42" fmla="*/ 31 w 99"/>
                  <a:gd name="T43" fmla="*/ 117 h 143"/>
                  <a:gd name="T44" fmla="*/ 43 w 99"/>
                  <a:gd name="T45" fmla="*/ 119 h 143"/>
                  <a:gd name="T46" fmla="*/ 44 w 99"/>
                  <a:gd name="T47" fmla="*/ 122 h 143"/>
                  <a:gd name="T48" fmla="*/ 32 w 99"/>
                  <a:gd name="T49" fmla="*/ 124 h 143"/>
                  <a:gd name="T50" fmla="*/ 17 w 99"/>
                  <a:gd name="T51" fmla="*/ 141 h 143"/>
                  <a:gd name="T52" fmla="*/ 26 w 99"/>
                  <a:gd name="T53" fmla="*/ 137 h 143"/>
                  <a:gd name="T54" fmla="*/ 34 w 99"/>
                  <a:gd name="T55" fmla="*/ 138 h 143"/>
                  <a:gd name="T56" fmla="*/ 39 w 99"/>
                  <a:gd name="T57" fmla="*/ 133 h 143"/>
                  <a:gd name="T58" fmla="*/ 47 w 99"/>
                  <a:gd name="T59" fmla="*/ 132 h 143"/>
                  <a:gd name="T60" fmla="*/ 56 w 99"/>
                  <a:gd name="T61" fmla="*/ 130 h 143"/>
                  <a:gd name="T62" fmla="*/ 65 w 99"/>
                  <a:gd name="T63" fmla="*/ 132 h 143"/>
                  <a:gd name="T64" fmla="*/ 78 w 99"/>
                  <a:gd name="T65" fmla="*/ 129 h 143"/>
                  <a:gd name="T66" fmla="*/ 93 w 99"/>
                  <a:gd name="T67" fmla="*/ 123 h 143"/>
                  <a:gd name="T68" fmla="*/ 89 w 99"/>
                  <a:gd name="T69" fmla="*/ 121 h 143"/>
                  <a:gd name="T70" fmla="*/ 89 w 99"/>
                  <a:gd name="T71" fmla="*/ 114 h 143"/>
                  <a:gd name="T72" fmla="*/ 99 w 99"/>
                  <a:gd name="T73" fmla="*/ 103 h 143"/>
                  <a:gd name="T74" fmla="*/ 87 w 99"/>
                  <a:gd name="T75" fmla="*/ 97 h 143"/>
                  <a:gd name="T76" fmla="*/ 81 w 99"/>
                  <a:gd name="T77" fmla="*/ 97 h 143"/>
                  <a:gd name="T78" fmla="*/ 81 w 99"/>
                  <a:gd name="T79" fmla="*/ 90 h 143"/>
                  <a:gd name="T80" fmla="*/ 78 w 99"/>
                  <a:gd name="T81" fmla="*/ 84 h 143"/>
                  <a:gd name="T82" fmla="*/ 69 w 99"/>
                  <a:gd name="T83" fmla="*/ 71 h 143"/>
                  <a:gd name="T84" fmla="*/ 62 w 99"/>
                  <a:gd name="T85" fmla="*/ 57 h 143"/>
                  <a:gd name="T86" fmla="*/ 54 w 99"/>
                  <a:gd name="T87" fmla="*/ 51 h 143"/>
                  <a:gd name="T88" fmla="*/ 44 w 99"/>
                  <a:gd name="T89" fmla="*/ 50 h 143"/>
                  <a:gd name="T90" fmla="*/ 48 w 99"/>
                  <a:gd name="T91" fmla="*/ 42 h 143"/>
                  <a:gd name="T92" fmla="*/ 57 w 99"/>
                  <a:gd name="T93" fmla="*/ 23 h 143"/>
                  <a:gd name="T94" fmla="*/ 36 w 99"/>
                  <a:gd name="T95" fmla="*/ 22 h 143"/>
                  <a:gd name="T96" fmla="*/ 32 w 99"/>
                  <a:gd name="T97" fmla="*/ 18 h 143"/>
                  <a:gd name="T98" fmla="*/ 40 w 99"/>
                  <a:gd name="T99" fmla="*/ 9 h 143"/>
                  <a:gd name="T100" fmla="*/ 42 w 99"/>
                  <a:gd name="T101" fmla="*/ 2 h 143"/>
                  <a:gd name="T102" fmla="*/ 37 w 99"/>
                  <a:gd name="T103" fmla="*/ 6 h 143"/>
                  <a:gd name="T104" fmla="*/ 25 w 99"/>
                  <a:gd name="T105" fmla="*/ 7 h 143"/>
                  <a:gd name="T106" fmla="*/ 18 w 99"/>
                  <a:gd name="T107" fmla="*/ 16 h 143"/>
                  <a:gd name="T108" fmla="*/ 13 w 99"/>
                  <a:gd name="T109" fmla="*/ 24 h 143"/>
                  <a:gd name="T110" fmla="*/ 10 w 99"/>
                  <a:gd name="T111" fmla="*/ 27 h 143"/>
                  <a:gd name="T112" fmla="*/ 3 w 99"/>
                  <a:gd name="T113" fmla="*/ 2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9" h="143">
                    <a:moveTo>
                      <a:pt x="3" y="24"/>
                    </a:moveTo>
                    <a:cubicBezTo>
                      <a:pt x="0" y="27"/>
                      <a:pt x="7" y="31"/>
                      <a:pt x="11" y="31"/>
                    </a:cubicBezTo>
                    <a:cubicBezTo>
                      <a:pt x="16" y="32"/>
                      <a:pt x="8" y="35"/>
                      <a:pt x="7" y="39"/>
                    </a:cubicBezTo>
                    <a:cubicBezTo>
                      <a:pt x="6" y="44"/>
                      <a:pt x="13" y="42"/>
                      <a:pt x="13" y="45"/>
                    </a:cubicBezTo>
                    <a:cubicBezTo>
                      <a:pt x="14" y="49"/>
                      <a:pt x="4" y="49"/>
                      <a:pt x="4" y="52"/>
                    </a:cubicBezTo>
                    <a:cubicBezTo>
                      <a:pt x="4" y="56"/>
                      <a:pt x="9" y="51"/>
                      <a:pt x="12" y="50"/>
                    </a:cubicBezTo>
                    <a:cubicBezTo>
                      <a:pt x="14" y="48"/>
                      <a:pt x="11" y="57"/>
                      <a:pt x="17" y="56"/>
                    </a:cubicBezTo>
                    <a:cubicBezTo>
                      <a:pt x="23" y="55"/>
                      <a:pt x="21" y="47"/>
                      <a:pt x="23" y="48"/>
                    </a:cubicBezTo>
                    <a:cubicBezTo>
                      <a:pt x="25" y="48"/>
                      <a:pt x="22" y="52"/>
                      <a:pt x="24" y="55"/>
                    </a:cubicBezTo>
                    <a:cubicBezTo>
                      <a:pt x="26" y="59"/>
                      <a:pt x="20" y="64"/>
                      <a:pt x="20" y="67"/>
                    </a:cubicBezTo>
                    <a:cubicBezTo>
                      <a:pt x="20" y="69"/>
                      <a:pt x="32" y="69"/>
                      <a:pt x="36" y="65"/>
                    </a:cubicBezTo>
                    <a:cubicBezTo>
                      <a:pt x="40" y="61"/>
                      <a:pt x="42" y="66"/>
                      <a:pt x="39" y="69"/>
                    </a:cubicBezTo>
                    <a:cubicBezTo>
                      <a:pt x="36" y="72"/>
                      <a:pt x="38" y="74"/>
                      <a:pt x="41" y="76"/>
                    </a:cubicBezTo>
                    <a:cubicBezTo>
                      <a:pt x="44" y="77"/>
                      <a:pt x="45" y="77"/>
                      <a:pt x="44" y="80"/>
                    </a:cubicBezTo>
                    <a:cubicBezTo>
                      <a:pt x="42" y="82"/>
                      <a:pt x="44" y="87"/>
                      <a:pt x="43" y="90"/>
                    </a:cubicBezTo>
                    <a:cubicBezTo>
                      <a:pt x="42" y="92"/>
                      <a:pt x="32" y="92"/>
                      <a:pt x="31" y="90"/>
                    </a:cubicBezTo>
                    <a:cubicBezTo>
                      <a:pt x="31" y="89"/>
                      <a:pt x="27" y="90"/>
                      <a:pt x="28" y="92"/>
                    </a:cubicBezTo>
                    <a:cubicBezTo>
                      <a:pt x="29" y="95"/>
                      <a:pt x="24" y="97"/>
                      <a:pt x="25" y="99"/>
                    </a:cubicBezTo>
                    <a:cubicBezTo>
                      <a:pt x="25" y="101"/>
                      <a:pt x="31" y="101"/>
                      <a:pt x="31" y="104"/>
                    </a:cubicBezTo>
                    <a:cubicBezTo>
                      <a:pt x="31" y="106"/>
                      <a:pt x="27" y="109"/>
                      <a:pt x="20" y="111"/>
                    </a:cubicBezTo>
                    <a:cubicBezTo>
                      <a:pt x="14" y="113"/>
                      <a:pt x="22" y="118"/>
                      <a:pt x="25" y="116"/>
                    </a:cubicBezTo>
                    <a:cubicBezTo>
                      <a:pt x="28" y="114"/>
                      <a:pt x="27" y="117"/>
                      <a:pt x="31" y="117"/>
                    </a:cubicBezTo>
                    <a:cubicBezTo>
                      <a:pt x="36" y="117"/>
                      <a:pt x="38" y="121"/>
                      <a:pt x="43" y="119"/>
                    </a:cubicBezTo>
                    <a:cubicBezTo>
                      <a:pt x="48" y="117"/>
                      <a:pt x="48" y="119"/>
                      <a:pt x="44" y="122"/>
                    </a:cubicBezTo>
                    <a:cubicBezTo>
                      <a:pt x="41" y="125"/>
                      <a:pt x="35" y="122"/>
                      <a:pt x="32" y="124"/>
                    </a:cubicBezTo>
                    <a:cubicBezTo>
                      <a:pt x="28" y="125"/>
                      <a:pt x="15" y="138"/>
                      <a:pt x="17" y="141"/>
                    </a:cubicBezTo>
                    <a:cubicBezTo>
                      <a:pt x="19" y="143"/>
                      <a:pt x="21" y="139"/>
                      <a:pt x="26" y="137"/>
                    </a:cubicBezTo>
                    <a:cubicBezTo>
                      <a:pt x="31" y="135"/>
                      <a:pt x="31" y="138"/>
                      <a:pt x="34" y="138"/>
                    </a:cubicBezTo>
                    <a:cubicBezTo>
                      <a:pt x="37" y="139"/>
                      <a:pt x="37" y="133"/>
                      <a:pt x="39" y="133"/>
                    </a:cubicBezTo>
                    <a:cubicBezTo>
                      <a:pt x="41" y="134"/>
                      <a:pt x="43" y="131"/>
                      <a:pt x="47" y="132"/>
                    </a:cubicBezTo>
                    <a:cubicBezTo>
                      <a:pt x="51" y="133"/>
                      <a:pt x="54" y="131"/>
                      <a:pt x="56" y="130"/>
                    </a:cubicBezTo>
                    <a:cubicBezTo>
                      <a:pt x="58" y="128"/>
                      <a:pt x="63" y="133"/>
                      <a:pt x="65" y="132"/>
                    </a:cubicBezTo>
                    <a:cubicBezTo>
                      <a:pt x="67" y="131"/>
                      <a:pt x="74" y="129"/>
                      <a:pt x="78" y="129"/>
                    </a:cubicBezTo>
                    <a:cubicBezTo>
                      <a:pt x="81" y="130"/>
                      <a:pt x="91" y="125"/>
                      <a:pt x="93" y="123"/>
                    </a:cubicBezTo>
                    <a:cubicBezTo>
                      <a:pt x="96" y="121"/>
                      <a:pt x="92" y="120"/>
                      <a:pt x="89" y="121"/>
                    </a:cubicBezTo>
                    <a:cubicBezTo>
                      <a:pt x="85" y="121"/>
                      <a:pt x="86" y="117"/>
                      <a:pt x="89" y="114"/>
                    </a:cubicBezTo>
                    <a:cubicBezTo>
                      <a:pt x="93" y="111"/>
                      <a:pt x="98" y="108"/>
                      <a:pt x="99" y="103"/>
                    </a:cubicBezTo>
                    <a:cubicBezTo>
                      <a:pt x="99" y="98"/>
                      <a:pt x="88" y="95"/>
                      <a:pt x="87" y="97"/>
                    </a:cubicBezTo>
                    <a:cubicBezTo>
                      <a:pt x="86" y="100"/>
                      <a:pt x="83" y="100"/>
                      <a:pt x="81" y="97"/>
                    </a:cubicBezTo>
                    <a:cubicBezTo>
                      <a:pt x="80" y="94"/>
                      <a:pt x="83" y="91"/>
                      <a:pt x="81" y="90"/>
                    </a:cubicBezTo>
                    <a:cubicBezTo>
                      <a:pt x="79" y="90"/>
                      <a:pt x="77" y="86"/>
                      <a:pt x="78" y="84"/>
                    </a:cubicBezTo>
                    <a:cubicBezTo>
                      <a:pt x="78" y="83"/>
                      <a:pt x="75" y="72"/>
                      <a:pt x="69" y="71"/>
                    </a:cubicBezTo>
                    <a:cubicBezTo>
                      <a:pt x="63" y="69"/>
                      <a:pt x="63" y="61"/>
                      <a:pt x="62" y="57"/>
                    </a:cubicBezTo>
                    <a:cubicBezTo>
                      <a:pt x="61" y="53"/>
                      <a:pt x="57" y="55"/>
                      <a:pt x="54" y="51"/>
                    </a:cubicBezTo>
                    <a:cubicBezTo>
                      <a:pt x="51" y="48"/>
                      <a:pt x="46" y="49"/>
                      <a:pt x="44" y="50"/>
                    </a:cubicBezTo>
                    <a:cubicBezTo>
                      <a:pt x="41" y="50"/>
                      <a:pt x="44" y="45"/>
                      <a:pt x="48" y="42"/>
                    </a:cubicBezTo>
                    <a:cubicBezTo>
                      <a:pt x="52" y="40"/>
                      <a:pt x="57" y="25"/>
                      <a:pt x="57" y="23"/>
                    </a:cubicBezTo>
                    <a:cubicBezTo>
                      <a:pt x="57" y="20"/>
                      <a:pt x="39" y="20"/>
                      <a:pt x="36" y="22"/>
                    </a:cubicBezTo>
                    <a:cubicBezTo>
                      <a:pt x="32" y="23"/>
                      <a:pt x="29" y="19"/>
                      <a:pt x="32" y="18"/>
                    </a:cubicBezTo>
                    <a:cubicBezTo>
                      <a:pt x="35" y="17"/>
                      <a:pt x="41" y="11"/>
                      <a:pt x="40" y="9"/>
                    </a:cubicBezTo>
                    <a:cubicBezTo>
                      <a:pt x="40" y="6"/>
                      <a:pt x="45" y="4"/>
                      <a:pt x="42" y="2"/>
                    </a:cubicBezTo>
                    <a:cubicBezTo>
                      <a:pt x="40" y="0"/>
                      <a:pt x="39" y="5"/>
                      <a:pt x="37" y="6"/>
                    </a:cubicBezTo>
                    <a:cubicBezTo>
                      <a:pt x="35" y="8"/>
                      <a:pt x="30" y="8"/>
                      <a:pt x="25" y="7"/>
                    </a:cubicBezTo>
                    <a:cubicBezTo>
                      <a:pt x="20" y="6"/>
                      <a:pt x="18" y="13"/>
                      <a:pt x="18" y="16"/>
                    </a:cubicBezTo>
                    <a:cubicBezTo>
                      <a:pt x="18" y="19"/>
                      <a:pt x="12" y="21"/>
                      <a:pt x="13" y="24"/>
                    </a:cubicBezTo>
                    <a:cubicBezTo>
                      <a:pt x="14" y="26"/>
                      <a:pt x="12" y="28"/>
                      <a:pt x="10" y="27"/>
                    </a:cubicBezTo>
                    <a:cubicBezTo>
                      <a:pt x="8" y="25"/>
                      <a:pt x="7" y="22"/>
                      <a:pt x="3" y="24"/>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Fira Sans Light"/>
                  <a:ea typeface="+mn-ea"/>
                  <a:cs typeface="+mn-cs"/>
                </a:endParaRPr>
              </a:p>
            </p:txBody>
          </p:sp>
          <p:sp>
            <p:nvSpPr>
              <p:cNvPr id="984" name="Freeform 60">
                <a:extLst>
                  <a:ext uri="{FF2B5EF4-FFF2-40B4-BE49-F238E27FC236}">
                    <a16:creationId xmlns:a16="http://schemas.microsoft.com/office/drawing/2014/main" id="{3407F55B-6116-4564-A0BA-A299B2ACCB43}"/>
                  </a:ext>
                </a:extLst>
              </p:cNvPr>
              <p:cNvSpPr>
                <a:spLocks/>
              </p:cNvSpPr>
              <p:nvPr/>
            </p:nvSpPr>
            <p:spPr bwMode="auto">
              <a:xfrm>
                <a:off x="5828439" y="2885126"/>
                <a:ext cx="32197" cy="29950"/>
              </a:xfrm>
              <a:custGeom>
                <a:avLst/>
                <a:gdLst>
                  <a:gd name="T0" fmla="*/ 4 w 13"/>
                  <a:gd name="T1" fmla="*/ 12 h 12"/>
                  <a:gd name="T2" fmla="*/ 11 w 13"/>
                  <a:gd name="T3" fmla="*/ 2 h 12"/>
                  <a:gd name="T4" fmla="*/ 4 w 13"/>
                  <a:gd name="T5" fmla="*/ 12 h 12"/>
                </a:gdLst>
                <a:ahLst/>
                <a:cxnLst>
                  <a:cxn ang="0">
                    <a:pos x="T0" y="T1"/>
                  </a:cxn>
                  <a:cxn ang="0">
                    <a:pos x="T2" y="T3"/>
                  </a:cxn>
                  <a:cxn ang="0">
                    <a:pos x="T4" y="T5"/>
                  </a:cxn>
                </a:cxnLst>
                <a:rect l="0" t="0" r="r" b="b"/>
                <a:pathLst>
                  <a:path w="13" h="12">
                    <a:moveTo>
                      <a:pt x="4" y="12"/>
                    </a:moveTo>
                    <a:cubicBezTo>
                      <a:pt x="8" y="12"/>
                      <a:pt x="13" y="5"/>
                      <a:pt x="11" y="2"/>
                    </a:cubicBezTo>
                    <a:cubicBezTo>
                      <a:pt x="9" y="0"/>
                      <a:pt x="0" y="12"/>
                      <a:pt x="4" y="12"/>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85" name="Freeform 61">
                <a:extLst>
                  <a:ext uri="{FF2B5EF4-FFF2-40B4-BE49-F238E27FC236}">
                    <a16:creationId xmlns:a16="http://schemas.microsoft.com/office/drawing/2014/main" id="{054545EC-E526-44B6-A599-7CE73399AC5F}"/>
                  </a:ext>
                </a:extLst>
              </p:cNvPr>
              <p:cNvSpPr>
                <a:spLocks/>
              </p:cNvSpPr>
              <p:nvPr/>
            </p:nvSpPr>
            <p:spPr bwMode="auto">
              <a:xfrm>
                <a:off x="5993166" y="2793778"/>
                <a:ext cx="20217" cy="34443"/>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86" name="Freeform 62">
                <a:extLst>
                  <a:ext uri="{FF2B5EF4-FFF2-40B4-BE49-F238E27FC236}">
                    <a16:creationId xmlns:a16="http://schemas.microsoft.com/office/drawing/2014/main" id="{DBF7E331-0E98-4170-820D-1F15D1845255}"/>
                  </a:ext>
                </a:extLst>
              </p:cNvPr>
              <p:cNvSpPr>
                <a:spLocks/>
              </p:cNvSpPr>
              <p:nvPr/>
            </p:nvSpPr>
            <p:spPr bwMode="auto">
              <a:xfrm>
                <a:off x="6349574" y="2978721"/>
                <a:ext cx="50167" cy="64393"/>
              </a:xfrm>
              <a:custGeom>
                <a:avLst/>
                <a:gdLst>
                  <a:gd name="T0" fmla="*/ 5 w 20"/>
                  <a:gd name="T1" fmla="*/ 21 h 26"/>
                  <a:gd name="T2" fmla="*/ 8 w 20"/>
                  <a:gd name="T3" fmla="*/ 26 h 26"/>
                  <a:gd name="T4" fmla="*/ 16 w 20"/>
                  <a:gd name="T5" fmla="*/ 16 h 26"/>
                  <a:gd name="T6" fmla="*/ 18 w 20"/>
                  <a:gd name="T7" fmla="*/ 4 h 26"/>
                  <a:gd name="T8" fmla="*/ 15 w 20"/>
                  <a:gd name="T9" fmla="*/ 7 h 26"/>
                  <a:gd name="T10" fmla="*/ 11 w 20"/>
                  <a:gd name="T11" fmla="*/ 4 h 26"/>
                  <a:gd name="T12" fmla="*/ 3 w 20"/>
                  <a:gd name="T13" fmla="*/ 7 h 26"/>
                  <a:gd name="T14" fmla="*/ 8 w 20"/>
                  <a:gd name="T15" fmla="*/ 18 h 26"/>
                  <a:gd name="T16" fmla="*/ 5 w 20"/>
                  <a:gd name="T17"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6">
                    <a:moveTo>
                      <a:pt x="5" y="21"/>
                    </a:moveTo>
                    <a:cubicBezTo>
                      <a:pt x="2" y="20"/>
                      <a:pt x="3" y="25"/>
                      <a:pt x="8" y="26"/>
                    </a:cubicBezTo>
                    <a:cubicBezTo>
                      <a:pt x="12" y="26"/>
                      <a:pt x="16" y="18"/>
                      <a:pt x="16" y="16"/>
                    </a:cubicBezTo>
                    <a:cubicBezTo>
                      <a:pt x="15" y="14"/>
                      <a:pt x="20" y="5"/>
                      <a:pt x="18" y="4"/>
                    </a:cubicBezTo>
                    <a:cubicBezTo>
                      <a:pt x="17" y="3"/>
                      <a:pt x="16" y="6"/>
                      <a:pt x="15" y="7"/>
                    </a:cubicBezTo>
                    <a:cubicBezTo>
                      <a:pt x="13" y="7"/>
                      <a:pt x="11" y="0"/>
                      <a:pt x="11" y="4"/>
                    </a:cubicBezTo>
                    <a:cubicBezTo>
                      <a:pt x="10" y="8"/>
                      <a:pt x="7" y="3"/>
                      <a:pt x="3" y="7"/>
                    </a:cubicBezTo>
                    <a:cubicBezTo>
                      <a:pt x="0" y="12"/>
                      <a:pt x="5" y="16"/>
                      <a:pt x="8" y="18"/>
                    </a:cubicBezTo>
                    <a:cubicBezTo>
                      <a:pt x="10" y="19"/>
                      <a:pt x="8" y="21"/>
                      <a:pt x="5" y="21"/>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87" name="Freeform 63">
                <a:extLst>
                  <a:ext uri="{FF2B5EF4-FFF2-40B4-BE49-F238E27FC236}">
                    <a16:creationId xmlns:a16="http://schemas.microsoft.com/office/drawing/2014/main" id="{D394C685-C421-49B2-A989-B753649CBAD5}"/>
                  </a:ext>
                </a:extLst>
              </p:cNvPr>
              <p:cNvSpPr>
                <a:spLocks/>
              </p:cNvSpPr>
              <p:nvPr/>
            </p:nvSpPr>
            <p:spPr bwMode="auto">
              <a:xfrm>
                <a:off x="6539759" y="2912082"/>
                <a:ext cx="40434" cy="41930"/>
              </a:xfrm>
              <a:custGeom>
                <a:avLst/>
                <a:gdLst>
                  <a:gd name="T0" fmla="*/ 9 w 16"/>
                  <a:gd name="T1" fmla="*/ 0 h 17"/>
                  <a:gd name="T2" fmla="*/ 2 w 16"/>
                  <a:gd name="T3" fmla="*/ 15 h 17"/>
                  <a:gd name="T4" fmla="*/ 9 w 16"/>
                  <a:gd name="T5" fmla="*/ 0 h 17"/>
                </a:gdLst>
                <a:ahLst/>
                <a:cxnLst>
                  <a:cxn ang="0">
                    <a:pos x="T0" y="T1"/>
                  </a:cxn>
                  <a:cxn ang="0">
                    <a:pos x="T2" y="T3"/>
                  </a:cxn>
                  <a:cxn ang="0">
                    <a:pos x="T4" y="T5"/>
                  </a:cxn>
                </a:cxnLst>
                <a:rect l="0" t="0" r="r" b="b"/>
                <a:pathLst>
                  <a:path w="16" h="17">
                    <a:moveTo>
                      <a:pt x="9" y="0"/>
                    </a:moveTo>
                    <a:cubicBezTo>
                      <a:pt x="3" y="1"/>
                      <a:pt x="0" y="13"/>
                      <a:pt x="2" y="15"/>
                    </a:cubicBezTo>
                    <a:cubicBezTo>
                      <a:pt x="3" y="17"/>
                      <a:pt x="16" y="0"/>
                      <a:pt x="9" y="0"/>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88" name="Freeform 64">
                <a:extLst>
                  <a:ext uri="{FF2B5EF4-FFF2-40B4-BE49-F238E27FC236}">
                    <a16:creationId xmlns:a16="http://schemas.microsoft.com/office/drawing/2014/main" id="{FBC893DD-05E3-452E-A083-199D213DC435}"/>
                  </a:ext>
                </a:extLst>
              </p:cNvPr>
              <p:cNvSpPr>
                <a:spLocks/>
              </p:cNvSpPr>
              <p:nvPr/>
            </p:nvSpPr>
            <p:spPr bwMode="auto">
              <a:xfrm>
                <a:off x="6645334" y="2877638"/>
                <a:ext cx="40434" cy="26955"/>
              </a:xfrm>
              <a:custGeom>
                <a:avLst/>
                <a:gdLst>
                  <a:gd name="T0" fmla="*/ 3 w 16"/>
                  <a:gd name="T1" fmla="*/ 11 h 11"/>
                  <a:gd name="T2" fmla="*/ 14 w 16"/>
                  <a:gd name="T3" fmla="*/ 3 h 11"/>
                  <a:gd name="T4" fmla="*/ 7 w 16"/>
                  <a:gd name="T5" fmla="*/ 1 h 11"/>
                  <a:gd name="T6" fmla="*/ 3 w 16"/>
                  <a:gd name="T7" fmla="*/ 11 h 11"/>
                </a:gdLst>
                <a:ahLst/>
                <a:cxnLst>
                  <a:cxn ang="0">
                    <a:pos x="T0" y="T1"/>
                  </a:cxn>
                  <a:cxn ang="0">
                    <a:pos x="T2" y="T3"/>
                  </a:cxn>
                  <a:cxn ang="0">
                    <a:pos x="T4" y="T5"/>
                  </a:cxn>
                  <a:cxn ang="0">
                    <a:pos x="T6" y="T7"/>
                  </a:cxn>
                </a:cxnLst>
                <a:rect l="0" t="0" r="r" b="b"/>
                <a:pathLst>
                  <a:path w="16" h="11">
                    <a:moveTo>
                      <a:pt x="3" y="11"/>
                    </a:moveTo>
                    <a:cubicBezTo>
                      <a:pt x="6" y="11"/>
                      <a:pt x="13" y="5"/>
                      <a:pt x="14" y="3"/>
                    </a:cubicBezTo>
                    <a:cubicBezTo>
                      <a:pt x="16" y="2"/>
                      <a:pt x="13" y="0"/>
                      <a:pt x="7" y="1"/>
                    </a:cubicBezTo>
                    <a:cubicBezTo>
                      <a:pt x="1" y="3"/>
                      <a:pt x="0" y="11"/>
                      <a:pt x="3" y="11"/>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89" name="Freeform 65">
                <a:extLst>
                  <a:ext uri="{FF2B5EF4-FFF2-40B4-BE49-F238E27FC236}">
                    <a16:creationId xmlns:a16="http://schemas.microsoft.com/office/drawing/2014/main" id="{9AD52F96-0F6E-4275-AAE2-F2F1FB5ECA45}"/>
                  </a:ext>
                </a:extLst>
              </p:cNvPr>
              <p:cNvSpPr>
                <a:spLocks/>
              </p:cNvSpPr>
              <p:nvPr/>
            </p:nvSpPr>
            <p:spPr bwMode="auto">
              <a:xfrm>
                <a:off x="6652821" y="2862662"/>
                <a:ext cx="27705" cy="12729"/>
              </a:xfrm>
              <a:custGeom>
                <a:avLst/>
                <a:gdLst>
                  <a:gd name="T0" fmla="*/ 9 w 11"/>
                  <a:gd name="T1" fmla="*/ 2 h 5"/>
                  <a:gd name="T2" fmla="*/ 2 w 11"/>
                  <a:gd name="T3" fmla="*/ 3 h 5"/>
                  <a:gd name="T4" fmla="*/ 9 w 11"/>
                  <a:gd name="T5" fmla="*/ 2 h 5"/>
                </a:gdLst>
                <a:ahLst/>
                <a:cxnLst>
                  <a:cxn ang="0">
                    <a:pos x="T0" y="T1"/>
                  </a:cxn>
                  <a:cxn ang="0">
                    <a:pos x="T2" y="T3"/>
                  </a:cxn>
                  <a:cxn ang="0">
                    <a:pos x="T4" y="T5"/>
                  </a:cxn>
                </a:cxnLst>
                <a:rect l="0" t="0" r="r" b="b"/>
                <a:pathLst>
                  <a:path w="11" h="5">
                    <a:moveTo>
                      <a:pt x="9" y="2"/>
                    </a:moveTo>
                    <a:cubicBezTo>
                      <a:pt x="11" y="0"/>
                      <a:pt x="0" y="1"/>
                      <a:pt x="2" y="3"/>
                    </a:cubicBezTo>
                    <a:cubicBezTo>
                      <a:pt x="4" y="5"/>
                      <a:pt x="8" y="5"/>
                      <a:pt x="9" y="2"/>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90" name="Freeform 66">
                <a:extLst>
                  <a:ext uri="{FF2B5EF4-FFF2-40B4-BE49-F238E27FC236}">
                    <a16:creationId xmlns:a16="http://schemas.microsoft.com/office/drawing/2014/main" id="{0D2D02C9-B4E2-4777-8608-E27BE93D47FA}"/>
                  </a:ext>
                </a:extLst>
              </p:cNvPr>
              <p:cNvSpPr>
                <a:spLocks/>
              </p:cNvSpPr>
              <p:nvPr/>
            </p:nvSpPr>
            <p:spPr bwMode="auto">
              <a:xfrm>
                <a:off x="6324116" y="1869810"/>
                <a:ext cx="53162" cy="41930"/>
              </a:xfrm>
              <a:custGeom>
                <a:avLst/>
                <a:gdLst>
                  <a:gd name="T0" fmla="*/ 12 w 21"/>
                  <a:gd name="T1" fmla="*/ 11 h 17"/>
                  <a:gd name="T2" fmla="*/ 20 w 21"/>
                  <a:gd name="T3" fmla="*/ 17 h 17"/>
                  <a:gd name="T4" fmla="*/ 12 w 21"/>
                  <a:gd name="T5" fmla="*/ 7 h 17"/>
                  <a:gd name="T6" fmla="*/ 5 w 21"/>
                  <a:gd name="T7" fmla="*/ 1 h 17"/>
                  <a:gd name="T8" fmla="*/ 12 w 21"/>
                  <a:gd name="T9" fmla="*/ 11 h 17"/>
                </a:gdLst>
                <a:ahLst/>
                <a:cxnLst>
                  <a:cxn ang="0">
                    <a:pos x="T0" y="T1"/>
                  </a:cxn>
                  <a:cxn ang="0">
                    <a:pos x="T2" y="T3"/>
                  </a:cxn>
                  <a:cxn ang="0">
                    <a:pos x="T4" y="T5"/>
                  </a:cxn>
                  <a:cxn ang="0">
                    <a:pos x="T6" y="T7"/>
                  </a:cxn>
                  <a:cxn ang="0">
                    <a:pos x="T8" y="T9"/>
                  </a:cxn>
                </a:cxnLst>
                <a:rect l="0" t="0" r="r" b="b"/>
                <a:pathLst>
                  <a:path w="21" h="17">
                    <a:moveTo>
                      <a:pt x="12" y="11"/>
                    </a:moveTo>
                    <a:cubicBezTo>
                      <a:pt x="15" y="12"/>
                      <a:pt x="17" y="17"/>
                      <a:pt x="20" y="17"/>
                    </a:cubicBezTo>
                    <a:cubicBezTo>
                      <a:pt x="21" y="16"/>
                      <a:pt x="15" y="10"/>
                      <a:pt x="12" y="7"/>
                    </a:cubicBezTo>
                    <a:cubicBezTo>
                      <a:pt x="9" y="3"/>
                      <a:pt x="9" y="0"/>
                      <a:pt x="5" y="1"/>
                    </a:cubicBezTo>
                    <a:cubicBezTo>
                      <a:pt x="0" y="2"/>
                      <a:pt x="9" y="10"/>
                      <a:pt x="12" y="11"/>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91" name="Freeform 67">
                <a:extLst>
                  <a:ext uri="{FF2B5EF4-FFF2-40B4-BE49-F238E27FC236}">
                    <a16:creationId xmlns:a16="http://schemas.microsoft.com/office/drawing/2014/main" id="{159855A8-7982-4FD6-AADF-01F14A9948CB}"/>
                  </a:ext>
                </a:extLst>
              </p:cNvPr>
              <p:cNvSpPr>
                <a:spLocks/>
              </p:cNvSpPr>
              <p:nvPr/>
            </p:nvSpPr>
            <p:spPr bwMode="auto">
              <a:xfrm>
                <a:off x="6532272" y="1765732"/>
                <a:ext cx="273297" cy="86857"/>
              </a:xfrm>
              <a:custGeom>
                <a:avLst/>
                <a:gdLst>
                  <a:gd name="T0" fmla="*/ 8 w 109"/>
                  <a:gd name="T1" fmla="*/ 13 h 35"/>
                  <a:gd name="T2" fmla="*/ 7 w 109"/>
                  <a:gd name="T3" fmla="*/ 17 h 35"/>
                  <a:gd name="T4" fmla="*/ 48 w 109"/>
                  <a:gd name="T5" fmla="*/ 18 h 35"/>
                  <a:gd name="T6" fmla="*/ 25 w 109"/>
                  <a:gd name="T7" fmla="*/ 26 h 35"/>
                  <a:gd name="T8" fmla="*/ 51 w 109"/>
                  <a:gd name="T9" fmla="*/ 30 h 35"/>
                  <a:gd name="T10" fmla="*/ 65 w 109"/>
                  <a:gd name="T11" fmla="*/ 34 h 35"/>
                  <a:gd name="T12" fmla="*/ 77 w 109"/>
                  <a:gd name="T13" fmla="*/ 31 h 35"/>
                  <a:gd name="T14" fmla="*/ 92 w 109"/>
                  <a:gd name="T15" fmla="*/ 25 h 35"/>
                  <a:gd name="T16" fmla="*/ 107 w 109"/>
                  <a:gd name="T17" fmla="*/ 12 h 35"/>
                  <a:gd name="T18" fmla="*/ 85 w 109"/>
                  <a:gd name="T19" fmla="*/ 8 h 35"/>
                  <a:gd name="T20" fmla="*/ 68 w 109"/>
                  <a:gd name="T21" fmla="*/ 6 h 35"/>
                  <a:gd name="T22" fmla="*/ 62 w 109"/>
                  <a:gd name="T23" fmla="*/ 9 h 35"/>
                  <a:gd name="T24" fmla="*/ 56 w 109"/>
                  <a:gd name="T25" fmla="*/ 2 h 35"/>
                  <a:gd name="T26" fmla="*/ 54 w 109"/>
                  <a:gd name="T27" fmla="*/ 13 h 35"/>
                  <a:gd name="T28" fmla="*/ 45 w 109"/>
                  <a:gd name="T29" fmla="*/ 8 h 35"/>
                  <a:gd name="T30" fmla="*/ 35 w 109"/>
                  <a:gd name="T31" fmla="*/ 7 h 35"/>
                  <a:gd name="T32" fmla="*/ 23 w 109"/>
                  <a:gd name="T33" fmla="*/ 0 h 35"/>
                  <a:gd name="T34" fmla="*/ 24 w 109"/>
                  <a:gd name="T35" fmla="*/ 5 h 35"/>
                  <a:gd name="T36" fmla="*/ 16 w 109"/>
                  <a:gd name="T37" fmla="*/ 3 h 35"/>
                  <a:gd name="T38" fmla="*/ 16 w 109"/>
                  <a:gd name="T39" fmla="*/ 9 h 35"/>
                  <a:gd name="T40" fmla="*/ 7 w 109"/>
                  <a:gd name="T41" fmla="*/ 3 h 35"/>
                  <a:gd name="T42" fmla="*/ 3 w 109"/>
                  <a:gd name="T43" fmla="*/ 8 h 35"/>
                  <a:gd name="T44" fmla="*/ 8 w 109"/>
                  <a:gd name="T45" fmla="*/ 1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35">
                    <a:moveTo>
                      <a:pt x="8" y="13"/>
                    </a:moveTo>
                    <a:cubicBezTo>
                      <a:pt x="11" y="14"/>
                      <a:pt x="5" y="14"/>
                      <a:pt x="7" y="17"/>
                    </a:cubicBezTo>
                    <a:cubicBezTo>
                      <a:pt x="15" y="24"/>
                      <a:pt x="44" y="16"/>
                      <a:pt x="48" y="18"/>
                    </a:cubicBezTo>
                    <a:cubicBezTo>
                      <a:pt x="52" y="20"/>
                      <a:pt x="23" y="23"/>
                      <a:pt x="25" y="26"/>
                    </a:cubicBezTo>
                    <a:cubicBezTo>
                      <a:pt x="26" y="29"/>
                      <a:pt x="49" y="32"/>
                      <a:pt x="51" y="30"/>
                    </a:cubicBezTo>
                    <a:cubicBezTo>
                      <a:pt x="53" y="28"/>
                      <a:pt x="57" y="34"/>
                      <a:pt x="65" y="34"/>
                    </a:cubicBezTo>
                    <a:cubicBezTo>
                      <a:pt x="72" y="35"/>
                      <a:pt x="72" y="31"/>
                      <a:pt x="77" y="31"/>
                    </a:cubicBezTo>
                    <a:cubicBezTo>
                      <a:pt x="83" y="31"/>
                      <a:pt x="92" y="28"/>
                      <a:pt x="92" y="25"/>
                    </a:cubicBezTo>
                    <a:cubicBezTo>
                      <a:pt x="92" y="21"/>
                      <a:pt x="109" y="17"/>
                      <a:pt x="107" y="12"/>
                    </a:cubicBezTo>
                    <a:cubicBezTo>
                      <a:pt x="106" y="6"/>
                      <a:pt x="90" y="10"/>
                      <a:pt x="85" y="8"/>
                    </a:cubicBezTo>
                    <a:cubicBezTo>
                      <a:pt x="81" y="6"/>
                      <a:pt x="70" y="3"/>
                      <a:pt x="68" y="6"/>
                    </a:cubicBezTo>
                    <a:cubicBezTo>
                      <a:pt x="67" y="10"/>
                      <a:pt x="64" y="11"/>
                      <a:pt x="62" y="9"/>
                    </a:cubicBezTo>
                    <a:cubicBezTo>
                      <a:pt x="61" y="8"/>
                      <a:pt x="63" y="0"/>
                      <a:pt x="56" y="2"/>
                    </a:cubicBezTo>
                    <a:cubicBezTo>
                      <a:pt x="48" y="4"/>
                      <a:pt x="55" y="12"/>
                      <a:pt x="54" y="13"/>
                    </a:cubicBezTo>
                    <a:cubicBezTo>
                      <a:pt x="52" y="14"/>
                      <a:pt x="45" y="11"/>
                      <a:pt x="45" y="8"/>
                    </a:cubicBezTo>
                    <a:cubicBezTo>
                      <a:pt x="44" y="4"/>
                      <a:pt x="36" y="12"/>
                      <a:pt x="35" y="7"/>
                    </a:cubicBezTo>
                    <a:cubicBezTo>
                      <a:pt x="34" y="3"/>
                      <a:pt x="25" y="0"/>
                      <a:pt x="23" y="0"/>
                    </a:cubicBezTo>
                    <a:cubicBezTo>
                      <a:pt x="21" y="1"/>
                      <a:pt x="25" y="3"/>
                      <a:pt x="24" y="5"/>
                    </a:cubicBezTo>
                    <a:cubicBezTo>
                      <a:pt x="23" y="7"/>
                      <a:pt x="18" y="3"/>
                      <a:pt x="16" y="3"/>
                    </a:cubicBezTo>
                    <a:cubicBezTo>
                      <a:pt x="14" y="3"/>
                      <a:pt x="17" y="7"/>
                      <a:pt x="16" y="9"/>
                    </a:cubicBezTo>
                    <a:cubicBezTo>
                      <a:pt x="15" y="11"/>
                      <a:pt x="11" y="3"/>
                      <a:pt x="7" y="3"/>
                    </a:cubicBezTo>
                    <a:cubicBezTo>
                      <a:pt x="4" y="3"/>
                      <a:pt x="5" y="7"/>
                      <a:pt x="3" y="8"/>
                    </a:cubicBezTo>
                    <a:cubicBezTo>
                      <a:pt x="0" y="8"/>
                      <a:pt x="6" y="11"/>
                      <a:pt x="8" y="13"/>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92" name="Freeform 68">
                <a:extLst>
                  <a:ext uri="{FF2B5EF4-FFF2-40B4-BE49-F238E27FC236}">
                    <a16:creationId xmlns:a16="http://schemas.microsoft.com/office/drawing/2014/main" id="{FBEFC950-F295-44CC-A7E6-1923A9151F0A}"/>
                  </a:ext>
                </a:extLst>
              </p:cNvPr>
              <p:cNvSpPr>
                <a:spLocks/>
              </p:cNvSpPr>
              <p:nvPr/>
            </p:nvSpPr>
            <p:spPr bwMode="auto">
              <a:xfrm>
                <a:off x="6339840" y="1793436"/>
                <a:ext cx="387856" cy="219387"/>
              </a:xfrm>
              <a:custGeom>
                <a:avLst/>
                <a:gdLst>
                  <a:gd name="T0" fmla="*/ 9 w 155"/>
                  <a:gd name="T1" fmla="*/ 33 h 89"/>
                  <a:gd name="T2" fmla="*/ 37 w 155"/>
                  <a:gd name="T3" fmla="*/ 46 h 89"/>
                  <a:gd name="T4" fmla="*/ 49 w 155"/>
                  <a:gd name="T5" fmla="*/ 33 h 89"/>
                  <a:gd name="T6" fmla="*/ 60 w 155"/>
                  <a:gd name="T7" fmla="*/ 38 h 89"/>
                  <a:gd name="T8" fmla="*/ 51 w 155"/>
                  <a:gd name="T9" fmla="*/ 48 h 89"/>
                  <a:gd name="T10" fmla="*/ 43 w 155"/>
                  <a:gd name="T11" fmla="*/ 58 h 89"/>
                  <a:gd name="T12" fmla="*/ 55 w 155"/>
                  <a:gd name="T13" fmla="*/ 60 h 89"/>
                  <a:gd name="T14" fmla="*/ 34 w 155"/>
                  <a:gd name="T15" fmla="*/ 66 h 89"/>
                  <a:gd name="T16" fmla="*/ 57 w 155"/>
                  <a:gd name="T17" fmla="*/ 77 h 89"/>
                  <a:gd name="T18" fmla="*/ 61 w 155"/>
                  <a:gd name="T19" fmla="*/ 86 h 89"/>
                  <a:gd name="T20" fmla="*/ 81 w 155"/>
                  <a:gd name="T21" fmla="*/ 64 h 89"/>
                  <a:gd name="T22" fmla="*/ 91 w 155"/>
                  <a:gd name="T23" fmla="*/ 50 h 89"/>
                  <a:gd name="T24" fmla="*/ 108 w 155"/>
                  <a:gd name="T25" fmla="*/ 37 h 89"/>
                  <a:gd name="T26" fmla="*/ 112 w 155"/>
                  <a:gd name="T27" fmla="*/ 48 h 89"/>
                  <a:gd name="T28" fmla="*/ 114 w 155"/>
                  <a:gd name="T29" fmla="*/ 62 h 89"/>
                  <a:gd name="T30" fmla="*/ 131 w 155"/>
                  <a:gd name="T31" fmla="*/ 70 h 89"/>
                  <a:gd name="T32" fmla="*/ 155 w 155"/>
                  <a:gd name="T33" fmla="*/ 57 h 89"/>
                  <a:gd name="T34" fmla="*/ 138 w 155"/>
                  <a:gd name="T35" fmla="*/ 53 h 89"/>
                  <a:gd name="T36" fmla="*/ 127 w 155"/>
                  <a:gd name="T37" fmla="*/ 45 h 89"/>
                  <a:gd name="T38" fmla="*/ 119 w 155"/>
                  <a:gd name="T39" fmla="*/ 32 h 89"/>
                  <a:gd name="T40" fmla="*/ 105 w 155"/>
                  <a:gd name="T41" fmla="*/ 26 h 89"/>
                  <a:gd name="T42" fmla="*/ 90 w 155"/>
                  <a:gd name="T43" fmla="*/ 23 h 89"/>
                  <a:gd name="T44" fmla="*/ 76 w 155"/>
                  <a:gd name="T45" fmla="*/ 18 h 89"/>
                  <a:gd name="T46" fmla="*/ 67 w 155"/>
                  <a:gd name="T47" fmla="*/ 6 h 89"/>
                  <a:gd name="T48" fmla="*/ 59 w 155"/>
                  <a:gd name="T49" fmla="*/ 6 h 89"/>
                  <a:gd name="T50" fmla="*/ 64 w 155"/>
                  <a:gd name="T51" fmla="*/ 28 h 89"/>
                  <a:gd name="T52" fmla="*/ 44 w 155"/>
                  <a:gd name="T53" fmla="*/ 8 h 89"/>
                  <a:gd name="T54" fmla="*/ 36 w 155"/>
                  <a:gd name="T55" fmla="*/ 19 h 89"/>
                  <a:gd name="T56" fmla="*/ 37 w 155"/>
                  <a:gd name="T57" fmla="*/ 9 h 89"/>
                  <a:gd name="T58" fmla="*/ 21 w 155"/>
                  <a:gd name="T59" fmla="*/ 8 h 89"/>
                  <a:gd name="T60" fmla="*/ 4 w 155"/>
                  <a:gd name="T61" fmla="*/ 12 h 89"/>
                  <a:gd name="T62" fmla="*/ 16 w 155"/>
                  <a:gd name="T63" fmla="*/ 2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5" h="89">
                    <a:moveTo>
                      <a:pt x="16" y="22"/>
                    </a:moveTo>
                    <a:cubicBezTo>
                      <a:pt x="21" y="23"/>
                      <a:pt x="11" y="28"/>
                      <a:pt x="9" y="33"/>
                    </a:cubicBezTo>
                    <a:cubicBezTo>
                      <a:pt x="8" y="38"/>
                      <a:pt x="17" y="42"/>
                      <a:pt x="21" y="45"/>
                    </a:cubicBezTo>
                    <a:cubicBezTo>
                      <a:pt x="24" y="49"/>
                      <a:pt x="33" y="48"/>
                      <a:pt x="37" y="46"/>
                    </a:cubicBezTo>
                    <a:cubicBezTo>
                      <a:pt x="40" y="44"/>
                      <a:pt x="39" y="37"/>
                      <a:pt x="43" y="38"/>
                    </a:cubicBezTo>
                    <a:cubicBezTo>
                      <a:pt x="47" y="38"/>
                      <a:pt x="45" y="34"/>
                      <a:pt x="49" y="33"/>
                    </a:cubicBezTo>
                    <a:cubicBezTo>
                      <a:pt x="52" y="31"/>
                      <a:pt x="53" y="36"/>
                      <a:pt x="50" y="39"/>
                    </a:cubicBezTo>
                    <a:cubicBezTo>
                      <a:pt x="47" y="43"/>
                      <a:pt x="55" y="43"/>
                      <a:pt x="60" y="38"/>
                    </a:cubicBezTo>
                    <a:cubicBezTo>
                      <a:pt x="64" y="34"/>
                      <a:pt x="65" y="38"/>
                      <a:pt x="64" y="42"/>
                    </a:cubicBezTo>
                    <a:cubicBezTo>
                      <a:pt x="63" y="46"/>
                      <a:pt x="54" y="44"/>
                      <a:pt x="51" y="48"/>
                    </a:cubicBezTo>
                    <a:cubicBezTo>
                      <a:pt x="47" y="53"/>
                      <a:pt x="37" y="49"/>
                      <a:pt x="33" y="54"/>
                    </a:cubicBezTo>
                    <a:cubicBezTo>
                      <a:pt x="28" y="59"/>
                      <a:pt x="37" y="60"/>
                      <a:pt x="43" y="58"/>
                    </a:cubicBezTo>
                    <a:cubicBezTo>
                      <a:pt x="49" y="57"/>
                      <a:pt x="61" y="56"/>
                      <a:pt x="66" y="57"/>
                    </a:cubicBezTo>
                    <a:cubicBezTo>
                      <a:pt x="70" y="58"/>
                      <a:pt x="63" y="60"/>
                      <a:pt x="55" y="60"/>
                    </a:cubicBezTo>
                    <a:cubicBezTo>
                      <a:pt x="48" y="60"/>
                      <a:pt x="45" y="62"/>
                      <a:pt x="45" y="64"/>
                    </a:cubicBezTo>
                    <a:cubicBezTo>
                      <a:pt x="46" y="66"/>
                      <a:pt x="35" y="62"/>
                      <a:pt x="34" y="66"/>
                    </a:cubicBezTo>
                    <a:cubicBezTo>
                      <a:pt x="34" y="71"/>
                      <a:pt x="44" y="73"/>
                      <a:pt x="46" y="75"/>
                    </a:cubicBezTo>
                    <a:cubicBezTo>
                      <a:pt x="47" y="78"/>
                      <a:pt x="54" y="76"/>
                      <a:pt x="57" y="77"/>
                    </a:cubicBezTo>
                    <a:cubicBezTo>
                      <a:pt x="60" y="78"/>
                      <a:pt x="52" y="80"/>
                      <a:pt x="51" y="81"/>
                    </a:cubicBezTo>
                    <a:cubicBezTo>
                      <a:pt x="50" y="82"/>
                      <a:pt x="59" y="84"/>
                      <a:pt x="61" y="86"/>
                    </a:cubicBezTo>
                    <a:cubicBezTo>
                      <a:pt x="62" y="89"/>
                      <a:pt x="68" y="88"/>
                      <a:pt x="68" y="84"/>
                    </a:cubicBezTo>
                    <a:cubicBezTo>
                      <a:pt x="68" y="80"/>
                      <a:pt x="74" y="67"/>
                      <a:pt x="81" y="64"/>
                    </a:cubicBezTo>
                    <a:cubicBezTo>
                      <a:pt x="89" y="61"/>
                      <a:pt x="84" y="59"/>
                      <a:pt x="85" y="54"/>
                    </a:cubicBezTo>
                    <a:cubicBezTo>
                      <a:pt x="86" y="50"/>
                      <a:pt x="92" y="54"/>
                      <a:pt x="91" y="50"/>
                    </a:cubicBezTo>
                    <a:cubicBezTo>
                      <a:pt x="89" y="47"/>
                      <a:pt x="90" y="45"/>
                      <a:pt x="95" y="41"/>
                    </a:cubicBezTo>
                    <a:cubicBezTo>
                      <a:pt x="99" y="36"/>
                      <a:pt x="102" y="39"/>
                      <a:pt x="108" y="37"/>
                    </a:cubicBezTo>
                    <a:cubicBezTo>
                      <a:pt x="114" y="34"/>
                      <a:pt x="117" y="39"/>
                      <a:pt x="110" y="39"/>
                    </a:cubicBezTo>
                    <a:cubicBezTo>
                      <a:pt x="105" y="40"/>
                      <a:pt x="108" y="46"/>
                      <a:pt x="112" y="48"/>
                    </a:cubicBezTo>
                    <a:cubicBezTo>
                      <a:pt x="117" y="49"/>
                      <a:pt x="113" y="51"/>
                      <a:pt x="116" y="52"/>
                    </a:cubicBezTo>
                    <a:cubicBezTo>
                      <a:pt x="120" y="52"/>
                      <a:pt x="119" y="58"/>
                      <a:pt x="114" y="62"/>
                    </a:cubicBezTo>
                    <a:cubicBezTo>
                      <a:pt x="110" y="67"/>
                      <a:pt x="115" y="68"/>
                      <a:pt x="125" y="65"/>
                    </a:cubicBezTo>
                    <a:cubicBezTo>
                      <a:pt x="134" y="61"/>
                      <a:pt x="128" y="68"/>
                      <a:pt x="131" y="70"/>
                    </a:cubicBezTo>
                    <a:cubicBezTo>
                      <a:pt x="134" y="73"/>
                      <a:pt x="141" y="68"/>
                      <a:pt x="145" y="64"/>
                    </a:cubicBezTo>
                    <a:cubicBezTo>
                      <a:pt x="149" y="59"/>
                      <a:pt x="155" y="60"/>
                      <a:pt x="155" y="57"/>
                    </a:cubicBezTo>
                    <a:cubicBezTo>
                      <a:pt x="155" y="54"/>
                      <a:pt x="151" y="54"/>
                      <a:pt x="147" y="55"/>
                    </a:cubicBezTo>
                    <a:cubicBezTo>
                      <a:pt x="144" y="57"/>
                      <a:pt x="135" y="56"/>
                      <a:pt x="138" y="53"/>
                    </a:cubicBezTo>
                    <a:cubicBezTo>
                      <a:pt x="141" y="50"/>
                      <a:pt x="140" y="48"/>
                      <a:pt x="136" y="48"/>
                    </a:cubicBezTo>
                    <a:cubicBezTo>
                      <a:pt x="131" y="49"/>
                      <a:pt x="123" y="47"/>
                      <a:pt x="127" y="45"/>
                    </a:cubicBezTo>
                    <a:cubicBezTo>
                      <a:pt x="131" y="44"/>
                      <a:pt x="124" y="39"/>
                      <a:pt x="121" y="39"/>
                    </a:cubicBezTo>
                    <a:cubicBezTo>
                      <a:pt x="117" y="39"/>
                      <a:pt x="118" y="35"/>
                      <a:pt x="119" y="32"/>
                    </a:cubicBezTo>
                    <a:cubicBezTo>
                      <a:pt x="119" y="30"/>
                      <a:pt x="109" y="28"/>
                      <a:pt x="111" y="27"/>
                    </a:cubicBezTo>
                    <a:cubicBezTo>
                      <a:pt x="113" y="26"/>
                      <a:pt x="106" y="24"/>
                      <a:pt x="105" y="26"/>
                    </a:cubicBezTo>
                    <a:cubicBezTo>
                      <a:pt x="103" y="28"/>
                      <a:pt x="100" y="28"/>
                      <a:pt x="100" y="25"/>
                    </a:cubicBezTo>
                    <a:cubicBezTo>
                      <a:pt x="100" y="22"/>
                      <a:pt x="93" y="22"/>
                      <a:pt x="90" y="23"/>
                    </a:cubicBezTo>
                    <a:cubicBezTo>
                      <a:pt x="87" y="23"/>
                      <a:pt x="88" y="16"/>
                      <a:pt x="85" y="14"/>
                    </a:cubicBezTo>
                    <a:cubicBezTo>
                      <a:pt x="82" y="12"/>
                      <a:pt x="78" y="18"/>
                      <a:pt x="76" y="18"/>
                    </a:cubicBezTo>
                    <a:cubicBezTo>
                      <a:pt x="74" y="17"/>
                      <a:pt x="78" y="13"/>
                      <a:pt x="79" y="10"/>
                    </a:cubicBezTo>
                    <a:cubicBezTo>
                      <a:pt x="80" y="7"/>
                      <a:pt x="69" y="3"/>
                      <a:pt x="67" y="6"/>
                    </a:cubicBezTo>
                    <a:cubicBezTo>
                      <a:pt x="66" y="9"/>
                      <a:pt x="64" y="1"/>
                      <a:pt x="61" y="1"/>
                    </a:cubicBezTo>
                    <a:cubicBezTo>
                      <a:pt x="59" y="0"/>
                      <a:pt x="61" y="6"/>
                      <a:pt x="59" y="6"/>
                    </a:cubicBezTo>
                    <a:cubicBezTo>
                      <a:pt x="56" y="7"/>
                      <a:pt x="53" y="9"/>
                      <a:pt x="57" y="11"/>
                    </a:cubicBezTo>
                    <a:cubicBezTo>
                      <a:pt x="61" y="14"/>
                      <a:pt x="65" y="26"/>
                      <a:pt x="64" y="28"/>
                    </a:cubicBezTo>
                    <a:cubicBezTo>
                      <a:pt x="64" y="30"/>
                      <a:pt x="52" y="19"/>
                      <a:pt x="52" y="14"/>
                    </a:cubicBezTo>
                    <a:cubicBezTo>
                      <a:pt x="51" y="9"/>
                      <a:pt x="45" y="5"/>
                      <a:pt x="44" y="8"/>
                    </a:cubicBezTo>
                    <a:cubicBezTo>
                      <a:pt x="42" y="12"/>
                      <a:pt x="38" y="14"/>
                      <a:pt x="39" y="17"/>
                    </a:cubicBezTo>
                    <a:cubicBezTo>
                      <a:pt x="40" y="21"/>
                      <a:pt x="36" y="22"/>
                      <a:pt x="36" y="19"/>
                    </a:cubicBezTo>
                    <a:cubicBezTo>
                      <a:pt x="36" y="16"/>
                      <a:pt x="30" y="13"/>
                      <a:pt x="28" y="13"/>
                    </a:cubicBezTo>
                    <a:cubicBezTo>
                      <a:pt x="25" y="12"/>
                      <a:pt x="33" y="11"/>
                      <a:pt x="37" y="9"/>
                    </a:cubicBezTo>
                    <a:cubicBezTo>
                      <a:pt x="41" y="7"/>
                      <a:pt x="34" y="5"/>
                      <a:pt x="31" y="7"/>
                    </a:cubicBezTo>
                    <a:cubicBezTo>
                      <a:pt x="27" y="9"/>
                      <a:pt x="23" y="6"/>
                      <a:pt x="21" y="8"/>
                    </a:cubicBezTo>
                    <a:cubicBezTo>
                      <a:pt x="19" y="11"/>
                      <a:pt x="17" y="8"/>
                      <a:pt x="13" y="8"/>
                    </a:cubicBezTo>
                    <a:cubicBezTo>
                      <a:pt x="10" y="7"/>
                      <a:pt x="7" y="13"/>
                      <a:pt x="4" y="12"/>
                    </a:cubicBezTo>
                    <a:cubicBezTo>
                      <a:pt x="2" y="11"/>
                      <a:pt x="0" y="17"/>
                      <a:pt x="4" y="23"/>
                    </a:cubicBezTo>
                    <a:cubicBezTo>
                      <a:pt x="8" y="29"/>
                      <a:pt x="11" y="21"/>
                      <a:pt x="16" y="22"/>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93" name="Freeform 69">
                <a:extLst>
                  <a:ext uri="{FF2B5EF4-FFF2-40B4-BE49-F238E27FC236}">
                    <a16:creationId xmlns:a16="http://schemas.microsoft.com/office/drawing/2014/main" id="{F85F940A-CF40-43CF-A87C-EE9F86A2A5DC}"/>
                  </a:ext>
                </a:extLst>
              </p:cNvPr>
              <p:cNvSpPr>
                <a:spLocks/>
              </p:cNvSpPr>
              <p:nvPr/>
            </p:nvSpPr>
            <p:spPr bwMode="auto">
              <a:xfrm>
                <a:off x="11343042" y="2674724"/>
                <a:ext cx="95093" cy="35192"/>
              </a:xfrm>
              <a:custGeom>
                <a:avLst/>
                <a:gdLst>
                  <a:gd name="T0" fmla="*/ 17 w 38"/>
                  <a:gd name="T1" fmla="*/ 2 h 14"/>
                  <a:gd name="T2" fmla="*/ 3 w 38"/>
                  <a:gd name="T3" fmla="*/ 6 h 14"/>
                  <a:gd name="T4" fmla="*/ 24 w 38"/>
                  <a:gd name="T5" fmla="*/ 11 h 14"/>
                  <a:gd name="T6" fmla="*/ 38 w 38"/>
                  <a:gd name="T7" fmla="*/ 9 h 14"/>
                  <a:gd name="T8" fmla="*/ 17 w 38"/>
                  <a:gd name="T9" fmla="*/ 2 h 14"/>
                </a:gdLst>
                <a:ahLst/>
                <a:cxnLst>
                  <a:cxn ang="0">
                    <a:pos x="T0" y="T1"/>
                  </a:cxn>
                  <a:cxn ang="0">
                    <a:pos x="T2" y="T3"/>
                  </a:cxn>
                  <a:cxn ang="0">
                    <a:pos x="T4" y="T5"/>
                  </a:cxn>
                  <a:cxn ang="0">
                    <a:pos x="T6" y="T7"/>
                  </a:cxn>
                  <a:cxn ang="0">
                    <a:pos x="T8" y="T9"/>
                  </a:cxn>
                </a:cxnLst>
                <a:rect l="0" t="0" r="r" b="b"/>
                <a:pathLst>
                  <a:path w="38" h="14">
                    <a:moveTo>
                      <a:pt x="17" y="2"/>
                    </a:moveTo>
                    <a:cubicBezTo>
                      <a:pt x="15" y="4"/>
                      <a:pt x="0" y="3"/>
                      <a:pt x="3" y="6"/>
                    </a:cubicBezTo>
                    <a:cubicBezTo>
                      <a:pt x="6" y="9"/>
                      <a:pt x="18" y="8"/>
                      <a:pt x="24" y="11"/>
                    </a:cubicBezTo>
                    <a:cubicBezTo>
                      <a:pt x="30" y="14"/>
                      <a:pt x="38" y="12"/>
                      <a:pt x="38" y="9"/>
                    </a:cubicBezTo>
                    <a:cubicBezTo>
                      <a:pt x="38" y="6"/>
                      <a:pt x="19" y="0"/>
                      <a:pt x="17" y="2"/>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94" name="Freeform 70">
                <a:extLst>
                  <a:ext uri="{FF2B5EF4-FFF2-40B4-BE49-F238E27FC236}">
                    <a16:creationId xmlns:a16="http://schemas.microsoft.com/office/drawing/2014/main" id="{04E54790-72FA-43FA-A862-B0BBA85CDC8F}"/>
                  </a:ext>
                </a:extLst>
              </p:cNvPr>
              <p:cNvSpPr>
                <a:spLocks/>
              </p:cNvSpPr>
              <p:nvPr/>
            </p:nvSpPr>
            <p:spPr bwMode="auto">
              <a:xfrm>
                <a:off x="9701016" y="3520073"/>
                <a:ext cx="330951" cy="262066"/>
              </a:xfrm>
              <a:custGeom>
                <a:avLst/>
                <a:gdLst>
                  <a:gd name="T0" fmla="*/ 53 w 132"/>
                  <a:gd name="T1" fmla="*/ 78 h 106"/>
                  <a:gd name="T2" fmla="*/ 40 w 132"/>
                  <a:gd name="T3" fmla="*/ 80 h 106"/>
                  <a:gd name="T4" fmla="*/ 23 w 132"/>
                  <a:gd name="T5" fmla="*/ 81 h 106"/>
                  <a:gd name="T6" fmla="*/ 6 w 132"/>
                  <a:gd name="T7" fmla="*/ 94 h 106"/>
                  <a:gd name="T8" fmla="*/ 6 w 132"/>
                  <a:gd name="T9" fmla="*/ 100 h 106"/>
                  <a:gd name="T10" fmla="*/ 18 w 132"/>
                  <a:gd name="T11" fmla="*/ 97 h 106"/>
                  <a:gd name="T12" fmla="*/ 46 w 132"/>
                  <a:gd name="T13" fmla="*/ 90 h 106"/>
                  <a:gd name="T14" fmla="*/ 51 w 132"/>
                  <a:gd name="T15" fmla="*/ 100 h 106"/>
                  <a:gd name="T16" fmla="*/ 64 w 132"/>
                  <a:gd name="T17" fmla="*/ 100 h 106"/>
                  <a:gd name="T18" fmla="*/ 68 w 132"/>
                  <a:gd name="T19" fmla="*/ 92 h 106"/>
                  <a:gd name="T20" fmla="*/ 72 w 132"/>
                  <a:gd name="T21" fmla="*/ 90 h 106"/>
                  <a:gd name="T22" fmla="*/ 86 w 132"/>
                  <a:gd name="T23" fmla="*/ 89 h 106"/>
                  <a:gd name="T24" fmla="*/ 94 w 132"/>
                  <a:gd name="T25" fmla="*/ 90 h 106"/>
                  <a:gd name="T26" fmla="*/ 101 w 132"/>
                  <a:gd name="T27" fmla="*/ 83 h 106"/>
                  <a:gd name="T28" fmla="*/ 112 w 132"/>
                  <a:gd name="T29" fmla="*/ 82 h 106"/>
                  <a:gd name="T30" fmla="*/ 115 w 132"/>
                  <a:gd name="T31" fmla="*/ 66 h 106"/>
                  <a:gd name="T32" fmla="*/ 117 w 132"/>
                  <a:gd name="T33" fmla="*/ 48 h 106"/>
                  <a:gd name="T34" fmla="*/ 128 w 132"/>
                  <a:gd name="T35" fmla="*/ 36 h 106"/>
                  <a:gd name="T36" fmla="*/ 122 w 132"/>
                  <a:gd name="T37" fmla="*/ 6 h 106"/>
                  <a:gd name="T38" fmla="*/ 108 w 132"/>
                  <a:gd name="T39" fmla="*/ 10 h 106"/>
                  <a:gd name="T40" fmla="*/ 106 w 132"/>
                  <a:gd name="T41" fmla="*/ 25 h 106"/>
                  <a:gd name="T42" fmla="*/ 100 w 132"/>
                  <a:gd name="T43" fmla="*/ 40 h 106"/>
                  <a:gd name="T44" fmla="*/ 93 w 132"/>
                  <a:gd name="T45" fmla="*/ 51 h 106"/>
                  <a:gd name="T46" fmla="*/ 83 w 132"/>
                  <a:gd name="T47" fmla="*/ 59 h 106"/>
                  <a:gd name="T48" fmla="*/ 76 w 132"/>
                  <a:gd name="T49" fmla="*/ 55 h 106"/>
                  <a:gd name="T50" fmla="*/ 67 w 132"/>
                  <a:gd name="T51" fmla="*/ 64 h 106"/>
                  <a:gd name="T52" fmla="*/ 60 w 132"/>
                  <a:gd name="T53" fmla="*/ 76 h 106"/>
                  <a:gd name="T54" fmla="*/ 53 w 132"/>
                  <a:gd name="T55" fmla="*/ 7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2" h="106">
                    <a:moveTo>
                      <a:pt x="53" y="78"/>
                    </a:moveTo>
                    <a:cubicBezTo>
                      <a:pt x="54" y="75"/>
                      <a:pt x="47" y="77"/>
                      <a:pt x="40" y="80"/>
                    </a:cubicBezTo>
                    <a:cubicBezTo>
                      <a:pt x="32" y="83"/>
                      <a:pt x="27" y="76"/>
                      <a:pt x="23" y="81"/>
                    </a:cubicBezTo>
                    <a:cubicBezTo>
                      <a:pt x="19" y="85"/>
                      <a:pt x="11" y="93"/>
                      <a:pt x="6" y="94"/>
                    </a:cubicBezTo>
                    <a:cubicBezTo>
                      <a:pt x="0" y="95"/>
                      <a:pt x="3" y="101"/>
                      <a:pt x="6" y="100"/>
                    </a:cubicBezTo>
                    <a:cubicBezTo>
                      <a:pt x="10" y="98"/>
                      <a:pt x="16" y="100"/>
                      <a:pt x="18" y="97"/>
                    </a:cubicBezTo>
                    <a:cubicBezTo>
                      <a:pt x="20" y="94"/>
                      <a:pt x="36" y="91"/>
                      <a:pt x="46" y="90"/>
                    </a:cubicBezTo>
                    <a:cubicBezTo>
                      <a:pt x="56" y="90"/>
                      <a:pt x="50" y="95"/>
                      <a:pt x="51" y="100"/>
                    </a:cubicBezTo>
                    <a:cubicBezTo>
                      <a:pt x="52" y="106"/>
                      <a:pt x="60" y="105"/>
                      <a:pt x="64" y="100"/>
                    </a:cubicBezTo>
                    <a:cubicBezTo>
                      <a:pt x="69" y="95"/>
                      <a:pt x="72" y="95"/>
                      <a:pt x="68" y="92"/>
                    </a:cubicBezTo>
                    <a:cubicBezTo>
                      <a:pt x="65" y="89"/>
                      <a:pt x="69" y="86"/>
                      <a:pt x="72" y="90"/>
                    </a:cubicBezTo>
                    <a:cubicBezTo>
                      <a:pt x="74" y="94"/>
                      <a:pt x="83" y="95"/>
                      <a:pt x="86" y="89"/>
                    </a:cubicBezTo>
                    <a:cubicBezTo>
                      <a:pt x="89" y="84"/>
                      <a:pt x="90" y="90"/>
                      <a:pt x="94" y="90"/>
                    </a:cubicBezTo>
                    <a:cubicBezTo>
                      <a:pt x="98" y="90"/>
                      <a:pt x="101" y="80"/>
                      <a:pt x="101" y="83"/>
                    </a:cubicBezTo>
                    <a:cubicBezTo>
                      <a:pt x="101" y="87"/>
                      <a:pt x="108" y="86"/>
                      <a:pt x="112" y="82"/>
                    </a:cubicBezTo>
                    <a:cubicBezTo>
                      <a:pt x="116" y="77"/>
                      <a:pt x="112" y="70"/>
                      <a:pt x="115" y="66"/>
                    </a:cubicBezTo>
                    <a:cubicBezTo>
                      <a:pt x="117" y="62"/>
                      <a:pt x="120" y="53"/>
                      <a:pt x="117" y="48"/>
                    </a:cubicBezTo>
                    <a:cubicBezTo>
                      <a:pt x="115" y="43"/>
                      <a:pt x="123" y="40"/>
                      <a:pt x="128" y="36"/>
                    </a:cubicBezTo>
                    <a:cubicBezTo>
                      <a:pt x="132" y="32"/>
                      <a:pt x="123" y="12"/>
                      <a:pt x="122" y="6"/>
                    </a:cubicBezTo>
                    <a:cubicBezTo>
                      <a:pt x="122" y="0"/>
                      <a:pt x="111" y="8"/>
                      <a:pt x="108" y="10"/>
                    </a:cubicBezTo>
                    <a:cubicBezTo>
                      <a:pt x="105" y="12"/>
                      <a:pt x="102" y="22"/>
                      <a:pt x="106" y="25"/>
                    </a:cubicBezTo>
                    <a:cubicBezTo>
                      <a:pt x="110" y="28"/>
                      <a:pt x="100" y="34"/>
                      <a:pt x="100" y="40"/>
                    </a:cubicBezTo>
                    <a:cubicBezTo>
                      <a:pt x="101" y="46"/>
                      <a:pt x="94" y="46"/>
                      <a:pt x="93" y="51"/>
                    </a:cubicBezTo>
                    <a:cubicBezTo>
                      <a:pt x="92" y="56"/>
                      <a:pt x="89" y="55"/>
                      <a:pt x="83" y="59"/>
                    </a:cubicBezTo>
                    <a:cubicBezTo>
                      <a:pt x="77" y="63"/>
                      <a:pt x="74" y="58"/>
                      <a:pt x="76" y="55"/>
                    </a:cubicBezTo>
                    <a:cubicBezTo>
                      <a:pt x="77" y="52"/>
                      <a:pt x="67" y="57"/>
                      <a:pt x="67" y="64"/>
                    </a:cubicBezTo>
                    <a:cubicBezTo>
                      <a:pt x="68" y="72"/>
                      <a:pt x="58" y="72"/>
                      <a:pt x="60" y="76"/>
                    </a:cubicBezTo>
                    <a:cubicBezTo>
                      <a:pt x="63" y="79"/>
                      <a:pt x="53" y="81"/>
                      <a:pt x="53" y="78"/>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95" name="Freeform 71">
                <a:extLst>
                  <a:ext uri="{FF2B5EF4-FFF2-40B4-BE49-F238E27FC236}">
                    <a16:creationId xmlns:a16="http://schemas.microsoft.com/office/drawing/2014/main" id="{2D0C517C-36DD-4365-B6D2-087A513F8E18}"/>
                  </a:ext>
                </a:extLst>
              </p:cNvPr>
              <p:cNvSpPr>
                <a:spLocks/>
              </p:cNvSpPr>
              <p:nvPr/>
            </p:nvSpPr>
            <p:spPr bwMode="auto">
              <a:xfrm>
                <a:off x="9668819" y="3769410"/>
                <a:ext cx="80117" cy="89103"/>
              </a:xfrm>
              <a:custGeom>
                <a:avLst/>
                <a:gdLst>
                  <a:gd name="T0" fmla="*/ 7 w 32"/>
                  <a:gd name="T1" fmla="*/ 5 h 36"/>
                  <a:gd name="T2" fmla="*/ 2 w 32"/>
                  <a:gd name="T3" fmla="*/ 13 h 36"/>
                  <a:gd name="T4" fmla="*/ 8 w 32"/>
                  <a:gd name="T5" fmla="*/ 10 h 36"/>
                  <a:gd name="T6" fmla="*/ 10 w 32"/>
                  <a:gd name="T7" fmla="*/ 21 h 36"/>
                  <a:gd name="T8" fmla="*/ 14 w 32"/>
                  <a:gd name="T9" fmla="*/ 35 h 36"/>
                  <a:gd name="T10" fmla="*/ 27 w 32"/>
                  <a:gd name="T11" fmla="*/ 16 h 36"/>
                  <a:gd name="T12" fmla="*/ 25 w 32"/>
                  <a:gd name="T13" fmla="*/ 9 h 36"/>
                  <a:gd name="T14" fmla="*/ 17 w 32"/>
                  <a:gd name="T15" fmla="*/ 3 h 36"/>
                  <a:gd name="T16" fmla="*/ 7 w 32"/>
                  <a:gd name="T17"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7" y="5"/>
                    </a:moveTo>
                    <a:cubicBezTo>
                      <a:pt x="2" y="9"/>
                      <a:pt x="0" y="10"/>
                      <a:pt x="2" y="13"/>
                    </a:cubicBezTo>
                    <a:cubicBezTo>
                      <a:pt x="4" y="17"/>
                      <a:pt x="7" y="14"/>
                      <a:pt x="8" y="10"/>
                    </a:cubicBezTo>
                    <a:cubicBezTo>
                      <a:pt x="10" y="6"/>
                      <a:pt x="13" y="15"/>
                      <a:pt x="10" y="21"/>
                    </a:cubicBezTo>
                    <a:cubicBezTo>
                      <a:pt x="7" y="27"/>
                      <a:pt x="10" y="36"/>
                      <a:pt x="14" y="35"/>
                    </a:cubicBezTo>
                    <a:cubicBezTo>
                      <a:pt x="18" y="34"/>
                      <a:pt x="22" y="22"/>
                      <a:pt x="27" y="16"/>
                    </a:cubicBezTo>
                    <a:cubicBezTo>
                      <a:pt x="32" y="10"/>
                      <a:pt x="25" y="12"/>
                      <a:pt x="25" y="9"/>
                    </a:cubicBezTo>
                    <a:cubicBezTo>
                      <a:pt x="25" y="5"/>
                      <a:pt x="17" y="6"/>
                      <a:pt x="17" y="3"/>
                    </a:cubicBezTo>
                    <a:cubicBezTo>
                      <a:pt x="17" y="0"/>
                      <a:pt x="12" y="2"/>
                      <a:pt x="7" y="5"/>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96" name="Freeform 72">
                <a:extLst>
                  <a:ext uri="{FF2B5EF4-FFF2-40B4-BE49-F238E27FC236}">
                    <a16:creationId xmlns:a16="http://schemas.microsoft.com/office/drawing/2014/main" id="{0966AEC5-F6F7-49F9-82C2-A4925DB9483F}"/>
                  </a:ext>
                </a:extLst>
              </p:cNvPr>
              <p:cNvSpPr>
                <a:spLocks/>
              </p:cNvSpPr>
              <p:nvPr/>
            </p:nvSpPr>
            <p:spPr bwMode="auto">
              <a:xfrm>
                <a:off x="9961584" y="3379307"/>
                <a:ext cx="190934" cy="148255"/>
              </a:xfrm>
              <a:custGeom>
                <a:avLst/>
                <a:gdLst>
                  <a:gd name="T0" fmla="*/ 9 w 76"/>
                  <a:gd name="T1" fmla="*/ 35 h 60"/>
                  <a:gd name="T2" fmla="*/ 4 w 76"/>
                  <a:gd name="T3" fmla="*/ 42 h 60"/>
                  <a:gd name="T4" fmla="*/ 2 w 76"/>
                  <a:gd name="T5" fmla="*/ 48 h 60"/>
                  <a:gd name="T6" fmla="*/ 2 w 76"/>
                  <a:gd name="T7" fmla="*/ 57 h 60"/>
                  <a:gd name="T8" fmla="*/ 8 w 76"/>
                  <a:gd name="T9" fmla="*/ 55 h 60"/>
                  <a:gd name="T10" fmla="*/ 14 w 76"/>
                  <a:gd name="T11" fmla="*/ 53 h 60"/>
                  <a:gd name="T12" fmla="*/ 7 w 76"/>
                  <a:gd name="T13" fmla="*/ 45 h 60"/>
                  <a:gd name="T14" fmla="*/ 17 w 76"/>
                  <a:gd name="T15" fmla="*/ 44 h 60"/>
                  <a:gd name="T16" fmla="*/ 34 w 76"/>
                  <a:gd name="T17" fmla="*/ 48 h 60"/>
                  <a:gd name="T18" fmla="*/ 41 w 76"/>
                  <a:gd name="T19" fmla="*/ 45 h 60"/>
                  <a:gd name="T20" fmla="*/ 57 w 76"/>
                  <a:gd name="T21" fmla="*/ 38 h 60"/>
                  <a:gd name="T22" fmla="*/ 63 w 76"/>
                  <a:gd name="T23" fmla="*/ 32 h 60"/>
                  <a:gd name="T24" fmla="*/ 76 w 76"/>
                  <a:gd name="T25" fmla="*/ 18 h 60"/>
                  <a:gd name="T26" fmla="*/ 65 w 76"/>
                  <a:gd name="T27" fmla="*/ 21 h 60"/>
                  <a:gd name="T28" fmla="*/ 54 w 76"/>
                  <a:gd name="T29" fmla="*/ 24 h 60"/>
                  <a:gd name="T30" fmla="*/ 29 w 76"/>
                  <a:gd name="T31" fmla="*/ 6 h 60"/>
                  <a:gd name="T32" fmla="*/ 22 w 76"/>
                  <a:gd name="T33" fmla="*/ 9 h 60"/>
                  <a:gd name="T34" fmla="*/ 21 w 76"/>
                  <a:gd name="T35" fmla="*/ 21 h 60"/>
                  <a:gd name="T36" fmla="*/ 18 w 76"/>
                  <a:gd name="T37" fmla="*/ 31 h 60"/>
                  <a:gd name="T38" fmla="*/ 9 w 76"/>
                  <a:gd name="T39" fmla="*/ 3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6" h="60">
                    <a:moveTo>
                      <a:pt x="9" y="35"/>
                    </a:moveTo>
                    <a:cubicBezTo>
                      <a:pt x="5" y="36"/>
                      <a:pt x="9" y="40"/>
                      <a:pt x="4" y="42"/>
                    </a:cubicBezTo>
                    <a:cubicBezTo>
                      <a:pt x="0" y="44"/>
                      <a:pt x="0" y="47"/>
                      <a:pt x="2" y="48"/>
                    </a:cubicBezTo>
                    <a:cubicBezTo>
                      <a:pt x="5" y="50"/>
                      <a:pt x="3" y="54"/>
                      <a:pt x="2" y="57"/>
                    </a:cubicBezTo>
                    <a:cubicBezTo>
                      <a:pt x="2" y="60"/>
                      <a:pt x="5" y="58"/>
                      <a:pt x="8" y="55"/>
                    </a:cubicBezTo>
                    <a:cubicBezTo>
                      <a:pt x="11" y="52"/>
                      <a:pt x="13" y="56"/>
                      <a:pt x="14" y="53"/>
                    </a:cubicBezTo>
                    <a:cubicBezTo>
                      <a:pt x="15" y="50"/>
                      <a:pt x="7" y="48"/>
                      <a:pt x="7" y="45"/>
                    </a:cubicBezTo>
                    <a:cubicBezTo>
                      <a:pt x="8" y="42"/>
                      <a:pt x="13" y="46"/>
                      <a:pt x="17" y="44"/>
                    </a:cubicBezTo>
                    <a:cubicBezTo>
                      <a:pt x="21" y="42"/>
                      <a:pt x="29" y="44"/>
                      <a:pt x="34" y="48"/>
                    </a:cubicBezTo>
                    <a:cubicBezTo>
                      <a:pt x="39" y="52"/>
                      <a:pt x="40" y="51"/>
                      <a:pt x="41" y="45"/>
                    </a:cubicBezTo>
                    <a:cubicBezTo>
                      <a:pt x="42" y="40"/>
                      <a:pt x="50" y="38"/>
                      <a:pt x="57" y="38"/>
                    </a:cubicBezTo>
                    <a:cubicBezTo>
                      <a:pt x="65" y="38"/>
                      <a:pt x="66" y="34"/>
                      <a:pt x="63" y="32"/>
                    </a:cubicBezTo>
                    <a:cubicBezTo>
                      <a:pt x="61" y="31"/>
                      <a:pt x="76" y="21"/>
                      <a:pt x="76" y="18"/>
                    </a:cubicBezTo>
                    <a:cubicBezTo>
                      <a:pt x="75" y="16"/>
                      <a:pt x="68" y="24"/>
                      <a:pt x="65" y="21"/>
                    </a:cubicBezTo>
                    <a:cubicBezTo>
                      <a:pt x="63" y="18"/>
                      <a:pt x="59" y="23"/>
                      <a:pt x="54" y="24"/>
                    </a:cubicBezTo>
                    <a:cubicBezTo>
                      <a:pt x="49" y="25"/>
                      <a:pt x="33" y="12"/>
                      <a:pt x="29" y="6"/>
                    </a:cubicBezTo>
                    <a:cubicBezTo>
                      <a:pt x="25" y="0"/>
                      <a:pt x="19" y="5"/>
                      <a:pt x="22" y="9"/>
                    </a:cubicBezTo>
                    <a:cubicBezTo>
                      <a:pt x="25" y="14"/>
                      <a:pt x="21" y="15"/>
                      <a:pt x="21" y="21"/>
                    </a:cubicBezTo>
                    <a:cubicBezTo>
                      <a:pt x="21" y="27"/>
                      <a:pt x="17" y="27"/>
                      <a:pt x="18" y="31"/>
                    </a:cubicBezTo>
                    <a:cubicBezTo>
                      <a:pt x="19" y="35"/>
                      <a:pt x="13" y="34"/>
                      <a:pt x="9" y="35"/>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97" name="Freeform 73">
                <a:extLst>
                  <a:ext uri="{FF2B5EF4-FFF2-40B4-BE49-F238E27FC236}">
                    <a16:creationId xmlns:a16="http://schemas.microsoft.com/office/drawing/2014/main" id="{62B57D09-9A79-4C4E-AEA9-75DA19370100}"/>
                  </a:ext>
                </a:extLst>
              </p:cNvPr>
              <p:cNvSpPr>
                <a:spLocks/>
              </p:cNvSpPr>
              <p:nvPr/>
            </p:nvSpPr>
            <p:spPr bwMode="auto">
              <a:xfrm>
                <a:off x="9746690" y="3749942"/>
                <a:ext cx="69635" cy="56905"/>
              </a:xfrm>
              <a:custGeom>
                <a:avLst/>
                <a:gdLst>
                  <a:gd name="T0" fmla="*/ 11 w 28"/>
                  <a:gd name="T1" fmla="*/ 19 h 23"/>
                  <a:gd name="T2" fmla="*/ 20 w 28"/>
                  <a:gd name="T3" fmla="*/ 15 h 23"/>
                  <a:gd name="T4" fmla="*/ 28 w 28"/>
                  <a:gd name="T5" fmla="*/ 5 h 23"/>
                  <a:gd name="T6" fmla="*/ 17 w 28"/>
                  <a:gd name="T7" fmla="*/ 4 h 23"/>
                  <a:gd name="T8" fmla="*/ 6 w 28"/>
                  <a:gd name="T9" fmla="*/ 7 h 23"/>
                  <a:gd name="T10" fmla="*/ 4 w 28"/>
                  <a:gd name="T11" fmla="*/ 22 h 23"/>
                  <a:gd name="T12" fmla="*/ 11 w 28"/>
                  <a:gd name="T13" fmla="*/ 19 h 23"/>
                </a:gdLst>
                <a:ahLst/>
                <a:cxnLst>
                  <a:cxn ang="0">
                    <a:pos x="T0" y="T1"/>
                  </a:cxn>
                  <a:cxn ang="0">
                    <a:pos x="T2" y="T3"/>
                  </a:cxn>
                  <a:cxn ang="0">
                    <a:pos x="T4" y="T5"/>
                  </a:cxn>
                  <a:cxn ang="0">
                    <a:pos x="T6" y="T7"/>
                  </a:cxn>
                  <a:cxn ang="0">
                    <a:pos x="T8" y="T9"/>
                  </a:cxn>
                  <a:cxn ang="0">
                    <a:pos x="T10" y="T11"/>
                  </a:cxn>
                  <a:cxn ang="0">
                    <a:pos x="T12" y="T13"/>
                  </a:cxn>
                </a:cxnLst>
                <a:rect l="0" t="0" r="r" b="b"/>
                <a:pathLst>
                  <a:path w="28" h="23">
                    <a:moveTo>
                      <a:pt x="11" y="19"/>
                    </a:moveTo>
                    <a:cubicBezTo>
                      <a:pt x="12" y="15"/>
                      <a:pt x="17" y="13"/>
                      <a:pt x="20" y="15"/>
                    </a:cubicBezTo>
                    <a:cubicBezTo>
                      <a:pt x="24" y="17"/>
                      <a:pt x="28" y="10"/>
                      <a:pt x="28" y="5"/>
                    </a:cubicBezTo>
                    <a:cubicBezTo>
                      <a:pt x="28" y="0"/>
                      <a:pt x="18" y="0"/>
                      <a:pt x="17" y="4"/>
                    </a:cubicBezTo>
                    <a:cubicBezTo>
                      <a:pt x="15" y="7"/>
                      <a:pt x="11" y="6"/>
                      <a:pt x="6" y="7"/>
                    </a:cubicBezTo>
                    <a:cubicBezTo>
                      <a:pt x="1" y="8"/>
                      <a:pt x="0" y="20"/>
                      <a:pt x="4" y="22"/>
                    </a:cubicBezTo>
                    <a:cubicBezTo>
                      <a:pt x="7" y="23"/>
                      <a:pt x="10" y="23"/>
                      <a:pt x="11" y="19"/>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98" name="Freeform 74">
                <a:extLst>
                  <a:ext uri="{FF2B5EF4-FFF2-40B4-BE49-F238E27FC236}">
                    <a16:creationId xmlns:a16="http://schemas.microsoft.com/office/drawing/2014/main" id="{AA89213B-23C5-4E56-8AC8-D847526EC938}"/>
                  </a:ext>
                </a:extLst>
              </p:cNvPr>
              <p:cNvSpPr>
                <a:spLocks/>
              </p:cNvSpPr>
              <p:nvPr/>
            </p:nvSpPr>
            <p:spPr bwMode="auto">
              <a:xfrm>
                <a:off x="9064571" y="4184222"/>
                <a:ext cx="74877" cy="64393"/>
              </a:xfrm>
              <a:custGeom>
                <a:avLst/>
                <a:gdLst>
                  <a:gd name="T0" fmla="*/ 24 w 30"/>
                  <a:gd name="T1" fmla="*/ 16 h 26"/>
                  <a:gd name="T2" fmla="*/ 30 w 30"/>
                  <a:gd name="T3" fmla="*/ 3 h 26"/>
                  <a:gd name="T4" fmla="*/ 16 w 30"/>
                  <a:gd name="T5" fmla="*/ 2 h 26"/>
                  <a:gd name="T6" fmla="*/ 5 w 30"/>
                  <a:gd name="T7" fmla="*/ 17 h 26"/>
                  <a:gd name="T8" fmla="*/ 24 w 30"/>
                  <a:gd name="T9" fmla="*/ 16 h 26"/>
                </a:gdLst>
                <a:ahLst/>
                <a:cxnLst>
                  <a:cxn ang="0">
                    <a:pos x="T0" y="T1"/>
                  </a:cxn>
                  <a:cxn ang="0">
                    <a:pos x="T2" y="T3"/>
                  </a:cxn>
                  <a:cxn ang="0">
                    <a:pos x="T4" y="T5"/>
                  </a:cxn>
                  <a:cxn ang="0">
                    <a:pos x="T6" y="T7"/>
                  </a:cxn>
                  <a:cxn ang="0">
                    <a:pos x="T8" y="T9"/>
                  </a:cxn>
                </a:cxnLst>
                <a:rect l="0" t="0" r="r" b="b"/>
                <a:pathLst>
                  <a:path w="30" h="26">
                    <a:moveTo>
                      <a:pt x="24" y="16"/>
                    </a:moveTo>
                    <a:cubicBezTo>
                      <a:pt x="24" y="12"/>
                      <a:pt x="30" y="6"/>
                      <a:pt x="30" y="3"/>
                    </a:cubicBezTo>
                    <a:cubicBezTo>
                      <a:pt x="29" y="0"/>
                      <a:pt x="20" y="2"/>
                      <a:pt x="16" y="2"/>
                    </a:cubicBezTo>
                    <a:cubicBezTo>
                      <a:pt x="11" y="2"/>
                      <a:pt x="0" y="8"/>
                      <a:pt x="5" y="17"/>
                    </a:cubicBezTo>
                    <a:cubicBezTo>
                      <a:pt x="9" y="26"/>
                      <a:pt x="23" y="20"/>
                      <a:pt x="24" y="16"/>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999" name="Freeform 75">
                <a:extLst>
                  <a:ext uri="{FF2B5EF4-FFF2-40B4-BE49-F238E27FC236}">
                    <a16:creationId xmlns:a16="http://schemas.microsoft.com/office/drawing/2014/main" id="{9D3D4AF6-339C-47A3-853D-528B4D43210A}"/>
                  </a:ext>
                </a:extLst>
              </p:cNvPr>
              <p:cNvSpPr>
                <a:spLocks/>
              </p:cNvSpPr>
              <p:nvPr/>
            </p:nvSpPr>
            <p:spPr bwMode="auto">
              <a:xfrm>
                <a:off x="9392527" y="4029229"/>
                <a:ext cx="68138" cy="95841"/>
              </a:xfrm>
              <a:custGeom>
                <a:avLst/>
                <a:gdLst>
                  <a:gd name="T0" fmla="*/ 10 w 27"/>
                  <a:gd name="T1" fmla="*/ 39 h 39"/>
                  <a:gd name="T2" fmla="*/ 24 w 27"/>
                  <a:gd name="T3" fmla="*/ 4 h 39"/>
                  <a:gd name="T4" fmla="*/ 4 w 27"/>
                  <a:gd name="T5" fmla="*/ 19 h 39"/>
                  <a:gd name="T6" fmla="*/ 10 w 27"/>
                  <a:gd name="T7" fmla="*/ 39 h 39"/>
                </a:gdLst>
                <a:ahLst/>
                <a:cxnLst>
                  <a:cxn ang="0">
                    <a:pos x="T0" y="T1"/>
                  </a:cxn>
                  <a:cxn ang="0">
                    <a:pos x="T2" y="T3"/>
                  </a:cxn>
                  <a:cxn ang="0">
                    <a:pos x="T4" y="T5"/>
                  </a:cxn>
                  <a:cxn ang="0">
                    <a:pos x="T6" y="T7"/>
                  </a:cxn>
                </a:cxnLst>
                <a:rect l="0" t="0" r="r" b="b"/>
                <a:pathLst>
                  <a:path w="27" h="39">
                    <a:moveTo>
                      <a:pt x="10" y="39"/>
                    </a:moveTo>
                    <a:cubicBezTo>
                      <a:pt x="13" y="36"/>
                      <a:pt x="27" y="8"/>
                      <a:pt x="24" y="4"/>
                    </a:cubicBezTo>
                    <a:cubicBezTo>
                      <a:pt x="21" y="0"/>
                      <a:pt x="7" y="6"/>
                      <a:pt x="4" y="19"/>
                    </a:cubicBezTo>
                    <a:cubicBezTo>
                      <a:pt x="0" y="33"/>
                      <a:pt x="8" y="39"/>
                      <a:pt x="10" y="39"/>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00" name="Freeform 76">
                <a:extLst>
                  <a:ext uri="{FF2B5EF4-FFF2-40B4-BE49-F238E27FC236}">
                    <a16:creationId xmlns:a16="http://schemas.microsoft.com/office/drawing/2014/main" id="{EF2777EA-103E-44A1-8CA6-0D26104DC6E1}"/>
                  </a:ext>
                </a:extLst>
              </p:cNvPr>
              <p:cNvSpPr>
                <a:spLocks/>
              </p:cNvSpPr>
              <p:nvPr/>
            </p:nvSpPr>
            <p:spPr bwMode="auto">
              <a:xfrm>
                <a:off x="9500349" y="4470997"/>
                <a:ext cx="30699" cy="29950"/>
              </a:xfrm>
              <a:custGeom>
                <a:avLst/>
                <a:gdLst>
                  <a:gd name="T0" fmla="*/ 10 w 12"/>
                  <a:gd name="T1" fmla="*/ 3 h 12"/>
                  <a:gd name="T2" fmla="*/ 1 w 12"/>
                  <a:gd name="T3" fmla="*/ 9 h 12"/>
                  <a:gd name="T4" fmla="*/ 10 w 12"/>
                  <a:gd name="T5" fmla="*/ 3 h 12"/>
                </a:gdLst>
                <a:ahLst/>
                <a:cxnLst>
                  <a:cxn ang="0">
                    <a:pos x="T0" y="T1"/>
                  </a:cxn>
                  <a:cxn ang="0">
                    <a:pos x="T2" y="T3"/>
                  </a:cxn>
                  <a:cxn ang="0">
                    <a:pos x="T4" y="T5"/>
                  </a:cxn>
                </a:cxnLst>
                <a:rect l="0" t="0" r="r" b="b"/>
                <a:pathLst>
                  <a:path w="12" h="12">
                    <a:moveTo>
                      <a:pt x="10" y="3"/>
                    </a:moveTo>
                    <a:cubicBezTo>
                      <a:pt x="7" y="0"/>
                      <a:pt x="0" y="6"/>
                      <a:pt x="1" y="9"/>
                    </a:cubicBezTo>
                    <a:cubicBezTo>
                      <a:pt x="3" y="12"/>
                      <a:pt x="12" y="7"/>
                      <a:pt x="10" y="3"/>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01" name="Freeform 77">
                <a:extLst>
                  <a:ext uri="{FF2B5EF4-FFF2-40B4-BE49-F238E27FC236}">
                    <a16:creationId xmlns:a16="http://schemas.microsoft.com/office/drawing/2014/main" id="{BB9605E8-3999-402A-B3D6-904B88290431}"/>
                  </a:ext>
                </a:extLst>
              </p:cNvPr>
              <p:cNvSpPr>
                <a:spLocks/>
              </p:cNvSpPr>
              <p:nvPr/>
            </p:nvSpPr>
            <p:spPr bwMode="auto">
              <a:xfrm>
                <a:off x="9405256" y="4372160"/>
                <a:ext cx="47921" cy="44177"/>
              </a:xfrm>
              <a:custGeom>
                <a:avLst/>
                <a:gdLst>
                  <a:gd name="T0" fmla="*/ 1 w 19"/>
                  <a:gd name="T1" fmla="*/ 3 h 18"/>
                  <a:gd name="T2" fmla="*/ 11 w 19"/>
                  <a:gd name="T3" fmla="*/ 15 h 18"/>
                  <a:gd name="T4" fmla="*/ 1 w 19"/>
                  <a:gd name="T5" fmla="*/ 3 h 18"/>
                </a:gdLst>
                <a:ahLst/>
                <a:cxnLst>
                  <a:cxn ang="0">
                    <a:pos x="T0" y="T1"/>
                  </a:cxn>
                  <a:cxn ang="0">
                    <a:pos x="T2" y="T3"/>
                  </a:cxn>
                  <a:cxn ang="0">
                    <a:pos x="T4" y="T5"/>
                  </a:cxn>
                </a:cxnLst>
                <a:rect l="0" t="0" r="r" b="b"/>
                <a:pathLst>
                  <a:path w="19" h="18">
                    <a:moveTo>
                      <a:pt x="1" y="3"/>
                    </a:moveTo>
                    <a:cubicBezTo>
                      <a:pt x="2" y="8"/>
                      <a:pt x="4" y="18"/>
                      <a:pt x="11" y="15"/>
                    </a:cubicBezTo>
                    <a:cubicBezTo>
                      <a:pt x="19" y="13"/>
                      <a:pt x="0" y="0"/>
                      <a:pt x="1" y="3"/>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02" name="Freeform 78">
                <a:extLst>
                  <a:ext uri="{FF2B5EF4-FFF2-40B4-BE49-F238E27FC236}">
                    <a16:creationId xmlns:a16="http://schemas.microsoft.com/office/drawing/2014/main" id="{6F064B4F-3BD5-41C1-85CA-7D2EBC5D1F28}"/>
                  </a:ext>
                </a:extLst>
              </p:cNvPr>
              <p:cNvSpPr>
                <a:spLocks/>
              </p:cNvSpPr>
              <p:nvPr/>
            </p:nvSpPr>
            <p:spPr bwMode="auto">
              <a:xfrm>
                <a:off x="9315406" y="4436554"/>
                <a:ext cx="69635" cy="93596"/>
              </a:xfrm>
              <a:custGeom>
                <a:avLst/>
                <a:gdLst>
                  <a:gd name="T0" fmla="*/ 16 w 28"/>
                  <a:gd name="T1" fmla="*/ 16 h 38"/>
                  <a:gd name="T2" fmla="*/ 2 w 28"/>
                  <a:gd name="T3" fmla="*/ 35 h 38"/>
                  <a:gd name="T4" fmla="*/ 22 w 28"/>
                  <a:gd name="T5" fmla="*/ 16 h 38"/>
                  <a:gd name="T6" fmla="*/ 25 w 28"/>
                  <a:gd name="T7" fmla="*/ 4 h 38"/>
                  <a:gd name="T8" fmla="*/ 16 w 28"/>
                  <a:gd name="T9" fmla="*/ 16 h 38"/>
                </a:gdLst>
                <a:ahLst/>
                <a:cxnLst>
                  <a:cxn ang="0">
                    <a:pos x="T0" y="T1"/>
                  </a:cxn>
                  <a:cxn ang="0">
                    <a:pos x="T2" y="T3"/>
                  </a:cxn>
                  <a:cxn ang="0">
                    <a:pos x="T4" y="T5"/>
                  </a:cxn>
                  <a:cxn ang="0">
                    <a:pos x="T6" y="T7"/>
                  </a:cxn>
                  <a:cxn ang="0">
                    <a:pos x="T8" y="T9"/>
                  </a:cxn>
                </a:cxnLst>
                <a:rect l="0" t="0" r="r" b="b"/>
                <a:pathLst>
                  <a:path w="28" h="38">
                    <a:moveTo>
                      <a:pt x="16" y="16"/>
                    </a:moveTo>
                    <a:cubicBezTo>
                      <a:pt x="11" y="22"/>
                      <a:pt x="0" y="32"/>
                      <a:pt x="2" y="35"/>
                    </a:cubicBezTo>
                    <a:cubicBezTo>
                      <a:pt x="4" y="38"/>
                      <a:pt x="16" y="20"/>
                      <a:pt x="22" y="16"/>
                    </a:cubicBezTo>
                    <a:cubicBezTo>
                      <a:pt x="28" y="11"/>
                      <a:pt x="27" y="8"/>
                      <a:pt x="25" y="4"/>
                    </a:cubicBezTo>
                    <a:cubicBezTo>
                      <a:pt x="23" y="0"/>
                      <a:pt x="21" y="10"/>
                      <a:pt x="16" y="16"/>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03" name="Freeform 79">
                <a:extLst>
                  <a:ext uri="{FF2B5EF4-FFF2-40B4-BE49-F238E27FC236}">
                    <a16:creationId xmlns:a16="http://schemas.microsoft.com/office/drawing/2014/main" id="{AF2584A4-CCE6-4DFA-8825-730F73E53981}"/>
                  </a:ext>
                </a:extLst>
              </p:cNvPr>
              <p:cNvSpPr>
                <a:spLocks/>
              </p:cNvSpPr>
              <p:nvPr/>
            </p:nvSpPr>
            <p:spPr bwMode="auto">
              <a:xfrm>
                <a:off x="9440449" y="4419332"/>
                <a:ext cx="67389" cy="89103"/>
              </a:xfrm>
              <a:custGeom>
                <a:avLst/>
                <a:gdLst>
                  <a:gd name="T0" fmla="*/ 5 w 27"/>
                  <a:gd name="T1" fmla="*/ 1 h 36"/>
                  <a:gd name="T2" fmla="*/ 5 w 27"/>
                  <a:gd name="T3" fmla="*/ 17 h 36"/>
                  <a:gd name="T4" fmla="*/ 11 w 27"/>
                  <a:gd name="T5" fmla="*/ 13 h 36"/>
                  <a:gd name="T6" fmla="*/ 12 w 27"/>
                  <a:gd name="T7" fmla="*/ 22 h 36"/>
                  <a:gd name="T8" fmla="*/ 14 w 27"/>
                  <a:gd name="T9" fmla="*/ 35 h 36"/>
                  <a:gd name="T10" fmla="*/ 26 w 27"/>
                  <a:gd name="T11" fmla="*/ 17 h 36"/>
                  <a:gd name="T12" fmla="*/ 22 w 27"/>
                  <a:gd name="T13" fmla="*/ 15 h 36"/>
                  <a:gd name="T14" fmla="*/ 5 w 27"/>
                  <a:gd name="T15" fmla="*/ 1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36">
                    <a:moveTo>
                      <a:pt x="5" y="1"/>
                    </a:moveTo>
                    <a:cubicBezTo>
                      <a:pt x="0" y="2"/>
                      <a:pt x="1" y="17"/>
                      <a:pt x="5" y="17"/>
                    </a:cubicBezTo>
                    <a:cubicBezTo>
                      <a:pt x="7" y="16"/>
                      <a:pt x="11" y="17"/>
                      <a:pt x="11" y="13"/>
                    </a:cubicBezTo>
                    <a:cubicBezTo>
                      <a:pt x="12" y="10"/>
                      <a:pt x="15" y="19"/>
                      <a:pt x="12" y="22"/>
                    </a:cubicBezTo>
                    <a:cubicBezTo>
                      <a:pt x="9" y="25"/>
                      <a:pt x="9" y="34"/>
                      <a:pt x="14" y="35"/>
                    </a:cubicBezTo>
                    <a:cubicBezTo>
                      <a:pt x="19" y="36"/>
                      <a:pt x="27" y="20"/>
                      <a:pt x="26" y="17"/>
                    </a:cubicBezTo>
                    <a:cubicBezTo>
                      <a:pt x="25" y="14"/>
                      <a:pt x="21" y="19"/>
                      <a:pt x="22" y="15"/>
                    </a:cubicBezTo>
                    <a:cubicBezTo>
                      <a:pt x="23" y="11"/>
                      <a:pt x="10" y="0"/>
                      <a:pt x="5" y="1"/>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04" name="Freeform 80">
                <a:extLst>
                  <a:ext uri="{FF2B5EF4-FFF2-40B4-BE49-F238E27FC236}">
                    <a16:creationId xmlns:a16="http://schemas.microsoft.com/office/drawing/2014/main" id="{007E97DF-83C8-4EC2-AD5E-CC4ABF0766DB}"/>
                  </a:ext>
                </a:extLst>
              </p:cNvPr>
              <p:cNvSpPr>
                <a:spLocks/>
              </p:cNvSpPr>
              <p:nvPr/>
            </p:nvSpPr>
            <p:spPr bwMode="auto">
              <a:xfrm>
                <a:off x="9442694" y="4476238"/>
                <a:ext cx="146008" cy="128038"/>
              </a:xfrm>
              <a:custGeom>
                <a:avLst/>
                <a:gdLst>
                  <a:gd name="T0" fmla="*/ 44 w 58"/>
                  <a:gd name="T1" fmla="*/ 7 h 52"/>
                  <a:gd name="T2" fmla="*/ 37 w 58"/>
                  <a:gd name="T3" fmla="*/ 13 h 52"/>
                  <a:gd name="T4" fmla="*/ 31 w 58"/>
                  <a:gd name="T5" fmla="*/ 18 h 52"/>
                  <a:gd name="T6" fmla="*/ 21 w 58"/>
                  <a:gd name="T7" fmla="*/ 16 h 52"/>
                  <a:gd name="T8" fmla="*/ 8 w 58"/>
                  <a:gd name="T9" fmla="*/ 23 h 52"/>
                  <a:gd name="T10" fmla="*/ 3 w 58"/>
                  <a:gd name="T11" fmla="*/ 35 h 52"/>
                  <a:gd name="T12" fmla="*/ 13 w 58"/>
                  <a:gd name="T13" fmla="*/ 30 h 52"/>
                  <a:gd name="T14" fmla="*/ 22 w 58"/>
                  <a:gd name="T15" fmla="*/ 27 h 52"/>
                  <a:gd name="T16" fmla="*/ 31 w 58"/>
                  <a:gd name="T17" fmla="*/ 46 h 52"/>
                  <a:gd name="T18" fmla="*/ 43 w 58"/>
                  <a:gd name="T19" fmla="*/ 52 h 52"/>
                  <a:gd name="T20" fmla="*/ 42 w 58"/>
                  <a:gd name="T21" fmla="*/ 38 h 52"/>
                  <a:gd name="T22" fmla="*/ 54 w 58"/>
                  <a:gd name="T23" fmla="*/ 33 h 52"/>
                  <a:gd name="T24" fmla="*/ 52 w 58"/>
                  <a:gd name="T25" fmla="*/ 8 h 52"/>
                  <a:gd name="T26" fmla="*/ 44 w 58"/>
                  <a:gd name="T2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52">
                    <a:moveTo>
                      <a:pt x="44" y="7"/>
                    </a:moveTo>
                    <a:cubicBezTo>
                      <a:pt x="47" y="12"/>
                      <a:pt x="38" y="8"/>
                      <a:pt x="37" y="13"/>
                    </a:cubicBezTo>
                    <a:cubicBezTo>
                      <a:pt x="37" y="18"/>
                      <a:pt x="30" y="14"/>
                      <a:pt x="31" y="18"/>
                    </a:cubicBezTo>
                    <a:cubicBezTo>
                      <a:pt x="31" y="22"/>
                      <a:pt x="24" y="18"/>
                      <a:pt x="21" y="16"/>
                    </a:cubicBezTo>
                    <a:cubicBezTo>
                      <a:pt x="17" y="13"/>
                      <a:pt x="13" y="22"/>
                      <a:pt x="8" y="23"/>
                    </a:cubicBezTo>
                    <a:cubicBezTo>
                      <a:pt x="3" y="25"/>
                      <a:pt x="0" y="35"/>
                      <a:pt x="3" y="35"/>
                    </a:cubicBezTo>
                    <a:cubicBezTo>
                      <a:pt x="7" y="35"/>
                      <a:pt x="9" y="29"/>
                      <a:pt x="13" y="30"/>
                    </a:cubicBezTo>
                    <a:cubicBezTo>
                      <a:pt x="17" y="30"/>
                      <a:pt x="16" y="26"/>
                      <a:pt x="22" y="27"/>
                    </a:cubicBezTo>
                    <a:cubicBezTo>
                      <a:pt x="27" y="28"/>
                      <a:pt x="23" y="45"/>
                      <a:pt x="31" y="46"/>
                    </a:cubicBezTo>
                    <a:cubicBezTo>
                      <a:pt x="39" y="47"/>
                      <a:pt x="39" y="52"/>
                      <a:pt x="43" y="52"/>
                    </a:cubicBezTo>
                    <a:cubicBezTo>
                      <a:pt x="46" y="52"/>
                      <a:pt x="42" y="41"/>
                      <a:pt x="42" y="38"/>
                    </a:cubicBezTo>
                    <a:cubicBezTo>
                      <a:pt x="43" y="34"/>
                      <a:pt x="50" y="37"/>
                      <a:pt x="54" y="33"/>
                    </a:cubicBezTo>
                    <a:cubicBezTo>
                      <a:pt x="58" y="28"/>
                      <a:pt x="52" y="16"/>
                      <a:pt x="52" y="8"/>
                    </a:cubicBezTo>
                    <a:cubicBezTo>
                      <a:pt x="52" y="0"/>
                      <a:pt x="41" y="2"/>
                      <a:pt x="44" y="7"/>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05" name="Freeform 81">
                <a:extLst>
                  <a:ext uri="{FF2B5EF4-FFF2-40B4-BE49-F238E27FC236}">
                    <a16:creationId xmlns:a16="http://schemas.microsoft.com/office/drawing/2014/main" id="{12727E21-0E6E-45D3-9008-89F6E363864E}"/>
                  </a:ext>
                </a:extLst>
              </p:cNvPr>
              <p:cNvSpPr>
                <a:spLocks/>
              </p:cNvSpPr>
              <p:nvPr/>
            </p:nvSpPr>
            <p:spPr bwMode="auto">
              <a:xfrm>
                <a:off x="9388036" y="4229147"/>
                <a:ext cx="172964" cy="254578"/>
              </a:xfrm>
              <a:custGeom>
                <a:avLst/>
                <a:gdLst>
                  <a:gd name="T0" fmla="*/ 1 w 69"/>
                  <a:gd name="T1" fmla="*/ 27 h 103"/>
                  <a:gd name="T2" fmla="*/ 4 w 69"/>
                  <a:gd name="T3" fmla="*/ 43 h 103"/>
                  <a:gd name="T4" fmla="*/ 7 w 69"/>
                  <a:gd name="T5" fmla="*/ 51 h 103"/>
                  <a:gd name="T6" fmla="*/ 19 w 69"/>
                  <a:gd name="T7" fmla="*/ 55 h 103"/>
                  <a:gd name="T8" fmla="*/ 29 w 69"/>
                  <a:gd name="T9" fmla="*/ 58 h 103"/>
                  <a:gd name="T10" fmla="*/ 43 w 69"/>
                  <a:gd name="T11" fmla="*/ 68 h 103"/>
                  <a:gd name="T12" fmla="*/ 46 w 69"/>
                  <a:gd name="T13" fmla="*/ 78 h 103"/>
                  <a:gd name="T14" fmla="*/ 51 w 69"/>
                  <a:gd name="T15" fmla="*/ 83 h 103"/>
                  <a:gd name="T16" fmla="*/ 56 w 69"/>
                  <a:gd name="T17" fmla="*/ 97 h 103"/>
                  <a:gd name="T18" fmla="*/ 60 w 69"/>
                  <a:gd name="T19" fmla="*/ 94 h 103"/>
                  <a:gd name="T20" fmla="*/ 65 w 69"/>
                  <a:gd name="T21" fmla="*/ 88 h 103"/>
                  <a:gd name="T22" fmla="*/ 62 w 69"/>
                  <a:gd name="T23" fmla="*/ 74 h 103"/>
                  <a:gd name="T24" fmla="*/ 49 w 69"/>
                  <a:gd name="T25" fmla="*/ 65 h 103"/>
                  <a:gd name="T26" fmla="*/ 42 w 69"/>
                  <a:gd name="T27" fmla="*/ 55 h 103"/>
                  <a:gd name="T28" fmla="*/ 26 w 69"/>
                  <a:gd name="T29" fmla="*/ 52 h 103"/>
                  <a:gd name="T30" fmla="*/ 20 w 69"/>
                  <a:gd name="T31" fmla="*/ 42 h 103"/>
                  <a:gd name="T32" fmla="*/ 28 w 69"/>
                  <a:gd name="T33" fmla="*/ 26 h 103"/>
                  <a:gd name="T34" fmla="*/ 27 w 69"/>
                  <a:gd name="T35" fmla="*/ 8 h 103"/>
                  <a:gd name="T36" fmla="*/ 25 w 69"/>
                  <a:gd name="T37" fmla="*/ 4 h 103"/>
                  <a:gd name="T38" fmla="*/ 9 w 69"/>
                  <a:gd name="T39" fmla="*/ 2 h 103"/>
                  <a:gd name="T40" fmla="*/ 7 w 69"/>
                  <a:gd name="T41" fmla="*/ 29 h 103"/>
                  <a:gd name="T42" fmla="*/ 1 w 69"/>
                  <a:gd name="T43" fmla="*/ 2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 h="103">
                    <a:moveTo>
                      <a:pt x="1" y="27"/>
                    </a:moveTo>
                    <a:cubicBezTo>
                      <a:pt x="0" y="30"/>
                      <a:pt x="2" y="43"/>
                      <a:pt x="4" y="43"/>
                    </a:cubicBezTo>
                    <a:cubicBezTo>
                      <a:pt x="7" y="43"/>
                      <a:pt x="9" y="46"/>
                      <a:pt x="7" y="51"/>
                    </a:cubicBezTo>
                    <a:cubicBezTo>
                      <a:pt x="6" y="57"/>
                      <a:pt x="12" y="57"/>
                      <a:pt x="19" y="55"/>
                    </a:cubicBezTo>
                    <a:cubicBezTo>
                      <a:pt x="25" y="53"/>
                      <a:pt x="23" y="59"/>
                      <a:pt x="29" y="58"/>
                    </a:cubicBezTo>
                    <a:cubicBezTo>
                      <a:pt x="35" y="57"/>
                      <a:pt x="44" y="65"/>
                      <a:pt x="43" y="68"/>
                    </a:cubicBezTo>
                    <a:cubicBezTo>
                      <a:pt x="41" y="71"/>
                      <a:pt x="43" y="81"/>
                      <a:pt x="46" y="78"/>
                    </a:cubicBezTo>
                    <a:cubicBezTo>
                      <a:pt x="49" y="76"/>
                      <a:pt x="54" y="79"/>
                      <a:pt x="51" y="83"/>
                    </a:cubicBezTo>
                    <a:cubicBezTo>
                      <a:pt x="48" y="88"/>
                      <a:pt x="55" y="92"/>
                      <a:pt x="56" y="97"/>
                    </a:cubicBezTo>
                    <a:cubicBezTo>
                      <a:pt x="57" y="103"/>
                      <a:pt x="61" y="98"/>
                      <a:pt x="60" y="94"/>
                    </a:cubicBezTo>
                    <a:cubicBezTo>
                      <a:pt x="59" y="90"/>
                      <a:pt x="61" y="91"/>
                      <a:pt x="65" y="88"/>
                    </a:cubicBezTo>
                    <a:cubicBezTo>
                      <a:pt x="69" y="85"/>
                      <a:pt x="65" y="80"/>
                      <a:pt x="62" y="74"/>
                    </a:cubicBezTo>
                    <a:cubicBezTo>
                      <a:pt x="59" y="68"/>
                      <a:pt x="49" y="70"/>
                      <a:pt x="49" y="65"/>
                    </a:cubicBezTo>
                    <a:cubicBezTo>
                      <a:pt x="49" y="60"/>
                      <a:pt x="42" y="58"/>
                      <a:pt x="42" y="55"/>
                    </a:cubicBezTo>
                    <a:cubicBezTo>
                      <a:pt x="41" y="52"/>
                      <a:pt x="32" y="49"/>
                      <a:pt x="26" y="52"/>
                    </a:cubicBezTo>
                    <a:cubicBezTo>
                      <a:pt x="20" y="56"/>
                      <a:pt x="24" y="46"/>
                      <a:pt x="20" y="42"/>
                    </a:cubicBezTo>
                    <a:cubicBezTo>
                      <a:pt x="16" y="38"/>
                      <a:pt x="23" y="31"/>
                      <a:pt x="28" y="26"/>
                    </a:cubicBezTo>
                    <a:cubicBezTo>
                      <a:pt x="33" y="21"/>
                      <a:pt x="27" y="12"/>
                      <a:pt x="27" y="8"/>
                    </a:cubicBezTo>
                    <a:cubicBezTo>
                      <a:pt x="28" y="4"/>
                      <a:pt x="28" y="2"/>
                      <a:pt x="25" y="4"/>
                    </a:cubicBezTo>
                    <a:cubicBezTo>
                      <a:pt x="23" y="5"/>
                      <a:pt x="13" y="0"/>
                      <a:pt x="9" y="2"/>
                    </a:cubicBezTo>
                    <a:cubicBezTo>
                      <a:pt x="5" y="5"/>
                      <a:pt x="9" y="27"/>
                      <a:pt x="7" y="29"/>
                    </a:cubicBezTo>
                    <a:cubicBezTo>
                      <a:pt x="5" y="30"/>
                      <a:pt x="2" y="25"/>
                      <a:pt x="1" y="27"/>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06" name="Freeform 82">
                <a:extLst>
                  <a:ext uri="{FF2B5EF4-FFF2-40B4-BE49-F238E27FC236}">
                    <a16:creationId xmlns:a16="http://schemas.microsoft.com/office/drawing/2014/main" id="{D8F7D037-73E8-4779-B090-413271EDA86F}"/>
                  </a:ext>
                </a:extLst>
              </p:cNvPr>
              <p:cNvSpPr>
                <a:spLocks/>
              </p:cNvSpPr>
              <p:nvPr/>
            </p:nvSpPr>
            <p:spPr bwMode="auto">
              <a:xfrm>
                <a:off x="10200437" y="4878321"/>
                <a:ext cx="119801" cy="59901"/>
              </a:xfrm>
              <a:custGeom>
                <a:avLst/>
                <a:gdLst>
                  <a:gd name="T0" fmla="*/ 38 w 48"/>
                  <a:gd name="T1" fmla="*/ 7 h 24"/>
                  <a:gd name="T2" fmla="*/ 25 w 48"/>
                  <a:gd name="T3" fmla="*/ 15 h 24"/>
                  <a:gd name="T4" fmla="*/ 1 w 48"/>
                  <a:gd name="T5" fmla="*/ 16 h 24"/>
                  <a:gd name="T6" fmla="*/ 19 w 48"/>
                  <a:gd name="T7" fmla="*/ 24 h 24"/>
                  <a:gd name="T8" fmla="*/ 42 w 48"/>
                  <a:gd name="T9" fmla="*/ 13 h 24"/>
                  <a:gd name="T10" fmla="*/ 46 w 48"/>
                  <a:gd name="T11" fmla="*/ 3 h 24"/>
                  <a:gd name="T12" fmla="*/ 38 w 48"/>
                  <a:gd name="T13" fmla="*/ 7 h 24"/>
                </a:gdLst>
                <a:ahLst/>
                <a:cxnLst>
                  <a:cxn ang="0">
                    <a:pos x="T0" y="T1"/>
                  </a:cxn>
                  <a:cxn ang="0">
                    <a:pos x="T2" y="T3"/>
                  </a:cxn>
                  <a:cxn ang="0">
                    <a:pos x="T4" y="T5"/>
                  </a:cxn>
                  <a:cxn ang="0">
                    <a:pos x="T6" y="T7"/>
                  </a:cxn>
                  <a:cxn ang="0">
                    <a:pos x="T8" y="T9"/>
                  </a:cxn>
                  <a:cxn ang="0">
                    <a:pos x="T10" y="T11"/>
                  </a:cxn>
                  <a:cxn ang="0">
                    <a:pos x="T12" y="T13"/>
                  </a:cxn>
                </a:cxnLst>
                <a:rect l="0" t="0" r="r" b="b"/>
                <a:pathLst>
                  <a:path w="48" h="24">
                    <a:moveTo>
                      <a:pt x="38" y="7"/>
                    </a:moveTo>
                    <a:cubicBezTo>
                      <a:pt x="38" y="10"/>
                      <a:pt x="33" y="12"/>
                      <a:pt x="25" y="15"/>
                    </a:cubicBezTo>
                    <a:cubicBezTo>
                      <a:pt x="16" y="18"/>
                      <a:pt x="1" y="11"/>
                      <a:pt x="1" y="16"/>
                    </a:cubicBezTo>
                    <a:cubicBezTo>
                      <a:pt x="0" y="19"/>
                      <a:pt x="10" y="24"/>
                      <a:pt x="19" y="24"/>
                    </a:cubicBezTo>
                    <a:cubicBezTo>
                      <a:pt x="28" y="24"/>
                      <a:pt x="42" y="15"/>
                      <a:pt x="42" y="13"/>
                    </a:cubicBezTo>
                    <a:cubicBezTo>
                      <a:pt x="42" y="10"/>
                      <a:pt x="48" y="5"/>
                      <a:pt x="46" y="3"/>
                    </a:cubicBezTo>
                    <a:cubicBezTo>
                      <a:pt x="43" y="0"/>
                      <a:pt x="38" y="4"/>
                      <a:pt x="38" y="7"/>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07" name="Freeform 83">
                <a:extLst>
                  <a:ext uri="{FF2B5EF4-FFF2-40B4-BE49-F238E27FC236}">
                    <a16:creationId xmlns:a16="http://schemas.microsoft.com/office/drawing/2014/main" id="{4FF03918-C161-42E7-805A-1FDA9EA171F5}"/>
                  </a:ext>
                </a:extLst>
              </p:cNvPr>
              <p:cNvSpPr>
                <a:spLocks/>
              </p:cNvSpPr>
              <p:nvPr/>
            </p:nvSpPr>
            <p:spPr bwMode="auto">
              <a:xfrm>
                <a:off x="10300023" y="4851366"/>
                <a:ext cx="50167" cy="44925"/>
              </a:xfrm>
              <a:custGeom>
                <a:avLst/>
                <a:gdLst>
                  <a:gd name="T0" fmla="*/ 6 w 20"/>
                  <a:gd name="T1" fmla="*/ 6 h 18"/>
                  <a:gd name="T2" fmla="*/ 13 w 20"/>
                  <a:gd name="T3" fmla="*/ 17 h 18"/>
                  <a:gd name="T4" fmla="*/ 10 w 20"/>
                  <a:gd name="T5" fmla="*/ 5 h 18"/>
                  <a:gd name="T6" fmla="*/ 6 w 20"/>
                  <a:gd name="T7" fmla="*/ 6 h 18"/>
                </a:gdLst>
                <a:ahLst/>
                <a:cxnLst>
                  <a:cxn ang="0">
                    <a:pos x="T0" y="T1"/>
                  </a:cxn>
                  <a:cxn ang="0">
                    <a:pos x="T2" y="T3"/>
                  </a:cxn>
                  <a:cxn ang="0">
                    <a:pos x="T4" y="T5"/>
                  </a:cxn>
                  <a:cxn ang="0">
                    <a:pos x="T6" y="T7"/>
                  </a:cxn>
                </a:cxnLst>
                <a:rect l="0" t="0" r="r" b="b"/>
                <a:pathLst>
                  <a:path w="20" h="18">
                    <a:moveTo>
                      <a:pt x="6" y="6"/>
                    </a:moveTo>
                    <a:cubicBezTo>
                      <a:pt x="13" y="12"/>
                      <a:pt x="9" y="18"/>
                      <a:pt x="13" y="17"/>
                    </a:cubicBezTo>
                    <a:cubicBezTo>
                      <a:pt x="20" y="15"/>
                      <a:pt x="15" y="9"/>
                      <a:pt x="10" y="5"/>
                    </a:cubicBezTo>
                    <a:cubicBezTo>
                      <a:pt x="4" y="2"/>
                      <a:pt x="0" y="0"/>
                      <a:pt x="6" y="6"/>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08" name="Freeform 84">
                <a:extLst>
                  <a:ext uri="{FF2B5EF4-FFF2-40B4-BE49-F238E27FC236}">
                    <a16:creationId xmlns:a16="http://schemas.microsoft.com/office/drawing/2014/main" id="{9EB25CE9-FDBC-4A81-B5EF-D7EB7B4B3D69}"/>
                  </a:ext>
                </a:extLst>
              </p:cNvPr>
              <p:cNvSpPr>
                <a:spLocks/>
              </p:cNvSpPr>
              <p:nvPr/>
            </p:nvSpPr>
            <p:spPr bwMode="auto">
              <a:xfrm>
                <a:off x="8285115" y="4483725"/>
                <a:ext cx="59900" cy="116058"/>
              </a:xfrm>
              <a:custGeom>
                <a:avLst/>
                <a:gdLst>
                  <a:gd name="T0" fmla="*/ 5 w 24"/>
                  <a:gd name="T1" fmla="*/ 1 h 47"/>
                  <a:gd name="T2" fmla="*/ 1 w 24"/>
                  <a:gd name="T3" fmla="*/ 11 h 47"/>
                  <a:gd name="T4" fmla="*/ 1 w 24"/>
                  <a:gd name="T5" fmla="*/ 26 h 47"/>
                  <a:gd name="T6" fmla="*/ 6 w 24"/>
                  <a:gd name="T7" fmla="*/ 43 h 47"/>
                  <a:gd name="T8" fmla="*/ 24 w 24"/>
                  <a:gd name="T9" fmla="*/ 27 h 47"/>
                  <a:gd name="T10" fmla="*/ 5 w 24"/>
                  <a:gd name="T11" fmla="*/ 1 h 47"/>
                </a:gdLst>
                <a:ahLst/>
                <a:cxnLst>
                  <a:cxn ang="0">
                    <a:pos x="T0" y="T1"/>
                  </a:cxn>
                  <a:cxn ang="0">
                    <a:pos x="T2" y="T3"/>
                  </a:cxn>
                  <a:cxn ang="0">
                    <a:pos x="T4" y="T5"/>
                  </a:cxn>
                  <a:cxn ang="0">
                    <a:pos x="T6" y="T7"/>
                  </a:cxn>
                  <a:cxn ang="0">
                    <a:pos x="T8" y="T9"/>
                  </a:cxn>
                  <a:cxn ang="0">
                    <a:pos x="T10" y="T11"/>
                  </a:cxn>
                </a:cxnLst>
                <a:rect l="0" t="0" r="r" b="b"/>
                <a:pathLst>
                  <a:path w="24" h="47">
                    <a:moveTo>
                      <a:pt x="5" y="1"/>
                    </a:moveTo>
                    <a:cubicBezTo>
                      <a:pt x="2" y="1"/>
                      <a:pt x="3" y="7"/>
                      <a:pt x="1" y="11"/>
                    </a:cubicBezTo>
                    <a:cubicBezTo>
                      <a:pt x="0" y="16"/>
                      <a:pt x="0" y="20"/>
                      <a:pt x="1" y="26"/>
                    </a:cubicBezTo>
                    <a:cubicBezTo>
                      <a:pt x="1" y="33"/>
                      <a:pt x="1" y="39"/>
                      <a:pt x="6" y="43"/>
                    </a:cubicBezTo>
                    <a:cubicBezTo>
                      <a:pt x="13" y="47"/>
                      <a:pt x="23" y="36"/>
                      <a:pt x="24" y="27"/>
                    </a:cubicBezTo>
                    <a:cubicBezTo>
                      <a:pt x="24" y="18"/>
                      <a:pt x="8" y="0"/>
                      <a:pt x="5" y="1"/>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09" name="Freeform 85">
                <a:extLst>
                  <a:ext uri="{FF2B5EF4-FFF2-40B4-BE49-F238E27FC236}">
                    <a16:creationId xmlns:a16="http://schemas.microsoft.com/office/drawing/2014/main" id="{0D9B6076-9F75-4345-BFE7-40D7A48A3E6A}"/>
                  </a:ext>
                </a:extLst>
              </p:cNvPr>
              <p:cNvSpPr>
                <a:spLocks/>
              </p:cNvSpPr>
              <p:nvPr/>
            </p:nvSpPr>
            <p:spPr bwMode="auto">
              <a:xfrm>
                <a:off x="7231613" y="5078988"/>
                <a:ext cx="211150" cy="409571"/>
              </a:xfrm>
              <a:custGeom>
                <a:avLst/>
                <a:gdLst>
                  <a:gd name="T0" fmla="*/ 71 w 84"/>
                  <a:gd name="T1" fmla="*/ 6 h 166"/>
                  <a:gd name="T2" fmla="*/ 67 w 84"/>
                  <a:gd name="T3" fmla="*/ 9 h 166"/>
                  <a:gd name="T4" fmla="*/ 65 w 84"/>
                  <a:gd name="T5" fmla="*/ 17 h 166"/>
                  <a:gd name="T6" fmla="*/ 59 w 84"/>
                  <a:gd name="T7" fmla="*/ 22 h 166"/>
                  <a:gd name="T8" fmla="*/ 53 w 84"/>
                  <a:gd name="T9" fmla="*/ 27 h 166"/>
                  <a:gd name="T10" fmla="*/ 53 w 84"/>
                  <a:gd name="T11" fmla="*/ 33 h 166"/>
                  <a:gd name="T12" fmla="*/ 44 w 84"/>
                  <a:gd name="T13" fmla="*/ 40 h 166"/>
                  <a:gd name="T14" fmla="*/ 29 w 84"/>
                  <a:gd name="T15" fmla="*/ 48 h 166"/>
                  <a:gd name="T16" fmla="*/ 14 w 84"/>
                  <a:gd name="T17" fmla="*/ 51 h 166"/>
                  <a:gd name="T18" fmla="*/ 10 w 84"/>
                  <a:gd name="T19" fmla="*/ 66 h 166"/>
                  <a:gd name="T20" fmla="*/ 11 w 84"/>
                  <a:gd name="T21" fmla="*/ 86 h 166"/>
                  <a:gd name="T22" fmla="*/ 8 w 84"/>
                  <a:gd name="T23" fmla="*/ 109 h 166"/>
                  <a:gd name="T24" fmla="*/ 4 w 84"/>
                  <a:gd name="T25" fmla="*/ 136 h 166"/>
                  <a:gd name="T26" fmla="*/ 11 w 84"/>
                  <a:gd name="T27" fmla="*/ 157 h 166"/>
                  <a:gd name="T28" fmla="*/ 31 w 84"/>
                  <a:gd name="T29" fmla="*/ 162 h 166"/>
                  <a:gd name="T30" fmla="*/ 43 w 84"/>
                  <a:gd name="T31" fmla="*/ 158 h 166"/>
                  <a:gd name="T32" fmla="*/ 59 w 84"/>
                  <a:gd name="T33" fmla="*/ 111 h 166"/>
                  <a:gd name="T34" fmla="*/ 72 w 84"/>
                  <a:gd name="T35" fmla="*/ 67 h 166"/>
                  <a:gd name="T36" fmla="*/ 74 w 84"/>
                  <a:gd name="T37" fmla="*/ 54 h 166"/>
                  <a:gd name="T38" fmla="*/ 77 w 84"/>
                  <a:gd name="T39" fmla="*/ 47 h 166"/>
                  <a:gd name="T40" fmla="*/ 83 w 84"/>
                  <a:gd name="T41" fmla="*/ 46 h 166"/>
                  <a:gd name="T42" fmla="*/ 79 w 84"/>
                  <a:gd name="T43" fmla="*/ 24 h 166"/>
                  <a:gd name="T44" fmla="*/ 71 w 84"/>
                  <a:gd name="T45" fmla="*/ 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 h="166">
                    <a:moveTo>
                      <a:pt x="71" y="6"/>
                    </a:moveTo>
                    <a:cubicBezTo>
                      <a:pt x="69" y="0"/>
                      <a:pt x="68" y="8"/>
                      <a:pt x="67" y="9"/>
                    </a:cubicBezTo>
                    <a:cubicBezTo>
                      <a:pt x="66" y="10"/>
                      <a:pt x="65" y="14"/>
                      <a:pt x="65" y="17"/>
                    </a:cubicBezTo>
                    <a:cubicBezTo>
                      <a:pt x="66" y="20"/>
                      <a:pt x="61" y="22"/>
                      <a:pt x="59" y="22"/>
                    </a:cubicBezTo>
                    <a:cubicBezTo>
                      <a:pt x="56" y="22"/>
                      <a:pt x="52" y="23"/>
                      <a:pt x="53" y="27"/>
                    </a:cubicBezTo>
                    <a:cubicBezTo>
                      <a:pt x="54" y="31"/>
                      <a:pt x="51" y="30"/>
                      <a:pt x="53" y="33"/>
                    </a:cubicBezTo>
                    <a:cubicBezTo>
                      <a:pt x="54" y="36"/>
                      <a:pt x="49" y="40"/>
                      <a:pt x="44" y="40"/>
                    </a:cubicBezTo>
                    <a:cubicBezTo>
                      <a:pt x="40" y="40"/>
                      <a:pt x="34" y="49"/>
                      <a:pt x="29" y="48"/>
                    </a:cubicBezTo>
                    <a:cubicBezTo>
                      <a:pt x="24" y="47"/>
                      <a:pt x="19" y="51"/>
                      <a:pt x="14" y="51"/>
                    </a:cubicBezTo>
                    <a:cubicBezTo>
                      <a:pt x="10" y="50"/>
                      <a:pt x="13" y="60"/>
                      <a:pt x="10" y="66"/>
                    </a:cubicBezTo>
                    <a:cubicBezTo>
                      <a:pt x="6" y="72"/>
                      <a:pt x="8" y="79"/>
                      <a:pt x="11" y="86"/>
                    </a:cubicBezTo>
                    <a:cubicBezTo>
                      <a:pt x="14" y="93"/>
                      <a:pt x="16" y="99"/>
                      <a:pt x="8" y="109"/>
                    </a:cubicBezTo>
                    <a:cubicBezTo>
                      <a:pt x="0" y="119"/>
                      <a:pt x="1" y="129"/>
                      <a:pt x="4" y="136"/>
                    </a:cubicBezTo>
                    <a:cubicBezTo>
                      <a:pt x="7" y="143"/>
                      <a:pt x="7" y="153"/>
                      <a:pt x="11" y="157"/>
                    </a:cubicBezTo>
                    <a:cubicBezTo>
                      <a:pt x="16" y="162"/>
                      <a:pt x="28" y="166"/>
                      <a:pt x="31" y="162"/>
                    </a:cubicBezTo>
                    <a:cubicBezTo>
                      <a:pt x="35" y="159"/>
                      <a:pt x="39" y="163"/>
                      <a:pt x="43" y="158"/>
                    </a:cubicBezTo>
                    <a:cubicBezTo>
                      <a:pt x="47" y="153"/>
                      <a:pt x="54" y="128"/>
                      <a:pt x="59" y="111"/>
                    </a:cubicBezTo>
                    <a:cubicBezTo>
                      <a:pt x="65" y="94"/>
                      <a:pt x="72" y="71"/>
                      <a:pt x="72" y="67"/>
                    </a:cubicBezTo>
                    <a:cubicBezTo>
                      <a:pt x="71" y="62"/>
                      <a:pt x="76" y="59"/>
                      <a:pt x="74" y="54"/>
                    </a:cubicBezTo>
                    <a:cubicBezTo>
                      <a:pt x="72" y="49"/>
                      <a:pt x="74" y="43"/>
                      <a:pt x="77" y="47"/>
                    </a:cubicBezTo>
                    <a:cubicBezTo>
                      <a:pt x="79" y="51"/>
                      <a:pt x="82" y="51"/>
                      <a:pt x="83" y="46"/>
                    </a:cubicBezTo>
                    <a:cubicBezTo>
                      <a:pt x="84" y="40"/>
                      <a:pt x="79" y="32"/>
                      <a:pt x="79" y="24"/>
                    </a:cubicBezTo>
                    <a:cubicBezTo>
                      <a:pt x="79" y="17"/>
                      <a:pt x="72" y="9"/>
                      <a:pt x="71" y="6"/>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10" name="Freeform 86">
                <a:extLst>
                  <a:ext uri="{FF2B5EF4-FFF2-40B4-BE49-F238E27FC236}">
                    <a16:creationId xmlns:a16="http://schemas.microsoft.com/office/drawing/2014/main" id="{1CB04D41-F1AE-46C9-8763-FDDC4BE73554}"/>
                  </a:ext>
                </a:extLst>
              </p:cNvPr>
              <p:cNvSpPr>
                <a:spLocks/>
              </p:cNvSpPr>
              <p:nvPr/>
            </p:nvSpPr>
            <p:spPr bwMode="auto">
              <a:xfrm>
                <a:off x="7522878" y="4394624"/>
                <a:ext cx="39684" cy="19468"/>
              </a:xfrm>
              <a:custGeom>
                <a:avLst/>
                <a:gdLst>
                  <a:gd name="T0" fmla="*/ 4 w 16"/>
                  <a:gd name="T1" fmla="*/ 4 h 8"/>
                  <a:gd name="T2" fmla="*/ 15 w 16"/>
                  <a:gd name="T3" fmla="*/ 2 h 8"/>
                  <a:gd name="T4" fmla="*/ 4 w 16"/>
                  <a:gd name="T5" fmla="*/ 4 h 8"/>
                </a:gdLst>
                <a:ahLst/>
                <a:cxnLst>
                  <a:cxn ang="0">
                    <a:pos x="T0" y="T1"/>
                  </a:cxn>
                  <a:cxn ang="0">
                    <a:pos x="T2" y="T3"/>
                  </a:cxn>
                  <a:cxn ang="0">
                    <a:pos x="T4" y="T5"/>
                  </a:cxn>
                </a:cxnLst>
                <a:rect l="0" t="0" r="r" b="b"/>
                <a:pathLst>
                  <a:path w="16" h="8">
                    <a:moveTo>
                      <a:pt x="4" y="4"/>
                    </a:moveTo>
                    <a:cubicBezTo>
                      <a:pt x="8" y="8"/>
                      <a:pt x="15" y="3"/>
                      <a:pt x="15" y="2"/>
                    </a:cubicBezTo>
                    <a:cubicBezTo>
                      <a:pt x="16" y="0"/>
                      <a:pt x="0" y="0"/>
                      <a:pt x="4" y="4"/>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11" name="Freeform 88">
                <a:extLst>
                  <a:ext uri="{FF2B5EF4-FFF2-40B4-BE49-F238E27FC236}">
                    <a16:creationId xmlns:a16="http://schemas.microsoft.com/office/drawing/2014/main" id="{554FA6CF-68AD-42DC-939A-735ACCB25012}"/>
                  </a:ext>
                </a:extLst>
              </p:cNvPr>
              <p:cNvSpPr>
                <a:spLocks/>
              </p:cNvSpPr>
              <p:nvPr/>
            </p:nvSpPr>
            <p:spPr bwMode="auto">
              <a:xfrm>
                <a:off x="10380888" y="4908272"/>
                <a:ext cx="54660" cy="54660"/>
              </a:xfrm>
              <a:custGeom>
                <a:avLst/>
                <a:gdLst>
                  <a:gd name="T0" fmla="*/ 1 w 22"/>
                  <a:gd name="T1" fmla="*/ 3 h 22"/>
                  <a:gd name="T2" fmla="*/ 15 w 22"/>
                  <a:gd name="T3" fmla="*/ 19 h 22"/>
                  <a:gd name="T4" fmla="*/ 1 w 22"/>
                  <a:gd name="T5" fmla="*/ 3 h 22"/>
                </a:gdLst>
                <a:ahLst/>
                <a:cxnLst>
                  <a:cxn ang="0">
                    <a:pos x="T0" y="T1"/>
                  </a:cxn>
                  <a:cxn ang="0">
                    <a:pos x="T2" y="T3"/>
                  </a:cxn>
                  <a:cxn ang="0">
                    <a:pos x="T4" y="T5"/>
                  </a:cxn>
                </a:cxnLst>
                <a:rect l="0" t="0" r="r" b="b"/>
                <a:pathLst>
                  <a:path w="22" h="22">
                    <a:moveTo>
                      <a:pt x="1" y="3"/>
                    </a:moveTo>
                    <a:cubicBezTo>
                      <a:pt x="0" y="6"/>
                      <a:pt x="11" y="22"/>
                      <a:pt x="15" y="19"/>
                    </a:cubicBezTo>
                    <a:cubicBezTo>
                      <a:pt x="22" y="15"/>
                      <a:pt x="2" y="0"/>
                      <a:pt x="1" y="3"/>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12" name="Freeform 89">
                <a:extLst>
                  <a:ext uri="{FF2B5EF4-FFF2-40B4-BE49-F238E27FC236}">
                    <a16:creationId xmlns:a16="http://schemas.microsoft.com/office/drawing/2014/main" id="{433121CB-8F79-430D-B071-E5875E502A88}"/>
                  </a:ext>
                </a:extLst>
              </p:cNvPr>
              <p:cNvSpPr>
                <a:spLocks/>
              </p:cNvSpPr>
              <p:nvPr/>
            </p:nvSpPr>
            <p:spPr bwMode="auto">
              <a:xfrm>
                <a:off x="10523152" y="5012349"/>
                <a:ext cx="38187" cy="34443"/>
              </a:xfrm>
              <a:custGeom>
                <a:avLst/>
                <a:gdLst>
                  <a:gd name="T0" fmla="*/ 1 w 15"/>
                  <a:gd name="T1" fmla="*/ 6 h 14"/>
                  <a:gd name="T2" fmla="*/ 12 w 15"/>
                  <a:gd name="T3" fmla="*/ 12 h 14"/>
                  <a:gd name="T4" fmla="*/ 1 w 15"/>
                  <a:gd name="T5" fmla="*/ 6 h 14"/>
                </a:gdLst>
                <a:ahLst/>
                <a:cxnLst>
                  <a:cxn ang="0">
                    <a:pos x="T0" y="T1"/>
                  </a:cxn>
                  <a:cxn ang="0">
                    <a:pos x="T2" y="T3"/>
                  </a:cxn>
                  <a:cxn ang="0">
                    <a:pos x="T4" y="T5"/>
                  </a:cxn>
                </a:cxnLst>
                <a:rect l="0" t="0" r="r" b="b"/>
                <a:pathLst>
                  <a:path w="15" h="14">
                    <a:moveTo>
                      <a:pt x="1" y="6"/>
                    </a:moveTo>
                    <a:cubicBezTo>
                      <a:pt x="2" y="11"/>
                      <a:pt x="9" y="14"/>
                      <a:pt x="12" y="12"/>
                    </a:cubicBezTo>
                    <a:cubicBezTo>
                      <a:pt x="15" y="10"/>
                      <a:pt x="0" y="0"/>
                      <a:pt x="1" y="6"/>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13" name="Freeform 90">
                <a:extLst>
                  <a:ext uri="{FF2B5EF4-FFF2-40B4-BE49-F238E27FC236}">
                    <a16:creationId xmlns:a16="http://schemas.microsoft.com/office/drawing/2014/main" id="{704F5ACC-2629-49D8-AD76-03E99B66BFDC}"/>
                  </a:ext>
                </a:extLst>
              </p:cNvPr>
              <p:cNvSpPr>
                <a:spLocks/>
              </p:cNvSpPr>
              <p:nvPr/>
            </p:nvSpPr>
            <p:spPr bwMode="auto">
              <a:xfrm>
                <a:off x="10573319" y="5046792"/>
                <a:ext cx="38187" cy="24709"/>
              </a:xfrm>
              <a:custGeom>
                <a:avLst/>
                <a:gdLst>
                  <a:gd name="T0" fmla="*/ 1 w 15"/>
                  <a:gd name="T1" fmla="*/ 3 h 10"/>
                  <a:gd name="T2" fmla="*/ 12 w 15"/>
                  <a:gd name="T3" fmla="*/ 8 h 10"/>
                  <a:gd name="T4" fmla="*/ 1 w 15"/>
                  <a:gd name="T5" fmla="*/ 3 h 10"/>
                </a:gdLst>
                <a:ahLst/>
                <a:cxnLst>
                  <a:cxn ang="0">
                    <a:pos x="T0" y="T1"/>
                  </a:cxn>
                  <a:cxn ang="0">
                    <a:pos x="T2" y="T3"/>
                  </a:cxn>
                  <a:cxn ang="0">
                    <a:pos x="T4" y="T5"/>
                  </a:cxn>
                </a:cxnLst>
                <a:rect l="0" t="0" r="r" b="b"/>
                <a:pathLst>
                  <a:path w="15" h="10">
                    <a:moveTo>
                      <a:pt x="1" y="3"/>
                    </a:moveTo>
                    <a:cubicBezTo>
                      <a:pt x="2" y="4"/>
                      <a:pt x="8" y="10"/>
                      <a:pt x="12" y="8"/>
                    </a:cubicBezTo>
                    <a:cubicBezTo>
                      <a:pt x="15" y="5"/>
                      <a:pt x="0" y="0"/>
                      <a:pt x="1" y="3"/>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14" name="Freeform 91">
                <a:extLst>
                  <a:ext uri="{FF2B5EF4-FFF2-40B4-BE49-F238E27FC236}">
                    <a16:creationId xmlns:a16="http://schemas.microsoft.com/office/drawing/2014/main" id="{FCA42A12-A7FD-4A66-AC68-B1BE52D24656}"/>
                  </a:ext>
                </a:extLst>
              </p:cNvPr>
              <p:cNvSpPr>
                <a:spLocks/>
              </p:cNvSpPr>
              <p:nvPr/>
            </p:nvSpPr>
            <p:spPr bwMode="auto">
              <a:xfrm>
                <a:off x="10435548" y="4945710"/>
                <a:ext cx="29950" cy="26955"/>
              </a:xfrm>
              <a:custGeom>
                <a:avLst/>
                <a:gdLst>
                  <a:gd name="T0" fmla="*/ 0 w 12"/>
                  <a:gd name="T1" fmla="*/ 2 h 11"/>
                  <a:gd name="T2" fmla="*/ 10 w 12"/>
                  <a:gd name="T3" fmla="*/ 10 h 11"/>
                  <a:gd name="T4" fmla="*/ 0 w 12"/>
                  <a:gd name="T5" fmla="*/ 2 h 11"/>
                </a:gdLst>
                <a:ahLst/>
                <a:cxnLst>
                  <a:cxn ang="0">
                    <a:pos x="T0" y="T1"/>
                  </a:cxn>
                  <a:cxn ang="0">
                    <a:pos x="T2" y="T3"/>
                  </a:cxn>
                  <a:cxn ang="0">
                    <a:pos x="T4" y="T5"/>
                  </a:cxn>
                </a:cxnLst>
                <a:rect l="0" t="0" r="r" b="b"/>
                <a:pathLst>
                  <a:path w="12" h="11">
                    <a:moveTo>
                      <a:pt x="0" y="2"/>
                    </a:moveTo>
                    <a:cubicBezTo>
                      <a:pt x="0" y="3"/>
                      <a:pt x="8" y="11"/>
                      <a:pt x="10" y="10"/>
                    </a:cubicBezTo>
                    <a:cubicBezTo>
                      <a:pt x="12" y="8"/>
                      <a:pt x="1" y="0"/>
                      <a:pt x="0" y="2"/>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15" name="Freeform 92">
                <a:extLst>
                  <a:ext uri="{FF2B5EF4-FFF2-40B4-BE49-F238E27FC236}">
                    <a16:creationId xmlns:a16="http://schemas.microsoft.com/office/drawing/2014/main" id="{D5277E6F-EB01-4AA1-A44A-DB42832F6497}"/>
                  </a:ext>
                </a:extLst>
              </p:cNvPr>
              <p:cNvSpPr>
                <a:spLocks/>
              </p:cNvSpPr>
              <p:nvPr/>
            </p:nvSpPr>
            <p:spPr bwMode="auto">
              <a:xfrm>
                <a:off x="10548611" y="4987640"/>
                <a:ext cx="32197" cy="49418"/>
              </a:xfrm>
              <a:custGeom>
                <a:avLst/>
                <a:gdLst>
                  <a:gd name="T0" fmla="*/ 3 w 13"/>
                  <a:gd name="T1" fmla="*/ 4 h 20"/>
                  <a:gd name="T2" fmla="*/ 12 w 13"/>
                  <a:gd name="T3" fmla="*/ 20 h 20"/>
                  <a:gd name="T4" fmla="*/ 3 w 13"/>
                  <a:gd name="T5" fmla="*/ 4 h 20"/>
                </a:gdLst>
                <a:ahLst/>
                <a:cxnLst>
                  <a:cxn ang="0">
                    <a:pos x="T0" y="T1"/>
                  </a:cxn>
                  <a:cxn ang="0">
                    <a:pos x="T2" y="T3"/>
                  </a:cxn>
                  <a:cxn ang="0">
                    <a:pos x="T4" y="T5"/>
                  </a:cxn>
                </a:cxnLst>
                <a:rect l="0" t="0" r="r" b="b"/>
                <a:pathLst>
                  <a:path w="13" h="20">
                    <a:moveTo>
                      <a:pt x="3" y="4"/>
                    </a:moveTo>
                    <a:cubicBezTo>
                      <a:pt x="0" y="10"/>
                      <a:pt x="10" y="19"/>
                      <a:pt x="12" y="20"/>
                    </a:cubicBezTo>
                    <a:cubicBezTo>
                      <a:pt x="13" y="20"/>
                      <a:pt x="4" y="0"/>
                      <a:pt x="3" y="4"/>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16" name="Freeform 93">
                <a:extLst>
                  <a:ext uri="{FF2B5EF4-FFF2-40B4-BE49-F238E27FC236}">
                    <a16:creationId xmlns:a16="http://schemas.microsoft.com/office/drawing/2014/main" id="{5CFCE0A1-E2FB-45BA-917A-6B2524548549}"/>
                  </a:ext>
                </a:extLst>
              </p:cNvPr>
              <p:cNvSpPr>
                <a:spLocks/>
              </p:cNvSpPr>
              <p:nvPr/>
            </p:nvSpPr>
            <p:spPr bwMode="auto">
              <a:xfrm>
                <a:off x="10490957" y="4970419"/>
                <a:ext cx="47921" cy="34443"/>
              </a:xfrm>
              <a:custGeom>
                <a:avLst/>
                <a:gdLst>
                  <a:gd name="T0" fmla="*/ 16 w 19"/>
                  <a:gd name="T1" fmla="*/ 12 h 14"/>
                  <a:gd name="T2" fmla="*/ 0 w 19"/>
                  <a:gd name="T3" fmla="*/ 3 h 14"/>
                  <a:gd name="T4" fmla="*/ 16 w 19"/>
                  <a:gd name="T5" fmla="*/ 12 h 14"/>
                </a:gdLst>
                <a:ahLst/>
                <a:cxnLst>
                  <a:cxn ang="0">
                    <a:pos x="T0" y="T1"/>
                  </a:cxn>
                  <a:cxn ang="0">
                    <a:pos x="T2" y="T3"/>
                  </a:cxn>
                  <a:cxn ang="0">
                    <a:pos x="T4" y="T5"/>
                  </a:cxn>
                </a:cxnLst>
                <a:rect l="0" t="0" r="r" b="b"/>
                <a:pathLst>
                  <a:path w="19" h="14">
                    <a:moveTo>
                      <a:pt x="16" y="12"/>
                    </a:moveTo>
                    <a:cubicBezTo>
                      <a:pt x="19" y="10"/>
                      <a:pt x="0" y="0"/>
                      <a:pt x="0" y="3"/>
                    </a:cubicBezTo>
                    <a:cubicBezTo>
                      <a:pt x="0" y="6"/>
                      <a:pt x="13" y="14"/>
                      <a:pt x="16" y="12"/>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17" name="Freeform 94">
                <a:extLst>
                  <a:ext uri="{FF2B5EF4-FFF2-40B4-BE49-F238E27FC236}">
                    <a16:creationId xmlns:a16="http://schemas.microsoft.com/office/drawing/2014/main" id="{6684B4F0-8484-453E-BF37-9820F0676874}"/>
                  </a:ext>
                </a:extLst>
              </p:cNvPr>
              <p:cNvSpPr>
                <a:spLocks/>
              </p:cNvSpPr>
              <p:nvPr/>
            </p:nvSpPr>
            <p:spPr bwMode="auto">
              <a:xfrm>
                <a:off x="9671066" y="5075993"/>
                <a:ext cx="47921" cy="22463"/>
              </a:xfrm>
              <a:custGeom>
                <a:avLst/>
                <a:gdLst>
                  <a:gd name="T0" fmla="*/ 4 w 19"/>
                  <a:gd name="T1" fmla="*/ 7 h 9"/>
                  <a:gd name="T2" fmla="*/ 19 w 19"/>
                  <a:gd name="T3" fmla="*/ 3 h 9"/>
                  <a:gd name="T4" fmla="*/ 4 w 19"/>
                  <a:gd name="T5" fmla="*/ 7 h 9"/>
                </a:gdLst>
                <a:ahLst/>
                <a:cxnLst>
                  <a:cxn ang="0">
                    <a:pos x="T0" y="T1"/>
                  </a:cxn>
                  <a:cxn ang="0">
                    <a:pos x="T2" y="T3"/>
                  </a:cxn>
                  <a:cxn ang="0">
                    <a:pos x="T4" y="T5"/>
                  </a:cxn>
                </a:cxnLst>
                <a:rect l="0" t="0" r="r" b="b"/>
                <a:pathLst>
                  <a:path w="19" h="9">
                    <a:moveTo>
                      <a:pt x="4" y="7"/>
                    </a:moveTo>
                    <a:cubicBezTo>
                      <a:pt x="7" y="9"/>
                      <a:pt x="19" y="6"/>
                      <a:pt x="19" y="3"/>
                    </a:cubicBezTo>
                    <a:cubicBezTo>
                      <a:pt x="18" y="0"/>
                      <a:pt x="0" y="4"/>
                      <a:pt x="4" y="7"/>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18" name="Freeform 96">
                <a:extLst>
                  <a:ext uri="{FF2B5EF4-FFF2-40B4-BE49-F238E27FC236}">
                    <a16:creationId xmlns:a16="http://schemas.microsoft.com/office/drawing/2014/main" id="{4586BBCA-6AC6-4F0F-8492-19C4FF6DE5F3}"/>
                  </a:ext>
                </a:extLst>
              </p:cNvPr>
              <p:cNvSpPr>
                <a:spLocks/>
              </p:cNvSpPr>
              <p:nvPr/>
            </p:nvSpPr>
            <p:spPr bwMode="auto">
              <a:xfrm>
                <a:off x="10087375" y="5965519"/>
                <a:ext cx="113062" cy="108571"/>
              </a:xfrm>
              <a:custGeom>
                <a:avLst/>
                <a:gdLst>
                  <a:gd name="T0" fmla="*/ 22 w 45"/>
                  <a:gd name="T1" fmla="*/ 9 h 44"/>
                  <a:gd name="T2" fmla="*/ 3 w 45"/>
                  <a:gd name="T3" fmla="*/ 3 h 44"/>
                  <a:gd name="T4" fmla="*/ 8 w 45"/>
                  <a:gd name="T5" fmla="*/ 26 h 44"/>
                  <a:gd name="T6" fmla="*/ 23 w 45"/>
                  <a:gd name="T7" fmla="*/ 43 h 44"/>
                  <a:gd name="T8" fmla="*/ 29 w 45"/>
                  <a:gd name="T9" fmla="*/ 39 h 44"/>
                  <a:gd name="T10" fmla="*/ 32 w 45"/>
                  <a:gd name="T11" fmla="*/ 33 h 44"/>
                  <a:gd name="T12" fmla="*/ 38 w 45"/>
                  <a:gd name="T13" fmla="*/ 34 h 44"/>
                  <a:gd name="T14" fmla="*/ 41 w 45"/>
                  <a:gd name="T15" fmla="*/ 22 h 44"/>
                  <a:gd name="T16" fmla="*/ 41 w 45"/>
                  <a:gd name="T17" fmla="*/ 5 h 44"/>
                  <a:gd name="T18" fmla="*/ 22 w 45"/>
                  <a:gd name="T19" fmla="*/ 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4">
                    <a:moveTo>
                      <a:pt x="22" y="9"/>
                    </a:moveTo>
                    <a:cubicBezTo>
                      <a:pt x="15" y="9"/>
                      <a:pt x="5" y="2"/>
                      <a:pt x="3" y="3"/>
                    </a:cubicBezTo>
                    <a:cubicBezTo>
                      <a:pt x="0" y="4"/>
                      <a:pt x="11" y="21"/>
                      <a:pt x="8" y="26"/>
                    </a:cubicBezTo>
                    <a:cubicBezTo>
                      <a:pt x="4" y="30"/>
                      <a:pt x="18" y="42"/>
                      <a:pt x="23" y="43"/>
                    </a:cubicBezTo>
                    <a:cubicBezTo>
                      <a:pt x="28" y="44"/>
                      <a:pt x="26" y="38"/>
                      <a:pt x="29" y="39"/>
                    </a:cubicBezTo>
                    <a:cubicBezTo>
                      <a:pt x="32" y="39"/>
                      <a:pt x="31" y="35"/>
                      <a:pt x="32" y="33"/>
                    </a:cubicBezTo>
                    <a:cubicBezTo>
                      <a:pt x="32" y="30"/>
                      <a:pt x="35" y="36"/>
                      <a:pt x="38" y="34"/>
                    </a:cubicBezTo>
                    <a:cubicBezTo>
                      <a:pt x="41" y="33"/>
                      <a:pt x="37" y="22"/>
                      <a:pt x="41" y="22"/>
                    </a:cubicBezTo>
                    <a:cubicBezTo>
                      <a:pt x="45" y="22"/>
                      <a:pt x="42" y="9"/>
                      <a:pt x="41" y="5"/>
                    </a:cubicBezTo>
                    <a:cubicBezTo>
                      <a:pt x="40" y="0"/>
                      <a:pt x="29" y="8"/>
                      <a:pt x="22" y="9"/>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19" name="Freeform 97">
                <a:extLst>
                  <a:ext uri="{FF2B5EF4-FFF2-40B4-BE49-F238E27FC236}">
                    <a16:creationId xmlns:a16="http://schemas.microsoft.com/office/drawing/2014/main" id="{60AC31B4-830F-414E-A2E2-715630AB6FE9}"/>
                  </a:ext>
                </a:extLst>
              </p:cNvPr>
              <p:cNvSpPr>
                <a:spLocks/>
              </p:cNvSpPr>
              <p:nvPr/>
            </p:nvSpPr>
            <p:spPr bwMode="auto">
              <a:xfrm>
                <a:off x="9851517" y="5802289"/>
                <a:ext cx="44925" cy="20217"/>
              </a:xfrm>
              <a:custGeom>
                <a:avLst/>
                <a:gdLst>
                  <a:gd name="T0" fmla="*/ 3 w 18"/>
                  <a:gd name="T1" fmla="*/ 5 h 8"/>
                  <a:gd name="T2" fmla="*/ 16 w 18"/>
                  <a:gd name="T3" fmla="*/ 3 h 8"/>
                  <a:gd name="T4" fmla="*/ 3 w 18"/>
                  <a:gd name="T5" fmla="*/ 5 h 8"/>
                </a:gdLst>
                <a:ahLst/>
                <a:cxnLst>
                  <a:cxn ang="0">
                    <a:pos x="T0" y="T1"/>
                  </a:cxn>
                  <a:cxn ang="0">
                    <a:pos x="T2" y="T3"/>
                  </a:cxn>
                  <a:cxn ang="0">
                    <a:pos x="T4" y="T5"/>
                  </a:cxn>
                </a:cxnLst>
                <a:rect l="0" t="0" r="r" b="b"/>
                <a:pathLst>
                  <a:path w="18" h="8">
                    <a:moveTo>
                      <a:pt x="3" y="5"/>
                    </a:moveTo>
                    <a:cubicBezTo>
                      <a:pt x="6" y="8"/>
                      <a:pt x="15" y="7"/>
                      <a:pt x="16" y="3"/>
                    </a:cubicBezTo>
                    <a:cubicBezTo>
                      <a:pt x="18" y="0"/>
                      <a:pt x="0" y="3"/>
                      <a:pt x="3" y="5"/>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20" name="Freeform 98">
                <a:extLst>
                  <a:ext uri="{FF2B5EF4-FFF2-40B4-BE49-F238E27FC236}">
                    <a16:creationId xmlns:a16="http://schemas.microsoft.com/office/drawing/2014/main" id="{11274359-8DFB-40AF-ADA7-6F9FBCF79B2F}"/>
                  </a:ext>
                </a:extLst>
              </p:cNvPr>
              <p:cNvSpPr>
                <a:spLocks/>
              </p:cNvSpPr>
              <p:nvPr/>
            </p:nvSpPr>
            <p:spPr bwMode="auto">
              <a:xfrm>
                <a:off x="10711839" y="5967765"/>
                <a:ext cx="227623" cy="212648"/>
              </a:xfrm>
              <a:custGeom>
                <a:avLst/>
                <a:gdLst>
                  <a:gd name="T0" fmla="*/ 87 w 91"/>
                  <a:gd name="T1" fmla="*/ 5 h 86"/>
                  <a:gd name="T2" fmla="*/ 78 w 91"/>
                  <a:gd name="T3" fmla="*/ 8 h 86"/>
                  <a:gd name="T4" fmla="*/ 67 w 91"/>
                  <a:gd name="T5" fmla="*/ 4 h 86"/>
                  <a:gd name="T6" fmla="*/ 61 w 91"/>
                  <a:gd name="T7" fmla="*/ 13 h 86"/>
                  <a:gd name="T8" fmla="*/ 52 w 91"/>
                  <a:gd name="T9" fmla="*/ 29 h 86"/>
                  <a:gd name="T10" fmla="*/ 21 w 91"/>
                  <a:gd name="T11" fmla="*/ 50 h 86"/>
                  <a:gd name="T12" fmla="*/ 7 w 91"/>
                  <a:gd name="T13" fmla="*/ 63 h 86"/>
                  <a:gd name="T14" fmla="*/ 4 w 91"/>
                  <a:gd name="T15" fmla="*/ 75 h 86"/>
                  <a:gd name="T16" fmla="*/ 14 w 91"/>
                  <a:gd name="T17" fmla="*/ 80 h 86"/>
                  <a:gd name="T18" fmla="*/ 22 w 91"/>
                  <a:gd name="T19" fmla="*/ 83 h 86"/>
                  <a:gd name="T20" fmla="*/ 43 w 91"/>
                  <a:gd name="T21" fmla="*/ 78 h 86"/>
                  <a:gd name="T22" fmla="*/ 50 w 91"/>
                  <a:gd name="T23" fmla="*/ 65 h 86"/>
                  <a:gd name="T24" fmla="*/ 56 w 91"/>
                  <a:gd name="T25" fmla="*/ 54 h 86"/>
                  <a:gd name="T26" fmla="*/ 69 w 91"/>
                  <a:gd name="T27" fmla="*/ 46 h 86"/>
                  <a:gd name="T28" fmla="*/ 72 w 91"/>
                  <a:gd name="T29" fmla="*/ 40 h 86"/>
                  <a:gd name="T30" fmla="*/ 80 w 91"/>
                  <a:gd name="T31" fmla="*/ 29 h 86"/>
                  <a:gd name="T32" fmla="*/ 89 w 91"/>
                  <a:gd name="T33" fmla="*/ 15 h 86"/>
                  <a:gd name="T34" fmla="*/ 87 w 91"/>
                  <a:gd name="T35" fmla="*/ 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1" h="86">
                    <a:moveTo>
                      <a:pt x="87" y="5"/>
                    </a:moveTo>
                    <a:cubicBezTo>
                      <a:pt x="84" y="3"/>
                      <a:pt x="82" y="6"/>
                      <a:pt x="78" y="8"/>
                    </a:cubicBezTo>
                    <a:cubicBezTo>
                      <a:pt x="74" y="10"/>
                      <a:pt x="72" y="0"/>
                      <a:pt x="67" y="4"/>
                    </a:cubicBezTo>
                    <a:cubicBezTo>
                      <a:pt x="62" y="7"/>
                      <a:pt x="67" y="9"/>
                      <a:pt x="61" y="13"/>
                    </a:cubicBezTo>
                    <a:cubicBezTo>
                      <a:pt x="56" y="18"/>
                      <a:pt x="58" y="19"/>
                      <a:pt x="52" y="29"/>
                    </a:cubicBezTo>
                    <a:cubicBezTo>
                      <a:pt x="46" y="39"/>
                      <a:pt x="24" y="44"/>
                      <a:pt x="21" y="50"/>
                    </a:cubicBezTo>
                    <a:cubicBezTo>
                      <a:pt x="18" y="55"/>
                      <a:pt x="7" y="59"/>
                      <a:pt x="7" y="63"/>
                    </a:cubicBezTo>
                    <a:cubicBezTo>
                      <a:pt x="7" y="67"/>
                      <a:pt x="0" y="70"/>
                      <a:pt x="4" y="75"/>
                    </a:cubicBezTo>
                    <a:cubicBezTo>
                      <a:pt x="7" y="80"/>
                      <a:pt x="11" y="77"/>
                      <a:pt x="14" y="80"/>
                    </a:cubicBezTo>
                    <a:cubicBezTo>
                      <a:pt x="17" y="83"/>
                      <a:pt x="21" y="80"/>
                      <a:pt x="22" y="83"/>
                    </a:cubicBezTo>
                    <a:cubicBezTo>
                      <a:pt x="24" y="86"/>
                      <a:pt x="35" y="86"/>
                      <a:pt x="43" y="78"/>
                    </a:cubicBezTo>
                    <a:cubicBezTo>
                      <a:pt x="51" y="71"/>
                      <a:pt x="47" y="67"/>
                      <a:pt x="50" y="65"/>
                    </a:cubicBezTo>
                    <a:cubicBezTo>
                      <a:pt x="54" y="63"/>
                      <a:pt x="54" y="57"/>
                      <a:pt x="56" y="54"/>
                    </a:cubicBezTo>
                    <a:cubicBezTo>
                      <a:pt x="58" y="50"/>
                      <a:pt x="60" y="46"/>
                      <a:pt x="69" y="46"/>
                    </a:cubicBezTo>
                    <a:cubicBezTo>
                      <a:pt x="78" y="46"/>
                      <a:pt x="73" y="44"/>
                      <a:pt x="72" y="40"/>
                    </a:cubicBezTo>
                    <a:cubicBezTo>
                      <a:pt x="72" y="36"/>
                      <a:pt x="80" y="35"/>
                      <a:pt x="80" y="29"/>
                    </a:cubicBezTo>
                    <a:cubicBezTo>
                      <a:pt x="80" y="24"/>
                      <a:pt x="91" y="19"/>
                      <a:pt x="89" y="15"/>
                    </a:cubicBezTo>
                    <a:cubicBezTo>
                      <a:pt x="86" y="10"/>
                      <a:pt x="91" y="8"/>
                      <a:pt x="87" y="5"/>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21" name="Freeform 99">
                <a:extLst>
                  <a:ext uri="{FF2B5EF4-FFF2-40B4-BE49-F238E27FC236}">
                    <a16:creationId xmlns:a16="http://schemas.microsoft.com/office/drawing/2014/main" id="{A2AF66AD-0B9A-4CAC-B85E-C1A0E542FB02}"/>
                  </a:ext>
                </a:extLst>
              </p:cNvPr>
              <p:cNvSpPr>
                <a:spLocks/>
              </p:cNvSpPr>
              <p:nvPr/>
            </p:nvSpPr>
            <p:spPr bwMode="auto">
              <a:xfrm>
                <a:off x="10738795" y="6172924"/>
                <a:ext cx="27705" cy="22463"/>
              </a:xfrm>
              <a:custGeom>
                <a:avLst/>
                <a:gdLst>
                  <a:gd name="T0" fmla="*/ 4 w 11"/>
                  <a:gd name="T1" fmla="*/ 9 h 9"/>
                  <a:gd name="T2" fmla="*/ 8 w 11"/>
                  <a:gd name="T3" fmla="*/ 4 h 9"/>
                  <a:gd name="T4" fmla="*/ 4 w 11"/>
                  <a:gd name="T5" fmla="*/ 9 h 9"/>
                </a:gdLst>
                <a:ahLst/>
                <a:cxnLst>
                  <a:cxn ang="0">
                    <a:pos x="T0" y="T1"/>
                  </a:cxn>
                  <a:cxn ang="0">
                    <a:pos x="T2" y="T3"/>
                  </a:cxn>
                  <a:cxn ang="0">
                    <a:pos x="T4" y="T5"/>
                  </a:cxn>
                </a:cxnLst>
                <a:rect l="0" t="0" r="r" b="b"/>
                <a:pathLst>
                  <a:path w="11" h="9">
                    <a:moveTo>
                      <a:pt x="4" y="9"/>
                    </a:moveTo>
                    <a:cubicBezTo>
                      <a:pt x="6" y="9"/>
                      <a:pt x="11" y="8"/>
                      <a:pt x="8" y="4"/>
                    </a:cubicBezTo>
                    <a:cubicBezTo>
                      <a:pt x="5" y="0"/>
                      <a:pt x="0" y="7"/>
                      <a:pt x="4" y="9"/>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22" name="Freeform 100">
                <a:extLst>
                  <a:ext uri="{FF2B5EF4-FFF2-40B4-BE49-F238E27FC236}">
                    <a16:creationId xmlns:a16="http://schemas.microsoft.com/office/drawing/2014/main" id="{22B1B9AA-990F-48D2-B9C1-151B23F27DA6}"/>
                  </a:ext>
                </a:extLst>
              </p:cNvPr>
              <p:cNvSpPr>
                <a:spLocks/>
              </p:cNvSpPr>
              <p:nvPr/>
            </p:nvSpPr>
            <p:spPr bwMode="auto">
              <a:xfrm>
                <a:off x="10894537" y="5780576"/>
                <a:ext cx="170717" cy="224627"/>
              </a:xfrm>
              <a:custGeom>
                <a:avLst/>
                <a:gdLst>
                  <a:gd name="T0" fmla="*/ 55 w 68"/>
                  <a:gd name="T1" fmla="*/ 41 h 91"/>
                  <a:gd name="T2" fmla="*/ 44 w 68"/>
                  <a:gd name="T3" fmla="*/ 40 h 91"/>
                  <a:gd name="T4" fmla="*/ 37 w 68"/>
                  <a:gd name="T5" fmla="*/ 33 h 91"/>
                  <a:gd name="T6" fmla="*/ 32 w 68"/>
                  <a:gd name="T7" fmla="*/ 24 h 91"/>
                  <a:gd name="T8" fmla="*/ 32 w 68"/>
                  <a:gd name="T9" fmla="*/ 31 h 91"/>
                  <a:gd name="T10" fmla="*/ 27 w 68"/>
                  <a:gd name="T11" fmla="*/ 28 h 91"/>
                  <a:gd name="T12" fmla="*/ 23 w 68"/>
                  <a:gd name="T13" fmla="*/ 21 h 91"/>
                  <a:gd name="T14" fmla="*/ 19 w 68"/>
                  <a:gd name="T15" fmla="*/ 10 h 91"/>
                  <a:gd name="T16" fmla="*/ 5 w 68"/>
                  <a:gd name="T17" fmla="*/ 0 h 91"/>
                  <a:gd name="T18" fmla="*/ 8 w 68"/>
                  <a:gd name="T19" fmla="*/ 12 h 91"/>
                  <a:gd name="T20" fmla="*/ 16 w 68"/>
                  <a:gd name="T21" fmla="*/ 20 h 91"/>
                  <a:gd name="T22" fmla="*/ 23 w 68"/>
                  <a:gd name="T23" fmla="*/ 29 h 91"/>
                  <a:gd name="T24" fmla="*/ 21 w 68"/>
                  <a:gd name="T25" fmla="*/ 46 h 91"/>
                  <a:gd name="T26" fmla="*/ 12 w 68"/>
                  <a:gd name="T27" fmla="*/ 56 h 91"/>
                  <a:gd name="T28" fmla="*/ 27 w 68"/>
                  <a:gd name="T29" fmla="*/ 70 h 91"/>
                  <a:gd name="T30" fmla="*/ 24 w 68"/>
                  <a:gd name="T31" fmla="*/ 88 h 91"/>
                  <a:gd name="T32" fmla="*/ 34 w 68"/>
                  <a:gd name="T33" fmla="*/ 89 h 91"/>
                  <a:gd name="T34" fmla="*/ 46 w 68"/>
                  <a:gd name="T35" fmla="*/ 72 h 91"/>
                  <a:gd name="T36" fmla="*/ 50 w 68"/>
                  <a:gd name="T37" fmla="*/ 60 h 91"/>
                  <a:gd name="T38" fmla="*/ 57 w 68"/>
                  <a:gd name="T39" fmla="*/ 57 h 91"/>
                  <a:gd name="T40" fmla="*/ 62 w 68"/>
                  <a:gd name="T41" fmla="*/ 51 h 91"/>
                  <a:gd name="T42" fmla="*/ 66 w 68"/>
                  <a:gd name="T43" fmla="*/ 41 h 91"/>
                  <a:gd name="T44" fmla="*/ 55 w 68"/>
                  <a:gd name="T45" fmla="*/ 4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 h="91">
                    <a:moveTo>
                      <a:pt x="55" y="41"/>
                    </a:moveTo>
                    <a:cubicBezTo>
                      <a:pt x="53" y="45"/>
                      <a:pt x="48" y="40"/>
                      <a:pt x="44" y="40"/>
                    </a:cubicBezTo>
                    <a:cubicBezTo>
                      <a:pt x="40" y="40"/>
                      <a:pt x="37" y="37"/>
                      <a:pt x="37" y="33"/>
                    </a:cubicBezTo>
                    <a:cubicBezTo>
                      <a:pt x="37" y="30"/>
                      <a:pt x="36" y="24"/>
                      <a:pt x="32" y="24"/>
                    </a:cubicBezTo>
                    <a:cubicBezTo>
                      <a:pt x="28" y="25"/>
                      <a:pt x="33" y="29"/>
                      <a:pt x="32" y="31"/>
                    </a:cubicBezTo>
                    <a:cubicBezTo>
                      <a:pt x="30" y="33"/>
                      <a:pt x="29" y="28"/>
                      <a:pt x="27" y="28"/>
                    </a:cubicBezTo>
                    <a:cubicBezTo>
                      <a:pt x="25" y="28"/>
                      <a:pt x="23" y="26"/>
                      <a:pt x="23" y="21"/>
                    </a:cubicBezTo>
                    <a:cubicBezTo>
                      <a:pt x="23" y="16"/>
                      <a:pt x="19" y="16"/>
                      <a:pt x="19" y="10"/>
                    </a:cubicBezTo>
                    <a:cubicBezTo>
                      <a:pt x="19" y="5"/>
                      <a:pt x="10" y="0"/>
                      <a:pt x="5" y="0"/>
                    </a:cubicBezTo>
                    <a:cubicBezTo>
                      <a:pt x="0" y="0"/>
                      <a:pt x="6" y="9"/>
                      <a:pt x="8" y="12"/>
                    </a:cubicBezTo>
                    <a:cubicBezTo>
                      <a:pt x="11" y="15"/>
                      <a:pt x="16" y="18"/>
                      <a:pt x="16" y="20"/>
                    </a:cubicBezTo>
                    <a:cubicBezTo>
                      <a:pt x="16" y="22"/>
                      <a:pt x="20" y="28"/>
                      <a:pt x="23" y="29"/>
                    </a:cubicBezTo>
                    <a:cubicBezTo>
                      <a:pt x="26" y="30"/>
                      <a:pt x="21" y="39"/>
                      <a:pt x="21" y="46"/>
                    </a:cubicBezTo>
                    <a:cubicBezTo>
                      <a:pt x="21" y="53"/>
                      <a:pt x="16" y="52"/>
                      <a:pt x="12" y="56"/>
                    </a:cubicBezTo>
                    <a:cubicBezTo>
                      <a:pt x="8" y="61"/>
                      <a:pt x="21" y="65"/>
                      <a:pt x="27" y="70"/>
                    </a:cubicBezTo>
                    <a:cubicBezTo>
                      <a:pt x="32" y="74"/>
                      <a:pt x="22" y="85"/>
                      <a:pt x="24" y="88"/>
                    </a:cubicBezTo>
                    <a:cubicBezTo>
                      <a:pt x="24" y="89"/>
                      <a:pt x="28" y="91"/>
                      <a:pt x="34" y="89"/>
                    </a:cubicBezTo>
                    <a:cubicBezTo>
                      <a:pt x="40" y="88"/>
                      <a:pt x="42" y="75"/>
                      <a:pt x="46" y="72"/>
                    </a:cubicBezTo>
                    <a:cubicBezTo>
                      <a:pt x="50" y="68"/>
                      <a:pt x="48" y="63"/>
                      <a:pt x="50" y="60"/>
                    </a:cubicBezTo>
                    <a:cubicBezTo>
                      <a:pt x="52" y="57"/>
                      <a:pt x="55" y="57"/>
                      <a:pt x="57" y="57"/>
                    </a:cubicBezTo>
                    <a:cubicBezTo>
                      <a:pt x="60" y="57"/>
                      <a:pt x="59" y="51"/>
                      <a:pt x="62" y="51"/>
                    </a:cubicBezTo>
                    <a:cubicBezTo>
                      <a:pt x="66" y="51"/>
                      <a:pt x="64" y="46"/>
                      <a:pt x="66" y="41"/>
                    </a:cubicBezTo>
                    <a:cubicBezTo>
                      <a:pt x="68" y="35"/>
                      <a:pt x="57" y="37"/>
                      <a:pt x="55" y="41"/>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23" name="Freeform 103">
                <a:extLst>
                  <a:ext uri="{FF2B5EF4-FFF2-40B4-BE49-F238E27FC236}">
                    <a16:creationId xmlns:a16="http://schemas.microsoft.com/office/drawing/2014/main" id="{49690720-1B3F-4A12-B483-F77C2AB2B2A2}"/>
                  </a:ext>
                </a:extLst>
              </p:cNvPr>
              <p:cNvSpPr>
                <a:spLocks/>
              </p:cNvSpPr>
              <p:nvPr/>
            </p:nvSpPr>
            <p:spPr bwMode="auto">
              <a:xfrm>
                <a:off x="11062258" y="2294356"/>
                <a:ext cx="133279" cy="44925"/>
              </a:xfrm>
              <a:custGeom>
                <a:avLst/>
                <a:gdLst>
                  <a:gd name="T0" fmla="*/ 8 w 53"/>
                  <a:gd name="T1" fmla="*/ 14 h 18"/>
                  <a:gd name="T2" fmla="*/ 24 w 53"/>
                  <a:gd name="T3" fmla="*/ 14 h 18"/>
                  <a:gd name="T4" fmla="*/ 47 w 53"/>
                  <a:gd name="T5" fmla="*/ 11 h 18"/>
                  <a:gd name="T6" fmla="*/ 35 w 53"/>
                  <a:gd name="T7" fmla="*/ 2 h 18"/>
                  <a:gd name="T8" fmla="*/ 8 w 53"/>
                  <a:gd name="T9" fmla="*/ 14 h 18"/>
                </a:gdLst>
                <a:ahLst/>
                <a:cxnLst>
                  <a:cxn ang="0">
                    <a:pos x="T0" y="T1"/>
                  </a:cxn>
                  <a:cxn ang="0">
                    <a:pos x="T2" y="T3"/>
                  </a:cxn>
                  <a:cxn ang="0">
                    <a:pos x="T4" y="T5"/>
                  </a:cxn>
                  <a:cxn ang="0">
                    <a:pos x="T6" y="T7"/>
                  </a:cxn>
                  <a:cxn ang="0">
                    <a:pos x="T8" y="T9"/>
                  </a:cxn>
                </a:cxnLst>
                <a:rect l="0" t="0" r="r" b="b"/>
                <a:pathLst>
                  <a:path w="53" h="18">
                    <a:moveTo>
                      <a:pt x="8" y="14"/>
                    </a:moveTo>
                    <a:cubicBezTo>
                      <a:pt x="14" y="18"/>
                      <a:pt x="18" y="10"/>
                      <a:pt x="24" y="14"/>
                    </a:cubicBezTo>
                    <a:cubicBezTo>
                      <a:pt x="29" y="18"/>
                      <a:pt x="42" y="12"/>
                      <a:pt x="47" y="11"/>
                    </a:cubicBezTo>
                    <a:cubicBezTo>
                      <a:pt x="53" y="10"/>
                      <a:pt x="50" y="4"/>
                      <a:pt x="35" y="2"/>
                    </a:cubicBezTo>
                    <a:cubicBezTo>
                      <a:pt x="20" y="0"/>
                      <a:pt x="0" y="11"/>
                      <a:pt x="8" y="14"/>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24" name="Freeform 104">
                <a:extLst>
                  <a:ext uri="{FF2B5EF4-FFF2-40B4-BE49-F238E27FC236}">
                    <a16:creationId xmlns:a16="http://schemas.microsoft.com/office/drawing/2014/main" id="{353D0B63-0C6C-4F15-8FA8-9793CA4B0955}"/>
                  </a:ext>
                </a:extLst>
              </p:cNvPr>
              <p:cNvSpPr>
                <a:spLocks/>
              </p:cNvSpPr>
              <p:nvPr/>
            </p:nvSpPr>
            <p:spPr bwMode="auto">
              <a:xfrm>
                <a:off x="9957091" y="2139363"/>
                <a:ext cx="47173" cy="26955"/>
              </a:xfrm>
              <a:custGeom>
                <a:avLst/>
                <a:gdLst>
                  <a:gd name="T0" fmla="*/ 19 w 19"/>
                  <a:gd name="T1" fmla="*/ 5 h 11"/>
                  <a:gd name="T2" fmla="*/ 8 w 19"/>
                  <a:gd name="T3" fmla="*/ 9 h 11"/>
                  <a:gd name="T4" fmla="*/ 19 w 19"/>
                  <a:gd name="T5" fmla="*/ 5 h 11"/>
                </a:gdLst>
                <a:ahLst/>
                <a:cxnLst>
                  <a:cxn ang="0">
                    <a:pos x="T0" y="T1"/>
                  </a:cxn>
                  <a:cxn ang="0">
                    <a:pos x="T2" y="T3"/>
                  </a:cxn>
                  <a:cxn ang="0">
                    <a:pos x="T4" y="T5"/>
                  </a:cxn>
                </a:cxnLst>
                <a:rect l="0" t="0" r="r" b="b"/>
                <a:pathLst>
                  <a:path w="19" h="11">
                    <a:moveTo>
                      <a:pt x="19" y="5"/>
                    </a:moveTo>
                    <a:cubicBezTo>
                      <a:pt x="19" y="0"/>
                      <a:pt x="0" y="7"/>
                      <a:pt x="8" y="9"/>
                    </a:cubicBezTo>
                    <a:cubicBezTo>
                      <a:pt x="12" y="11"/>
                      <a:pt x="19" y="10"/>
                      <a:pt x="19" y="5"/>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25" name="Freeform 105">
                <a:extLst>
                  <a:ext uri="{FF2B5EF4-FFF2-40B4-BE49-F238E27FC236}">
                    <a16:creationId xmlns:a16="http://schemas.microsoft.com/office/drawing/2014/main" id="{E62FD270-1896-49DB-A177-26E72F34DE60}"/>
                  </a:ext>
                </a:extLst>
              </p:cNvPr>
              <p:cNvSpPr>
                <a:spLocks/>
              </p:cNvSpPr>
              <p:nvPr/>
            </p:nvSpPr>
            <p:spPr bwMode="auto">
              <a:xfrm>
                <a:off x="7364891" y="1733536"/>
                <a:ext cx="132530" cy="64393"/>
              </a:xfrm>
              <a:custGeom>
                <a:avLst/>
                <a:gdLst>
                  <a:gd name="T0" fmla="*/ 28 w 53"/>
                  <a:gd name="T1" fmla="*/ 10 h 26"/>
                  <a:gd name="T2" fmla="*/ 13 w 53"/>
                  <a:gd name="T3" fmla="*/ 15 h 26"/>
                  <a:gd name="T4" fmla="*/ 2 w 53"/>
                  <a:gd name="T5" fmla="*/ 21 h 26"/>
                  <a:gd name="T6" fmla="*/ 21 w 53"/>
                  <a:gd name="T7" fmla="*/ 22 h 26"/>
                  <a:gd name="T8" fmla="*/ 30 w 53"/>
                  <a:gd name="T9" fmla="*/ 19 h 26"/>
                  <a:gd name="T10" fmla="*/ 43 w 53"/>
                  <a:gd name="T11" fmla="*/ 12 h 26"/>
                  <a:gd name="T12" fmla="*/ 44 w 53"/>
                  <a:gd name="T13" fmla="*/ 4 h 26"/>
                  <a:gd name="T14" fmla="*/ 28 w 53"/>
                  <a:gd name="T15" fmla="*/ 1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26">
                    <a:moveTo>
                      <a:pt x="28" y="10"/>
                    </a:moveTo>
                    <a:cubicBezTo>
                      <a:pt x="33" y="13"/>
                      <a:pt x="15" y="12"/>
                      <a:pt x="13" y="15"/>
                    </a:cubicBezTo>
                    <a:cubicBezTo>
                      <a:pt x="11" y="19"/>
                      <a:pt x="0" y="17"/>
                      <a:pt x="2" y="21"/>
                    </a:cubicBezTo>
                    <a:cubicBezTo>
                      <a:pt x="4" y="25"/>
                      <a:pt x="21" y="26"/>
                      <a:pt x="21" y="22"/>
                    </a:cubicBezTo>
                    <a:cubicBezTo>
                      <a:pt x="21" y="19"/>
                      <a:pt x="30" y="22"/>
                      <a:pt x="30" y="19"/>
                    </a:cubicBezTo>
                    <a:cubicBezTo>
                      <a:pt x="30" y="16"/>
                      <a:pt x="34" y="13"/>
                      <a:pt x="43" y="12"/>
                    </a:cubicBezTo>
                    <a:cubicBezTo>
                      <a:pt x="53" y="11"/>
                      <a:pt x="53" y="8"/>
                      <a:pt x="44" y="4"/>
                    </a:cubicBezTo>
                    <a:cubicBezTo>
                      <a:pt x="35" y="0"/>
                      <a:pt x="24" y="6"/>
                      <a:pt x="28" y="10"/>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26" name="Freeform 106">
                <a:extLst>
                  <a:ext uri="{FF2B5EF4-FFF2-40B4-BE49-F238E27FC236}">
                    <a16:creationId xmlns:a16="http://schemas.microsoft.com/office/drawing/2014/main" id="{616B20A3-F256-417F-9F83-F89465EEAB2A}"/>
                  </a:ext>
                </a:extLst>
              </p:cNvPr>
              <p:cNvSpPr>
                <a:spLocks/>
              </p:cNvSpPr>
              <p:nvPr/>
            </p:nvSpPr>
            <p:spPr bwMode="auto">
              <a:xfrm>
                <a:off x="7510150" y="1770973"/>
                <a:ext cx="42680" cy="26955"/>
              </a:xfrm>
              <a:custGeom>
                <a:avLst/>
                <a:gdLst>
                  <a:gd name="T0" fmla="*/ 17 w 17"/>
                  <a:gd name="T1" fmla="*/ 6 h 11"/>
                  <a:gd name="T2" fmla="*/ 3 w 17"/>
                  <a:gd name="T3" fmla="*/ 7 h 11"/>
                  <a:gd name="T4" fmla="*/ 17 w 17"/>
                  <a:gd name="T5" fmla="*/ 6 h 11"/>
                </a:gdLst>
                <a:ahLst/>
                <a:cxnLst>
                  <a:cxn ang="0">
                    <a:pos x="T0" y="T1"/>
                  </a:cxn>
                  <a:cxn ang="0">
                    <a:pos x="T2" y="T3"/>
                  </a:cxn>
                  <a:cxn ang="0">
                    <a:pos x="T4" y="T5"/>
                  </a:cxn>
                </a:cxnLst>
                <a:rect l="0" t="0" r="r" b="b"/>
                <a:pathLst>
                  <a:path w="17" h="11">
                    <a:moveTo>
                      <a:pt x="17" y="6"/>
                    </a:moveTo>
                    <a:cubicBezTo>
                      <a:pt x="17" y="0"/>
                      <a:pt x="0" y="6"/>
                      <a:pt x="3" y="7"/>
                    </a:cubicBezTo>
                    <a:cubicBezTo>
                      <a:pt x="6" y="8"/>
                      <a:pt x="17" y="11"/>
                      <a:pt x="17" y="6"/>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27" name="Freeform 107">
                <a:extLst>
                  <a:ext uri="{FF2B5EF4-FFF2-40B4-BE49-F238E27FC236}">
                    <a16:creationId xmlns:a16="http://schemas.microsoft.com/office/drawing/2014/main" id="{03C7B831-3484-42E5-AC3C-74AE2DF8918A}"/>
                  </a:ext>
                </a:extLst>
              </p:cNvPr>
              <p:cNvSpPr>
                <a:spLocks/>
              </p:cNvSpPr>
              <p:nvPr/>
            </p:nvSpPr>
            <p:spPr bwMode="auto">
              <a:xfrm>
                <a:off x="7382112" y="2388699"/>
                <a:ext cx="80117" cy="53911"/>
              </a:xfrm>
              <a:custGeom>
                <a:avLst/>
                <a:gdLst>
                  <a:gd name="T0" fmla="*/ 7 w 32"/>
                  <a:gd name="T1" fmla="*/ 14 h 22"/>
                  <a:gd name="T2" fmla="*/ 28 w 32"/>
                  <a:gd name="T3" fmla="*/ 10 h 22"/>
                  <a:gd name="T4" fmla="*/ 18 w 32"/>
                  <a:gd name="T5" fmla="*/ 2 h 22"/>
                  <a:gd name="T6" fmla="*/ 7 w 32"/>
                  <a:gd name="T7" fmla="*/ 14 h 22"/>
                </a:gdLst>
                <a:ahLst/>
                <a:cxnLst>
                  <a:cxn ang="0">
                    <a:pos x="T0" y="T1"/>
                  </a:cxn>
                  <a:cxn ang="0">
                    <a:pos x="T2" y="T3"/>
                  </a:cxn>
                  <a:cxn ang="0">
                    <a:pos x="T4" y="T5"/>
                  </a:cxn>
                  <a:cxn ang="0">
                    <a:pos x="T6" y="T7"/>
                  </a:cxn>
                </a:cxnLst>
                <a:rect l="0" t="0" r="r" b="b"/>
                <a:pathLst>
                  <a:path w="32" h="22">
                    <a:moveTo>
                      <a:pt x="7" y="14"/>
                    </a:moveTo>
                    <a:cubicBezTo>
                      <a:pt x="16" y="22"/>
                      <a:pt x="24" y="10"/>
                      <a:pt x="28" y="10"/>
                    </a:cubicBezTo>
                    <a:cubicBezTo>
                      <a:pt x="32" y="9"/>
                      <a:pt x="25" y="4"/>
                      <a:pt x="18" y="2"/>
                    </a:cubicBezTo>
                    <a:cubicBezTo>
                      <a:pt x="11" y="0"/>
                      <a:pt x="0" y="8"/>
                      <a:pt x="7" y="14"/>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28" name="Freeform 108">
                <a:extLst>
                  <a:ext uri="{FF2B5EF4-FFF2-40B4-BE49-F238E27FC236}">
                    <a16:creationId xmlns:a16="http://schemas.microsoft.com/office/drawing/2014/main" id="{60859DB7-3C5C-4137-B742-D832DF1AE90E}"/>
                  </a:ext>
                </a:extLst>
              </p:cNvPr>
              <p:cNvSpPr>
                <a:spLocks/>
              </p:cNvSpPr>
              <p:nvPr/>
            </p:nvSpPr>
            <p:spPr bwMode="auto">
              <a:xfrm>
                <a:off x="7480199" y="1983620"/>
                <a:ext cx="526377" cy="363148"/>
              </a:xfrm>
              <a:custGeom>
                <a:avLst/>
                <a:gdLst>
                  <a:gd name="T0" fmla="*/ 27 w 210"/>
                  <a:gd name="T1" fmla="*/ 89 h 147"/>
                  <a:gd name="T2" fmla="*/ 19 w 210"/>
                  <a:gd name="T3" fmla="*/ 94 h 147"/>
                  <a:gd name="T4" fmla="*/ 22 w 210"/>
                  <a:gd name="T5" fmla="*/ 102 h 147"/>
                  <a:gd name="T6" fmla="*/ 16 w 210"/>
                  <a:gd name="T7" fmla="*/ 109 h 147"/>
                  <a:gd name="T8" fmla="*/ 2 w 210"/>
                  <a:gd name="T9" fmla="*/ 116 h 147"/>
                  <a:gd name="T10" fmla="*/ 13 w 210"/>
                  <a:gd name="T11" fmla="*/ 123 h 147"/>
                  <a:gd name="T12" fmla="*/ 15 w 210"/>
                  <a:gd name="T13" fmla="*/ 131 h 147"/>
                  <a:gd name="T14" fmla="*/ 19 w 210"/>
                  <a:gd name="T15" fmla="*/ 127 h 147"/>
                  <a:gd name="T16" fmla="*/ 28 w 210"/>
                  <a:gd name="T17" fmla="*/ 134 h 147"/>
                  <a:gd name="T18" fmla="*/ 43 w 210"/>
                  <a:gd name="T19" fmla="*/ 142 h 147"/>
                  <a:gd name="T20" fmla="*/ 72 w 210"/>
                  <a:gd name="T21" fmla="*/ 142 h 147"/>
                  <a:gd name="T22" fmla="*/ 57 w 210"/>
                  <a:gd name="T23" fmla="*/ 128 h 147"/>
                  <a:gd name="T24" fmla="*/ 53 w 210"/>
                  <a:gd name="T25" fmla="*/ 104 h 147"/>
                  <a:gd name="T26" fmla="*/ 62 w 210"/>
                  <a:gd name="T27" fmla="*/ 91 h 147"/>
                  <a:gd name="T28" fmla="*/ 72 w 210"/>
                  <a:gd name="T29" fmla="*/ 79 h 147"/>
                  <a:gd name="T30" fmla="*/ 78 w 210"/>
                  <a:gd name="T31" fmla="*/ 71 h 147"/>
                  <a:gd name="T32" fmla="*/ 85 w 210"/>
                  <a:gd name="T33" fmla="*/ 60 h 147"/>
                  <a:gd name="T34" fmla="*/ 95 w 210"/>
                  <a:gd name="T35" fmla="*/ 57 h 147"/>
                  <a:gd name="T36" fmla="*/ 110 w 210"/>
                  <a:gd name="T37" fmla="*/ 50 h 147"/>
                  <a:gd name="T38" fmla="*/ 173 w 210"/>
                  <a:gd name="T39" fmla="*/ 26 h 147"/>
                  <a:gd name="T40" fmla="*/ 202 w 210"/>
                  <a:gd name="T41" fmla="*/ 6 h 147"/>
                  <a:gd name="T42" fmla="*/ 167 w 210"/>
                  <a:gd name="T43" fmla="*/ 13 h 147"/>
                  <a:gd name="T44" fmla="*/ 149 w 210"/>
                  <a:gd name="T45" fmla="*/ 17 h 147"/>
                  <a:gd name="T46" fmla="*/ 127 w 210"/>
                  <a:gd name="T47" fmla="*/ 19 h 147"/>
                  <a:gd name="T48" fmla="*/ 110 w 210"/>
                  <a:gd name="T49" fmla="*/ 23 h 147"/>
                  <a:gd name="T50" fmla="*/ 96 w 210"/>
                  <a:gd name="T51" fmla="*/ 27 h 147"/>
                  <a:gd name="T52" fmla="*/ 81 w 210"/>
                  <a:gd name="T53" fmla="*/ 33 h 147"/>
                  <a:gd name="T54" fmla="*/ 73 w 210"/>
                  <a:gd name="T55" fmla="*/ 39 h 147"/>
                  <a:gd name="T56" fmla="*/ 63 w 210"/>
                  <a:gd name="T57" fmla="*/ 42 h 147"/>
                  <a:gd name="T58" fmla="*/ 60 w 210"/>
                  <a:gd name="T59" fmla="*/ 50 h 147"/>
                  <a:gd name="T60" fmla="*/ 54 w 210"/>
                  <a:gd name="T61" fmla="*/ 57 h 147"/>
                  <a:gd name="T62" fmla="*/ 51 w 210"/>
                  <a:gd name="T63" fmla="*/ 64 h 147"/>
                  <a:gd name="T64" fmla="*/ 41 w 210"/>
                  <a:gd name="T65" fmla="*/ 69 h 147"/>
                  <a:gd name="T66" fmla="*/ 40 w 210"/>
                  <a:gd name="T67" fmla="*/ 77 h 147"/>
                  <a:gd name="T68" fmla="*/ 37 w 210"/>
                  <a:gd name="T69" fmla="*/ 84 h 147"/>
                  <a:gd name="T70" fmla="*/ 27 w 210"/>
                  <a:gd name="T71" fmla="*/ 89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0" h="147">
                    <a:moveTo>
                      <a:pt x="27" y="89"/>
                    </a:moveTo>
                    <a:cubicBezTo>
                      <a:pt x="27" y="92"/>
                      <a:pt x="25" y="94"/>
                      <a:pt x="19" y="94"/>
                    </a:cubicBezTo>
                    <a:cubicBezTo>
                      <a:pt x="12" y="94"/>
                      <a:pt x="22" y="98"/>
                      <a:pt x="22" y="102"/>
                    </a:cubicBezTo>
                    <a:cubicBezTo>
                      <a:pt x="23" y="106"/>
                      <a:pt x="16" y="103"/>
                      <a:pt x="16" y="109"/>
                    </a:cubicBezTo>
                    <a:cubicBezTo>
                      <a:pt x="15" y="114"/>
                      <a:pt x="3" y="109"/>
                      <a:pt x="2" y="116"/>
                    </a:cubicBezTo>
                    <a:cubicBezTo>
                      <a:pt x="0" y="123"/>
                      <a:pt x="8" y="122"/>
                      <a:pt x="13" y="123"/>
                    </a:cubicBezTo>
                    <a:cubicBezTo>
                      <a:pt x="18" y="123"/>
                      <a:pt x="11" y="128"/>
                      <a:pt x="15" y="131"/>
                    </a:cubicBezTo>
                    <a:cubicBezTo>
                      <a:pt x="19" y="134"/>
                      <a:pt x="22" y="133"/>
                      <a:pt x="19" y="127"/>
                    </a:cubicBezTo>
                    <a:cubicBezTo>
                      <a:pt x="17" y="122"/>
                      <a:pt x="33" y="129"/>
                      <a:pt x="28" y="134"/>
                    </a:cubicBezTo>
                    <a:cubicBezTo>
                      <a:pt x="23" y="138"/>
                      <a:pt x="36" y="141"/>
                      <a:pt x="43" y="142"/>
                    </a:cubicBezTo>
                    <a:cubicBezTo>
                      <a:pt x="49" y="142"/>
                      <a:pt x="71" y="147"/>
                      <a:pt x="72" y="142"/>
                    </a:cubicBezTo>
                    <a:cubicBezTo>
                      <a:pt x="72" y="138"/>
                      <a:pt x="64" y="135"/>
                      <a:pt x="57" y="128"/>
                    </a:cubicBezTo>
                    <a:cubicBezTo>
                      <a:pt x="50" y="121"/>
                      <a:pt x="45" y="109"/>
                      <a:pt x="53" y="104"/>
                    </a:cubicBezTo>
                    <a:cubicBezTo>
                      <a:pt x="61" y="99"/>
                      <a:pt x="54" y="96"/>
                      <a:pt x="62" y="91"/>
                    </a:cubicBezTo>
                    <a:cubicBezTo>
                      <a:pt x="70" y="85"/>
                      <a:pt x="65" y="80"/>
                      <a:pt x="72" y="79"/>
                    </a:cubicBezTo>
                    <a:cubicBezTo>
                      <a:pt x="78" y="78"/>
                      <a:pt x="71" y="72"/>
                      <a:pt x="78" y="71"/>
                    </a:cubicBezTo>
                    <a:cubicBezTo>
                      <a:pt x="84" y="70"/>
                      <a:pt x="86" y="63"/>
                      <a:pt x="85" y="60"/>
                    </a:cubicBezTo>
                    <a:cubicBezTo>
                      <a:pt x="84" y="58"/>
                      <a:pt x="92" y="61"/>
                      <a:pt x="95" y="57"/>
                    </a:cubicBezTo>
                    <a:cubicBezTo>
                      <a:pt x="99" y="53"/>
                      <a:pt x="108" y="55"/>
                      <a:pt x="110" y="50"/>
                    </a:cubicBezTo>
                    <a:cubicBezTo>
                      <a:pt x="113" y="44"/>
                      <a:pt x="151" y="31"/>
                      <a:pt x="173" y="26"/>
                    </a:cubicBezTo>
                    <a:cubicBezTo>
                      <a:pt x="195" y="21"/>
                      <a:pt x="210" y="12"/>
                      <a:pt x="202" y="6"/>
                    </a:cubicBezTo>
                    <a:cubicBezTo>
                      <a:pt x="194" y="0"/>
                      <a:pt x="173" y="8"/>
                      <a:pt x="167" y="13"/>
                    </a:cubicBezTo>
                    <a:cubicBezTo>
                      <a:pt x="162" y="17"/>
                      <a:pt x="154" y="14"/>
                      <a:pt x="149" y="17"/>
                    </a:cubicBezTo>
                    <a:cubicBezTo>
                      <a:pt x="144" y="20"/>
                      <a:pt x="132" y="23"/>
                      <a:pt x="127" y="19"/>
                    </a:cubicBezTo>
                    <a:cubicBezTo>
                      <a:pt x="121" y="15"/>
                      <a:pt x="114" y="23"/>
                      <a:pt x="110" y="23"/>
                    </a:cubicBezTo>
                    <a:cubicBezTo>
                      <a:pt x="106" y="23"/>
                      <a:pt x="101" y="27"/>
                      <a:pt x="96" y="27"/>
                    </a:cubicBezTo>
                    <a:cubicBezTo>
                      <a:pt x="91" y="27"/>
                      <a:pt x="82" y="31"/>
                      <a:pt x="81" y="33"/>
                    </a:cubicBezTo>
                    <a:cubicBezTo>
                      <a:pt x="81" y="36"/>
                      <a:pt x="73" y="35"/>
                      <a:pt x="73" y="39"/>
                    </a:cubicBezTo>
                    <a:cubicBezTo>
                      <a:pt x="73" y="42"/>
                      <a:pt x="66" y="45"/>
                      <a:pt x="63" y="42"/>
                    </a:cubicBezTo>
                    <a:cubicBezTo>
                      <a:pt x="60" y="39"/>
                      <a:pt x="56" y="45"/>
                      <a:pt x="60" y="50"/>
                    </a:cubicBezTo>
                    <a:cubicBezTo>
                      <a:pt x="65" y="54"/>
                      <a:pt x="52" y="54"/>
                      <a:pt x="54" y="57"/>
                    </a:cubicBezTo>
                    <a:cubicBezTo>
                      <a:pt x="56" y="60"/>
                      <a:pt x="49" y="61"/>
                      <a:pt x="51" y="64"/>
                    </a:cubicBezTo>
                    <a:cubicBezTo>
                      <a:pt x="52" y="67"/>
                      <a:pt x="46" y="68"/>
                      <a:pt x="41" y="69"/>
                    </a:cubicBezTo>
                    <a:cubicBezTo>
                      <a:pt x="36" y="70"/>
                      <a:pt x="33" y="77"/>
                      <a:pt x="40" y="77"/>
                    </a:cubicBezTo>
                    <a:cubicBezTo>
                      <a:pt x="46" y="78"/>
                      <a:pt x="36" y="79"/>
                      <a:pt x="37" y="84"/>
                    </a:cubicBezTo>
                    <a:cubicBezTo>
                      <a:pt x="37" y="89"/>
                      <a:pt x="26" y="85"/>
                      <a:pt x="27" y="89"/>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29" name="Freeform 109">
                <a:extLst>
                  <a:ext uri="{FF2B5EF4-FFF2-40B4-BE49-F238E27FC236}">
                    <a16:creationId xmlns:a16="http://schemas.microsoft.com/office/drawing/2014/main" id="{BC7CEE92-623E-41B4-B771-48882C3B9F33}"/>
                  </a:ext>
                </a:extLst>
              </p:cNvPr>
              <p:cNvSpPr>
                <a:spLocks/>
              </p:cNvSpPr>
              <p:nvPr/>
            </p:nvSpPr>
            <p:spPr bwMode="auto">
              <a:xfrm>
                <a:off x="8806250" y="1832371"/>
                <a:ext cx="185692" cy="104078"/>
              </a:xfrm>
              <a:custGeom>
                <a:avLst/>
                <a:gdLst>
                  <a:gd name="T0" fmla="*/ 5 w 74"/>
                  <a:gd name="T1" fmla="*/ 40 h 42"/>
                  <a:gd name="T2" fmla="*/ 34 w 74"/>
                  <a:gd name="T3" fmla="*/ 37 h 42"/>
                  <a:gd name="T4" fmla="*/ 73 w 74"/>
                  <a:gd name="T5" fmla="*/ 24 h 42"/>
                  <a:gd name="T6" fmla="*/ 59 w 74"/>
                  <a:gd name="T7" fmla="*/ 14 h 42"/>
                  <a:gd name="T8" fmla="*/ 42 w 74"/>
                  <a:gd name="T9" fmla="*/ 17 h 42"/>
                  <a:gd name="T10" fmla="*/ 44 w 74"/>
                  <a:gd name="T11" fmla="*/ 11 h 42"/>
                  <a:gd name="T12" fmla="*/ 37 w 74"/>
                  <a:gd name="T13" fmla="*/ 4 h 42"/>
                  <a:gd name="T14" fmla="*/ 25 w 74"/>
                  <a:gd name="T15" fmla="*/ 8 h 42"/>
                  <a:gd name="T16" fmla="*/ 21 w 74"/>
                  <a:gd name="T17" fmla="*/ 17 h 42"/>
                  <a:gd name="T18" fmla="*/ 13 w 74"/>
                  <a:gd name="T19" fmla="*/ 24 h 42"/>
                  <a:gd name="T20" fmla="*/ 5 w 74"/>
                  <a:gd name="T21"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 h="42">
                    <a:moveTo>
                      <a:pt x="5" y="40"/>
                    </a:moveTo>
                    <a:cubicBezTo>
                      <a:pt x="9" y="42"/>
                      <a:pt x="24" y="36"/>
                      <a:pt x="34" y="37"/>
                    </a:cubicBezTo>
                    <a:cubicBezTo>
                      <a:pt x="44" y="37"/>
                      <a:pt x="72" y="29"/>
                      <a:pt x="73" y="24"/>
                    </a:cubicBezTo>
                    <a:cubicBezTo>
                      <a:pt x="74" y="18"/>
                      <a:pt x="63" y="19"/>
                      <a:pt x="59" y="14"/>
                    </a:cubicBezTo>
                    <a:cubicBezTo>
                      <a:pt x="54" y="9"/>
                      <a:pt x="45" y="13"/>
                      <a:pt x="42" y="17"/>
                    </a:cubicBezTo>
                    <a:cubicBezTo>
                      <a:pt x="40" y="21"/>
                      <a:pt x="37" y="18"/>
                      <a:pt x="44" y="11"/>
                    </a:cubicBezTo>
                    <a:cubicBezTo>
                      <a:pt x="50" y="5"/>
                      <a:pt x="37" y="0"/>
                      <a:pt x="37" y="4"/>
                    </a:cubicBezTo>
                    <a:cubicBezTo>
                      <a:pt x="37" y="8"/>
                      <a:pt x="25" y="5"/>
                      <a:pt x="25" y="8"/>
                    </a:cubicBezTo>
                    <a:cubicBezTo>
                      <a:pt x="25" y="12"/>
                      <a:pt x="21" y="14"/>
                      <a:pt x="21" y="17"/>
                    </a:cubicBezTo>
                    <a:cubicBezTo>
                      <a:pt x="21" y="21"/>
                      <a:pt x="13" y="15"/>
                      <a:pt x="13" y="24"/>
                    </a:cubicBezTo>
                    <a:cubicBezTo>
                      <a:pt x="12" y="32"/>
                      <a:pt x="0" y="37"/>
                      <a:pt x="5" y="40"/>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30" name="Freeform 110">
                <a:extLst>
                  <a:ext uri="{FF2B5EF4-FFF2-40B4-BE49-F238E27FC236}">
                    <a16:creationId xmlns:a16="http://schemas.microsoft.com/office/drawing/2014/main" id="{9F91F9DE-4861-4E28-9C72-1F3ED0DDA8AA}"/>
                  </a:ext>
                </a:extLst>
              </p:cNvPr>
              <p:cNvSpPr>
                <a:spLocks/>
              </p:cNvSpPr>
              <p:nvPr/>
            </p:nvSpPr>
            <p:spPr bwMode="auto">
              <a:xfrm>
                <a:off x="7307236" y="1746264"/>
                <a:ext cx="100333" cy="36689"/>
              </a:xfrm>
              <a:custGeom>
                <a:avLst/>
                <a:gdLst>
                  <a:gd name="T0" fmla="*/ 20 w 40"/>
                  <a:gd name="T1" fmla="*/ 8 h 15"/>
                  <a:gd name="T2" fmla="*/ 39 w 40"/>
                  <a:gd name="T3" fmla="*/ 4 h 15"/>
                  <a:gd name="T4" fmla="*/ 19 w 40"/>
                  <a:gd name="T5" fmla="*/ 3 h 15"/>
                  <a:gd name="T6" fmla="*/ 2 w 40"/>
                  <a:gd name="T7" fmla="*/ 7 h 15"/>
                  <a:gd name="T8" fmla="*/ 20 w 40"/>
                  <a:gd name="T9" fmla="*/ 8 h 15"/>
                </a:gdLst>
                <a:ahLst/>
                <a:cxnLst>
                  <a:cxn ang="0">
                    <a:pos x="T0" y="T1"/>
                  </a:cxn>
                  <a:cxn ang="0">
                    <a:pos x="T2" y="T3"/>
                  </a:cxn>
                  <a:cxn ang="0">
                    <a:pos x="T4" y="T5"/>
                  </a:cxn>
                  <a:cxn ang="0">
                    <a:pos x="T6" y="T7"/>
                  </a:cxn>
                  <a:cxn ang="0">
                    <a:pos x="T8" y="T9"/>
                  </a:cxn>
                </a:cxnLst>
                <a:rect l="0" t="0" r="r" b="b"/>
                <a:pathLst>
                  <a:path w="40" h="15">
                    <a:moveTo>
                      <a:pt x="20" y="8"/>
                    </a:moveTo>
                    <a:cubicBezTo>
                      <a:pt x="28" y="1"/>
                      <a:pt x="38" y="7"/>
                      <a:pt x="39" y="4"/>
                    </a:cubicBezTo>
                    <a:cubicBezTo>
                      <a:pt x="40" y="1"/>
                      <a:pt x="25" y="0"/>
                      <a:pt x="19" y="3"/>
                    </a:cubicBezTo>
                    <a:cubicBezTo>
                      <a:pt x="13" y="6"/>
                      <a:pt x="0" y="3"/>
                      <a:pt x="2" y="7"/>
                    </a:cubicBezTo>
                    <a:cubicBezTo>
                      <a:pt x="3" y="9"/>
                      <a:pt x="12" y="15"/>
                      <a:pt x="20" y="8"/>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31" name="Freeform 111">
                <a:extLst>
                  <a:ext uri="{FF2B5EF4-FFF2-40B4-BE49-F238E27FC236}">
                    <a16:creationId xmlns:a16="http://schemas.microsoft.com/office/drawing/2014/main" id="{E904726C-34F7-457D-86F1-C946070344FA}"/>
                  </a:ext>
                </a:extLst>
              </p:cNvPr>
              <p:cNvSpPr>
                <a:spLocks/>
              </p:cNvSpPr>
              <p:nvPr/>
            </p:nvSpPr>
            <p:spPr bwMode="auto">
              <a:xfrm>
                <a:off x="8660991" y="1788195"/>
                <a:ext cx="182697" cy="91348"/>
              </a:xfrm>
              <a:custGeom>
                <a:avLst/>
                <a:gdLst>
                  <a:gd name="T0" fmla="*/ 11 w 73"/>
                  <a:gd name="T1" fmla="*/ 11 h 37"/>
                  <a:gd name="T2" fmla="*/ 3 w 73"/>
                  <a:gd name="T3" fmla="*/ 21 h 37"/>
                  <a:gd name="T4" fmla="*/ 12 w 73"/>
                  <a:gd name="T5" fmla="*/ 23 h 37"/>
                  <a:gd name="T6" fmla="*/ 23 w 73"/>
                  <a:gd name="T7" fmla="*/ 31 h 37"/>
                  <a:gd name="T8" fmla="*/ 55 w 73"/>
                  <a:gd name="T9" fmla="*/ 37 h 37"/>
                  <a:gd name="T10" fmla="*/ 62 w 73"/>
                  <a:gd name="T11" fmla="*/ 29 h 37"/>
                  <a:gd name="T12" fmla="*/ 67 w 73"/>
                  <a:gd name="T13" fmla="*/ 16 h 37"/>
                  <a:gd name="T14" fmla="*/ 51 w 73"/>
                  <a:gd name="T15" fmla="*/ 9 h 37"/>
                  <a:gd name="T16" fmla="*/ 42 w 73"/>
                  <a:gd name="T17" fmla="*/ 4 h 37"/>
                  <a:gd name="T18" fmla="*/ 11 w 73"/>
                  <a:gd name="T19"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37">
                    <a:moveTo>
                      <a:pt x="11" y="11"/>
                    </a:moveTo>
                    <a:cubicBezTo>
                      <a:pt x="11" y="14"/>
                      <a:pt x="0" y="18"/>
                      <a:pt x="3" y="21"/>
                    </a:cubicBezTo>
                    <a:cubicBezTo>
                      <a:pt x="6" y="23"/>
                      <a:pt x="8" y="22"/>
                      <a:pt x="12" y="23"/>
                    </a:cubicBezTo>
                    <a:cubicBezTo>
                      <a:pt x="15" y="24"/>
                      <a:pt x="17" y="32"/>
                      <a:pt x="23" y="31"/>
                    </a:cubicBezTo>
                    <a:cubicBezTo>
                      <a:pt x="29" y="29"/>
                      <a:pt x="45" y="37"/>
                      <a:pt x="55" y="37"/>
                    </a:cubicBezTo>
                    <a:cubicBezTo>
                      <a:pt x="64" y="37"/>
                      <a:pt x="65" y="29"/>
                      <a:pt x="62" y="29"/>
                    </a:cubicBezTo>
                    <a:cubicBezTo>
                      <a:pt x="59" y="29"/>
                      <a:pt x="62" y="24"/>
                      <a:pt x="67" y="16"/>
                    </a:cubicBezTo>
                    <a:cubicBezTo>
                      <a:pt x="73" y="9"/>
                      <a:pt x="51" y="3"/>
                      <a:pt x="51" y="9"/>
                    </a:cubicBezTo>
                    <a:cubicBezTo>
                      <a:pt x="51" y="15"/>
                      <a:pt x="44" y="8"/>
                      <a:pt x="42" y="4"/>
                    </a:cubicBezTo>
                    <a:cubicBezTo>
                      <a:pt x="40" y="0"/>
                      <a:pt x="11" y="7"/>
                      <a:pt x="11" y="11"/>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32" name="Freeform 112">
                <a:extLst>
                  <a:ext uri="{FF2B5EF4-FFF2-40B4-BE49-F238E27FC236}">
                    <a16:creationId xmlns:a16="http://schemas.microsoft.com/office/drawing/2014/main" id="{B2B9B2DD-4BC8-4380-A0D4-26CE4D23E155}"/>
                  </a:ext>
                </a:extLst>
              </p:cNvPr>
              <p:cNvSpPr>
                <a:spLocks/>
              </p:cNvSpPr>
              <p:nvPr/>
            </p:nvSpPr>
            <p:spPr bwMode="auto">
              <a:xfrm>
                <a:off x="7565558" y="1723801"/>
                <a:ext cx="107821" cy="47173"/>
              </a:xfrm>
              <a:custGeom>
                <a:avLst/>
                <a:gdLst>
                  <a:gd name="T0" fmla="*/ 42 w 43"/>
                  <a:gd name="T1" fmla="*/ 9 h 19"/>
                  <a:gd name="T2" fmla="*/ 23 w 43"/>
                  <a:gd name="T3" fmla="*/ 4 h 19"/>
                  <a:gd name="T4" fmla="*/ 15 w 43"/>
                  <a:gd name="T5" fmla="*/ 5 h 19"/>
                  <a:gd name="T6" fmla="*/ 3 w 43"/>
                  <a:gd name="T7" fmla="*/ 12 h 19"/>
                  <a:gd name="T8" fmla="*/ 42 w 43"/>
                  <a:gd name="T9" fmla="*/ 9 h 19"/>
                </a:gdLst>
                <a:ahLst/>
                <a:cxnLst>
                  <a:cxn ang="0">
                    <a:pos x="T0" y="T1"/>
                  </a:cxn>
                  <a:cxn ang="0">
                    <a:pos x="T2" y="T3"/>
                  </a:cxn>
                  <a:cxn ang="0">
                    <a:pos x="T4" y="T5"/>
                  </a:cxn>
                  <a:cxn ang="0">
                    <a:pos x="T6" y="T7"/>
                  </a:cxn>
                  <a:cxn ang="0">
                    <a:pos x="T8" y="T9"/>
                  </a:cxn>
                </a:cxnLst>
                <a:rect l="0" t="0" r="r" b="b"/>
                <a:pathLst>
                  <a:path w="43" h="19">
                    <a:moveTo>
                      <a:pt x="42" y="9"/>
                    </a:moveTo>
                    <a:cubicBezTo>
                      <a:pt x="43" y="2"/>
                      <a:pt x="32" y="7"/>
                      <a:pt x="23" y="4"/>
                    </a:cubicBezTo>
                    <a:cubicBezTo>
                      <a:pt x="14" y="0"/>
                      <a:pt x="9" y="0"/>
                      <a:pt x="15" y="5"/>
                    </a:cubicBezTo>
                    <a:cubicBezTo>
                      <a:pt x="18" y="8"/>
                      <a:pt x="0" y="9"/>
                      <a:pt x="3" y="12"/>
                    </a:cubicBezTo>
                    <a:cubicBezTo>
                      <a:pt x="9" y="19"/>
                      <a:pt x="41" y="16"/>
                      <a:pt x="42" y="9"/>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33" name="Freeform 113">
                <a:extLst>
                  <a:ext uri="{FF2B5EF4-FFF2-40B4-BE49-F238E27FC236}">
                    <a16:creationId xmlns:a16="http://schemas.microsoft.com/office/drawing/2014/main" id="{70C9F8DE-6793-4A82-B7AA-5D816E33AEE7}"/>
                  </a:ext>
                </a:extLst>
              </p:cNvPr>
              <p:cNvSpPr>
                <a:spLocks/>
              </p:cNvSpPr>
              <p:nvPr/>
            </p:nvSpPr>
            <p:spPr bwMode="auto">
              <a:xfrm>
                <a:off x="10139789" y="2069727"/>
                <a:ext cx="145259" cy="54660"/>
              </a:xfrm>
              <a:custGeom>
                <a:avLst/>
                <a:gdLst>
                  <a:gd name="T0" fmla="*/ 4 w 58"/>
                  <a:gd name="T1" fmla="*/ 12 h 22"/>
                  <a:gd name="T2" fmla="*/ 31 w 58"/>
                  <a:gd name="T3" fmla="*/ 21 h 22"/>
                  <a:gd name="T4" fmla="*/ 58 w 58"/>
                  <a:gd name="T5" fmla="*/ 16 h 22"/>
                  <a:gd name="T6" fmla="*/ 40 w 58"/>
                  <a:gd name="T7" fmla="*/ 10 h 22"/>
                  <a:gd name="T8" fmla="*/ 27 w 58"/>
                  <a:gd name="T9" fmla="*/ 8 h 22"/>
                  <a:gd name="T10" fmla="*/ 11 w 58"/>
                  <a:gd name="T11" fmla="*/ 4 h 22"/>
                  <a:gd name="T12" fmla="*/ 4 w 58"/>
                  <a:gd name="T13" fmla="*/ 12 h 22"/>
                </a:gdLst>
                <a:ahLst/>
                <a:cxnLst>
                  <a:cxn ang="0">
                    <a:pos x="T0" y="T1"/>
                  </a:cxn>
                  <a:cxn ang="0">
                    <a:pos x="T2" y="T3"/>
                  </a:cxn>
                  <a:cxn ang="0">
                    <a:pos x="T4" y="T5"/>
                  </a:cxn>
                  <a:cxn ang="0">
                    <a:pos x="T6" y="T7"/>
                  </a:cxn>
                  <a:cxn ang="0">
                    <a:pos x="T8" y="T9"/>
                  </a:cxn>
                  <a:cxn ang="0">
                    <a:pos x="T10" y="T11"/>
                  </a:cxn>
                  <a:cxn ang="0">
                    <a:pos x="T12" y="T13"/>
                  </a:cxn>
                </a:cxnLst>
                <a:rect l="0" t="0" r="r" b="b"/>
                <a:pathLst>
                  <a:path w="58" h="22">
                    <a:moveTo>
                      <a:pt x="4" y="12"/>
                    </a:moveTo>
                    <a:cubicBezTo>
                      <a:pt x="12" y="13"/>
                      <a:pt x="16" y="20"/>
                      <a:pt x="31" y="21"/>
                    </a:cubicBezTo>
                    <a:cubicBezTo>
                      <a:pt x="46" y="22"/>
                      <a:pt x="58" y="19"/>
                      <a:pt x="58" y="16"/>
                    </a:cubicBezTo>
                    <a:cubicBezTo>
                      <a:pt x="58" y="13"/>
                      <a:pt x="44" y="8"/>
                      <a:pt x="40" y="10"/>
                    </a:cubicBezTo>
                    <a:cubicBezTo>
                      <a:pt x="35" y="13"/>
                      <a:pt x="32" y="6"/>
                      <a:pt x="27" y="8"/>
                    </a:cubicBezTo>
                    <a:cubicBezTo>
                      <a:pt x="21" y="9"/>
                      <a:pt x="14" y="9"/>
                      <a:pt x="11" y="4"/>
                    </a:cubicBezTo>
                    <a:cubicBezTo>
                      <a:pt x="9" y="0"/>
                      <a:pt x="0" y="12"/>
                      <a:pt x="4" y="12"/>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34" name="Freeform 114">
                <a:extLst>
                  <a:ext uri="{FF2B5EF4-FFF2-40B4-BE49-F238E27FC236}">
                    <a16:creationId xmlns:a16="http://schemas.microsoft.com/office/drawing/2014/main" id="{AA1FF51B-3AA1-45EB-AD86-A76E12711D06}"/>
                  </a:ext>
                </a:extLst>
              </p:cNvPr>
              <p:cNvSpPr>
                <a:spLocks/>
              </p:cNvSpPr>
              <p:nvPr/>
            </p:nvSpPr>
            <p:spPr bwMode="auto">
              <a:xfrm>
                <a:off x="7615724" y="1768727"/>
                <a:ext cx="102580" cy="36689"/>
              </a:xfrm>
              <a:custGeom>
                <a:avLst/>
                <a:gdLst>
                  <a:gd name="T0" fmla="*/ 18 w 41"/>
                  <a:gd name="T1" fmla="*/ 2 h 15"/>
                  <a:gd name="T2" fmla="*/ 10 w 41"/>
                  <a:gd name="T3" fmla="*/ 5 h 15"/>
                  <a:gd name="T4" fmla="*/ 3 w 41"/>
                  <a:gd name="T5" fmla="*/ 12 h 15"/>
                  <a:gd name="T6" fmla="*/ 28 w 41"/>
                  <a:gd name="T7" fmla="*/ 10 h 15"/>
                  <a:gd name="T8" fmla="*/ 40 w 41"/>
                  <a:gd name="T9" fmla="*/ 5 h 15"/>
                  <a:gd name="T10" fmla="*/ 18 w 41"/>
                  <a:gd name="T11" fmla="*/ 2 h 15"/>
                </a:gdLst>
                <a:ahLst/>
                <a:cxnLst>
                  <a:cxn ang="0">
                    <a:pos x="T0" y="T1"/>
                  </a:cxn>
                  <a:cxn ang="0">
                    <a:pos x="T2" y="T3"/>
                  </a:cxn>
                  <a:cxn ang="0">
                    <a:pos x="T4" y="T5"/>
                  </a:cxn>
                  <a:cxn ang="0">
                    <a:pos x="T6" y="T7"/>
                  </a:cxn>
                  <a:cxn ang="0">
                    <a:pos x="T8" y="T9"/>
                  </a:cxn>
                  <a:cxn ang="0">
                    <a:pos x="T10" y="T11"/>
                  </a:cxn>
                </a:cxnLst>
                <a:rect l="0" t="0" r="r" b="b"/>
                <a:pathLst>
                  <a:path w="41" h="15">
                    <a:moveTo>
                      <a:pt x="18" y="2"/>
                    </a:moveTo>
                    <a:cubicBezTo>
                      <a:pt x="19" y="5"/>
                      <a:pt x="17" y="5"/>
                      <a:pt x="10" y="5"/>
                    </a:cubicBezTo>
                    <a:cubicBezTo>
                      <a:pt x="3" y="5"/>
                      <a:pt x="0" y="9"/>
                      <a:pt x="3" y="12"/>
                    </a:cubicBezTo>
                    <a:cubicBezTo>
                      <a:pt x="7" y="15"/>
                      <a:pt x="25" y="14"/>
                      <a:pt x="28" y="10"/>
                    </a:cubicBezTo>
                    <a:cubicBezTo>
                      <a:pt x="31" y="6"/>
                      <a:pt x="39" y="9"/>
                      <a:pt x="40" y="5"/>
                    </a:cubicBezTo>
                    <a:cubicBezTo>
                      <a:pt x="41" y="1"/>
                      <a:pt x="17" y="0"/>
                      <a:pt x="18" y="2"/>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35" name="Freeform 115">
                <a:extLst>
                  <a:ext uri="{FF2B5EF4-FFF2-40B4-BE49-F238E27FC236}">
                    <a16:creationId xmlns:a16="http://schemas.microsoft.com/office/drawing/2014/main" id="{47313E47-7368-42D8-B631-709B4DE62165}"/>
                  </a:ext>
                </a:extLst>
              </p:cNvPr>
              <p:cNvSpPr>
                <a:spLocks/>
              </p:cNvSpPr>
              <p:nvPr/>
            </p:nvSpPr>
            <p:spPr bwMode="auto">
              <a:xfrm>
                <a:off x="9869487" y="2030044"/>
                <a:ext cx="250085" cy="96590"/>
              </a:xfrm>
              <a:custGeom>
                <a:avLst/>
                <a:gdLst>
                  <a:gd name="T0" fmla="*/ 11 w 100"/>
                  <a:gd name="T1" fmla="*/ 28 h 39"/>
                  <a:gd name="T2" fmla="*/ 20 w 100"/>
                  <a:gd name="T3" fmla="*/ 36 h 39"/>
                  <a:gd name="T4" fmla="*/ 36 w 100"/>
                  <a:gd name="T5" fmla="*/ 33 h 39"/>
                  <a:gd name="T6" fmla="*/ 47 w 100"/>
                  <a:gd name="T7" fmla="*/ 35 h 39"/>
                  <a:gd name="T8" fmla="*/ 67 w 100"/>
                  <a:gd name="T9" fmla="*/ 33 h 39"/>
                  <a:gd name="T10" fmla="*/ 66 w 100"/>
                  <a:gd name="T11" fmla="*/ 20 h 39"/>
                  <a:gd name="T12" fmla="*/ 72 w 100"/>
                  <a:gd name="T13" fmla="*/ 22 h 39"/>
                  <a:gd name="T14" fmla="*/ 87 w 100"/>
                  <a:gd name="T15" fmla="*/ 32 h 39"/>
                  <a:gd name="T16" fmla="*/ 95 w 100"/>
                  <a:gd name="T17" fmla="*/ 23 h 39"/>
                  <a:gd name="T18" fmla="*/ 92 w 100"/>
                  <a:gd name="T19" fmla="*/ 13 h 39"/>
                  <a:gd name="T20" fmla="*/ 67 w 100"/>
                  <a:gd name="T21" fmla="*/ 8 h 39"/>
                  <a:gd name="T22" fmla="*/ 51 w 100"/>
                  <a:gd name="T23" fmla="*/ 12 h 39"/>
                  <a:gd name="T24" fmla="*/ 30 w 100"/>
                  <a:gd name="T25" fmla="*/ 2 h 39"/>
                  <a:gd name="T26" fmla="*/ 11 w 100"/>
                  <a:gd name="T27" fmla="*/ 2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39">
                    <a:moveTo>
                      <a:pt x="11" y="28"/>
                    </a:moveTo>
                    <a:cubicBezTo>
                      <a:pt x="15" y="31"/>
                      <a:pt x="17" y="33"/>
                      <a:pt x="20" y="36"/>
                    </a:cubicBezTo>
                    <a:cubicBezTo>
                      <a:pt x="22" y="38"/>
                      <a:pt x="32" y="34"/>
                      <a:pt x="36" y="33"/>
                    </a:cubicBezTo>
                    <a:cubicBezTo>
                      <a:pt x="40" y="32"/>
                      <a:pt x="41" y="39"/>
                      <a:pt x="47" y="35"/>
                    </a:cubicBezTo>
                    <a:cubicBezTo>
                      <a:pt x="53" y="31"/>
                      <a:pt x="60" y="33"/>
                      <a:pt x="67" y="33"/>
                    </a:cubicBezTo>
                    <a:cubicBezTo>
                      <a:pt x="74" y="33"/>
                      <a:pt x="66" y="24"/>
                      <a:pt x="66" y="20"/>
                    </a:cubicBezTo>
                    <a:cubicBezTo>
                      <a:pt x="66" y="16"/>
                      <a:pt x="75" y="19"/>
                      <a:pt x="72" y="22"/>
                    </a:cubicBezTo>
                    <a:cubicBezTo>
                      <a:pt x="69" y="25"/>
                      <a:pt x="76" y="33"/>
                      <a:pt x="87" y="32"/>
                    </a:cubicBezTo>
                    <a:cubicBezTo>
                      <a:pt x="97" y="32"/>
                      <a:pt x="89" y="25"/>
                      <a:pt x="95" y="23"/>
                    </a:cubicBezTo>
                    <a:cubicBezTo>
                      <a:pt x="100" y="20"/>
                      <a:pt x="99" y="18"/>
                      <a:pt x="92" y="13"/>
                    </a:cubicBezTo>
                    <a:cubicBezTo>
                      <a:pt x="84" y="8"/>
                      <a:pt x="74" y="11"/>
                      <a:pt x="67" y="8"/>
                    </a:cubicBezTo>
                    <a:cubicBezTo>
                      <a:pt x="60" y="5"/>
                      <a:pt x="52" y="5"/>
                      <a:pt x="51" y="12"/>
                    </a:cubicBezTo>
                    <a:cubicBezTo>
                      <a:pt x="51" y="20"/>
                      <a:pt x="37" y="4"/>
                      <a:pt x="30" y="2"/>
                    </a:cubicBezTo>
                    <a:cubicBezTo>
                      <a:pt x="22" y="0"/>
                      <a:pt x="0" y="23"/>
                      <a:pt x="11" y="28"/>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36" name="Freeform 116">
                <a:extLst>
                  <a:ext uri="{FF2B5EF4-FFF2-40B4-BE49-F238E27FC236}">
                    <a16:creationId xmlns:a16="http://schemas.microsoft.com/office/drawing/2014/main" id="{B652DED8-0274-435E-B7C6-FC9FCCD11D7D}"/>
                  </a:ext>
                </a:extLst>
              </p:cNvPr>
              <p:cNvSpPr>
                <a:spLocks/>
              </p:cNvSpPr>
              <p:nvPr/>
            </p:nvSpPr>
            <p:spPr bwMode="auto">
              <a:xfrm>
                <a:off x="10014746" y="3060336"/>
                <a:ext cx="85358" cy="315976"/>
              </a:xfrm>
              <a:custGeom>
                <a:avLst/>
                <a:gdLst>
                  <a:gd name="T0" fmla="*/ 7 w 34"/>
                  <a:gd name="T1" fmla="*/ 48 h 128"/>
                  <a:gd name="T2" fmla="*/ 6 w 34"/>
                  <a:gd name="T3" fmla="*/ 91 h 128"/>
                  <a:gd name="T4" fmla="*/ 4 w 34"/>
                  <a:gd name="T5" fmla="*/ 123 h 128"/>
                  <a:gd name="T6" fmla="*/ 11 w 34"/>
                  <a:gd name="T7" fmla="*/ 116 h 128"/>
                  <a:gd name="T8" fmla="*/ 21 w 34"/>
                  <a:gd name="T9" fmla="*/ 124 h 128"/>
                  <a:gd name="T10" fmla="*/ 19 w 34"/>
                  <a:gd name="T11" fmla="*/ 114 h 128"/>
                  <a:gd name="T12" fmla="*/ 11 w 34"/>
                  <a:gd name="T13" fmla="*/ 101 h 128"/>
                  <a:gd name="T14" fmla="*/ 15 w 34"/>
                  <a:gd name="T15" fmla="*/ 82 h 128"/>
                  <a:gd name="T16" fmla="*/ 28 w 34"/>
                  <a:gd name="T17" fmla="*/ 81 h 128"/>
                  <a:gd name="T18" fmla="*/ 32 w 34"/>
                  <a:gd name="T19" fmla="*/ 79 h 128"/>
                  <a:gd name="T20" fmla="*/ 20 w 34"/>
                  <a:gd name="T21" fmla="*/ 39 h 128"/>
                  <a:gd name="T22" fmla="*/ 18 w 34"/>
                  <a:gd name="T23" fmla="*/ 15 h 128"/>
                  <a:gd name="T24" fmla="*/ 11 w 34"/>
                  <a:gd name="T25" fmla="*/ 2 h 128"/>
                  <a:gd name="T26" fmla="*/ 6 w 34"/>
                  <a:gd name="T27" fmla="*/ 13 h 128"/>
                  <a:gd name="T28" fmla="*/ 3 w 34"/>
                  <a:gd name="T29" fmla="*/ 26 h 128"/>
                  <a:gd name="T30" fmla="*/ 7 w 34"/>
                  <a:gd name="T31" fmla="*/ 4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 h="128">
                    <a:moveTo>
                      <a:pt x="7" y="48"/>
                    </a:moveTo>
                    <a:cubicBezTo>
                      <a:pt x="10" y="54"/>
                      <a:pt x="3" y="86"/>
                      <a:pt x="6" y="91"/>
                    </a:cubicBezTo>
                    <a:cubicBezTo>
                      <a:pt x="9" y="97"/>
                      <a:pt x="2" y="120"/>
                      <a:pt x="4" y="123"/>
                    </a:cubicBezTo>
                    <a:cubicBezTo>
                      <a:pt x="8" y="128"/>
                      <a:pt x="5" y="117"/>
                      <a:pt x="11" y="116"/>
                    </a:cubicBezTo>
                    <a:cubicBezTo>
                      <a:pt x="17" y="115"/>
                      <a:pt x="17" y="122"/>
                      <a:pt x="21" y="124"/>
                    </a:cubicBezTo>
                    <a:cubicBezTo>
                      <a:pt x="25" y="126"/>
                      <a:pt x="22" y="113"/>
                      <a:pt x="19" y="114"/>
                    </a:cubicBezTo>
                    <a:cubicBezTo>
                      <a:pt x="16" y="115"/>
                      <a:pt x="13" y="106"/>
                      <a:pt x="11" y="101"/>
                    </a:cubicBezTo>
                    <a:cubicBezTo>
                      <a:pt x="10" y="95"/>
                      <a:pt x="15" y="89"/>
                      <a:pt x="15" y="82"/>
                    </a:cubicBezTo>
                    <a:cubicBezTo>
                      <a:pt x="15" y="76"/>
                      <a:pt x="23" y="76"/>
                      <a:pt x="28" y="81"/>
                    </a:cubicBezTo>
                    <a:cubicBezTo>
                      <a:pt x="33" y="86"/>
                      <a:pt x="34" y="83"/>
                      <a:pt x="32" y="79"/>
                    </a:cubicBezTo>
                    <a:cubicBezTo>
                      <a:pt x="30" y="75"/>
                      <a:pt x="23" y="49"/>
                      <a:pt x="20" y="39"/>
                    </a:cubicBezTo>
                    <a:cubicBezTo>
                      <a:pt x="16" y="29"/>
                      <a:pt x="25" y="20"/>
                      <a:pt x="18" y="15"/>
                    </a:cubicBezTo>
                    <a:cubicBezTo>
                      <a:pt x="12" y="10"/>
                      <a:pt x="14" y="0"/>
                      <a:pt x="11" y="2"/>
                    </a:cubicBezTo>
                    <a:cubicBezTo>
                      <a:pt x="8" y="4"/>
                      <a:pt x="11" y="13"/>
                      <a:pt x="6" y="13"/>
                    </a:cubicBezTo>
                    <a:cubicBezTo>
                      <a:pt x="0" y="14"/>
                      <a:pt x="5" y="19"/>
                      <a:pt x="3" y="26"/>
                    </a:cubicBezTo>
                    <a:cubicBezTo>
                      <a:pt x="1" y="32"/>
                      <a:pt x="4" y="42"/>
                      <a:pt x="7" y="48"/>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37" name="Freeform 117">
                <a:extLst>
                  <a:ext uri="{FF2B5EF4-FFF2-40B4-BE49-F238E27FC236}">
                    <a16:creationId xmlns:a16="http://schemas.microsoft.com/office/drawing/2014/main" id="{7B29FDCE-36EC-46A9-8290-7D9E41FA87EF}"/>
                  </a:ext>
                </a:extLst>
              </p:cNvPr>
              <p:cNvSpPr>
                <a:spLocks/>
              </p:cNvSpPr>
              <p:nvPr/>
            </p:nvSpPr>
            <p:spPr bwMode="auto">
              <a:xfrm>
                <a:off x="7620217" y="1704334"/>
                <a:ext cx="95840" cy="24709"/>
              </a:xfrm>
              <a:custGeom>
                <a:avLst/>
                <a:gdLst>
                  <a:gd name="T0" fmla="*/ 15 w 38"/>
                  <a:gd name="T1" fmla="*/ 10 h 10"/>
                  <a:gd name="T2" fmla="*/ 26 w 38"/>
                  <a:gd name="T3" fmla="*/ 6 h 10"/>
                  <a:gd name="T4" fmla="*/ 35 w 38"/>
                  <a:gd name="T5" fmla="*/ 3 h 10"/>
                  <a:gd name="T6" fmla="*/ 15 w 38"/>
                  <a:gd name="T7" fmla="*/ 4 h 10"/>
                  <a:gd name="T8" fmla="*/ 0 w 38"/>
                  <a:gd name="T9" fmla="*/ 6 h 10"/>
                  <a:gd name="T10" fmla="*/ 15 w 38"/>
                  <a:gd name="T11" fmla="*/ 10 h 10"/>
                </a:gdLst>
                <a:ahLst/>
                <a:cxnLst>
                  <a:cxn ang="0">
                    <a:pos x="T0" y="T1"/>
                  </a:cxn>
                  <a:cxn ang="0">
                    <a:pos x="T2" y="T3"/>
                  </a:cxn>
                  <a:cxn ang="0">
                    <a:pos x="T4" y="T5"/>
                  </a:cxn>
                  <a:cxn ang="0">
                    <a:pos x="T6" y="T7"/>
                  </a:cxn>
                  <a:cxn ang="0">
                    <a:pos x="T8" y="T9"/>
                  </a:cxn>
                  <a:cxn ang="0">
                    <a:pos x="T10" y="T11"/>
                  </a:cxn>
                </a:cxnLst>
                <a:rect l="0" t="0" r="r" b="b"/>
                <a:pathLst>
                  <a:path w="38" h="10">
                    <a:moveTo>
                      <a:pt x="15" y="10"/>
                    </a:moveTo>
                    <a:cubicBezTo>
                      <a:pt x="23" y="10"/>
                      <a:pt x="20" y="5"/>
                      <a:pt x="26" y="6"/>
                    </a:cubicBezTo>
                    <a:cubicBezTo>
                      <a:pt x="31" y="7"/>
                      <a:pt x="38" y="6"/>
                      <a:pt x="35" y="3"/>
                    </a:cubicBezTo>
                    <a:cubicBezTo>
                      <a:pt x="33" y="0"/>
                      <a:pt x="13" y="1"/>
                      <a:pt x="15" y="4"/>
                    </a:cubicBezTo>
                    <a:cubicBezTo>
                      <a:pt x="17" y="6"/>
                      <a:pt x="0" y="5"/>
                      <a:pt x="0" y="6"/>
                    </a:cubicBezTo>
                    <a:cubicBezTo>
                      <a:pt x="1" y="8"/>
                      <a:pt x="7" y="10"/>
                      <a:pt x="15" y="10"/>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38" name="Freeform 118">
                <a:extLst>
                  <a:ext uri="{FF2B5EF4-FFF2-40B4-BE49-F238E27FC236}">
                    <a16:creationId xmlns:a16="http://schemas.microsoft.com/office/drawing/2014/main" id="{E5BC5D72-5BE8-41FA-8A25-8B9AFECA1248}"/>
                  </a:ext>
                </a:extLst>
              </p:cNvPr>
              <p:cNvSpPr>
                <a:spLocks/>
              </p:cNvSpPr>
              <p:nvPr/>
            </p:nvSpPr>
            <p:spPr bwMode="auto">
              <a:xfrm>
                <a:off x="9157417" y="2128879"/>
                <a:ext cx="57655" cy="32197"/>
              </a:xfrm>
              <a:custGeom>
                <a:avLst/>
                <a:gdLst>
                  <a:gd name="T0" fmla="*/ 9 w 23"/>
                  <a:gd name="T1" fmla="*/ 3 h 13"/>
                  <a:gd name="T2" fmla="*/ 2 w 23"/>
                  <a:gd name="T3" fmla="*/ 8 h 13"/>
                  <a:gd name="T4" fmla="*/ 22 w 23"/>
                  <a:gd name="T5" fmla="*/ 5 h 13"/>
                  <a:gd name="T6" fmla="*/ 9 w 23"/>
                  <a:gd name="T7" fmla="*/ 3 h 13"/>
                </a:gdLst>
                <a:ahLst/>
                <a:cxnLst>
                  <a:cxn ang="0">
                    <a:pos x="T0" y="T1"/>
                  </a:cxn>
                  <a:cxn ang="0">
                    <a:pos x="T2" y="T3"/>
                  </a:cxn>
                  <a:cxn ang="0">
                    <a:pos x="T4" y="T5"/>
                  </a:cxn>
                  <a:cxn ang="0">
                    <a:pos x="T6" y="T7"/>
                  </a:cxn>
                </a:cxnLst>
                <a:rect l="0" t="0" r="r" b="b"/>
                <a:pathLst>
                  <a:path w="23" h="13">
                    <a:moveTo>
                      <a:pt x="9" y="3"/>
                    </a:moveTo>
                    <a:cubicBezTo>
                      <a:pt x="7" y="6"/>
                      <a:pt x="0" y="6"/>
                      <a:pt x="2" y="8"/>
                    </a:cubicBezTo>
                    <a:cubicBezTo>
                      <a:pt x="5" y="13"/>
                      <a:pt x="22" y="10"/>
                      <a:pt x="22" y="5"/>
                    </a:cubicBezTo>
                    <a:cubicBezTo>
                      <a:pt x="23" y="0"/>
                      <a:pt x="10" y="0"/>
                      <a:pt x="9" y="3"/>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39" name="Freeform 119">
                <a:extLst>
                  <a:ext uri="{FF2B5EF4-FFF2-40B4-BE49-F238E27FC236}">
                    <a16:creationId xmlns:a16="http://schemas.microsoft.com/office/drawing/2014/main" id="{33815A0D-0022-4E62-A0F6-5B2F610CECF7}"/>
                  </a:ext>
                </a:extLst>
              </p:cNvPr>
              <p:cNvSpPr>
                <a:spLocks/>
              </p:cNvSpPr>
              <p:nvPr/>
            </p:nvSpPr>
            <p:spPr bwMode="auto">
              <a:xfrm>
                <a:off x="9984795" y="2166318"/>
                <a:ext cx="100333" cy="41930"/>
              </a:xfrm>
              <a:custGeom>
                <a:avLst/>
                <a:gdLst>
                  <a:gd name="T0" fmla="*/ 34 w 40"/>
                  <a:gd name="T1" fmla="*/ 16 h 17"/>
                  <a:gd name="T2" fmla="*/ 20 w 40"/>
                  <a:gd name="T3" fmla="*/ 2 h 17"/>
                  <a:gd name="T4" fmla="*/ 1 w 40"/>
                  <a:gd name="T5" fmla="*/ 11 h 17"/>
                  <a:gd name="T6" fmla="*/ 34 w 40"/>
                  <a:gd name="T7" fmla="*/ 16 h 17"/>
                </a:gdLst>
                <a:ahLst/>
                <a:cxnLst>
                  <a:cxn ang="0">
                    <a:pos x="T0" y="T1"/>
                  </a:cxn>
                  <a:cxn ang="0">
                    <a:pos x="T2" y="T3"/>
                  </a:cxn>
                  <a:cxn ang="0">
                    <a:pos x="T4" y="T5"/>
                  </a:cxn>
                  <a:cxn ang="0">
                    <a:pos x="T6" y="T7"/>
                  </a:cxn>
                </a:cxnLst>
                <a:rect l="0" t="0" r="r" b="b"/>
                <a:pathLst>
                  <a:path w="40" h="17">
                    <a:moveTo>
                      <a:pt x="34" y="16"/>
                    </a:moveTo>
                    <a:cubicBezTo>
                      <a:pt x="40" y="15"/>
                      <a:pt x="30" y="4"/>
                      <a:pt x="20" y="2"/>
                    </a:cubicBezTo>
                    <a:cubicBezTo>
                      <a:pt x="9" y="0"/>
                      <a:pt x="0" y="9"/>
                      <a:pt x="1" y="11"/>
                    </a:cubicBezTo>
                    <a:cubicBezTo>
                      <a:pt x="4" y="15"/>
                      <a:pt x="28" y="17"/>
                      <a:pt x="34" y="16"/>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40" name="Freeform 120">
                <a:extLst>
                  <a:ext uri="{FF2B5EF4-FFF2-40B4-BE49-F238E27FC236}">
                    <a16:creationId xmlns:a16="http://schemas.microsoft.com/office/drawing/2014/main" id="{95D1B5AF-1DD7-4BAE-B9CA-399000860FFB}"/>
                  </a:ext>
                </a:extLst>
              </p:cNvPr>
              <p:cNvSpPr>
                <a:spLocks/>
              </p:cNvSpPr>
              <p:nvPr/>
            </p:nvSpPr>
            <p:spPr bwMode="auto">
              <a:xfrm>
                <a:off x="8605584" y="1714068"/>
                <a:ext cx="172964" cy="118304"/>
              </a:xfrm>
              <a:custGeom>
                <a:avLst/>
                <a:gdLst>
                  <a:gd name="T0" fmla="*/ 15 w 69"/>
                  <a:gd name="T1" fmla="*/ 31 h 48"/>
                  <a:gd name="T2" fmla="*/ 13 w 69"/>
                  <a:gd name="T3" fmla="*/ 36 h 48"/>
                  <a:gd name="T4" fmla="*/ 5 w 69"/>
                  <a:gd name="T5" fmla="*/ 40 h 48"/>
                  <a:gd name="T6" fmla="*/ 15 w 69"/>
                  <a:gd name="T7" fmla="*/ 46 h 48"/>
                  <a:gd name="T8" fmla="*/ 28 w 69"/>
                  <a:gd name="T9" fmla="*/ 38 h 48"/>
                  <a:gd name="T10" fmla="*/ 59 w 69"/>
                  <a:gd name="T11" fmla="*/ 29 h 48"/>
                  <a:gd name="T12" fmla="*/ 62 w 69"/>
                  <a:gd name="T13" fmla="*/ 20 h 48"/>
                  <a:gd name="T14" fmla="*/ 57 w 69"/>
                  <a:gd name="T15" fmla="*/ 14 h 48"/>
                  <a:gd name="T16" fmla="*/ 49 w 69"/>
                  <a:gd name="T17" fmla="*/ 3 h 48"/>
                  <a:gd name="T18" fmla="*/ 33 w 69"/>
                  <a:gd name="T19" fmla="*/ 8 h 48"/>
                  <a:gd name="T20" fmla="*/ 20 w 69"/>
                  <a:gd name="T21" fmla="*/ 16 h 48"/>
                  <a:gd name="T22" fmla="*/ 15 w 69"/>
                  <a:gd name="T23" fmla="*/ 24 h 48"/>
                  <a:gd name="T24" fmla="*/ 15 w 69"/>
                  <a:gd name="T25" fmla="*/ 3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48">
                    <a:moveTo>
                      <a:pt x="15" y="31"/>
                    </a:moveTo>
                    <a:cubicBezTo>
                      <a:pt x="22" y="34"/>
                      <a:pt x="19" y="36"/>
                      <a:pt x="13" y="36"/>
                    </a:cubicBezTo>
                    <a:cubicBezTo>
                      <a:pt x="6" y="36"/>
                      <a:pt x="0" y="38"/>
                      <a:pt x="5" y="40"/>
                    </a:cubicBezTo>
                    <a:cubicBezTo>
                      <a:pt x="8" y="41"/>
                      <a:pt x="8" y="45"/>
                      <a:pt x="15" y="46"/>
                    </a:cubicBezTo>
                    <a:cubicBezTo>
                      <a:pt x="22" y="48"/>
                      <a:pt x="29" y="42"/>
                      <a:pt x="28" y="38"/>
                    </a:cubicBezTo>
                    <a:cubicBezTo>
                      <a:pt x="27" y="34"/>
                      <a:pt x="52" y="31"/>
                      <a:pt x="59" y="29"/>
                    </a:cubicBezTo>
                    <a:cubicBezTo>
                      <a:pt x="66" y="27"/>
                      <a:pt x="55" y="20"/>
                      <a:pt x="62" y="20"/>
                    </a:cubicBezTo>
                    <a:cubicBezTo>
                      <a:pt x="69" y="19"/>
                      <a:pt x="66" y="16"/>
                      <a:pt x="57" y="14"/>
                    </a:cubicBezTo>
                    <a:cubicBezTo>
                      <a:pt x="48" y="13"/>
                      <a:pt x="52" y="5"/>
                      <a:pt x="49" y="3"/>
                    </a:cubicBezTo>
                    <a:cubicBezTo>
                      <a:pt x="46" y="0"/>
                      <a:pt x="44" y="6"/>
                      <a:pt x="33" y="8"/>
                    </a:cubicBezTo>
                    <a:cubicBezTo>
                      <a:pt x="21" y="11"/>
                      <a:pt x="15" y="14"/>
                      <a:pt x="20" y="16"/>
                    </a:cubicBezTo>
                    <a:cubicBezTo>
                      <a:pt x="25" y="18"/>
                      <a:pt x="20" y="24"/>
                      <a:pt x="15" y="24"/>
                    </a:cubicBezTo>
                    <a:cubicBezTo>
                      <a:pt x="10" y="23"/>
                      <a:pt x="9" y="29"/>
                      <a:pt x="15" y="31"/>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41" name="Freeform 121">
                <a:extLst>
                  <a:ext uri="{FF2B5EF4-FFF2-40B4-BE49-F238E27FC236}">
                    <a16:creationId xmlns:a16="http://schemas.microsoft.com/office/drawing/2014/main" id="{7D86912B-7833-4A94-8BFB-AF8670CB2E24}"/>
                  </a:ext>
                </a:extLst>
              </p:cNvPr>
              <p:cNvSpPr>
                <a:spLocks/>
              </p:cNvSpPr>
              <p:nvPr/>
            </p:nvSpPr>
            <p:spPr bwMode="auto">
              <a:xfrm>
                <a:off x="8259656" y="2203006"/>
                <a:ext cx="35192" cy="27705"/>
              </a:xfrm>
              <a:custGeom>
                <a:avLst/>
                <a:gdLst>
                  <a:gd name="T0" fmla="*/ 4 w 14"/>
                  <a:gd name="T1" fmla="*/ 9 h 11"/>
                  <a:gd name="T2" fmla="*/ 13 w 14"/>
                  <a:gd name="T3" fmla="*/ 5 h 11"/>
                  <a:gd name="T4" fmla="*/ 4 w 14"/>
                  <a:gd name="T5" fmla="*/ 9 h 11"/>
                </a:gdLst>
                <a:ahLst/>
                <a:cxnLst>
                  <a:cxn ang="0">
                    <a:pos x="T0" y="T1"/>
                  </a:cxn>
                  <a:cxn ang="0">
                    <a:pos x="T2" y="T3"/>
                  </a:cxn>
                  <a:cxn ang="0">
                    <a:pos x="T4" y="T5"/>
                  </a:cxn>
                </a:cxnLst>
                <a:rect l="0" t="0" r="r" b="b"/>
                <a:pathLst>
                  <a:path w="14" h="11">
                    <a:moveTo>
                      <a:pt x="4" y="9"/>
                    </a:moveTo>
                    <a:cubicBezTo>
                      <a:pt x="10" y="11"/>
                      <a:pt x="14" y="10"/>
                      <a:pt x="13" y="5"/>
                    </a:cubicBezTo>
                    <a:cubicBezTo>
                      <a:pt x="12" y="0"/>
                      <a:pt x="0" y="6"/>
                      <a:pt x="4" y="9"/>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42" name="Freeform 122">
                <a:extLst>
                  <a:ext uri="{FF2B5EF4-FFF2-40B4-BE49-F238E27FC236}">
                    <a16:creationId xmlns:a16="http://schemas.microsoft.com/office/drawing/2014/main" id="{94973016-A990-4047-825B-79E3B43AC3F5}"/>
                  </a:ext>
                </a:extLst>
              </p:cNvPr>
              <p:cNvSpPr>
                <a:spLocks/>
              </p:cNvSpPr>
              <p:nvPr/>
            </p:nvSpPr>
            <p:spPr bwMode="auto">
              <a:xfrm>
                <a:off x="8570392" y="1721556"/>
                <a:ext cx="55409" cy="24709"/>
              </a:xfrm>
              <a:custGeom>
                <a:avLst/>
                <a:gdLst>
                  <a:gd name="T0" fmla="*/ 21 w 22"/>
                  <a:gd name="T1" fmla="*/ 5 h 10"/>
                  <a:gd name="T2" fmla="*/ 6 w 22"/>
                  <a:gd name="T3" fmla="*/ 7 h 10"/>
                  <a:gd name="T4" fmla="*/ 21 w 22"/>
                  <a:gd name="T5" fmla="*/ 5 h 10"/>
                </a:gdLst>
                <a:ahLst/>
                <a:cxnLst>
                  <a:cxn ang="0">
                    <a:pos x="T0" y="T1"/>
                  </a:cxn>
                  <a:cxn ang="0">
                    <a:pos x="T2" y="T3"/>
                  </a:cxn>
                  <a:cxn ang="0">
                    <a:pos x="T4" y="T5"/>
                  </a:cxn>
                </a:cxnLst>
                <a:rect l="0" t="0" r="r" b="b"/>
                <a:pathLst>
                  <a:path w="22" h="10">
                    <a:moveTo>
                      <a:pt x="21" y="5"/>
                    </a:moveTo>
                    <a:cubicBezTo>
                      <a:pt x="22" y="0"/>
                      <a:pt x="0" y="2"/>
                      <a:pt x="6" y="7"/>
                    </a:cubicBezTo>
                    <a:cubicBezTo>
                      <a:pt x="8" y="8"/>
                      <a:pt x="19" y="10"/>
                      <a:pt x="21" y="5"/>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43" name="Freeform 123">
                <a:extLst>
                  <a:ext uri="{FF2B5EF4-FFF2-40B4-BE49-F238E27FC236}">
                    <a16:creationId xmlns:a16="http://schemas.microsoft.com/office/drawing/2014/main" id="{7172BD7D-61F5-45E5-AF98-F3E18511CFA1}"/>
                  </a:ext>
                </a:extLst>
              </p:cNvPr>
              <p:cNvSpPr>
                <a:spLocks/>
              </p:cNvSpPr>
              <p:nvPr/>
            </p:nvSpPr>
            <p:spPr bwMode="auto">
              <a:xfrm>
                <a:off x="7713064" y="1733536"/>
                <a:ext cx="98087" cy="49418"/>
              </a:xfrm>
              <a:custGeom>
                <a:avLst/>
                <a:gdLst>
                  <a:gd name="T0" fmla="*/ 36 w 39"/>
                  <a:gd name="T1" fmla="*/ 10 h 20"/>
                  <a:gd name="T2" fmla="*/ 31 w 39"/>
                  <a:gd name="T3" fmla="*/ 4 h 20"/>
                  <a:gd name="T4" fmla="*/ 13 w 39"/>
                  <a:gd name="T5" fmla="*/ 4 h 20"/>
                  <a:gd name="T6" fmla="*/ 4 w 39"/>
                  <a:gd name="T7" fmla="*/ 14 h 20"/>
                  <a:gd name="T8" fmla="*/ 36 w 39"/>
                  <a:gd name="T9" fmla="*/ 10 h 20"/>
                </a:gdLst>
                <a:ahLst/>
                <a:cxnLst>
                  <a:cxn ang="0">
                    <a:pos x="T0" y="T1"/>
                  </a:cxn>
                  <a:cxn ang="0">
                    <a:pos x="T2" y="T3"/>
                  </a:cxn>
                  <a:cxn ang="0">
                    <a:pos x="T4" y="T5"/>
                  </a:cxn>
                  <a:cxn ang="0">
                    <a:pos x="T6" y="T7"/>
                  </a:cxn>
                  <a:cxn ang="0">
                    <a:pos x="T8" y="T9"/>
                  </a:cxn>
                </a:cxnLst>
                <a:rect l="0" t="0" r="r" b="b"/>
                <a:pathLst>
                  <a:path w="39" h="20">
                    <a:moveTo>
                      <a:pt x="36" y="10"/>
                    </a:moveTo>
                    <a:cubicBezTo>
                      <a:pt x="39" y="7"/>
                      <a:pt x="32" y="7"/>
                      <a:pt x="31" y="4"/>
                    </a:cubicBezTo>
                    <a:cubicBezTo>
                      <a:pt x="31" y="1"/>
                      <a:pt x="12" y="0"/>
                      <a:pt x="13" y="4"/>
                    </a:cubicBezTo>
                    <a:cubicBezTo>
                      <a:pt x="14" y="7"/>
                      <a:pt x="0" y="10"/>
                      <a:pt x="4" y="14"/>
                    </a:cubicBezTo>
                    <a:cubicBezTo>
                      <a:pt x="12" y="20"/>
                      <a:pt x="34" y="13"/>
                      <a:pt x="36" y="10"/>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44" name="Freeform 124">
                <a:extLst>
                  <a:ext uri="{FF2B5EF4-FFF2-40B4-BE49-F238E27FC236}">
                    <a16:creationId xmlns:a16="http://schemas.microsoft.com/office/drawing/2014/main" id="{B0F38408-18D6-4D84-88B0-FE33D3830513}"/>
                  </a:ext>
                </a:extLst>
              </p:cNvPr>
              <p:cNvSpPr>
                <a:spLocks/>
              </p:cNvSpPr>
              <p:nvPr/>
            </p:nvSpPr>
            <p:spPr bwMode="auto">
              <a:xfrm>
                <a:off x="8016311" y="2191027"/>
                <a:ext cx="57655" cy="22463"/>
              </a:xfrm>
              <a:custGeom>
                <a:avLst/>
                <a:gdLst>
                  <a:gd name="T0" fmla="*/ 4 w 23"/>
                  <a:gd name="T1" fmla="*/ 9 h 9"/>
                  <a:gd name="T2" fmla="*/ 21 w 23"/>
                  <a:gd name="T3" fmla="*/ 5 h 9"/>
                  <a:gd name="T4" fmla="*/ 9 w 23"/>
                  <a:gd name="T5" fmla="*/ 0 h 9"/>
                  <a:gd name="T6" fmla="*/ 4 w 23"/>
                  <a:gd name="T7" fmla="*/ 9 h 9"/>
                </a:gdLst>
                <a:ahLst/>
                <a:cxnLst>
                  <a:cxn ang="0">
                    <a:pos x="T0" y="T1"/>
                  </a:cxn>
                  <a:cxn ang="0">
                    <a:pos x="T2" y="T3"/>
                  </a:cxn>
                  <a:cxn ang="0">
                    <a:pos x="T4" y="T5"/>
                  </a:cxn>
                  <a:cxn ang="0">
                    <a:pos x="T6" y="T7"/>
                  </a:cxn>
                </a:cxnLst>
                <a:rect l="0" t="0" r="r" b="b"/>
                <a:pathLst>
                  <a:path w="23" h="9">
                    <a:moveTo>
                      <a:pt x="4" y="9"/>
                    </a:moveTo>
                    <a:cubicBezTo>
                      <a:pt x="8" y="9"/>
                      <a:pt x="20" y="7"/>
                      <a:pt x="21" y="5"/>
                    </a:cubicBezTo>
                    <a:cubicBezTo>
                      <a:pt x="23" y="2"/>
                      <a:pt x="17" y="0"/>
                      <a:pt x="9" y="0"/>
                    </a:cubicBezTo>
                    <a:cubicBezTo>
                      <a:pt x="1" y="0"/>
                      <a:pt x="0" y="8"/>
                      <a:pt x="4" y="9"/>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45" name="Freeform 125">
                <a:extLst>
                  <a:ext uri="{FF2B5EF4-FFF2-40B4-BE49-F238E27FC236}">
                    <a16:creationId xmlns:a16="http://schemas.microsoft.com/office/drawing/2014/main" id="{0DEA3F55-D2D2-4E22-B870-7FEBB87DF0CF}"/>
                  </a:ext>
                </a:extLst>
              </p:cNvPr>
              <p:cNvSpPr>
                <a:spLocks/>
              </p:cNvSpPr>
              <p:nvPr/>
            </p:nvSpPr>
            <p:spPr bwMode="auto">
              <a:xfrm>
                <a:off x="7811150" y="1726796"/>
                <a:ext cx="85358" cy="34443"/>
              </a:xfrm>
              <a:custGeom>
                <a:avLst/>
                <a:gdLst>
                  <a:gd name="T0" fmla="*/ 22 w 34"/>
                  <a:gd name="T1" fmla="*/ 11 h 14"/>
                  <a:gd name="T2" fmla="*/ 27 w 34"/>
                  <a:gd name="T3" fmla="*/ 2 h 14"/>
                  <a:gd name="T4" fmla="*/ 16 w 34"/>
                  <a:gd name="T5" fmla="*/ 5 h 14"/>
                  <a:gd name="T6" fmla="*/ 3 w 34"/>
                  <a:gd name="T7" fmla="*/ 10 h 14"/>
                  <a:gd name="T8" fmla="*/ 22 w 34"/>
                  <a:gd name="T9" fmla="*/ 11 h 14"/>
                </a:gdLst>
                <a:ahLst/>
                <a:cxnLst>
                  <a:cxn ang="0">
                    <a:pos x="T0" y="T1"/>
                  </a:cxn>
                  <a:cxn ang="0">
                    <a:pos x="T2" y="T3"/>
                  </a:cxn>
                  <a:cxn ang="0">
                    <a:pos x="T4" y="T5"/>
                  </a:cxn>
                  <a:cxn ang="0">
                    <a:pos x="T6" y="T7"/>
                  </a:cxn>
                  <a:cxn ang="0">
                    <a:pos x="T8" y="T9"/>
                  </a:cxn>
                </a:cxnLst>
                <a:rect l="0" t="0" r="r" b="b"/>
                <a:pathLst>
                  <a:path w="34" h="14">
                    <a:moveTo>
                      <a:pt x="22" y="11"/>
                    </a:moveTo>
                    <a:cubicBezTo>
                      <a:pt x="34" y="10"/>
                      <a:pt x="34" y="3"/>
                      <a:pt x="27" y="2"/>
                    </a:cubicBezTo>
                    <a:cubicBezTo>
                      <a:pt x="21" y="0"/>
                      <a:pt x="20" y="6"/>
                      <a:pt x="16" y="5"/>
                    </a:cubicBezTo>
                    <a:cubicBezTo>
                      <a:pt x="13" y="5"/>
                      <a:pt x="0" y="7"/>
                      <a:pt x="3" y="10"/>
                    </a:cubicBezTo>
                    <a:cubicBezTo>
                      <a:pt x="6" y="14"/>
                      <a:pt x="15" y="12"/>
                      <a:pt x="22" y="11"/>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46" name="Freeform 128">
                <a:extLst>
                  <a:ext uri="{FF2B5EF4-FFF2-40B4-BE49-F238E27FC236}">
                    <a16:creationId xmlns:a16="http://schemas.microsoft.com/office/drawing/2014/main" id="{48691FA9-E191-4492-A760-B8FFDFD3D794}"/>
                  </a:ext>
                </a:extLst>
              </p:cNvPr>
              <p:cNvSpPr>
                <a:spLocks/>
              </p:cNvSpPr>
              <p:nvPr/>
            </p:nvSpPr>
            <p:spPr bwMode="auto">
              <a:xfrm>
                <a:off x="4268775" y="4446288"/>
                <a:ext cx="32945" cy="26955"/>
              </a:xfrm>
              <a:custGeom>
                <a:avLst/>
                <a:gdLst>
                  <a:gd name="T0" fmla="*/ 2 w 13"/>
                  <a:gd name="T1" fmla="*/ 10 h 11"/>
                  <a:gd name="T2" fmla="*/ 11 w 13"/>
                  <a:gd name="T3" fmla="*/ 9 h 11"/>
                  <a:gd name="T4" fmla="*/ 10 w 13"/>
                  <a:gd name="T5" fmla="*/ 2 h 11"/>
                  <a:gd name="T6" fmla="*/ 2 w 13"/>
                  <a:gd name="T7" fmla="*/ 5 h 11"/>
                  <a:gd name="T8" fmla="*/ 2 w 13"/>
                  <a:gd name="T9" fmla="*/ 10 h 11"/>
                </a:gdLst>
                <a:ahLst/>
                <a:cxnLst>
                  <a:cxn ang="0">
                    <a:pos x="T0" y="T1"/>
                  </a:cxn>
                  <a:cxn ang="0">
                    <a:pos x="T2" y="T3"/>
                  </a:cxn>
                  <a:cxn ang="0">
                    <a:pos x="T4" y="T5"/>
                  </a:cxn>
                  <a:cxn ang="0">
                    <a:pos x="T6" y="T7"/>
                  </a:cxn>
                  <a:cxn ang="0">
                    <a:pos x="T8" y="T9"/>
                  </a:cxn>
                </a:cxnLst>
                <a:rect l="0" t="0" r="r" b="b"/>
                <a:pathLst>
                  <a:path w="13" h="11">
                    <a:moveTo>
                      <a:pt x="2" y="10"/>
                    </a:moveTo>
                    <a:cubicBezTo>
                      <a:pt x="4" y="11"/>
                      <a:pt x="9" y="10"/>
                      <a:pt x="11" y="9"/>
                    </a:cubicBezTo>
                    <a:cubicBezTo>
                      <a:pt x="13" y="8"/>
                      <a:pt x="13" y="4"/>
                      <a:pt x="10" y="2"/>
                    </a:cubicBezTo>
                    <a:cubicBezTo>
                      <a:pt x="8" y="0"/>
                      <a:pt x="0" y="3"/>
                      <a:pt x="2" y="5"/>
                    </a:cubicBezTo>
                    <a:cubicBezTo>
                      <a:pt x="5" y="6"/>
                      <a:pt x="1" y="8"/>
                      <a:pt x="2" y="10"/>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47" name="Freeform 129">
                <a:extLst>
                  <a:ext uri="{FF2B5EF4-FFF2-40B4-BE49-F238E27FC236}">
                    <a16:creationId xmlns:a16="http://schemas.microsoft.com/office/drawing/2014/main" id="{39A9200D-B18C-4B87-A1BB-27AFDBB04468}"/>
                  </a:ext>
                </a:extLst>
              </p:cNvPr>
              <p:cNvSpPr>
                <a:spLocks/>
              </p:cNvSpPr>
              <p:nvPr/>
            </p:nvSpPr>
            <p:spPr bwMode="auto">
              <a:xfrm>
                <a:off x="8743355" y="4710600"/>
                <a:ext cx="29950" cy="39684"/>
              </a:xfrm>
              <a:custGeom>
                <a:avLst/>
                <a:gdLst>
                  <a:gd name="T0" fmla="*/ 1 w 12"/>
                  <a:gd name="T1" fmla="*/ 3 h 16"/>
                  <a:gd name="T2" fmla="*/ 8 w 12"/>
                  <a:gd name="T3" fmla="*/ 12 h 16"/>
                  <a:gd name="T4" fmla="*/ 1 w 12"/>
                  <a:gd name="T5" fmla="*/ 3 h 16"/>
                </a:gdLst>
                <a:ahLst/>
                <a:cxnLst>
                  <a:cxn ang="0">
                    <a:pos x="T0" y="T1"/>
                  </a:cxn>
                  <a:cxn ang="0">
                    <a:pos x="T2" y="T3"/>
                  </a:cxn>
                  <a:cxn ang="0">
                    <a:pos x="T4" y="T5"/>
                  </a:cxn>
                </a:cxnLst>
                <a:rect l="0" t="0" r="r" b="b"/>
                <a:pathLst>
                  <a:path w="12" h="16">
                    <a:moveTo>
                      <a:pt x="1" y="3"/>
                    </a:moveTo>
                    <a:cubicBezTo>
                      <a:pt x="0" y="6"/>
                      <a:pt x="4" y="16"/>
                      <a:pt x="8" y="12"/>
                    </a:cubicBezTo>
                    <a:cubicBezTo>
                      <a:pt x="12" y="8"/>
                      <a:pt x="1" y="0"/>
                      <a:pt x="1" y="3"/>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48" name="Freeform 131">
                <a:extLst>
                  <a:ext uri="{FF2B5EF4-FFF2-40B4-BE49-F238E27FC236}">
                    <a16:creationId xmlns:a16="http://schemas.microsoft.com/office/drawing/2014/main" id="{E28C0FE5-8D13-4AD2-8903-1D92499F5D16}"/>
                  </a:ext>
                </a:extLst>
              </p:cNvPr>
              <p:cNvSpPr>
                <a:spLocks/>
              </p:cNvSpPr>
              <p:nvPr/>
            </p:nvSpPr>
            <p:spPr bwMode="auto">
              <a:xfrm>
                <a:off x="9036868" y="4831898"/>
                <a:ext cx="22463" cy="24709"/>
              </a:xfrm>
              <a:custGeom>
                <a:avLst/>
                <a:gdLst>
                  <a:gd name="T0" fmla="*/ 9 w 9"/>
                  <a:gd name="T1" fmla="*/ 3 h 10"/>
                  <a:gd name="T2" fmla="*/ 3 w 9"/>
                  <a:gd name="T3" fmla="*/ 6 h 10"/>
                  <a:gd name="T4" fmla="*/ 9 w 9"/>
                  <a:gd name="T5" fmla="*/ 3 h 10"/>
                </a:gdLst>
                <a:ahLst/>
                <a:cxnLst>
                  <a:cxn ang="0">
                    <a:pos x="T0" y="T1"/>
                  </a:cxn>
                  <a:cxn ang="0">
                    <a:pos x="T2" y="T3"/>
                  </a:cxn>
                  <a:cxn ang="0">
                    <a:pos x="T4" y="T5"/>
                  </a:cxn>
                </a:cxnLst>
                <a:rect l="0" t="0" r="r" b="b"/>
                <a:pathLst>
                  <a:path w="9" h="10">
                    <a:moveTo>
                      <a:pt x="9" y="3"/>
                    </a:moveTo>
                    <a:cubicBezTo>
                      <a:pt x="9" y="0"/>
                      <a:pt x="0" y="1"/>
                      <a:pt x="3" y="6"/>
                    </a:cubicBezTo>
                    <a:cubicBezTo>
                      <a:pt x="6" y="10"/>
                      <a:pt x="9" y="6"/>
                      <a:pt x="9" y="3"/>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49" name="Freeform 134">
                <a:extLst>
                  <a:ext uri="{FF2B5EF4-FFF2-40B4-BE49-F238E27FC236}">
                    <a16:creationId xmlns:a16="http://schemas.microsoft.com/office/drawing/2014/main" id="{34B29BA0-5C19-4176-A252-0F5B64165B65}"/>
                  </a:ext>
                </a:extLst>
              </p:cNvPr>
              <p:cNvSpPr>
                <a:spLocks/>
              </p:cNvSpPr>
              <p:nvPr/>
            </p:nvSpPr>
            <p:spPr bwMode="auto">
              <a:xfrm>
                <a:off x="9358085" y="5022083"/>
                <a:ext cx="57655" cy="34443"/>
              </a:xfrm>
              <a:custGeom>
                <a:avLst/>
                <a:gdLst>
                  <a:gd name="T0" fmla="*/ 12 w 23"/>
                  <a:gd name="T1" fmla="*/ 8 h 14"/>
                  <a:gd name="T2" fmla="*/ 23 w 23"/>
                  <a:gd name="T3" fmla="*/ 9 h 14"/>
                  <a:gd name="T4" fmla="*/ 2 w 23"/>
                  <a:gd name="T5" fmla="*/ 3 h 14"/>
                  <a:gd name="T6" fmla="*/ 12 w 23"/>
                  <a:gd name="T7" fmla="*/ 8 h 14"/>
                </a:gdLst>
                <a:ahLst/>
                <a:cxnLst>
                  <a:cxn ang="0">
                    <a:pos x="T0" y="T1"/>
                  </a:cxn>
                  <a:cxn ang="0">
                    <a:pos x="T2" y="T3"/>
                  </a:cxn>
                  <a:cxn ang="0">
                    <a:pos x="T4" y="T5"/>
                  </a:cxn>
                  <a:cxn ang="0">
                    <a:pos x="T6" y="T7"/>
                  </a:cxn>
                </a:cxnLst>
                <a:rect l="0" t="0" r="r" b="b"/>
                <a:pathLst>
                  <a:path w="23" h="14">
                    <a:moveTo>
                      <a:pt x="12" y="8"/>
                    </a:moveTo>
                    <a:cubicBezTo>
                      <a:pt x="14" y="10"/>
                      <a:pt x="23" y="14"/>
                      <a:pt x="23" y="9"/>
                    </a:cubicBezTo>
                    <a:cubicBezTo>
                      <a:pt x="23" y="3"/>
                      <a:pt x="0" y="0"/>
                      <a:pt x="2" y="3"/>
                    </a:cubicBezTo>
                    <a:cubicBezTo>
                      <a:pt x="4" y="6"/>
                      <a:pt x="10" y="6"/>
                      <a:pt x="12" y="8"/>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50" name="Freeform 135">
                <a:extLst>
                  <a:ext uri="{FF2B5EF4-FFF2-40B4-BE49-F238E27FC236}">
                    <a16:creationId xmlns:a16="http://schemas.microsoft.com/office/drawing/2014/main" id="{63124EC2-9D72-4143-9F24-084030815739}"/>
                  </a:ext>
                </a:extLst>
              </p:cNvPr>
              <p:cNvSpPr>
                <a:spLocks/>
              </p:cNvSpPr>
              <p:nvPr/>
            </p:nvSpPr>
            <p:spPr bwMode="auto">
              <a:xfrm>
                <a:off x="8783787" y="4774992"/>
                <a:ext cx="22463" cy="34443"/>
              </a:xfrm>
              <a:custGeom>
                <a:avLst/>
                <a:gdLst>
                  <a:gd name="T0" fmla="*/ 1 w 9"/>
                  <a:gd name="T1" fmla="*/ 6 h 14"/>
                  <a:gd name="T2" fmla="*/ 6 w 9"/>
                  <a:gd name="T3" fmla="*/ 12 h 14"/>
                  <a:gd name="T4" fmla="*/ 1 w 9"/>
                  <a:gd name="T5" fmla="*/ 6 h 14"/>
                </a:gdLst>
                <a:ahLst/>
                <a:cxnLst>
                  <a:cxn ang="0">
                    <a:pos x="T0" y="T1"/>
                  </a:cxn>
                  <a:cxn ang="0">
                    <a:pos x="T2" y="T3"/>
                  </a:cxn>
                  <a:cxn ang="0">
                    <a:pos x="T4" y="T5"/>
                  </a:cxn>
                </a:cxnLst>
                <a:rect l="0" t="0" r="r" b="b"/>
                <a:pathLst>
                  <a:path w="9" h="14">
                    <a:moveTo>
                      <a:pt x="1" y="6"/>
                    </a:moveTo>
                    <a:cubicBezTo>
                      <a:pt x="0" y="7"/>
                      <a:pt x="4" y="14"/>
                      <a:pt x="6" y="12"/>
                    </a:cubicBezTo>
                    <a:cubicBezTo>
                      <a:pt x="9" y="10"/>
                      <a:pt x="3" y="0"/>
                      <a:pt x="1" y="6"/>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51" name="Freeform 136">
                <a:extLst>
                  <a:ext uri="{FF2B5EF4-FFF2-40B4-BE49-F238E27FC236}">
                    <a16:creationId xmlns:a16="http://schemas.microsoft.com/office/drawing/2014/main" id="{02D609EB-3761-4794-8DB3-90DFFB625268}"/>
                  </a:ext>
                </a:extLst>
              </p:cNvPr>
              <p:cNvSpPr>
                <a:spLocks/>
              </p:cNvSpPr>
              <p:nvPr/>
            </p:nvSpPr>
            <p:spPr bwMode="auto">
              <a:xfrm>
                <a:off x="9274972" y="4982399"/>
                <a:ext cx="92846" cy="41930"/>
              </a:xfrm>
              <a:custGeom>
                <a:avLst/>
                <a:gdLst>
                  <a:gd name="T0" fmla="*/ 18 w 37"/>
                  <a:gd name="T1" fmla="*/ 3 h 17"/>
                  <a:gd name="T2" fmla="*/ 8 w 37"/>
                  <a:gd name="T3" fmla="*/ 4 h 17"/>
                  <a:gd name="T4" fmla="*/ 3 w 37"/>
                  <a:gd name="T5" fmla="*/ 10 h 17"/>
                  <a:gd name="T6" fmla="*/ 19 w 37"/>
                  <a:gd name="T7" fmla="*/ 13 h 17"/>
                  <a:gd name="T8" fmla="*/ 35 w 37"/>
                  <a:gd name="T9" fmla="*/ 8 h 17"/>
                  <a:gd name="T10" fmla="*/ 18 w 37"/>
                  <a:gd name="T11" fmla="*/ 3 h 17"/>
                </a:gdLst>
                <a:ahLst/>
                <a:cxnLst>
                  <a:cxn ang="0">
                    <a:pos x="T0" y="T1"/>
                  </a:cxn>
                  <a:cxn ang="0">
                    <a:pos x="T2" y="T3"/>
                  </a:cxn>
                  <a:cxn ang="0">
                    <a:pos x="T4" y="T5"/>
                  </a:cxn>
                  <a:cxn ang="0">
                    <a:pos x="T6" y="T7"/>
                  </a:cxn>
                  <a:cxn ang="0">
                    <a:pos x="T8" y="T9"/>
                  </a:cxn>
                  <a:cxn ang="0">
                    <a:pos x="T10" y="T11"/>
                  </a:cxn>
                </a:cxnLst>
                <a:rect l="0" t="0" r="r" b="b"/>
                <a:pathLst>
                  <a:path w="37" h="17">
                    <a:moveTo>
                      <a:pt x="18" y="3"/>
                    </a:moveTo>
                    <a:cubicBezTo>
                      <a:pt x="17" y="6"/>
                      <a:pt x="11" y="6"/>
                      <a:pt x="8" y="4"/>
                    </a:cubicBezTo>
                    <a:cubicBezTo>
                      <a:pt x="5" y="2"/>
                      <a:pt x="0" y="7"/>
                      <a:pt x="3" y="10"/>
                    </a:cubicBezTo>
                    <a:cubicBezTo>
                      <a:pt x="4" y="11"/>
                      <a:pt x="11" y="17"/>
                      <a:pt x="19" y="13"/>
                    </a:cubicBezTo>
                    <a:cubicBezTo>
                      <a:pt x="27" y="9"/>
                      <a:pt x="33" y="12"/>
                      <a:pt x="35" y="8"/>
                    </a:cubicBezTo>
                    <a:cubicBezTo>
                      <a:pt x="37" y="4"/>
                      <a:pt x="20" y="0"/>
                      <a:pt x="18" y="3"/>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52" name="Freeform 137">
                <a:extLst>
                  <a:ext uri="{FF2B5EF4-FFF2-40B4-BE49-F238E27FC236}">
                    <a16:creationId xmlns:a16="http://schemas.microsoft.com/office/drawing/2014/main" id="{007CD6DE-4096-4746-BD98-1D9F17AD33E8}"/>
                  </a:ext>
                </a:extLst>
              </p:cNvPr>
              <p:cNvSpPr>
                <a:spLocks/>
              </p:cNvSpPr>
              <p:nvPr/>
            </p:nvSpPr>
            <p:spPr bwMode="auto">
              <a:xfrm>
                <a:off x="9618653" y="4834144"/>
                <a:ext cx="87605" cy="34443"/>
              </a:xfrm>
              <a:custGeom>
                <a:avLst/>
                <a:gdLst>
                  <a:gd name="T0" fmla="*/ 1 w 35"/>
                  <a:gd name="T1" fmla="*/ 6 h 14"/>
                  <a:gd name="T2" fmla="*/ 17 w 35"/>
                  <a:gd name="T3" fmla="*/ 9 h 14"/>
                  <a:gd name="T4" fmla="*/ 31 w 35"/>
                  <a:gd name="T5" fmla="*/ 14 h 14"/>
                  <a:gd name="T6" fmla="*/ 23 w 35"/>
                  <a:gd name="T7" fmla="*/ 2 h 14"/>
                  <a:gd name="T8" fmla="*/ 1 w 35"/>
                  <a:gd name="T9" fmla="*/ 6 h 14"/>
                </a:gdLst>
                <a:ahLst/>
                <a:cxnLst>
                  <a:cxn ang="0">
                    <a:pos x="T0" y="T1"/>
                  </a:cxn>
                  <a:cxn ang="0">
                    <a:pos x="T2" y="T3"/>
                  </a:cxn>
                  <a:cxn ang="0">
                    <a:pos x="T4" y="T5"/>
                  </a:cxn>
                  <a:cxn ang="0">
                    <a:pos x="T6" y="T7"/>
                  </a:cxn>
                  <a:cxn ang="0">
                    <a:pos x="T8" y="T9"/>
                  </a:cxn>
                </a:cxnLst>
                <a:rect l="0" t="0" r="r" b="b"/>
                <a:pathLst>
                  <a:path w="35" h="14">
                    <a:moveTo>
                      <a:pt x="1" y="6"/>
                    </a:moveTo>
                    <a:cubicBezTo>
                      <a:pt x="3" y="10"/>
                      <a:pt x="10" y="9"/>
                      <a:pt x="17" y="9"/>
                    </a:cubicBezTo>
                    <a:cubicBezTo>
                      <a:pt x="24" y="9"/>
                      <a:pt x="27" y="14"/>
                      <a:pt x="31" y="14"/>
                    </a:cubicBezTo>
                    <a:cubicBezTo>
                      <a:pt x="35" y="14"/>
                      <a:pt x="32" y="5"/>
                      <a:pt x="23" y="2"/>
                    </a:cubicBezTo>
                    <a:cubicBezTo>
                      <a:pt x="15" y="0"/>
                      <a:pt x="0" y="2"/>
                      <a:pt x="1" y="6"/>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53" name="Freeform 138">
                <a:extLst>
                  <a:ext uri="{FF2B5EF4-FFF2-40B4-BE49-F238E27FC236}">
                    <a16:creationId xmlns:a16="http://schemas.microsoft.com/office/drawing/2014/main" id="{F55FAF7F-A298-4BEC-A9EE-5893D8882B63}"/>
                  </a:ext>
                </a:extLst>
              </p:cNvPr>
              <p:cNvSpPr>
                <a:spLocks/>
              </p:cNvSpPr>
              <p:nvPr/>
            </p:nvSpPr>
            <p:spPr bwMode="auto">
              <a:xfrm>
                <a:off x="9485373" y="4987640"/>
                <a:ext cx="118304" cy="66640"/>
              </a:xfrm>
              <a:custGeom>
                <a:avLst/>
                <a:gdLst>
                  <a:gd name="T0" fmla="*/ 4 w 47"/>
                  <a:gd name="T1" fmla="*/ 25 h 27"/>
                  <a:gd name="T2" fmla="*/ 18 w 47"/>
                  <a:gd name="T3" fmla="*/ 17 h 27"/>
                  <a:gd name="T4" fmla="*/ 20 w 47"/>
                  <a:gd name="T5" fmla="*/ 15 h 27"/>
                  <a:gd name="T6" fmla="*/ 21 w 47"/>
                  <a:gd name="T7" fmla="*/ 14 h 27"/>
                  <a:gd name="T8" fmla="*/ 22 w 47"/>
                  <a:gd name="T9" fmla="*/ 13 h 27"/>
                  <a:gd name="T10" fmla="*/ 46 w 47"/>
                  <a:gd name="T11" fmla="*/ 2 h 27"/>
                  <a:gd name="T12" fmla="*/ 29 w 47"/>
                  <a:gd name="T13" fmla="*/ 3 h 27"/>
                  <a:gd name="T14" fmla="*/ 20 w 47"/>
                  <a:gd name="T15" fmla="*/ 9 h 27"/>
                  <a:gd name="T16" fmla="*/ 19 w 47"/>
                  <a:gd name="T17" fmla="*/ 9 h 27"/>
                  <a:gd name="T18" fmla="*/ 15 w 47"/>
                  <a:gd name="T19" fmla="*/ 11 h 27"/>
                  <a:gd name="T20" fmla="*/ 13 w 47"/>
                  <a:gd name="T21" fmla="*/ 11 h 27"/>
                  <a:gd name="T22" fmla="*/ 13 w 47"/>
                  <a:gd name="T23" fmla="*/ 11 h 27"/>
                  <a:gd name="T24" fmla="*/ 10 w 47"/>
                  <a:gd name="T25" fmla="*/ 12 h 27"/>
                  <a:gd name="T26" fmla="*/ 4 w 47"/>
                  <a:gd name="T27"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27">
                    <a:moveTo>
                      <a:pt x="4" y="25"/>
                    </a:moveTo>
                    <a:cubicBezTo>
                      <a:pt x="9" y="27"/>
                      <a:pt x="15" y="21"/>
                      <a:pt x="18" y="17"/>
                    </a:cubicBezTo>
                    <a:cubicBezTo>
                      <a:pt x="19" y="16"/>
                      <a:pt x="20" y="15"/>
                      <a:pt x="20" y="15"/>
                    </a:cubicBezTo>
                    <a:cubicBezTo>
                      <a:pt x="20" y="15"/>
                      <a:pt x="21" y="14"/>
                      <a:pt x="21" y="14"/>
                    </a:cubicBezTo>
                    <a:cubicBezTo>
                      <a:pt x="21" y="14"/>
                      <a:pt x="22" y="13"/>
                      <a:pt x="22" y="13"/>
                    </a:cubicBezTo>
                    <a:cubicBezTo>
                      <a:pt x="29" y="9"/>
                      <a:pt x="45" y="4"/>
                      <a:pt x="46" y="2"/>
                    </a:cubicBezTo>
                    <a:cubicBezTo>
                      <a:pt x="47" y="0"/>
                      <a:pt x="36" y="3"/>
                      <a:pt x="29" y="3"/>
                    </a:cubicBezTo>
                    <a:cubicBezTo>
                      <a:pt x="25" y="2"/>
                      <a:pt x="23" y="6"/>
                      <a:pt x="20" y="9"/>
                    </a:cubicBezTo>
                    <a:cubicBezTo>
                      <a:pt x="19" y="9"/>
                      <a:pt x="19" y="9"/>
                      <a:pt x="19" y="9"/>
                    </a:cubicBezTo>
                    <a:cubicBezTo>
                      <a:pt x="18" y="10"/>
                      <a:pt x="16" y="11"/>
                      <a:pt x="15" y="11"/>
                    </a:cubicBezTo>
                    <a:cubicBezTo>
                      <a:pt x="14" y="11"/>
                      <a:pt x="14" y="11"/>
                      <a:pt x="13" y="11"/>
                    </a:cubicBezTo>
                    <a:cubicBezTo>
                      <a:pt x="13" y="11"/>
                      <a:pt x="13" y="11"/>
                      <a:pt x="13" y="11"/>
                    </a:cubicBezTo>
                    <a:cubicBezTo>
                      <a:pt x="12" y="11"/>
                      <a:pt x="11" y="12"/>
                      <a:pt x="10" y="12"/>
                    </a:cubicBezTo>
                    <a:cubicBezTo>
                      <a:pt x="3" y="15"/>
                      <a:pt x="0" y="22"/>
                      <a:pt x="4" y="25"/>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54" name="Freeform 139">
                <a:extLst>
                  <a:ext uri="{FF2B5EF4-FFF2-40B4-BE49-F238E27FC236}">
                    <a16:creationId xmlns:a16="http://schemas.microsoft.com/office/drawing/2014/main" id="{0583C13D-7DAB-4CDA-8DA0-7D9A85555966}"/>
                  </a:ext>
                </a:extLst>
              </p:cNvPr>
              <p:cNvSpPr>
                <a:spLocks/>
              </p:cNvSpPr>
              <p:nvPr/>
            </p:nvSpPr>
            <p:spPr bwMode="auto">
              <a:xfrm>
                <a:off x="9343110" y="4703112"/>
                <a:ext cx="199919" cy="220136"/>
              </a:xfrm>
              <a:custGeom>
                <a:avLst/>
                <a:gdLst>
                  <a:gd name="T0" fmla="*/ 15 w 80"/>
                  <a:gd name="T1" fmla="*/ 30 h 89"/>
                  <a:gd name="T2" fmla="*/ 6 w 80"/>
                  <a:gd name="T3" fmla="*/ 52 h 89"/>
                  <a:gd name="T4" fmla="*/ 13 w 80"/>
                  <a:gd name="T5" fmla="*/ 63 h 89"/>
                  <a:gd name="T6" fmla="*/ 17 w 80"/>
                  <a:gd name="T7" fmla="*/ 75 h 89"/>
                  <a:gd name="T8" fmla="*/ 18 w 80"/>
                  <a:gd name="T9" fmla="*/ 88 h 89"/>
                  <a:gd name="T10" fmla="*/ 24 w 80"/>
                  <a:gd name="T11" fmla="*/ 77 h 89"/>
                  <a:gd name="T12" fmla="*/ 22 w 80"/>
                  <a:gd name="T13" fmla="*/ 56 h 89"/>
                  <a:gd name="T14" fmla="*/ 30 w 80"/>
                  <a:gd name="T15" fmla="*/ 61 h 89"/>
                  <a:gd name="T16" fmla="*/ 35 w 80"/>
                  <a:gd name="T17" fmla="*/ 72 h 89"/>
                  <a:gd name="T18" fmla="*/ 46 w 80"/>
                  <a:gd name="T19" fmla="*/ 74 h 89"/>
                  <a:gd name="T20" fmla="*/ 46 w 80"/>
                  <a:gd name="T21" fmla="*/ 65 h 89"/>
                  <a:gd name="T22" fmla="*/ 44 w 80"/>
                  <a:gd name="T23" fmla="*/ 52 h 89"/>
                  <a:gd name="T24" fmla="*/ 40 w 80"/>
                  <a:gd name="T25" fmla="*/ 43 h 89"/>
                  <a:gd name="T26" fmla="*/ 57 w 80"/>
                  <a:gd name="T27" fmla="*/ 30 h 89"/>
                  <a:gd name="T28" fmla="*/ 34 w 80"/>
                  <a:gd name="T29" fmla="*/ 37 h 89"/>
                  <a:gd name="T30" fmla="*/ 20 w 80"/>
                  <a:gd name="T31" fmla="*/ 26 h 89"/>
                  <a:gd name="T32" fmla="*/ 58 w 80"/>
                  <a:gd name="T33" fmla="*/ 18 h 89"/>
                  <a:gd name="T34" fmla="*/ 77 w 80"/>
                  <a:gd name="T35" fmla="*/ 6 h 89"/>
                  <a:gd name="T36" fmla="*/ 65 w 80"/>
                  <a:gd name="T37" fmla="*/ 11 h 89"/>
                  <a:gd name="T38" fmla="*/ 37 w 80"/>
                  <a:gd name="T39" fmla="*/ 8 h 89"/>
                  <a:gd name="T40" fmla="*/ 23 w 80"/>
                  <a:gd name="T41" fmla="*/ 13 h 89"/>
                  <a:gd name="T42" fmla="*/ 15 w 80"/>
                  <a:gd name="T43" fmla="*/ 3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 h="89">
                    <a:moveTo>
                      <a:pt x="15" y="30"/>
                    </a:moveTo>
                    <a:cubicBezTo>
                      <a:pt x="12" y="32"/>
                      <a:pt x="12" y="42"/>
                      <a:pt x="6" y="52"/>
                    </a:cubicBezTo>
                    <a:cubicBezTo>
                      <a:pt x="0" y="61"/>
                      <a:pt x="8" y="63"/>
                      <a:pt x="13" y="63"/>
                    </a:cubicBezTo>
                    <a:cubicBezTo>
                      <a:pt x="18" y="63"/>
                      <a:pt x="18" y="71"/>
                      <a:pt x="17" y="75"/>
                    </a:cubicBezTo>
                    <a:cubicBezTo>
                      <a:pt x="16" y="79"/>
                      <a:pt x="14" y="89"/>
                      <a:pt x="18" y="88"/>
                    </a:cubicBezTo>
                    <a:cubicBezTo>
                      <a:pt x="23" y="86"/>
                      <a:pt x="27" y="79"/>
                      <a:pt x="24" y="77"/>
                    </a:cubicBezTo>
                    <a:cubicBezTo>
                      <a:pt x="21" y="75"/>
                      <a:pt x="21" y="60"/>
                      <a:pt x="22" y="56"/>
                    </a:cubicBezTo>
                    <a:cubicBezTo>
                      <a:pt x="24" y="53"/>
                      <a:pt x="33" y="55"/>
                      <a:pt x="30" y="61"/>
                    </a:cubicBezTo>
                    <a:cubicBezTo>
                      <a:pt x="27" y="67"/>
                      <a:pt x="35" y="66"/>
                      <a:pt x="35" y="72"/>
                    </a:cubicBezTo>
                    <a:cubicBezTo>
                      <a:pt x="35" y="79"/>
                      <a:pt x="40" y="75"/>
                      <a:pt x="46" y="74"/>
                    </a:cubicBezTo>
                    <a:cubicBezTo>
                      <a:pt x="51" y="72"/>
                      <a:pt x="50" y="69"/>
                      <a:pt x="46" y="65"/>
                    </a:cubicBezTo>
                    <a:cubicBezTo>
                      <a:pt x="43" y="61"/>
                      <a:pt x="49" y="55"/>
                      <a:pt x="44" y="52"/>
                    </a:cubicBezTo>
                    <a:cubicBezTo>
                      <a:pt x="39" y="49"/>
                      <a:pt x="36" y="44"/>
                      <a:pt x="40" y="43"/>
                    </a:cubicBezTo>
                    <a:cubicBezTo>
                      <a:pt x="45" y="42"/>
                      <a:pt x="59" y="34"/>
                      <a:pt x="57" y="30"/>
                    </a:cubicBezTo>
                    <a:cubicBezTo>
                      <a:pt x="56" y="27"/>
                      <a:pt x="36" y="31"/>
                      <a:pt x="34" y="37"/>
                    </a:cubicBezTo>
                    <a:cubicBezTo>
                      <a:pt x="33" y="43"/>
                      <a:pt x="19" y="36"/>
                      <a:pt x="20" y="26"/>
                    </a:cubicBezTo>
                    <a:cubicBezTo>
                      <a:pt x="22" y="16"/>
                      <a:pt x="50" y="14"/>
                      <a:pt x="58" y="18"/>
                    </a:cubicBezTo>
                    <a:cubicBezTo>
                      <a:pt x="66" y="21"/>
                      <a:pt x="74" y="12"/>
                      <a:pt x="77" y="6"/>
                    </a:cubicBezTo>
                    <a:cubicBezTo>
                      <a:pt x="80" y="0"/>
                      <a:pt x="71" y="7"/>
                      <a:pt x="65" y="11"/>
                    </a:cubicBezTo>
                    <a:cubicBezTo>
                      <a:pt x="60" y="14"/>
                      <a:pt x="45" y="10"/>
                      <a:pt x="37" y="8"/>
                    </a:cubicBezTo>
                    <a:cubicBezTo>
                      <a:pt x="29" y="5"/>
                      <a:pt x="30" y="12"/>
                      <a:pt x="23" y="13"/>
                    </a:cubicBezTo>
                    <a:cubicBezTo>
                      <a:pt x="17" y="14"/>
                      <a:pt x="18" y="28"/>
                      <a:pt x="15" y="30"/>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55" name="Freeform 140">
                <a:extLst>
                  <a:ext uri="{FF2B5EF4-FFF2-40B4-BE49-F238E27FC236}">
                    <a16:creationId xmlns:a16="http://schemas.microsoft.com/office/drawing/2014/main" id="{C5298718-726A-40BB-B40E-AB24461A44A7}"/>
                  </a:ext>
                </a:extLst>
              </p:cNvPr>
              <p:cNvSpPr>
                <a:spLocks/>
              </p:cNvSpPr>
              <p:nvPr/>
            </p:nvSpPr>
            <p:spPr bwMode="auto">
              <a:xfrm>
                <a:off x="9560998" y="4836391"/>
                <a:ext cx="44925" cy="35192"/>
              </a:xfrm>
              <a:custGeom>
                <a:avLst/>
                <a:gdLst>
                  <a:gd name="T0" fmla="*/ 1 w 18"/>
                  <a:gd name="T1" fmla="*/ 6 h 14"/>
                  <a:gd name="T2" fmla="*/ 15 w 18"/>
                  <a:gd name="T3" fmla="*/ 10 h 14"/>
                  <a:gd name="T4" fmla="*/ 1 w 18"/>
                  <a:gd name="T5" fmla="*/ 6 h 14"/>
                </a:gdLst>
                <a:ahLst/>
                <a:cxnLst>
                  <a:cxn ang="0">
                    <a:pos x="T0" y="T1"/>
                  </a:cxn>
                  <a:cxn ang="0">
                    <a:pos x="T2" y="T3"/>
                  </a:cxn>
                  <a:cxn ang="0">
                    <a:pos x="T4" y="T5"/>
                  </a:cxn>
                </a:cxnLst>
                <a:rect l="0" t="0" r="r" b="b"/>
                <a:pathLst>
                  <a:path w="18" h="14">
                    <a:moveTo>
                      <a:pt x="1" y="6"/>
                    </a:moveTo>
                    <a:cubicBezTo>
                      <a:pt x="3" y="11"/>
                      <a:pt x="12" y="14"/>
                      <a:pt x="15" y="10"/>
                    </a:cubicBezTo>
                    <a:cubicBezTo>
                      <a:pt x="18" y="5"/>
                      <a:pt x="0" y="0"/>
                      <a:pt x="1" y="6"/>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56" name="Freeform 141">
                <a:extLst>
                  <a:ext uri="{FF2B5EF4-FFF2-40B4-BE49-F238E27FC236}">
                    <a16:creationId xmlns:a16="http://schemas.microsoft.com/office/drawing/2014/main" id="{A48DA49B-0301-4EF4-B0D4-30CF3E81AE78}"/>
                  </a:ext>
                </a:extLst>
              </p:cNvPr>
              <p:cNvSpPr>
                <a:spLocks/>
              </p:cNvSpPr>
              <p:nvPr/>
            </p:nvSpPr>
            <p:spPr bwMode="auto">
              <a:xfrm>
                <a:off x="9593195" y="4691132"/>
                <a:ext cx="57655" cy="81615"/>
              </a:xfrm>
              <a:custGeom>
                <a:avLst/>
                <a:gdLst>
                  <a:gd name="T0" fmla="*/ 13 w 23"/>
                  <a:gd name="T1" fmla="*/ 12 h 33"/>
                  <a:gd name="T2" fmla="*/ 5 w 23"/>
                  <a:gd name="T3" fmla="*/ 8 h 33"/>
                  <a:gd name="T4" fmla="*/ 11 w 23"/>
                  <a:gd name="T5" fmla="*/ 32 h 33"/>
                  <a:gd name="T6" fmla="*/ 16 w 23"/>
                  <a:gd name="T7" fmla="*/ 23 h 33"/>
                  <a:gd name="T8" fmla="*/ 20 w 23"/>
                  <a:gd name="T9" fmla="*/ 15 h 33"/>
                  <a:gd name="T10" fmla="*/ 13 w 23"/>
                  <a:gd name="T11" fmla="*/ 12 h 33"/>
                </a:gdLst>
                <a:ahLst/>
                <a:cxnLst>
                  <a:cxn ang="0">
                    <a:pos x="T0" y="T1"/>
                  </a:cxn>
                  <a:cxn ang="0">
                    <a:pos x="T2" y="T3"/>
                  </a:cxn>
                  <a:cxn ang="0">
                    <a:pos x="T4" y="T5"/>
                  </a:cxn>
                  <a:cxn ang="0">
                    <a:pos x="T6" y="T7"/>
                  </a:cxn>
                  <a:cxn ang="0">
                    <a:pos x="T8" y="T9"/>
                  </a:cxn>
                  <a:cxn ang="0">
                    <a:pos x="T10" y="T11"/>
                  </a:cxn>
                </a:cxnLst>
                <a:rect l="0" t="0" r="r" b="b"/>
                <a:pathLst>
                  <a:path w="23" h="33">
                    <a:moveTo>
                      <a:pt x="13" y="12"/>
                    </a:moveTo>
                    <a:cubicBezTo>
                      <a:pt x="13" y="10"/>
                      <a:pt x="11" y="0"/>
                      <a:pt x="5" y="8"/>
                    </a:cubicBezTo>
                    <a:cubicBezTo>
                      <a:pt x="0" y="15"/>
                      <a:pt x="7" y="33"/>
                      <a:pt x="11" y="32"/>
                    </a:cubicBezTo>
                    <a:cubicBezTo>
                      <a:pt x="15" y="32"/>
                      <a:pt x="8" y="23"/>
                      <a:pt x="16" y="23"/>
                    </a:cubicBezTo>
                    <a:cubicBezTo>
                      <a:pt x="23" y="24"/>
                      <a:pt x="20" y="20"/>
                      <a:pt x="20" y="15"/>
                    </a:cubicBezTo>
                    <a:cubicBezTo>
                      <a:pt x="20" y="10"/>
                      <a:pt x="13" y="14"/>
                      <a:pt x="13" y="12"/>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57" name="Freeform 142">
                <a:extLst>
                  <a:ext uri="{FF2B5EF4-FFF2-40B4-BE49-F238E27FC236}">
                    <a16:creationId xmlns:a16="http://schemas.microsoft.com/office/drawing/2014/main" id="{3FEEC0F0-314F-457A-ADC8-536E8BE5CFF4}"/>
                  </a:ext>
                </a:extLst>
              </p:cNvPr>
              <p:cNvSpPr>
                <a:spLocks/>
              </p:cNvSpPr>
              <p:nvPr/>
            </p:nvSpPr>
            <p:spPr bwMode="auto">
              <a:xfrm>
                <a:off x="9380547" y="4987640"/>
                <a:ext cx="140017" cy="24709"/>
              </a:xfrm>
              <a:custGeom>
                <a:avLst/>
                <a:gdLst>
                  <a:gd name="T0" fmla="*/ 43 w 56"/>
                  <a:gd name="T1" fmla="*/ 5 h 10"/>
                  <a:gd name="T2" fmla="*/ 47 w 56"/>
                  <a:gd name="T3" fmla="*/ 1 h 10"/>
                  <a:gd name="T4" fmla="*/ 23 w 56"/>
                  <a:gd name="T5" fmla="*/ 3 h 10"/>
                  <a:gd name="T6" fmla="*/ 2 w 56"/>
                  <a:gd name="T7" fmla="*/ 6 h 10"/>
                  <a:gd name="T8" fmla="*/ 20 w 56"/>
                  <a:gd name="T9" fmla="*/ 10 h 10"/>
                  <a:gd name="T10" fmla="*/ 43 w 56"/>
                  <a:gd name="T11" fmla="*/ 5 h 10"/>
                </a:gdLst>
                <a:ahLst/>
                <a:cxnLst>
                  <a:cxn ang="0">
                    <a:pos x="T0" y="T1"/>
                  </a:cxn>
                  <a:cxn ang="0">
                    <a:pos x="T2" y="T3"/>
                  </a:cxn>
                  <a:cxn ang="0">
                    <a:pos x="T4" y="T5"/>
                  </a:cxn>
                  <a:cxn ang="0">
                    <a:pos x="T6" y="T7"/>
                  </a:cxn>
                  <a:cxn ang="0">
                    <a:pos x="T8" y="T9"/>
                  </a:cxn>
                  <a:cxn ang="0">
                    <a:pos x="T10" y="T11"/>
                  </a:cxn>
                </a:cxnLst>
                <a:rect l="0" t="0" r="r" b="b"/>
                <a:pathLst>
                  <a:path w="56" h="10">
                    <a:moveTo>
                      <a:pt x="43" y="5"/>
                    </a:moveTo>
                    <a:cubicBezTo>
                      <a:pt x="49" y="4"/>
                      <a:pt x="56" y="3"/>
                      <a:pt x="47" y="1"/>
                    </a:cubicBezTo>
                    <a:cubicBezTo>
                      <a:pt x="38" y="0"/>
                      <a:pt x="32" y="7"/>
                      <a:pt x="23" y="3"/>
                    </a:cubicBezTo>
                    <a:cubicBezTo>
                      <a:pt x="14" y="0"/>
                      <a:pt x="0" y="3"/>
                      <a:pt x="2" y="6"/>
                    </a:cubicBezTo>
                    <a:cubicBezTo>
                      <a:pt x="3" y="9"/>
                      <a:pt x="11" y="9"/>
                      <a:pt x="20" y="10"/>
                    </a:cubicBezTo>
                    <a:cubicBezTo>
                      <a:pt x="29" y="10"/>
                      <a:pt x="37" y="5"/>
                      <a:pt x="43" y="5"/>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58" name="Freeform 143">
                <a:extLst>
                  <a:ext uri="{FF2B5EF4-FFF2-40B4-BE49-F238E27FC236}">
                    <a16:creationId xmlns:a16="http://schemas.microsoft.com/office/drawing/2014/main" id="{A2689384-1961-409E-8DDA-97126E03DA98}"/>
                  </a:ext>
                </a:extLst>
              </p:cNvPr>
              <p:cNvSpPr>
                <a:spLocks/>
              </p:cNvSpPr>
              <p:nvPr/>
            </p:nvSpPr>
            <p:spPr bwMode="auto">
              <a:xfrm>
                <a:off x="6389259" y="3621155"/>
                <a:ext cx="85358" cy="51664"/>
              </a:xfrm>
              <a:custGeom>
                <a:avLst/>
                <a:gdLst>
                  <a:gd name="T0" fmla="*/ 24 w 34"/>
                  <a:gd name="T1" fmla="*/ 2 h 21"/>
                  <a:gd name="T2" fmla="*/ 11 w 34"/>
                  <a:gd name="T3" fmla="*/ 2 h 21"/>
                  <a:gd name="T4" fmla="*/ 1 w 34"/>
                  <a:gd name="T5" fmla="*/ 6 h 21"/>
                  <a:gd name="T6" fmla="*/ 13 w 34"/>
                  <a:gd name="T7" fmla="*/ 13 h 21"/>
                  <a:gd name="T8" fmla="*/ 26 w 34"/>
                  <a:gd name="T9" fmla="*/ 21 h 21"/>
                  <a:gd name="T10" fmla="*/ 29 w 34"/>
                  <a:gd name="T11" fmla="*/ 13 h 21"/>
                  <a:gd name="T12" fmla="*/ 33 w 34"/>
                  <a:gd name="T13" fmla="*/ 2 h 21"/>
                  <a:gd name="T14" fmla="*/ 24 w 34"/>
                  <a:gd name="T15" fmla="*/ 2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21">
                    <a:moveTo>
                      <a:pt x="24" y="2"/>
                    </a:moveTo>
                    <a:cubicBezTo>
                      <a:pt x="18" y="3"/>
                      <a:pt x="15" y="4"/>
                      <a:pt x="11" y="2"/>
                    </a:cubicBezTo>
                    <a:cubicBezTo>
                      <a:pt x="7" y="0"/>
                      <a:pt x="0" y="4"/>
                      <a:pt x="1" y="6"/>
                    </a:cubicBezTo>
                    <a:cubicBezTo>
                      <a:pt x="2" y="8"/>
                      <a:pt x="5" y="10"/>
                      <a:pt x="13" y="13"/>
                    </a:cubicBezTo>
                    <a:cubicBezTo>
                      <a:pt x="21" y="15"/>
                      <a:pt x="22" y="20"/>
                      <a:pt x="26" y="21"/>
                    </a:cubicBezTo>
                    <a:cubicBezTo>
                      <a:pt x="29" y="21"/>
                      <a:pt x="30" y="17"/>
                      <a:pt x="29" y="13"/>
                    </a:cubicBezTo>
                    <a:cubicBezTo>
                      <a:pt x="28" y="8"/>
                      <a:pt x="33" y="3"/>
                      <a:pt x="33" y="2"/>
                    </a:cubicBezTo>
                    <a:cubicBezTo>
                      <a:pt x="34" y="2"/>
                      <a:pt x="31" y="0"/>
                      <a:pt x="24" y="2"/>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59" name="Freeform 144">
                <a:extLst>
                  <a:ext uri="{FF2B5EF4-FFF2-40B4-BE49-F238E27FC236}">
                    <a16:creationId xmlns:a16="http://schemas.microsoft.com/office/drawing/2014/main" id="{5E60C570-BDB4-4DA6-9BBD-B30EFF7C1367}"/>
                  </a:ext>
                </a:extLst>
              </p:cNvPr>
              <p:cNvSpPr>
                <a:spLocks/>
              </p:cNvSpPr>
              <p:nvPr/>
            </p:nvSpPr>
            <p:spPr bwMode="auto">
              <a:xfrm>
                <a:off x="6264216" y="3524566"/>
                <a:ext cx="55409" cy="84610"/>
              </a:xfrm>
              <a:custGeom>
                <a:avLst/>
                <a:gdLst>
                  <a:gd name="T0" fmla="*/ 2 w 22"/>
                  <a:gd name="T1" fmla="*/ 5 h 34"/>
                  <a:gd name="T2" fmla="*/ 6 w 22"/>
                  <a:gd name="T3" fmla="*/ 19 h 34"/>
                  <a:gd name="T4" fmla="*/ 11 w 22"/>
                  <a:gd name="T5" fmla="*/ 30 h 34"/>
                  <a:gd name="T6" fmla="*/ 18 w 22"/>
                  <a:gd name="T7" fmla="*/ 25 h 34"/>
                  <a:gd name="T8" fmla="*/ 20 w 22"/>
                  <a:gd name="T9" fmla="*/ 7 h 34"/>
                  <a:gd name="T10" fmla="*/ 10 w 22"/>
                  <a:gd name="T11" fmla="*/ 3 h 34"/>
                  <a:gd name="T12" fmla="*/ 2 w 22"/>
                  <a:gd name="T13" fmla="*/ 5 h 34"/>
                </a:gdLst>
                <a:ahLst/>
                <a:cxnLst>
                  <a:cxn ang="0">
                    <a:pos x="T0" y="T1"/>
                  </a:cxn>
                  <a:cxn ang="0">
                    <a:pos x="T2" y="T3"/>
                  </a:cxn>
                  <a:cxn ang="0">
                    <a:pos x="T4" y="T5"/>
                  </a:cxn>
                  <a:cxn ang="0">
                    <a:pos x="T6" y="T7"/>
                  </a:cxn>
                  <a:cxn ang="0">
                    <a:pos x="T8" y="T9"/>
                  </a:cxn>
                  <a:cxn ang="0">
                    <a:pos x="T10" y="T11"/>
                  </a:cxn>
                  <a:cxn ang="0">
                    <a:pos x="T12" y="T13"/>
                  </a:cxn>
                </a:cxnLst>
                <a:rect l="0" t="0" r="r" b="b"/>
                <a:pathLst>
                  <a:path w="22" h="34">
                    <a:moveTo>
                      <a:pt x="2" y="5"/>
                    </a:moveTo>
                    <a:cubicBezTo>
                      <a:pt x="0" y="8"/>
                      <a:pt x="7" y="13"/>
                      <a:pt x="6" y="19"/>
                    </a:cubicBezTo>
                    <a:cubicBezTo>
                      <a:pt x="4" y="26"/>
                      <a:pt x="7" y="34"/>
                      <a:pt x="11" y="30"/>
                    </a:cubicBezTo>
                    <a:cubicBezTo>
                      <a:pt x="14" y="26"/>
                      <a:pt x="16" y="28"/>
                      <a:pt x="18" y="25"/>
                    </a:cubicBezTo>
                    <a:cubicBezTo>
                      <a:pt x="21" y="23"/>
                      <a:pt x="19" y="12"/>
                      <a:pt x="20" y="7"/>
                    </a:cubicBezTo>
                    <a:cubicBezTo>
                      <a:pt x="22" y="2"/>
                      <a:pt x="14" y="0"/>
                      <a:pt x="10" y="3"/>
                    </a:cubicBezTo>
                    <a:cubicBezTo>
                      <a:pt x="6" y="6"/>
                      <a:pt x="3" y="2"/>
                      <a:pt x="2" y="5"/>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60" name="Freeform 146">
                <a:extLst>
                  <a:ext uri="{FF2B5EF4-FFF2-40B4-BE49-F238E27FC236}">
                    <a16:creationId xmlns:a16="http://schemas.microsoft.com/office/drawing/2014/main" id="{1202A52F-9FD4-4CC1-B4F0-758F5D0C23C3}"/>
                  </a:ext>
                </a:extLst>
              </p:cNvPr>
              <p:cNvSpPr>
                <a:spLocks/>
              </p:cNvSpPr>
              <p:nvPr/>
            </p:nvSpPr>
            <p:spPr bwMode="auto">
              <a:xfrm>
                <a:off x="3589652" y="4444041"/>
                <a:ext cx="85358" cy="68886"/>
              </a:xfrm>
              <a:custGeom>
                <a:avLst/>
                <a:gdLst>
                  <a:gd name="T0" fmla="*/ 33 w 34"/>
                  <a:gd name="T1" fmla="*/ 20 h 28"/>
                  <a:gd name="T2" fmla="*/ 33 w 34"/>
                  <a:gd name="T3" fmla="*/ 19 h 28"/>
                  <a:gd name="T4" fmla="*/ 33 w 34"/>
                  <a:gd name="T5" fmla="*/ 18 h 28"/>
                  <a:gd name="T6" fmla="*/ 34 w 34"/>
                  <a:gd name="T7" fmla="*/ 17 h 28"/>
                  <a:gd name="T8" fmla="*/ 34 w 34"/>
                  <a:gd name="T9" fmla="*/ 16 h 28"/>
                  <a:gd name="T10" fmla="*/ 24 w 34"/>
                  <a:gd name="T11" fmla="*/ 3 h 28"/>
                  <a:gd name="T12" fmla="*/ 22 w 34"/>
                  <a:gd name="T13" fmla="*/ 3 h 28"/>
                  <a:gd name="T14" fmla="*/ 22 w 34"/>
                  <a:gd name="T15" fmla="*/ 3 h 28"/>
                  <a:gd name="T16" fmla="*/ 22 w 34"/>
                  <a:gd name="T17" fmla="*/ 3 h 28"/>
                  <a:gd name="T18" fmla="*/ 20 w 34"/>
                  <a:gd name="T19" fmla="*/ 3 h 28"/>
                  <a:gd name="T20" fmla="*/ 20 w 34"/>
                  <a:gd name="T21" fmla="*/ 3 h 28"/>
                  <a:gd name="T22" fmla="*/ 18 w 34"/>
                  <a:gd name="T23" fmla="*/ 2 h 28"/>
                  <a:gd name="T24" fmla="*/ 12 w 34"/>
                  <a:gd name="T25" fmla="*/ 1 h 28"/>
                  <a:gd name="T26" fmla="*/ 7 w 34"/>
                  <a:gd name="T27" fmla="*/ 1 h 28"/>
                  <a:gd name="T28" fmla="*/ 6 w 34"/>
                  <a:gd name="T29" fmla="*/ 0 h 28"/>
                  <a:gd name="T30" fmla="*/ 6 w 34"/>
                  <a:gd name="T31" fmla="*/ 0 h 28"/>
                  <a:gd name="T32" fmla="*/ 5 w 34"/>
                  <a:gd name="T33" fmla="*/ 0 h 28"/>
                  <a:gd name="T34" fmla="*/ 5 w 34"/>
                  <a:gd name="T35" fmla="*/ 0 h 28"/>
                  <a:gd name="T36" fmla="*/ 3 w 34"/>
                  <a:gd name="T37" fmla="*/ 0 h 28"/>
                  <a:gd name="T38" fmla="*/ 3 w 34"/>
                  <a:gd name="T39" fmla="*/ 0 h 28"/>
                  <a:gd name="T40" fmla="*/ 3 w 34"/>
                  <a:gd name="T41" fmla="*/ 0 h 28"/>
                  <a:gd name="T42" fmla="*/ 1 w 34"/>
                  <a:gd name="T43" fmla="*/ 5 h 28"/>
                  <a:gd name="T44" fmla="*/ 0 w 34"/>
                  <a:gd name="T45" fmla="*/ 8 h 28"/>
                  <a:gd name="T46" fmla="*/ 4 w 34"/>
                  <a:gd name="T47" fmla="*/ 13 h 28"/>
                  <a:gd name="T48" fmla="*/ 6 w 34"/>
                  <a:gd name="T49" fmla="*/ 13 h 28"/>
                  <a:gd name="T50" fmla="*/ 7 w 34"/>
                  <a:gd name="T51" fmla="*/ 13 h 28"/>
                  <a:gd name="T52" fmla="*/ 10 w 34"/>
                  <a:gd name="T53" fmla="*/ 11 h 28"/>
                  <a:gd name="T54" fmla="*/ 14 w 34"/>
                  <a:gd name="T55" fmla="*/ 14 h 28"/>
                  <a:gd name="T56" fmla="*/ 15 w 34"/>
                  <a:gd name="T57" fmla="*/ 16 h 28"/>
                  <a:gd name="T58" fmla="*/ 22 w 34"/>
                  <a:gd name="T59" fmla="*/ 19 h 28"/>
                  <a:gd name="T60" fmla="*/ 24 w 34"/>
                  <a:gd name="T61" fmla="*/ 24 h 28"/>
                  <a:gd name="T62" fmla="*/ 25 w 34"/>
                  <a:gd name="T63" fmla="*/ 27 h 28"/>
                  <a:gd name="T64" fmla="*/ 29 w 34"/>
                  <a:gd name="T65" fmla="*/ 28 h 28"/>
                  <a:gd name="T66" fmla="*/ 32 w 34"/>
                  <a:gd name="T67" fmla="*/ 28 h 28"/>
                  <a:gd name="T68" fmla="*/ 32 w 34"/>
                  <a:gd name="T69" fmla="*/ 27 h 28"/>
                  <a:gd name="T70" fmla="*/ 33 w 34"/>
                  <a:gd name="T71" fmla="*/ 24 h 28"/>
                  <a:gd name="T72" fmla="*/ 33 w 34"/>
                  <a:gd name="T73" fmla="*/ 22 h 28"/>
                  <a:gd name="T74" fmla="*/ 33 w 34"/>
                  <a:gd name="T75" fmla="*/ 22 h 28"/>
                  <a:gd name="T76" fmla="*/ 33 w 34"/>
                  <a:gd name="T7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 h="28">
                    <a:moveTo>
                      <a:pt x="33" y="20"/>
                    </a:moveTo>
                    <a:cubicBezTo>
                      <a:pt x="33" y="20"/>
                      <a:pt x="33" y="20"/>
                      <a:pt x="33" y="19"/>
                    </a:cubicBezTo>
                    <a:cubicBezTo>
                      <a:pt x="33" y="19"/>
                      <a:pt x="33" y="19"/>
                      <a:pt x="33" y="18"/>
                    </a:cubicBezTo>
                    <a:cubicBezTo>
                      <a:pt x="33" y="18"/>
                      <a:pt x="34" y="17"/>
                      <a:pt x="34" y="17"/>
                    </a:cubicBezTo>
                    <a:cubicBezTo>
                      <a:pt x="34" y="17"/>
                      <a:pt x="34" y="17"/>
                      <a:pt x="34" y="16"/>
                    </a:cubicBezTo>
                    <a:cubicBezTo>
                      <a:pt x="31" y="12"/>
                      <a:pt x="26" y="7"/>
                      <a:pt x="24" y="3"/>
                    </a:cubicBezTo>
                    <a:cubicBezTo>
                      <a:pt x="23" y="3"/>
                      <a:pt x="23" y="3"/>
                      <a:pt x="22" y="3"/>
                    </a:cubicBezTo>
                    <a:cubicBezTo>
                      <a:pt x="22" y="3"/>
                      <a:pt x="22" y="3"/>
                      <a:pt x="22" y="3"/>
                    </a:cubicBezTo>
                    <a:cubicBezTo>
                      <a:pt x="22" y="3"/>
                      <a:pt x="22" y="3"/>
                      <a:pt x="22" y="3"/>
                    </a:cubicBezTo>
                    <a:cubicBezTo>
                      <a:pt x="21" y="3"/>
                      <a:pt x="21" y="3"/>
                      <a:pt x="20" y="3"/>
                    </a:cubicBezTo>
                    <a:cubicBezTo>
                      <a:pt x="20" y="3"/>
                      <a:pt x="20" y="3"/>
                      <a:pt x="20" y="3"/>
                    </a:cubicBezTo>
                    <a:cubicBezTo>
                      <a:pt x="19" y="3"/>
                      <a:pt x="19" y="3"/>
                      <a:pt x="18" y="2"/>
                    </a:cubicBezTo>
                    <a:cubicBezTo>
                      <a:pt x="17" y="2"/>
                      <a:pt x="15" y="2"/>
                      <a:pt x="12" y="1"/>
                    </a:cubicBezTo>
                    <a:cubicBezTo>
                      <a:pt x="10" y="1"/>
                      <a:pt x="8" y="1"/>
                      <a:pt x="7" y="1"/>
                    </a:cubicBezTo>
                    <a:cubicBezTo>
                      <a:pt x="7" y="1"/>
                      <a:pt x="7" y="0"/>
                      <a:pt x="6" y="0"/>
                    </a:cubicBezTo>
                    <a:cubicBezTo>
                      <a:pt x="6" y="0"/>
                      <a:pt x="6" y="0"/>
                      <a:pt x="6" y="0"/>
                    </a:cubicBezTo>
                    <a:cubicBezTo>
                      <a:pt x="6" y="0"/>
                      <a:pt x="5" y="0"/>
                      <a:pt x="5" y="0"/>
                    </a:cubicBezTo>
                    <a:cubicBezTo>
                      <a:pt x="5" y="0"/>
                      <a:pt x="5" y="0"/>
                      <a:pt x="5" y="0"/>
                    </a:cubicBezTo>
                    <a:cubicBezTo>
                      <a:pt x="4" y="0"/>
                      <a:pt x="4" y="0"/>
                      <a:pt x="3" y="0"/>
                    </a:cubicBezTo>
                    <a:cubicBezTo>
                      <a:pt x="3" y="0"/>
                      <a:pt x="3" y="0"/>
                      <a:pt x="3" y="0"/>
                    </a:cubicBezTo>
                    <a:cubicBezTo>
                      <a:pt x="3" y="0"/>
                      <a:pt x="3" y="0"/>
                      <a:pt x="3" y="0"/>
                    </a:cubicBezTo>
                    <a:cubicBezTo>
                      <a:pt x="3" y="2"/>
                      <a:pt x="2" y="4"/>
                      <a:pt x="1" y="5"/>
                    </a:cubicBezTo>
                    <a:cubicBezTo>
                      <a:pt x="0" y="5"/>
                      <a:pt x="0" y="6"/>
                      <a:pt x="0" y="8"/>
                    </a:cubicBezTo>
                    <a:cubicBezTo>
                      <a:pt x="0" y="9"/>
                      <a:pt x="1" y="11"/>
                      <a:pt x="4" y="13"/>
                    </a:cubicBezTo>
                    <a:cubicBezTo>
                      <a:pt x="5" y="13"/>
                      <a:pt x="6" y="13"/>
                      <a:pt x="6" y="13"/>
                    </a:cubicBezTo>
                    <a:cubicBezTo>
                      <a:pt x="7" y="13"/>
                      <a:pt x="7" y="13"/>
                      <a:pt x="7" y="13"/>
                    </a:cubicBezTo>
                    <a:cubicBezTo>
                      <a:pt x="8" y="12"/>
                      <a:pt x="8" y="11"/>
                      <a:pt x="10" y="11"/>
                    </a:cubicBezTo>
                    <a:cubicBezTo>
                      <a:pt x="12" y="11"/>
                      <a:pt x="13" y="13"/>
                      <a:pt x="14" y="14"/>
                    </a:cubicBezTo>
                    <a:cubicBezTo>
                      <a:pt x="14" y="15"/>
                      <a:pt x="14" y="16"/>
                      <a:pt x="15" y="16"/>
                    </a:cubicBezTo>
                    <a:cubicBezTo>
                      <a:pt x="17" y="16"/>
                      <a:pt x="20" y="17"/>
                      <a:pt x="22" y="19"/>
                    </a:cubicBezTo>
                    <a:cubicBezTo>
                      <a:pt x="23" y="21"/>
                      <a:pt x="24" y="22"/>
                      <a:pt x="24" y="24"/>
                    </a:cubicBezTo>
                    <a:cubicBezTo>
                      <a:pt x="24" y="25"/>
                      <a:pt x="24" y="26"/>
                      <a:pt x="25" y="27"/>
                    </a:cubicBezTo>
                    <a:cubicBezTo>
                      <a:pt x="26" y="28"/>
                      <a:pt x="27" y="28"/>
                      <a:pt x="29" y="28"/>
                    </a:cubicBezTo>
                    <a:cubicBezTo>
                      <a:pt x="30" y="28"/>
                      <a:pt x="31" y="28"/>
                      <a:pt x="32" y="28"/>
                    </a:cubicBezTo>
                    <a:cubicBezTo>
                      <a:pt x="32" y="28"/>
                      <a:pt x="32" y="27"/>
                      <a:pt x="32" y="27"/>
                    </a:cubicBezTo>
                    <a:cubicBezTo>
                      <a:pt x="33" y="26"/>
                      <a:pt x="33" y="24"/>
                      <a:pt x="33" y="24"/>
                    </a:cubicBezTo>
                    <a:cubicBezTo>
                      <a:pt x="33" y="23"/>
                      <a:pt x="33" y="23"/>
                      <a:pt x="33" y="22"/>
                    </a:cubicBezTo>
                    <a:cubicBezTo>
                      <a:pt x="33" y="22"/>
                      <a:pt x="33" y="22"/>
                      <a:pt x="33" y="22"/>
                    </a:cubicBezTo>
                    <a:cubicBezTo>
                      <a:pt x="33" y="21"/>
                      <a:pt x="33" y="21"/>
                      <a:pt x="33" y="20"/>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61" name="Freeform 153">
                <a:extLst>
                  <a:ext uri="{FF2B5EF4-FFF2-40B4-BE49-F238E27FC236}">
                    <a16:creationId xmlns:a16="http://schemas.microsoft.com/office/drawing/2014/main" id="{5E2638E7-8298-47BC-9E97-2EC86EAD55B5}"/>
                  </a:ext>
                </a:extLst>
              </p:cNvPr>
              <p:cNvSpPr>
                <a:spLocks/>
              </p:cNvSpPr>
              <p:nvPr/>
            </p:nvSpPr>
            <p:spPr bwMode="auto">
              <a:xfrm>
                <a:off x="3935578" y="5382986"/>
                <a:ext cx="566061" cy="990608"/>
              </a:xfrm>
              <a:custGeom>
                <a:avLst/>
                <a:gdLst>
                  <a:gd name="T0" fmla="*/ 183 w 226"/>
                  <a:gd name="T1" fmla="*/ 174 h 401"/>
                  <a:gd name="T2" fmla="*/ 171 w 226"/>
                  <a:gd name="T3" fmla="*/ 152 h 401"/>
                  <a:gd name="T4" fmla="*/ 175 w 226"/>
                  <a:gd name="T5" fmla="*/ 148 h 401"/>
                  <a:gd name="T6" fmla="*/ 172 w 226"/>
                  <a:gd name="T7" fmla="*/ 140 h 401"/>
                  <a:gd name="T8" fmla="*/ 179 w 226"/>
                  <a:gd name="T9" fmla="*/ 105 h 401"/>
                  <a:gd name="T10" fmla="*/ 181 w 226"/>
                  <a:gd name="T11" fmla="*/ 101 h 401"/>
                  <a:gd name="T12" fmla="*/ 192 w 226"/>
                  <a:gd name="T13" fmla="*/ 88 h 401"/>
                  <a:gd name="T14" fmla="*/ 224 w 226"/>
                  <a:gd name="T15" fmla="*/ 44 h 401"/>
                  <a:gd name="T16" fmla="*/ 216 w 226"/>
                  <a:gd name="T17" fmla="*/ 56 h 401"/>
                  <a:gd name="T18" fmla="*/ 202 w 226"/>
                  <a:gd name="T19" fmla="*/ 65 h 401"/>
                  <a:gd name="T20" fmla="*/ 187 w 226"/>
                  <a:gd name="T21" fmla="*/ 67 h 401"/>
                  <a:gd name="T22" fmla="*/ 174 w 226"/>
                  <a:gd name="T23" fmla="*/ 56 h 401"/>
                  <a:gd name="T24" fmla="*/ 150 w 226"/>
                  <a:gd name="T25" fmla="*/ 25 h 401"/>
                  <a:gd name="T26" fmla="*/ 133 w 226"/>
                  <a:gd name="T27" fmla="*/ 13 h 401"/>
                  <a:gd name="T28" fmla="*/ 127 w 226"/>
                  <a:gd name="T29" fmla="*/ 8 h 401"/>
                  <a:gd name="T30" fmla="*/ 123 w 226"/>
                  <a:gd name="T31" fmla="*/ 2 h 401"/>
                  <a:gd name="T32" fmla="*/ 112 w 226"/>
                  <a:gd name="T33" fmla="*/ 0 h 401"/>
                  <a:gd name="T34" fmla="*/ 91 w 226"/>
                  <a:gd name="T35" fmla="*/ 2 h 401"/>
                  <a:gd name="T36" fmla="*/ 74 w 226"/>
                  <a:gd name="T37" fmla="*/ 10 h 401"/>
                  <a:gd name="T38" fmla="*/ 73 w 226"/>
                  <a:gd name="T39" fmla="*/ 15 h 401"/>
                  <a:gd name="T40" fmla="*/ 73 w 226"/>
                  <a:gd name="T41" fmla="*/ 19 h 401"/>
                  <a:gd name="T42" fmla="*/ 66 w 226"/>
                  <a:gd name="T43" fmla="*/ 27 h 401"/>
                  <a:gd name="T44" fmla="*/ 59 w 226"/>
                  <a:gd name="T45" fmla="*/ 53 h 401"/>
                  <a:gd name="T46" fmla="*/ 53 w 226"/>
                  <a:gd name="T47" fmla="*/ 65 h 401"/>
                  <a:gd name="T48" fmla="*/ 43 w 226"/>
                  <a:gd name="T49" fmla="*/ 101 h 401"/>
                  <a:gd name="T50" fmla="*/ 36 w 226"/>
                  <a:gd name="T51" fmla="*/ 122 h 401"/>
                  <a:gd name="T52" fmla="*/ 43 w 226"/>
                  <a:gd name="T53" fmla="*/ 144 h 401"/>
                  <a:gd name="T54" fmla="*/ 36 w 226"/>
                  <a:gd name="T55" fmla="*/ 169 h 401"/>
                  <a:gd name="T56" fmla="*/ 28 w 226"/>
                  <a:gd name="T57" fmla="*/ 195 h 401"/>
                  <a:gd name="T58" fmla="*/ 26 w 226"/>
                  <a:gd name="T59" fmla="*/ 212 h 401"/>
                  <a:gd name="T60" fmla="*/ 19 w 226"/>
                  <a:gd name="T61" fmla="*/ 234 h 401"/>
                  <a:gd name="T62" fmla="*/ 19 w 226"/>
                  <a:gd name="T63" fmla="*/ 257 h 401"/>
                  <a:gd name="T64" fmla="*/ 20 w 226"/>
                  <a:gd name="T65" fmla="*/ 282 h 401"/>
                  <a:gd name="T66" fmla="*/ 28 w 226"/>
                  <a:gd name="T67" fmla="*/ 290 h 401"/>
                  <a:gd name="T68" fmla="*/ 20 w 226"/>
                  <a:gd name="T69" fmla="*/ 293 h 401"/>
                  <a:gd name="T70" fmla="*/ 22 w 226"/>
                  <a:gd name="T71" fmla="*/ 303 h 401"/>
                  <a:gd name="T72" fmla="*/ 20 w 226"/>
                  <a:gd name="T73" fmla="*/ 320 h 401"/>
                  <a:gd name="T74" fmla="*/ 13 w 226"/>
                  <a:gd name="T75" fmla="*/ 338 h 401"/>
                  <a:gd name="T76" fmla="*/ 2 w 226"/>
                  <a:gd name="T77" fmla="*/ 361 h 401"/>
                  <a:gd name="T78" fmla="*/ 15 w 226"/>
                  <a:gd name="T79" fmla="*/ 378 h 401"/>
                  <a:gd name="T80" fmla="*/ 34 w 226"/>
                  <a:gd name="T81" fmla="*/ 396 h 401"/>
                  <a:gd name="T82" fmla="*/ 47 w 226"/>
                  <a:gd name="T83" fmla="*/ 400 h 401"/>
                  <a:gd name="T84" fmla="*/ 53 w 226"/>
                  <a:gd name="T85" fmla="*/ 397 h 401"/>
                  <a:gd name="T86" fmla="*/ 51 w 226"/>
                  <a:gd name="T87" fmla="*/ 372 h 401"/>
                  <a:gd name="T88" fmla="*/ 72 w 226"/>
                  <a:gd name="T89" fmla="*/ 347 h 401"/>
                  <a:gd name="T90" fmla="*/ 81 w 226"/>
                  <a:gd name="T91" fmla="*/ 324 h 401"/>
                  <a:gd name="T92" fmla="*/ 88 w 226"/>
                  <a:gd name="T93" fmla="*/ 292 h 401"/>
                  <a:gd name="T94" fmla="*/ 101 w 226"/>
                  <a:gd name="T95" fmla="*/ 267 h 401"/>
                  <a:gd name="T96" fmla="*/ 113 w 226"/>
                  <a:gd name="T97" fmla="*/ 260 h 401"/>
                  <a:gd name="T98" fmla="*/ 101 w 226"/>
                  <a:gd name="T99" fmla="*/ 258 h 401"/>
                  <a:gd name="T100" fmla="*/ 97 w 226"/>
                  <a:gd name="T101" fmla="*/ 235 h 401"/>
                  <a:gd name="T102" fmla="*/ 127 w 226"/>
                  <a:gd name="T103" fmla="*/ 223 h 401"/>
                  <a:gd name="T104" fmla="*/ 132 w 226"/>
                  <a:gd name="T105" fmla="*/ 21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6" h="401">
                    <a:moveTo>
                      <a:pt x="188" y="189"/>
                    </a:moveTo>
                    <a:cubicBezTo>
                      <a:pt x="189" y="187"/>
                      <a:pt x="191" y="185"/>
                      <a:pt x="191" y="184"/>
                    </a:cubicBezTo>
                    <a:cubicBezTo>
                      <a:pt x="192" y="183"/>
                      <a:pt x="192" y="181"/>
                      <a:pt x="192" y="180"/>
                    </a:cubicBezTo>
                    <a:cubicBezTo>
                      <a:pt x="191" y="179"/>
                      <a:pt x="189" y="178"/>
                      <a:pt x="187" y="178"/>
                    </a:cubicBezTo>
                    <a:cubicBezTo>
                      <a:pt x="185" y="178"/>
                      <a:pt x="184" y="176"/>
                      <a:pt x="183" y="174"/>
                    </a:cubicBezTo>
                    <a:cubicBezTo>
                      <a:pt x="182" y="172"/>
                      <a:pt x="183" y="169"/>
                      <a:pt x="185" y="166"/>
                    </a:cubicBezTo>
                    <a:cubicBezTo>
                      <a:pt x="185" y="166"/>
                      <a:pt x="186" y="165"/>
                      <a:pt x="185" y="164"/>
                    </a:cubicBezTo>
                    <a:cubicBezTo>
                      <a:pt x="185" y="163"/>
                      <a:pt x="182" y="162"/>
                      <a:pt x="179" y="161"/>
                    </a:cubicBezTo>
                    <a:cubicBezTo>
                      <a:pt x="176" y="161"/>
                      <a:pt x="170" y="159"/>
                      <a:pt x="169" y="156"/>
                    </a:cubicBezTo>
                    <a:cubicBezTo>
                      <a:pt x="169" y="155"/>
                      <a:pt x="169" y="154"/>
                      <a:pt x="171" y="152"/>
                    </a:cubicBezTo>
                    <a:cubicBezTo>
                      <a:pt x="172" y="150"/>
                      <a:pt x="174" y="150"/>
                      <a:pt x="175" y="150"/>
                    </a:cubicBezTo>
                    <a:cubicBezTo>
                      <a:pt x="175" y="150"/>
                      <a:pt x="175" y="150"/>
                      <a:pt x="175" y="150"/>
                    </a:cubicBezTo>
                    <a:cubicBezTo>
                      <a:pt x="175" y="150"/>
                      <a:pt x="175" y="150"/>
                      <a:pt x="175" y="149"/>
                    </a:cubicBezTo>
                    <a:cubicBezTo>
                      <a:pt x="175" y="149"/>
                      <a:pt x="175" y="149"/>
                      <a:pt x="175" y="149"/>
                    </a:cubicBezTo>
                    <a:cubicBezTo>
                      <a:pt x="175" y="149"/>
                      <a:pt x="175" y="149"/>
                      <a:pt x="175" y="148"/>
                    </a:cubicBezTo>
                    <a:cubicBezTo>
                      <a:pt x="175" y="148"/>
                      <a:pt x="175" y="148"/>
                      <a:pt x="175" y="148"/>
                    </a:cubicBezTo>
                    <a:cubicBezTo>
                      <a:pt x="175" y="148"/>
                      <a:pt x="175" y="148"/>
                      <a:pt x="175" y="148"/>
                    </a:cubicBezTo>
                    <a:cubicBezTo>
                      <a:pt x="175" y="148"/>
                      <a:pt x="175" y="148"/>
                      <a:pt x="175" y="148"/>
                    </a:cubicBezTo>
                    <a:cubicBezTo>
                      <a:pt x="175" y="148"/>
                      <a:pt x="175" y="148"/>
                      <a:pt x="175" y="148"/>
                    </a:cubicBezTo>
                    <a:cubicBezTo>
                      <a:pt x="173" y="147"/>
                      <a:pt x="172" y="146"/>
                      <a:pt x="172" y="140"/>
                    </a:cubicBezTo>
                    <a:cubicBezTo>
                      <a:pt x="172" y="137"/>
                      <a:pt x="173" y="135"/>
                      <a:pt x="173" y="134"/>
                    </a:cubicBezTo>
                    <a:cubicBezTo>
                      <a:pt x="174" y="132"/>
                      <a:pt x="175" y="130"/>
                      <a:pt x="175" y="126"/>
                    </a:cubicBezTo>
                    <a:cubicBezTo>
                      <a:pt x="175" y="120"/>
                      <a:pt x="176" y="116"/>
                      <a:pt x="177" y="113"/>
                    </a:cubicBezTo>
                    <a:cubicBezTo>
                      <a:pt x="178" y="110"/>
                      <a:pt x="179" y="108"/>
                      <a:pt x="179" y="106"/>
                    </a:cubicBezTo>
                    <a:cubicBezTo>
                      <a:pt x="179" y="106"/>
                      <a:pt x="179" y="105"/>
                      <a:pt x="179" y="105"/>
                    </a:cubicBezTo>
                    <a:cubicBezTo>
                      <a:pt x="179" y="105"/>
                      <a:pt x="179" y="105"/>
                      <a:pt x="179" y="104"/>
                    </a:cubicBezTo>
                    <a:cubicBezTo>
                      <a:pt x="179" y="104"/>
                      <a:pt x="180" y="103"/>
                      <a:pt x="180" y="103"/>
                    </a:cubicBezTo>
                    <a:cubicBezTo>
                      <a:pt x="180" y="103"/>
                      <a:pt x="180" y="103"/>
                      <a:pt x="180" y="103"/>
                    </a:cubicBezTo>
                    <a:cubicBezTo>
                      <a:pt x="180" y="102"/>
                      <a:pt x="181" y="102"/>
                      <a:pt x="181" y="101"/>
                    </a:cubicBezTo>
                    <a:cubicBezTo>
                      <a:pt x="181" y="101"/>
                      <a:pt x="181" y="101"/>
                      <a:pt x="181" y="101"/>
                    </a:cubicBezTo>
                    <a:cubicBezTo>
                      <a:pt x="181" y="101"/>
                      <a:pt x="181" y="101"/>
                      <a:pt x="181" y="101"/>
                    </a:cubicBezTo>
                    <a:cubicBezTo>
                      <a:pt x="181" y="101"/>
                      <a:pt x="181" y="101"/>
                      <a:pt x="181" y="101"/>
                    </a:cubicBezTo>
                    <a:cubicBezTo>
                      <a:pt x="182" y="100"/>
                      <a:pt x="182" y="100"/>
                      <a:pt x="182" y="100"/>
                    </a:cubicBezTo>
                    <a:cubicBezTo>
                      <a:pt x="183" y="99"/>
                      <a:pt x="184" y="98"/>
                      <a:pt x="185" y="96"/>
                    </a:cubicBezTo>
                    <a:cubicBezTo>
                      <a:pt x="187" y="94"/>
                      <a:pt x="190" y="91"/>
                      <a:pt x="192" y="88"/>
                    </a:cubicBezTo>
                    <a:cubicBezTo>
                      <a:pt x="195" y="83"/>
                      <a:pt x="201" y="77"/>
                      <a:pt x="205" y="72"/>
                    </a:cubicBezTo>
                    <a:cubicBezTo>
                      <a:pt x="208" y="70"/>
                      <a:pt x="211" y="68"/>
                      <a:pt x="212" y="67"/>
                    </a:cubicBezTo>
                    <a:cubicBezTo>
                      <a:pt x="214" y="66"/>
                      <a:pt x="216" y="65"/>
                      <a:pt x="219" y="64"/>
                    </a:cubicBezTo>
                    <a:cubicBezTo>
                      <a:pt x="221" y="62"/>
                      <a:pt x="225" y="61"/>
                      <a:pt x="225" y="60"/>
                    </a:cubicBezTo>
                    <a:cubicBezTo>
                      <a:pt x="226" y="57"/>
                      <a:pt x="225" y="45"/>
                      <a:pt x="224" y="44"/>
                    </a:cubicBezTo>
                    <a:cubicBezTo>
                      <a:pt x="224" y="44"/>
                      <a:pt x="223" y="43"/>
                      <a:pt x="219" y="43"/>
                    </a:cubicBezTo>
                    <a:cubicBezTo>
                      <a:pt x="219" y="43"/>
                      <a:pt x="218" y="43"/>
                      <a:pt x="218" y="43"/>
                    </a:cubicBezTo>
                    <a:cubicBezTo>
                      <a:pt x="218" y="43"/>
                      <a:pt x="218" y="43"/>
                      <a:pt x="218" y="43"/>
                    </a:cubicBezTo>
                    <a:cubicBezTo>
                      <a:pt x="218" y="44"/>
                      <a:pt x="218" y="44"/>
                      <a:pt x="218" y="45"/>
                    </a:cubicBezTo>
                    <a:cubicBezTo>
                      <a:pt x="218" y="48"/>
                      <a:pt x="217" y="53"/>
                      <a:pt x="216" y="56"/>
                    </a:cubicBezTo>
                    <a:cubicBezTo>
                      <a:pt x="215" y="58"/>
                      <a:pt x="214" y="59"/>
                      <a:pt x="214" y="60"/>
                    </a:cubicBezTo>
                    <a:cubicBezTo>
                      <a:pt x="213" y="61"/>
                      <a:pt x="212" y="61"/>
                      <a:pt x="211" y="61"/>
                    </a:cubicBezTo>
                    <a:cubicBezTo>
                      <a:pt x="211" y="61"/>
                      <a:pt x="211" y="61"/>
                      <a:pt x="211" y="61"/>
                    </a:cubicBezTo>
                    <a:cubicBezTo>
                      <a:pt x="210" y="61"/>
                      <a:pt x="208" y="62"/>
                      <a:pt x="207" y="63"/>
                    </a:cubicBezTo>
                    <a:cubicBezTo>
                      <a:pt x="205" y="65"/>
                      <a:pt x="204" y="66"/>
                      <a:pt x="202" y="65"/>
                    </a:cubicBezTo>
                    <a:cubicBezTo>
                      <a:pt x="201" y="65"/>
                      <a:pt x="200" y="66"/>
                      <a:pt x="199" y="67"/>
                    </a:cubicBezTo>
                    <a:cubicBezTo>
                      <a:pt x="198" y="67"/>
                      <a:pt x="196" y="68"/>
                      <a:pt x="194" y="68"/>
                    </a:cubicBezTo>
                    <a:cubicBezTo>
                      <a:pt x="194" y="68"/>
                      <a:pt x="193" y="68"/>
                      <a:pt x="192" y="67"/>
                    </a:cubicBezTo>
                    <a:cubicBezTo>
                      <a:pt x="191" y="67"/>
                      <a:pt x="190" y="67"/>
                      <a:pt x="189" y="67"/>
                    </a:cubicBezTo>
                    <a:cubicBezTo>
                      <a:pt x="188" y="67"/>
                      <a:pt x="188" y="67"/>
                      <a:pt x="187" y="67"/>
                    </a:cubicBezTo>
                    <a:cubicBezTo>
                      <a:pt x="184" y="67"/>
                      <a:pt x="182" y="67"/>
                      <a:pt x="181" y="66"/>
                    </a:cubicBezTo>
                    <a:cubicBezTo>
                      <a:pt x="180" y="66"/>
                      <a:pt x="178" y="66"/>
                      <a:pt x="176" y="65"/>
                    </a:cubicBezTo>
                    <a:cubicBezTo>
                      <a:pt x="173" y="65"/>
                      <a:pt x="170" y="65"/>
                      <a:pt x="170" y="63"/>
                    </a:cubicBezTo>
                    <a:cubicBezTo>
                      <a:pt x="170" y="62"/>
                      <a:pt x="171" y="61"/>
                      <a:pt x="172" y="61"/>
                    </a:cubicBezTo>
                    <a:cubicBezTo>
                      <a:pt x="173" y="60"/>
                      <a:pt x="174" y="59"/>
                      <a:pt x="174" y="56"/>
                    </a:cubicBezTo>
                    <a:cubicBezTo>
                      <a:pt x="174" y="52"/>
                      <a:pt x="177" y="48"/>
                      <a:pt x="180" y="45"/>
                    </a:cubicBezTo>
                    <a:cubicBezTo>
                      <a:pt x="181" y="44"/>
                      <a:pt x="183" y="42"/>
                      <a:pt x="183" y="41"/>
                    </a:cubicBezTo>
                    <a:cubicBezTo>
                      <a:pt x="182" y="40"/>
                      <a:pt x="177" y="38"/>
                      <a:pt x="174" y="37"/>
                    </a:cubicBezTo>
                    <a:cubicBezTo>
                      <a:pt x="167" y="34"/>
                      <a:pt x="163" y="32"/>
                      <a:pt x="162" y="31"/>
                    </a:cubicBezTo>
                    <a:cubicBezTo>
                      <a:pt x="160" y="28"/>
                      <a:pt x="157" y="25"/>
                      <a:pt x="150" y="25"/>
                    </a:cubicBezTo>
                    <a:cubicBezTo>
                      <a:pt x="146" y="24"/>
                      <a:pt x="144" y="22"/>
                      <a:pt x="142" y="20"/>
                    </a:cubicBezTo>
                    <a:cubicBezTo>
                      <a:pt x="141" y="19"/>
                      <a:pt x="139" y="18"/>
                      <a:pt x="137" y="17"/>
                    </a:cubicBezTo>
                    <a:cubicBezTo>
                      <a:pt x="137" y="16"/>
                      <a:pt x="136" y="16"/>
                      <a:pt x="135" y="15"/>
                    </a:cubicBezTo>
                    <a:cubicBezTo>
                      <a:pt x="135" y="15"/>
                      <a:pt x="135" y="15"/>
                      <a:pt x="134" y="15"/>
                    </a:cubicBezTo>
                    <a:cubicBezTo>
                      <a:pt x="134" y="14"/>
                      <a:pt x="133" y="14"/>
                      <a:pt x="133" y="13"/>
                    </a:cubicBezTo>
                    <a:cubicBezTo>
                      <a:pt x="133" y="13"/>
                      <a:pt x="132" y="13"/>
                      <a:pt x="132" y="13"/>
                    </a:cubicBezTo>
                    <a:cubicBezTo>
                      <a:pt x="132" y="12"/>
                      <a:pt x="131" y="12"/>
                      <a:pt x="131" y="11"/>
                    </a:cubicBezTo>
                    <a:cubicBezTo>
                      <a:pt x="130" y="11"/>
                      <a:pt x="130" y="11"/>
                      <a:pt x="130" y="10"/>
                    </a:cubicBezTo>
                    <a:cubicBezTo>
                      <a:pt x="129" y="10"/>
                      <a:pt x="129" y="9"/>
                      <a:pt x="128" y="9"/>
                    </a:cubicBezTo>
                    <a:cubicBezTo>
                      <a:pt x="128" y="9"/>
                      <a:pt x="128" y="8"/>
                      <a:pt x="127" y="8"/>
                    </a:cubicBezTo>
                    <a:cubicBezTo>
                      <a:pt x="127" y="8"/>
                      <a:pt x="127" y="7"/>
                      <a:pt x="126" y="7"/>
                    </a:cubicBezTo>
                    <a:cubicBezTo>
                      <a:pt x="126" y="6"/>
                      <a:pt x="126" y="6"/>
                      <a:pt x="125" y="6"/>
                    </a:cubicBezTo>
                    <a:cubicBezTo>
                      <a:pt x="125" y="5"/>
                      <a:pt x="125" y="5"/>
                      <a:pt x="124" y="4"/>
                    </a:cubicBezTo>
                    <a:cubicBezTo>
                      <a:pt x="124" y="4"/>
                      <a:pt x="124" y="4"/>
                      <a:pt x="123" y="4"/>
                    </a:cubicBezTo>
                    <a:cubicBezTo>
                      <a:pt x="123" y="3"/>
                      <a:pt x="123" y="3"/>
                      <a:pt x="123" y="2"/>
                    </a:cubicBezTo>
                    <a:cubicBezTo>
                      <a:pt x="122" y="2"/>
                      <a:pt x="122" y="2"/>
                      <a:pt x="122" y="2"/>
                    </a:cubicBezTo>
                    <a:cubicBezTo>
                      <a:pt x="122" y="1"/>
                      <a:pt x="122" y="1"/>
                      <a:pt x="121" y="1"/>
                    </a:cubicBezTo>
                    <a:cubicBezTo>
                      <a:pt x="121" y="1"/>
                      <a:pt x="121" y="1"/>
                      <a:pt x="120" y="1"/>
                    </a:cubicBezTo>
                    <a:cubicBezTo>
                      <a:pt x="118" y="0"/>
                      <a:pt x="116" y="0"/>
                      <a:pt x="114" y="0"/>
                    </a:cubicBezTo>
                    <a:cubicBezTo>
                      <a:pt x="112" y="0"/>
                      <a:pt x="112" y="0"/>
                      <a:pt x="112" y="0"/>
                    </a:cubicBezTo>
                    <a:cubicBezTo>
                      <a:pt x="111" y="1"/>
                      <a:pt x="111" y="2"/>
                      <a:pt x="110" y="3"/>
                    </a:cubicBezTo>
                    <a:cubicBezTo>
                      <a:pt x="109" y="6"/>
                      <a:pt x="108" y="9"/>
                      <a:pt x="106" y="9"/>
                    </a:cubicBezTo>
                    <a:cubicBezTo>
                      <a:pt x="105" y="9"/>
                      <a:pt x="104" y="8"/>
                      <a:pt x="103" y="7"/>
                    </a:cubicBezTo>
                    <a:cubicBezTo>
                      <a:pt x="102" y="3"/>
                      <a:pt x="97" y="3"/>
                      <a:pt x="93" y="2"/>
                    </a:cubicBezTo>
                    <a:cubicBezTo>
                      <a:pt x="92" y="2"/>
                      <a:pt x="92" y="2"/>
                      <a:pt x="91" y="2"/>
                    </a:cubicBezTo>
                    <a:cubicBezTo>
                      <a:pt x="89" y="2"/>
                      <a:pt x="88" y="1"/>
                      <a:pt x="87" y="0"/>
                    </a:cubicBezTo>
                    <a:cubicBezTo>
                      <a:pt x="86" y="0"/>
                      <a:pt x="86" y="0"/>
                      <a:pt x="85" y="0"/>
                    </a:cubicBezTo>
                    <a:cubicBezTo>
                      <a:pt x="85" y="0"/>
                      <a:pt x="84" y="1"/>
                      <a:pt x="82" y="2"/>
                    </a:cubicBezTo>
                    <a:cubicBezTo>
                      <a:pt x="80" y="5"/>
                      <a:pt x="77" y="7"/>
                      <a:pt x="74" y="9"/>
                    </a:cubicBezTo>
                    <a:cubicBezTo>
                      <a:pt x="74" y="9"/>
                      <a:pt x="74" y="10"/>
                      <a:pt x="74" y="10"/>
                    </a:cubicBezTo>
                    <a:cubicBezTo>
                      <a:pt x="74" y="10"/>
                      <a:pt x="74" y="10"/>
                      <a:pt x="74" y="11"/>
                    </a:cubicBezTo>
                    <a:cubicBezTo>
                      <a:pt x="74" y="11"/>
                      <a:pt x="74" y="11"/>
                      <a:pt x="74" y="12"/>
                    </a:cubicBezTo>
                    <a:cubicBezTo>
                      <a:pt x="74" y="12"/>
                      <a:pt x="74" y="12"/>
                      <a:pt x="74" y="13"/>
                    </a:cubicBezTo>
                    <a:cubicBezTo>
                      <a:pt x="74" y="13"/>
                      <a:pt x="74" y="13"/>
                      <a:pt x="73" y="14"/>
                    </a:cubicBezTo>
                    <a:cubicBezTo>
                      <a:pt x="73" y="14"/>
                      <a:pt x="73" y="14"/>
                      <a:pt x="73" y="15"/>
                    </a:cubicBezTo>
                    <a:cubicBezTo>
                      <a:pt x="73" y="15"/>
                      <a:pt x="73" y="15"/>
                      <a:pt x="73" y="16"/>
                    </a:cubicBezTo>
                    <a:cubicBezTo>
                      <a:pt x="73" y="16"/>
                      <a:pt x="73" y="16"/>
                      <a:pt x="73" y="16"/>
                    </a:cubicBezTo>
                    <a:cubicBezTo>
                      <a:pt x="73" y="17"/>
                      <a:pt x="73" y="17"/>
                      <a:pt x="73" y="17"/>
                    </a:cubicBezTo>
                    <a:cubicBezTo>
                      <a:pt x="73" y="18"/>
                      <a:pt x="73" y="18"/>
                      <a:pt x="73" y="18"/>
                    </a:cubicBezTo>
                    <a:cubicBezTo>
                      <a:pt x="73" y="19"/>
                      <a:pt x="73" y="19"/>
                      <a:pt x="73" y="19"/>
                    </a:cubicBezTo>
                    <a:cubicBezTo>
                      <a:pt x="72" y="19"/>
                      <a:pt x="72" y="20"/>
                      <a:pt x="72" y="20"/>
                    </a:cubicBezTo>
                    <a:cubicBezTo>
                      <a:pt x="72" y="20"/>
                      <a:pt x="72" y="20"/>
                      <a:pt x="72" y="21"/>
                    </a:cubicBezTo>
                    <a:cubicBezTo>
                      <a:pt x="72" y="21"/>
                      <a:pt x="72" y="21"/>
                      <a:pt x="72" y="21"/>
                    </a:cubicBezTo>
                    <a:cubicBezTo>
                      <a:pt x="72" y="21"/>
                      <a:pt x="72" y="22"/>
                      <a:pt x="72" y="22"/>
                    </a:cubicBezTo>
                    <a:cubicBezTo>
                      <a:pt x="71" y="23"/>
                      <a:pt x="69" y="25"/>
                      <a:pt x="66" y="27"/>
                    </a:cubicBezTo>
                    <a:cubicBezTo>
                      <a:pt x="63" y="28"/>
                      <a:pt x="59" y="31"/>
                      <a:pt x="59" y="32"/>
                    </a:cubicBezTo>
                    <a:cubicBezTo>
                      <a:pt x="59" y="33"/>
                      <a:pt x="59" y="34"/>
                      <a:pt x="59" y="35"/>
                    </a:cubicBezTo>
                    <a:cubicBezTo>
                      <a:pt x="59" y="37"/>
                      <a:pt x="60" y="39"/>
                      <a:pt x="58" y="41"/>
                    </a:cubicBezTo>
                    <a:cubicBezTo>
                      <a:pt x="58" y="41"/>
                      <a:pt x="58" y="43"/>
                      <a:pt x="59" y="44"/>
                    </a:cubicBezTo>
                    <a:cubicBezTo>
                      <a:pt x="60" y="47"/>
                      <a:pt x="62" y="51"/>
                      <a:pt x="59" y="53"/>
                    </a:cubicBezTo>
                    <a:cubicBezTo>
                      <a:pt x="58" y="53"/>
                      <a:pt x="58" y="53"/>
                      <a:pt x="58" y="53"/>
                    </a:cubicBezTo>
                    <a:cubicBezTo>
                      <a:pt x="58" y="54"/>
                      <a:pt x="58" y="55"/>
                      <a:pt x="59" y="55"/>
                    </a:cubicBezTo>
                    <a:cubicBezTo>
                      <a:pt x="60" y="57"/>
                      <a:pt x="61" y="59"/>
                      <a:pt x="59" y="60"/>
                    </a:cubicBezTo>
                    <a:cubicBezTo>
                      <a:pt x="58" y="61"/>
                      <a:pt x="57" y="62"/>
                      <a:pt x="56" y="62"/>
                    </a:cubicBezTo>
                    <a:cubicBezTo>
                      <a:pt x="54" y="63"/>
                      <a:pt x="53" y="64"/>
                      <a:pt x="53" y="65"/>
                    </a:cubicBezTo>
                    <a:cubicBezTo>
                      <a:pt x="53" y="68"/>
                      <a:pt x="52" y="74"/>
                      <a:pt x="49" y="75"/>
                    </a:cubicBezTo>
                    <a:cubicBezTo>
                      <a:pt x="46" y="76"/>
                      <a:pt x="44" y="81"/>
                      <a:pt x="44" y="84"/>
                    </a:cubicBezTo>
                    <a:cubicBezTo>
                      <a:pt x="44" y="87"/>
                      <a:pt x="43" y="87"/>
                      <a:pt x="42" y="88"/>
                    </a:cubicBezTo>
                    <a:cubicBezTo>
                      <a:pt x="41" y="88"/>
                      <a:pt x="41" y="88"/>
                      <a:pt x="41" y="90"/>
                    </a:cubicBezTo>
                    <a:cubicBezTo>
                      <a:pt x="43" y="94"/>
                      <a:pt x="44" y="99"/>
                      <a:pt x="43" y="101"/>
                    </a:cubicBezTo>
                    <a:cubicBezTo>
                      <a:pt x="42" y="102"/>
                      <a:pt x="42" y="103"/>
                      <a:pt x="40" y="103"/>
                    </a:cubicBezTo>
                    <a:cubicBezTo>
                      <a:pt x="39" y="103"/>
                      <a:pt x="38" y="106"/>
                      <a:pt x="38" y="108"/>
                    </a:cubicBezTo>
                    <a:cubicBezTo>
                      <a:pt x="38" y="110"/>
                      <a:pt x="37" y="112"/>
                      <a:pt x="35" y="112"/>
                    </a:cubicBezTo>
                    <a:cubicBezTo>
                      <a:pt x="35" y="112"/>
                      <a:pt x="35" y="112"/>
                      <a:pt x="35" y="114"/>
                    </a:cubicBezTo>
                    <a:cubicBezTo>
                      <a:pt x="34" y="116"/>
                      <a:pt x="35" y="120"/>
                      <a:pt x="36" y="122"/>
                    </a:cubicBezTo>
                    <a:cubicBezTo>
                      <a:pt x="40" y="127"/>
                      <a:pt x="40" y="131"/>
                      <a:pt x="40" y="134"/>
                    </a:cubicBezTo>
                    <a:cubicBezTo>
                      <a:pt x="40" y="135"/>
                      <a:pt x="40" y="135"/>
                      <a:pt x="40" y="135"/>
                    </a:cubicBezTo>
                    <a:cubicBezTo>
                      <a:pt x="41" y="136"/>
                      <a:pt x="41" y="137"/>
                      <a:pt x="42" y="138"/>
                    </a:cubicBezTo>
                    <a:cubicBezTo>
                      <a:pt x="42" y="139"/>
                      <a:pt x="43" y="141"/>
                      <a:pt x="43" y="142"/>
                    </a:cubicBezTo>
                    <a:cubicBezTo>
                      <a:pt x="43" y="143"/>
                      <a:pt x="43" y="144"/>
                      <a:pt x="43" y="144"/>
                    </a:cubicBezTo>
                    <a:cubicBezTo>
                      <a:pt x="42" y="146"/>
                      <a:pt x="42" y="147"/>
                      <a:pt x="42" y="148"/>
                    </a:cubicBezTo>
                    <a:cubicBezTo>
                      <a:pt x="42" y="151"/>
                      <a:pt x="41" y="153"/>
                      <a:pt x="39" y="154"/>
                    </a:cubicBezTo>
                    <a:cubicBezTo>
                      <a:pt x="39" y="155"/>
                      <a:pt x="39" y="156"/>
                      <a:pt x="38" y="157"/>
                    </a:cubicBezTo>
                    <a:cubicBezTo>
                      <a:pt x="38" y="159"/>
                      <a:pt x="38" y="162"/>
                      <a:pt x="36" y="163"/>
                    </a:cubicBezTo>
                    <a:cubicBezTo>
                      <a:pt x="35" y="163"/>
                      <a:pt x="36" y="167"/>
                      <a:pt x="36" y="169"/>
                    </a:cubicBezTo>
                    <a:cubicBezTo>
                      <a:pt x="37" y="172"/>
                      <a:pt x="38" y="175"/>
                      <a:pt x="36" y="177"/>
                    </a:cubicBezTo>
                    <a:cubicBezTo>
                      <a:pt x="36" y="177"/>
                      <a:pt x="35" y="178"/>
                      <a:pt x="34" y="178"/>
                    </a:cubicBezTo>
                    <a:cubicBezTo>
                      <a:pt x="31" y="180"/>
                      <a:pt x="28" y="182"/>
                      <a:pt x="28" y="187"/>
                    </a:cubicBezTo>
                    <a:cubicBezTo>
                      <a:pt x="28" y="188"/>
                      <a:pt x="28" y="189"/>
                      <a:pt x="28" y="189"/>
                    </a:cubicBezTo>
                    <a:cubicBezTo>
                      <a:pt x="28" y="191"/>
                      <a:pt x="28" y="193"/>
                      <a:pt x="28" y="195"/>
                    </a:cubicBezTo>
                    <a:cubicBezTo>
                      <a:pt x="29" y="198"/>
                      <a:pt x="29" y="200"/>
                      <a:pt x="28" y="202"/>
                    </a:cubicBezTo>
                    <a:cubicBezTo>
                      <a:pt x="28" y="202"/>
                      <a:pt x="28" y="202"/>
                      <a:pt x="28" y="202"/>
                    </a:cubicBezTo>
                    <a:cubicBezTo>
                      <a:pt x="28" y="203"/>
                      <a:pt x="29" y="203"/>
                      <a:pt x="29" y="203"/>
                    </a:cubicBezTo>
                    <a:cubicBezTo>
                      <a:pt x="30" y="204"/>
                      <a:pt x="32" y="205"/>
                      <a:pt x="31" y="208"/>
                    </a:cubicBezTo>
                    <a:cubicBezTo>
                      <a:pt x="31" y="212"/>
                      <a:pt x="28" y="212"/>
                      <a:pt x="26" y="212"/>
                    </a:cubicBezTo>
                    <a:cubicBezTo>
                      <a:pt x="25" y="212"/>
                      <a:pt x="25" y="213"/>
                      <a:pt x="25" y="213"/>
                    </a:cubicBezTo>
                    <a:cubicBezTo>
                      <a:pt x="25" y="214"/>
                      <a:pt x="25" y="215"/>
                      <a:pt x="25" y="216"/>
                    </a:cubicBezTo>
                    <a:cubicBezTo>
                      <a:pt x="25" y="219"/>
                      <a:pt x="25" y="222"/>
                      <a:pt x="23" y="222"/>
                    </a:cubicBezTo>
                    <a:cubicBezTo>
                      <a:pt x="23" y="222"/>
                      <a:pt x="21" y="223"/>
                      <a:pt x="21" y="228"/>
                    </a:cubicBezTo>
                    <a:cubicBezTo>
                      <a:pt x="21" y="232"/>
                      <a:pt x="20" y="233"/>
                      <a:pt x="19" y="234"/>
                    </a:cubicBezTo>
                    <a:cubicBezTo>
                      <a:pt x="18" y="235"/>
                      <a:pt x="18" y="236"/>
                      <a:pt x="18" y="236"/>
                    </a:cubicBezTo>
                    <a:cubicBezTo>
                      <a:pt x="18" y="237"/>
                      <a:pt x="18" y="238"/>
                      <a:pt x="19" y="240"/>
                    </a:cubicBezTo>
                    <a:cubicBezTo>
                      <a:pt x="20" y="241"/>
                      <a:pt x="20" y="242"/>
                      <a:pt x="20" y="244"/>
                    </a:cubicBezTo>
                    <a:cubicBezTo>
                      <a:pt x="20" y="245"/>
                      <a:pt x="20" y="246"/>
                      <a:pt x="20" y="247"/>
                    </a:cubicBezTo>
                    <a:cubicBezTo>
                      <a:pt x="21" y="252"/>
                      <a:pt x="21" y="257"/>
                      <a:pt x="19" y="257"/>
                    </a:cubicBezTo>
                    <a:cubicBezTo>
                      <a:pt x="18" y="257"/>
                      <a:pt x="17" y="259"/>
                      <a:pt x="17" y="262"/>
                    </a:cubicBezTo>
                    <a:cubicBezTo>
                      <a:pt x="17" y="265"/>
                      <a:pt x="17" y="267"/>
                      <a:pt x="17" y="267"/>
                    </a:cubicBezTo>
                    <a:cubicBezTo>
                      <a:pt x="20" y="269"/>
                      <a:pt x="20" y="272"/>
                      <a:pt x="19" y="274"/>
                    </a:cubicBezTo>
                    <a:cubicBezTo>
                      <a:pt x="19" y="275"/>
                      <a:pt x="19" y="275"/>
                      <a:pt x="20" y="276"/>
                    </a:cubicBezTo>
                    <a:cubicBezTo>
                      <a:pt x="21" y="277"/>
                      <a:pt x="23" y="279"/>
                      <a:pt x="20" y="282"/>
                    </a:cubicBezTo>
                    <a:cubicBezTo>
                      <a:pt x="19" y="283"/>
                      <a:pt x="19" y="284"/>
                      <a:pt x="19" y="285"/>
                    </a:cubicBezTo>
                    <a:cubicBezTo>
                      <a:pt x="20" y="286"/>
                      <a:pt x="21" y="286"/>
                      <a:pt x="23" y="286"/>
                    </a:cubicBezTo>
                    <a:cubicBezTo>
                      <a:pt x="23" y="286"/>
                      <a:pt x="23" y="286"/>
                      <a:pt x="24" y="286"/>
                    </a:cubicBezTo>
                    <a:cubicBezTo>
                      <a:pt x="24" y="286"/>
                      <a:pt x="25" y="286"/>
                      <a:pt x="25" y="286"/>
                    </a:cubicBezTo>
                    <a:cubicBezTo>
                      <a:pt x="27" y="287"/>
                      <a:pt x="28" y="289"/>
                      <a:pt x="28" y="290"/>
                    </a:cubicBezTo>
                    <a:cubicBezTo>
                      <a:pt x="28" y="290"/>
                      <a:pt x="28" y="290"/>
                      <a:pt x="28" y="290"/>
                    </a:cubicBezTo>
                    <a:cubicBezTo>
                      <a:pt x="28" y="290"/>
                      <a:pt x="28" y="290"/>
                      <a:pt x="28" y="290"/>
                    </a:cubicBezTo>
                    <a:cubicBezTo>
                      <a:pt x="28" y="291"/>
                      <a:pt x="27" y="292"/>
                      <a:pt x="27" y="292"/>
                    </a:cubicBezTo>
                    <a:cubicBezTo>
                      <a:pt x="27" y="292"/>
                      <a:pt x="26" y="293"/>
                      <a:pt x="25" y="293"/>
                    </a:cubicBezTo>
                    <a:cubicBezTo>
                      <a:pt x="23" y="293"/>
                      <a:pt x="21" y="293"/>
                      <a:pt x="20" y="293"/>
                    </a:cubicBezTo>
                    <a:cubicBezTo>
                      <a:pt x="21" y="293"/>
                      <a:pt x="21" y="293"/>
                      <a:pt x="21" y="294"/>
                    </a:cubicBezTo>
                    <a:cubicBezTo>
                      <a:pt x="22" y="294"/>
                      <a:pt x="22" y="295"/>
                      <a:pt x="23" y="295"/>
                    </a:cubicBezTo>
                    <a:cubicBezTo>
                      <a:pt x="25" y="297"/>
                      <a:pt x="25" y="298"/>
                      <a:pt x="25" y="300"/>
                    </a:cubicBezTo>
                    <a:cubicBezTo>
                      <a:pt x="25" y="301"/>
                      <a:pt x="24" y="302"/>
                      <a:pt x="23" y="302"/>
                    </a:cubicBezTo>
                    <a:cubicBezTo>
                      <a:pt x="23" y="302"/>
                      <a:pt x="23" y="303"/>
                      <a:pt x="22" y="303"/>
                    </a:cubicBezTo>
                    <a:cubicBezTo>
                      <a:pt x="20" y="303"/>
                      <a:pt x="21" y="304"/>
                      <a:pt x="21" y="306"/>
                    </a:cubicBezTo>
                    <a:cubicBezTo>
                      <a:pt x="21" y="307"/>
                      <a:pt x="22" y="309"/>
                      <a:pt x="21" y="311"/>
                    </a:cubicBezTo>
                    <a:cubicBezTo>
                      <a:pt x="21" y="312"/>
                      <a:pt x="21" y="314"/>
                      <a:pt x="22" y="315"/>
                    </a:cubicBezTo>
                    <a:cubicBezTo>
                      <a:pt x="22" y="317"/>
                      <a:pt x="23" y="318"/>
                      <a:pt x="22" y="319"/>
                    </a:cubicBezTo>
                    <a:cubicBezTo>
                      <a:pt x="22" y="320"/>
                      <a:pt x="21" y="320"/>
                      <a:pt x="20" y="320"/>
                    </a:cubicBezTo>
                    <a:cubicBezTo>
                      <a:pt x="20" y="320"/>
                      <a:pt x="19" y="321"/>
                      <a:pt x="20" y="323"/>
                    </a:cubicBezTo>
                    <a:cubicBezTo>
                      <a:pt x="20" y="325"/>
                      <a:pt x="20" y="328"/>
                      <a:pt x="17" y="328"/>
                    </a:cubicBezTo>
                    <a:cubicBezTo>
                      <a:pt x="15" y="328"/>
                      <a:pt x="15" y="329"/>
                      <a:pt x="14" y="331"/>
                    </a:cubicBezTo>
                    <a:cubicBezTo>
                      <a:pt x="14" y="332"/>
                      <a:pt x="14" y="334"/>
                      <a:pt x="12" y="335"/>
                    </a:cubicBezTo>
                    <a:cubicBezTo>
                      <a:pt x="12" y="336"/>
                      <a:pt x="12" y="336"/>
                      <a:pt x="13" y="338"/>
                    </a:cubicBezTo>
                    <a:cubicBezTo>
                      <a:pt x="14" y="340"/>
                      <a:pt x="15" y="342"/>
                      <a:pt x="13" y="344"/>
                    </a:cubicBezTo>
                    <a:cubicBezTo>
                      <a:pt x="11" y="345"/>
                      <a:pt x="11" y="347"/>
                      <a:pt x="11" y="348"/>
                    </a:cubicBezTo>
                    <a:cubicBezTo>
                      <a:pt x="11" y="350"/>
                      <a:pt x="10" y="352"/>
                      <a:pt x="7" y="352"/>
                    </a:cubicBezTo>
                    <a:cubicBezTo>
                      <a:pt x="4" y="352"/>
                      <a:pt x="3" y="357"/>
                      <a:pt x="2" y="359"/>
                    </a:cubicBezTo>
                    <a:cubicBezTo>
                      <a:pt x="2" y="359"/>
                      <a:pt x="2" y="360"/>
                      <a:pt x="2" y="361"/>
                    </a:cubicBezTo>
                    <a:cubicBezTo>
                      <a:pt x="1" y="363"/>
                      <a:pt x="0" y="366"/>
                      <a:pt x="2" y="368"/>
                    </a:cubicBezTo>
                    <a:cubicBezTo>
                      <a:pt x="4" y="371"/>
                      <a:pt x="4" y="373"/>
                      <a:pt x="4" y="374"/>
                    </a:cubicBezTo>
                    <a:cubicBezTo>
                      <a:pt x="4" y="375"/>
                      <a:pt x="4" y="375"/>
                      <a:pt x="4" y="376"/>
                    </a:cubicBezTo>
                    <a:cubicBezTo>
                      <a:pt x="5" y="376"/>
                      <a:pt x="7" y="376"/>
                      <a:pt x="8" y="376"/>
                    </a:cubicBezTo>
                    <a:cubicBezTo>
                      <a:pt x="11" y="376"/>
                      <a:pt x="14" y="376"/>
                      <a:pt x="15" y="378"/>
                    </a:cubicBezTo>
                    <a:cubicBezTo>
                      <a:pt x="15" y="378"/>
                      <a:pt x="16" y="379"/>
                      <a:pt x="15" y="380"/>
                    </a:cubicBezTo>
                    <a:cubicBezTo>
                      <a:pt x="14" y="384"/>
                      <a:pt x="14" y="391"/>
                      <a:pt x="15" y="392"/>
                    </a:cubicBezTo>
                    <a:cubicBezTo>
                      <a:pt x="16" y="392"/>
                      <a:pt x="17" y="393"/>
                      <a:pt x="18" y="394"/>
                    </a:cubicBezTo>
                    <a:cubicBezTo>
                      <a:pt x="18" y="395"/>
                      <a:pt x="19" y="397"/>
                      <a:pt x="20" y="397"/>
                    </a:cubicBezTo>
                    <a:cubicBezTo>
                      <a:pt x="21" y="396"/>
                      <a:pt x="28" y="396"/>
                      <a:pt x="34" y="396"/>
                    </a:cubicBezTo>
                    <a:cubicBezTo>
                      <a:pt x="37" y="396"/>
                      <a:pt x="39" y="396"/>
                      <a:pt x="40" y="396"/>
                    </a:cubicBezTo>
                    <a:cubicBezTo>
                      <a:pt x="41" y="396"/>
                      <a:pt x="42" y="397"/>
                      <a:pt x="43" y="397"/>
                    </a:cubicBezTo>
                    <a:cubicBezTo>
                      <a:pt x="43" y="397"/>
                      <a:pt x="44" y="397"/>
                      <a:pt x="44" y="398"/>
                    </a:cubicBezTo>
                    <a:cubicBezTo>
                      <a:pt x="45" y="398"/>
                      <a:pt x="45" y="399"/>
                      <a:pt x="46" y="399"/>
                    </a:cubicBezTo>
                    <a:cubicBezTo>
                      <a:pt x="46" y="399"/>
                      <a:pt x="46" y="399"/>
                      <a:pt x="47" y="400"/>
                    </a:cubicBezTo>
                    <a:cubicBezTo>
                      <a:pt x="47" y="399"/>
                      <a:pt x="47" y="399"/>
                      <a:pt x="48" y="399"/>
                    </a:cubicBezTo>
                    <a:cubicBezTo>
                      <a:pt x="49" y="399"/>
                      <a:pt x="51" y="400"/>
                      <a:pt x="53" y="401"/>
                    </a:cubicBezTo>
                    <a:cubicBezTo>
                      <a:pt x="54" y="401"/>
                      <a:pt x="55" y="401"/>
                      <a:pt x="56" y="401"/>
                    </a:cubicBezTo>
                    <a:cubicBezTo>
                      <a:pt x="56" y="401"/>
                      <a:pt x="56" y="401"/>
                      <a:pt x="56" y="401"/>
                    </a:cubicBezTo>
                    <a:cubicBezTo>
                      <a:pt x="56" y="401"/>
                      <a:pt x="54" y="398"/>
                      <a:pt x="53" y="397"/>
                    </a:cubicBezTo>
                    <a:cubicBezTo>
                      <a:pt x="51" y="394"/>
                      <a:pt x="50" y="393"/>
                      <a:pt x="50" y="391"/>
                    </a:cubicBezTo>
                    <a:cubicBezTo>
                      <a:pt x="50" y="390"/>
                      <a:pt x="50" y="389"/>
                      <a:pt x="49" y="387"/>
                    </a:cubicBezTo>
                    <a:cubicBezTo>
                      <a:pt x="49" y="386"/>
                      <a:pt x="49" y="384"/>
                      <a:pt x="49" y="383"/>
                    </a:cubicBezTo>
                    <a:cubicBezTo>
                      <a:pt x="49" y="383"/>
                      <a:pt x="49" y="382"/>
                      <a:pt x="49" y="382"/>
                    </a:cubicBezTo>
                    <a:cubicBezTo>
                      <a:pt x="48" y="379"/>
                      <a:pt x="48" y="374"/>
                      <a:pt x="51" y="372"/>
                    </a:cubicBezTo>
                    <a:cubicBezTo>
                      <a:pt x="53" y="371"/>
                      <a:pt x="54" y="370"/>
                      <a:pt x="54" y="369"/>
                    </a:cubicBezTo>
                    <a:cubicBezTo>
                      <a:pt x="55" y="368"/>
                      <a:pt x="56" y="367"/>
                      <a:pt x="58" y="367"/>
                    </a:cubicBezTo>
                    <a:cubicBezTo>
                      <a:pt x="60" y="367"/>
                      <a:pt x="64" y="365"/>
                      <a:pt x="64" y="360"/>
                    </a:cubicBezTo>
                    <a:cubicBezTo>
                      <a:pt x="64" y="354"/>
                      <a:pt x="67" y="351"/>
                      <a:pt x="72" y="347"/>
                    </a:cubicBezTo>
                    <a:cubicBezTo>
                      <a:pt x="72" y="347"/>
                      <a:pt x="72" y="347"/>
                      <a:pt x="72" y="347"/>
                    </a:cubicBezTo>
                    <a:cubicBezTo>
                      <a:pt x="74" y="345"/>
                      <a:pt x="77" y="343"/>
                      <a:pt x="79" y="342"/>
                    </a:cubicBezTo>
                    <a:cubicBezTo>
                      <a:pt x="82" y="340"/>
                      <a:pt x="85" y="338"/>
                      <a:pt x="85" y="337"/>
                    </a:cubicBezTo>
                    <a:cubicBezTo>
                      <a:pt x="84" y="336"/>
                      <a:pt x="85" y="333"/>
                      <a:pt x="86" y="330"/>
                    </a:cubicBezTo>
                    <a:cubicBezTo>
                      <a:pt x="87" y="328"/>
                      <a:pt x="87" y="326"/>
                      <a:pt x="87" y="326"/>
                    </a:cubicBezTo>
                    <a:cubicBezTo>
                      <a:pt x="87" y="325"/>
                      <a:pt x="83" y="324"/>
                      <a:pt x="81" y="324"/>
                    </a:cubicBezTo>
                    <a:cubicBezTo>
                      <a:pt x="79" y="324"/>
                      <a:pt x="78" y="324"/>
                      <a:pt x="77" y="324"/>
                    </a:cubicBezTo>
                    <a:cubicBezTo>
                      <a:pt x="74" y="323"/>
                      <a:pt x="69" y="319"/>
                      <a:pt x="68" y="314"/>
                    </a:cubicBezTo>
                    <a:cubicBezTo>
                      <a:pt x="66" y="311"/>
                      <a:pt x="67" y="308"/>
                      <a:pt x="68" y="305"/>
                    </a:cubicBezTo>
                    <a:cubicBezTo>
                      <a:pt x="71" y="300"/>
                      <a:pt x="76" y="295"/>
                      <a:pt x="88" y="294"/>
                    </a:cubicBezTo>
                    <a:cubicBezTo>
                      <a:pt x="88" y="294"/>
                      <a:pt x="88" y="294"/>
                      <a:pt x="88" y="292"/>
                    </a:cubicBezTo>
                    <a:cubicBezTo>
                      <a:pt x="88" y="291"/>
                      <a:pt x="88" y="289"/>
                      <a:pt x="90" y="288"/>
                    </a:cubicBezTo>
                    <a:cubicBezTo>
                      <a:pt x="92" y="287"/>
                      <a:pt x="92" y="285"/>
                      <a:pt x="92" y="281"/>
                    </a:cubicBezTo>
                    <a:cubicBezTo>
                      <a:pt x="92" y="277"/>
                      <a:pt x="92" y="269"/>
                      <a:pt x="98" y="269"/>
                    </a:cubicBezTo>
                    <a:cubicBezTo>
                      <a:pt x="100" y="268"/>
                      <a:pt x="101" y="267"/>
                      <a:pt x="101" y="267"/>
                    </a:cubicBezTo>
                    <a:cubicBezTo>
                      <a:pt x="101" y="267"/>
                      <a:pt x="101" y="267"/>
                      <a:pt x="101" y="267"/>
                    </a:cubicBezTo>
                    <a:cubicBezTo>
                      <a:pt x="99" y="266"/>
                      <a:pt x="97" y="265"/>
                      <a:pt x="98" y="263"/>
                    </a:cubicBezTo>
                    <a:cubicBezTo>
                      <a:pt x="98" y="262"/>
                      <a:pt x="98" y="261"/>
                      <a:pt x="101" y="260"/>
                    </a:cubicBezTo>
                    <a:cubicBezTo>
                      <a:pt x="105" y="260"/>
                      <a:pt x="105" y="262"/>
                      <a:pt x="106" y="263"/>
                    </a:cubicBezTo>
                    <a:cubicBezTo>
                      <a:pt x="107" y="264"/>
                      <a:pt x="107" y="264"/>
                      <a:pt x="108" y="264"/>
                    </a:cubicBezTo>
                    <a:cubicBezTo>
                      <a:pt x="109" y="264"/>
                      <a:pt x="112" y="262"/>
                      <a:pt x="113" y="260"/>
                    </a:cubicBezTo>
                    <a:cubicBezTo>
                      <a:pt x="113" y="259"/>
                      <a:pt x="113" y="258"/>
                      <a:pt x="112" y="257"/>
                    </a:cubicBezTo>
                    <a:cubicBezTo>
                      <a:pt x="111" y="257"/>
                      <a:pt x="110" y="256"/>
                      <a:pt x="110" y="256"/>
                    </a:cubicBezTo>
                    <a:cubicBezTo>
                      <a:pt x="109" y="256"/>
                      <a:pt x="108" y="257"/>
                      <a:pt x="107" y="258"/>
                    </a:cubicBezTo>
                    <a:cubicBezTo>
                      <a:pt x="106" y="258"/>
                      <a:pt x="106" y="259"/>
                      <a:pt x="105" y="259"/>
                    </a:cubicBezTo>
                    <a:cubicBezTo>
                      <a:pt x="103" y="260"/>
                      <a:pt x="102" y="259"/>
                      <a:pt x="101" y="258"/>
                    </a:cubicBezTo>
                    <a:cubicBezTo>
                      <a:pt x="100" y="257"/>
                      <a:pt x="99" y="256"/>
                      <a:pt x="98" y="256"/>
                    </a:cubicBezTo>
                    <a:cubicBezTo>
                      <a:pt x="96" y="256"/>
                      <a:pt x="96" y="253"/>
                      <a:pt x="96" y="251"/>
                    </a:cubicBezTo>
                    <a:cubicBezTo>
                      <a:pt x="96" y="249"/>
                      <a:pt x="96" y="248"/>
                      <a:pt x="96" y="247"/>
                    </a:cubicBezTo>
                    <a:cubicBezTo>
                      <a:pt x="95" y="245"/>
                      <a:pt x="93" y="239"/>
                      <a:pt x="95" y="236"/>
                    </a:cubicBezTo>
                    <a:cubicBezTo>
                      <a:pt x="96" y="235"/>
                      <a:pt x="96" y="235"/>
                      <a:pt x="97" y="235"/>
                    </a:cubicBezTo>
                    <a:cubicBezTo>
                      <a:pt x="99" y="235"/>
                      <a:pt x="101" y="236"/>
                      <a:pt x="104" y="237"/>
                    </a:cubicBezTo>
                    <a:cubicBezTo>
                      <a:pt x="107" y="238"/>
                      <a:pt x="111" y="240"/>
                      <a:pt x="114" y="240"/>
                    </a:cubicBezTo>
                    <a:cubicBezTo>
                      <a:pt x="121" y="241"/>
                      <a:pt x="126" y="237"/>
                      <a:pt x="126" y="235"/>
                    </a:cubicBezTo>
                    <a:cubicBezTo>
                      <a:pt x="126" y="234"/>
                      <a:pt x="126" y="233"/>
                      <a:pt x="125" y="232"/>
                    </a:cubicBezTo>
                    <a:cubicBezTo>
                      <a:pt x="125" y="230"/>
                      <a:pt x="124" y="226"/>
                      <a:pt x="127" y="223"/>
                    </a:cubicBezTo>
                    <a:cubicBezTo>
                      <a:pt x="129" y="222"/>
                      <a:pt x="129" y="222"/>
                      <a:pt x="129" y="221"/>
                    </a:cubicBezTo>
                    <a:cubicBezTo>
                      <a:pt x="129" y="221"/>
                      <a:pt x="129" y="220"/>
                      <a:pt x="128" y="219"/>
                    </a:cubicBezTo>
                    <a:cubicBezTo>
                      <a:pt x="128" y="219"/>
                      <a:pt x="127" y="218"/>
                      <a:pt x="127" y="216"/>
                    </a:cubicBezTo>
                    <a:cubicBezTo>
                      <a:pt x="126" y="214"/>
                      <a:pt x="126" y="212"/>
                      <a:pt x="127" y="211"/>
                    </a:cubicBezTo>
                    <a:cubicBezTo>
                      <a:pt x="128" y="209"/>
                      <a:pt x="131" y="209"/>
                      <a:pt x="132" y="211"/>
                    </a:cubicBezTo>
                    <a:cubicBezTo>
                      <a:pt x="132" y="211"/>
                      <a:pt x="133" y="211"/>
                      <a:pt x="137" y="211"/>
                    </a:cubicBezTo>
                    <a:cubicBezTo>
                      <a:pt x="143" y="211"/>
                      <a:pt x="152" y="210"/>
                      <a:pt x="160" y="209"/>
                    </a:cubicBezTo>
                    <a:cubicBezTo>
                      <a:pt x="172" y="206"/>
                      <a:pt x="180" y="202"/>
                      <a:pt x="181" y="199"/>
                    </a:cubicBezTo>
                    <a:cubicBezTo>
                      <a:pt x="182" y="196"/>
                      <a:pt x="185" y="192"/>
                      <a:pt x="188" y="189"/>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62" name="Freeform 155">
                <a:extLst>
                  <a:ext uri="{FF2B5EF4-FFF2-40B4-BE49-F238E27FC236}">
                    <a16:creationId xmlns:a16="http://schemas.microsoft.com/office/drawing/2014/main" id="{EA854EB2-A5E0-4EA2-B1EA-04B0B3369D04}"/>
                  </a:ext>
                </a:extLst>
              </p:cNvPr>
              <p:cNvSpPr>
                <a:spLocks/>
              </p:cNvSpPr>
              <p:nvPr/>
            </p:nvSpPr>
            <p:spPr bwMode="auto">
              <a:xfrm>
                <a:off x="4090571" y="6482162"/>
                <a:ext cx="22463" cy="4493"/>
              </a:xfrm>
              <a:custGeom>
                <a:avLst/>
                <a:gdLst>
                  <a:gd name="T0" fmla="*/ 9 w 9"/>
                  <a:gd name="T1" fmla="*/ 0 h 2"/>
                  <a:gd name="T2" fmla="*/ 8 w 9"/>
                  <a:gd name="T3" fmla="*/ 0 h 2"/>
                  <a:gd name="T4" fmla="*/ 7 w 9"/>
                  <a:gd name="T5" fmla="*/ 0 h 2"/>
                  <a:gd name="T6" fmla="*/ 4 w 9"/>
                  <a:gd name="T7" fmla="*/ 0 h 2"/>
                  <a:gd name="T8" fmla="*/ 0 w 9"/>
                  <a:gd name="T9" fmla="*/ 0 h 2"/>
                  <a:gd name="T10" fmla="*/ 0 w 9"/>
                  <a:gd name="T11" fmla="*/ 0 h 2"/>
                  <a:gd name="T12" fmla="*/ 3 w 9"/>
                  <a:gd name="T13" fmla="*/ 1 h 2"/>
                  <a:gd name="T14" fmla="*/ 7 w 9"/>
                  <a:gd name="T15" fmla="*/ 2 h 2"/>
                  <a:gd name="T16" fmla="*/ 9 w 9"/>
                  <a:gd name="T17" fmla="*/ 0 h 2"/>
                  <a:gd name="T18" fmla="*/ 9 w 9"/>
                  <a:gd name="T19" fmla="*/ 0 h 2"/>
                  <a:gd name="T20" fmla="*/ 9 w 9"/>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2">
                    <a:moveTo>
                      <a:pt x="9" y="0"/>
                    </a:moveTo>
                    <a:cubicBezTo>
                      <a:pt x="9" y="0"/>
                      <a:pt x="8" y="0"/>
                      <a:pt x="8" y="0"/>
                    </a:cubicBezTo>
                    <a:cubicBezTo>
                      <a:pt x="7" y="0"/>
                      <a:pt x="7" y="0"/>
                      <a:pt x="7" y="0"/>
                    </a:cubicBezTo>
                    <a:cubicBezTo>
                      <a:pt x="6" y="0"/>
                      <a:pt x="5" y="0"/>
                      <a:pt x="4" y="0"/>
                    </a:cubicBezTo>
                    <a:cubicBezTo>
                      <a:pt x="2" y="0"/>
                      <a:pt x="1" y="0"/>
                      <a:pt x="0" y="0"/>
                    </a:cubicBezTo>
                    <a:cubicBezTo>
                      <a:pt x="0" y="0"/>
                      <a:pt x="0" y="0"/>
                      <a:pt x="0" y="0"/>
                    </a:cubicBezTo>
                    <a:cubicBezTo>
                      <a:pt x="1" y="0"/>
                      <a:pt x="2" y="0"/>
                      <a:pt x="3" y="1"/>
                    </a:cubicBezTo>
                    <a:cubicBezTo>
                      <a:pt x="4" y="1"/>
                      <a:pt x="6" y="2"/>
                      <a:pt x="7" y="2"/>
                    </a:cubicBezTo>
                    <a:cubicBezTo>
                      <a:pt x="9" y="2"/>
                      <a:pt x="9" y="1"/>
                      <a:pt x="9" y="0"/>
                    </a:cubicBezTo>
                    <a:cubicBezTo>
                      <a:pt x="9" y="0"/>
                      <a:pt x="9" y="0"/>
                      <a:pt x="9" y="0"/>
                    </a:cubicBezTo>
                    <a:cubicBezTo>
                      <a:pt x="9" y="0"/>
                      <a:pt x="9" y="0"/>
                      <a:pt x="9" y="0"/>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63" name="Freeform 156">
                <a:extLst>
                  <a:ext uri="{FF2B5EF4-FFF2-40B4-BE49-F238E27FC236}">
                    <a16:creationId xmlns:a16="http://schemas.microsoft.com/office/drawing/2014/main" id="{2EB68CCE-87AA-4A77-ABD3-4B13510AB988}"/>
                  </a:ext>
                </a:extLst>
              </p:cNvPr>
              <p:cNvSpPr>
                <a:spLocks/>
              </p:cNvSpPr>
              <p:nvPr/>
            </p:nvSpPr>
            <p:spPr bwMode="auto">
              <a:xfrm>
                <a:off x="3716941" y="4760018"/>
                <a:ext cx="356410" cy="513648"/>
              </a:xfrm>
              <a:custGeom>
                <a:avLst/>
                <a:gdLst>
                  <a:gd name="T0" fmla="*/ 79 w 142"/>
                  <a:gd name="T1" fmla="*/ 177 h 208"/>
                  <a:gd name="T2" fmla="*/ 125 w 142"/>
                  <a:gd name="T3" fmla="*/ 207 h 208"/>
                  <a:gd name="T4" fmla="*/ 127 w 142"/>
                  <a:gd name="T5" fmla="*/ 207 h 208"/>
                  <a:gd name="T6" fmla="*/ 132 w 142"/>
                  <a:gd name="T7" fmla="*/ 198 h 208"/>
                  <a:gd name="T8" fmla="*/ 131 w 142"/>
                  <a:gd name="T9" fmla="*/ 197 h 208"/>
                  <a:gd name="T10" fmla="*/ 132 w 142"/>
                  <a:gd name="T11" fmla="*/ 195 h 208"/>
                  <a:gd name="T12" fmla="*/ 139 w 142"/>
                  <a:gd name="T13" fmla="*/ 185 h 208"/>
                  <a:gd name="T14" fmla="*/ 136 w 142"/>
                  <a:gd name="T15" fmla="*/ 175 h 208"/>
                  <a:gd name="T16" fmla="*/ 140 w 142"/>
                  <a:gd name="T17" fmla="*/ 161 h 208"/>
                  <a:gd name="T18" fmla="*/ 140 w 142"/>
                  <a:gd name="T19" fmla="*/ 143 h 208"/>
                  <a:gd name="T20" fmla="*/ 137 w 142"/>
                  <a:gd name="T21" fmla="*/ 130 h 208"/>
                  <a:gd name="T22" fmla="*/ 136 w 142"/>
                  <a:gd name="T23" fmla="*/ 127 h 208"/>
                  <a:gd name="T24" fmla="*/ 134 w 142"/>
                  <a:gd name="T25" fmla="*/ 124 h 208"/>
                  <a:gd name="T26" fmla="*/ 131 w 142"/>
                  <a:gd name="T27" fmla="*/ 124 h 208"/>
                  <a:gd name="T28" fmla="*/ 124 w 142"/>
                  <a:gd name="T29" fmla="*/ 124 h 208"/>
                  <a:gd name="T30" fmla="*/ 120 w 142"/>
                  <a:gd name="T31" fmla="*/ 111 h 208"/>
                  <a:gd name="T32" fmla="*/ 117 w 142"/>
                  <a:gd name="T33" fmla="*/ 110 h 208"/>
                  <a:gd name="T34" fmla="*/ 104 w 142"/>
                  <a:gd name="T35" fmla="*/ 113 h 208"/>
                  <a:gd name="T36" fmla="*/ 98 w 142"/>
                  <a:gd name="T37" fmla="*/ 106 h 208"/>
                  <a:gd name="T38" fmla="*/ 92 w 142"/>
                  <a:gd name="T39" fmla="*/ 101 h 208"/>
                  <a:gd name="T40" fmla="*/ 87 w 142"/>
                  <a:gd name="T41" fmla="*/ 91 h 208"/>
                  <a:gd name="T42" fmla="*/ 84 w 142"/>
                  <a:gd name="T43" fmla="*/ 81 h 208"/>
                  <a:gd name="T44" fmla="*/ 84 w 142"/>
                  <a:gd name="T45" fmla="*/ 79 h 208"/>
                  <a:gd name="T46" fmla="*/ 91 w 142"/>
                  <a:gd name="T47" fmla="*/ 68 h 208"/>
                  <a:gd name="T48" fmla="*/ 99 w 142"/>
                  <a:gd name="T49" fmla="*/ 53 h 208"/>
                  <a:gd name="T50" fmla="*/ 118 w 142"/>
                  <a:gd name="T51" fmla="*/ 45 h 208"/>
                  <a:gd name="T52" fmla="*/ 124 w 142"/>
                  <a:gd name="T53" fmla="*/ 43 h 208"/>
                  <a:gd name="T54" fmla="*/ 126 w 142"/>
                  <a:gd name="T55" fmla="*/ 30 h 208"/>
                  <a:gd name="T56" fmla="*/ 116 w 142"/>
                  <a:gd name="T57" fmla="*/ 25 h 208"/>
                  <a:gd name="T58" fmla="*/ 105 w 142"/>
                  <a:gd name="T59" fmla="*/ 26 h 208"/>
                  <a:gd name="T60" fmla="*/ 92 w 142"/>
                  <a:gd name="T61" fmla="*/ 25 h 208"/>
                  <a:gd name="T62" fmla="*/ 87 w 142"/>
                  <a:gd name="T63" fmla="*/ 16 h 208"/>
                  <a:gd name="T64" fmla="*/ 76 w 142"/>
                  <a:gd name="T65" fmla="*/ 5 h 208"/>
                  <a:gd name="T66" fmla="*/ 68 w 142"/>
                  <a:gd name="T67" fmla="*/ 0 h 208"/>
                  <a:gd name="T68" fmla="*/ 66 w 142"/>
                  <a:gd name="T69" fmla="*/ 1 h 208"/>
                  <a:gd name="T70" fmla="*/ 68 w 142"/>
                  <a:gd name="T71" fmla="*/ 3 h 208"/>
                  <a:gd name="T72" fmla="*/ 69 w 142"/>
                  <a:gd name="T73" fmla="*/ 6 h 208"/>
                  <a:gd name="T74" fmla="*/ 66 w 142"/>
                  <a:gd name="T75" fmla="*/ 12 h 208"/>
                  <a:gd name="T76" fmla="*/ 39 w 142"/>
                  <a:gd name="T77" fmla="*/ 33 h 208"/>
                  <a:gd name="T78" fmla="*/ 28 w 142"/>
                  <a:gd name="T79" fmla="*/ 52 h 208"/>
                  <a:gd name="T80" fmla="*/ 19 w 142"/>
                  <a:gd name="T81" fmla="*/ 51 h 208"/>
                  <a:gd name="T82" fmla="*/ 18 w 142"/>
                  <a:gd name="T83" fmla="*/ 50 h 208"/>
                  <a:gd name="T84" fmla="*/ 11 w 142"/>
                  <a:gd name="T85" fmla="*/ 49 h 208"/>
                  <a:gd name="T86" fmla="*/ 11 w 142"/>
                  <a:gd name="T87" fmla="*/ 41 h 208"/>
                  <a:gd name="T88" fmla="*/ 10 w 142"/>
                  <a:gd name="T89" fmla="*/ 39 h 208"/>
                  <a:gd name="T90" fmla="*/ 9 w 142"/>
                  <a:gd name="T91" fmla="*/ 37 h 208"/>
                  <a:gd name="T92" fmla="*/ 5 w 142"/>
                  <a:gd name="T93" fmla="*/ 61 h 208"/>
                  <a:gd name="T94" fmla="*/ 2 w 142"/>
                  <a:gd name="T95" fmla="*/ 65 h 208"/>
                  <a:gd name="T96" fmla="*/ 20 w 142"/>
                  <a:gd name="T97" fmla="*/ 82 h 208"/>
                  <a:gd name="T98" fmla="*/ 33 w 142"/>
                  <a:gd name="T99" fmla="*/ 107 h 208"/>
                  <a:gd name="T100" fmla="*/ 61 w 142"/>
                  <a:gd name="T101" fmla="*/ 16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2" h="208">
                    <a:moveTo>
                      <a:pt x="61" y="164"/>
                    </a:moveTo>
                    <a:cubicBezTo>
                      <a:pt x="63" y="165"/>
                      <a:pt x="64" y="166"/>
                      <a:pt x="65" y="167"/>
                    </a:cubicBezTo>
                    <a:cubicBezTo>
                      <a:pt x="68" y="170"/>
                      <a:pt x="72" y="173"/>
                      <a:pt x="79" y="177"/>
                    </a:cubicBezTo>
                    <a:cubicBezTo>
                      <a:pt x="99" y="187"/>
                      <a:pt x="110" y="193"/>
                      <a:pt x="112" y="197"/>
                    </a:cubicBezTo>
                    <a:cubicBezTo>
                      <a:pt x="114" y="201"/>
                      <a:pt x="121" y="205"/>
                      <a:pt x="124" y="207"/>
                    </a:cubicBezTo>
                    <a:cubicBezTo>
                      <a:pt x="125" y="207"/>
                      <a:pt x="125" y="207"/>
                      <a:pt x="125" y="207"/>
                    </a:cubicBezTo>
                    <a:cubicBezTo>
                      <a:pt x="125" y="207"/>
                      <a:pt x="126" y="208"/>
                      <a:pt x="126" y="208"/>
                    </a:cubicBezTo>
                    <a:cubicBezTo>
                      <a:pt x="126" y="208"/>
                      <a:pt x="126" y="208"/>
                      <a:pt x="126" y="208"/>
                    </a:cubicBezTo>
                    <a:cubicBezTo>
                      <a:pt x="126" y="208"/>
                      <a:pt x="127" y="207"/>
                      <a:pt x="127" y="207"/>
                    </a:cubicBezTo>
                    <a:cubicBezTo>
                      <a:pt x="129" y="206"/>
                      <a:pt x="130" y="203"/>
                      <a:pt x="130" y="201"/>
                    </a:cubicBezTo>
                    <a:cubicBezTo>
                      <a:pt x="131" y="200"/>
                      <a:pt x="131" y="199"/>
                      <a:pt x="131" y="199"/>
                    </a:cubicBezTo>
                    <a:cubicBezTo>
                      <a:pt x="131" y="199"/>
                      <a:pt x="131" y="199"/>
                      <a:pt x="132" y="198"/>
                    </a:cubicBezTo>
                    <a:cubicBezTo>
                      <a:pt x="132" y="198"/>
                      <a:pt x="132" y="198"/>
                      <a:pt x="132" y="198"/>
                    </a:cubicBezTo>
                    <a:cubicBezTo>
                      <a:pt x="132" y="198"/>
                      <a:pt x="132" y="198"/>
                      <a:pt x="132" y="198"/>
                    </a:cubicBezTo>
                    <a:cubicBezTo>
                      <a:pt x="132" y="198"/>
                      <a:pt x="131" y="197"/>
                      <a:pt x="131" y="197"/>
                    </a:cubicBezTo>
                    <a:cubicBezTo>
                      <a:pt x="131" y="197"/>
                      <a:pt x="132" y="197"/>
                      <a:pt x="132" y="196"/>
                    </a:cubicBezTo>
                    <a:cubicBezTo>
                      <a:pt x="132" y="196"/>
                      <a:pt x="132" y="196"/>
                      <a:pt x="132" y="196"/>
                    </a:cubicBezTo>
                    <a:cubicBezTo>
                      <a:pt x="132" y="195"/>
                      <a:pt x="132" y="195"/>
                      <a:pt x="132" y="195"/>
                    </a:cubicBezTo>
                    <a:cubicBezTo>
                      <a:pt x="132" y="195"/>
                      <a:pt x="132" y="194"/>
                      <a:pt x="132" y="194"/>
                    </a:cubicBezTo>
                    <a:cubicBezTo>
                      <a:pt x="132" y="194"/>
                      <a:pt x="133" y="194"/>
                      <a:pt x="133" y="193"/>
                    </a:cubicBezTo>
                    <a:cubicBezTo>
                      <a:pt x="135" y="192"/>
                      <a:pt x="139" y="187"/>
                      <a:pt x="139" y="185"/>
                    </a:cubicBezTo>
                    <a:cubicBezTo>
                      <a:pt x="139" y="185"/>
                      <a:pt x="138" y="184"/>
                      <a:pt x="137" y="184"/>
                    </a:cubicBezTo>
                    <a:cubicBezTo>
                      <a:pt x="136" y="183"/>
                      <a:pt x="134" y="182"/>
                      <a:pt x="134" y="180"/>
                    </a:cubicBezTo>
                    <a:cubicBezTo>
                      <a:pt x="134" y="178"/>
                      <a:pt x="135" y="177"/>
                      <a:pt x="136" y="175"/>
                    </a:cubicBezTo>
                    <a:cubicBezTo>
                      <a:pt x="137" y="174"/>
                      <a:pt x="138" y="171"/>
                      <a:pt x="137" y="171"/>
                    </a:cubicBezTo>
                    <a:cubicBezTo>
                      <a:pt x="136" y="169"/>
                      <a:pt x="137" y="167"/>
                      <a:pt x="138" y="165"/>
                    </a:cubicBezTo>
                    <a:cubicBezTo>
                      <a:pt x="139" y="163"/>
                      <a:pt x="140" y="162"/>
                      <a:pt x="140" y="161"/>
                    </a:cubicBezTo>
                    <a:cubicBezTo>
                      <a:pt x="140" y="161"/>
                      <a:pt x="139" y="160"/>
                      <a:pt x="139" y="159"/>
                    </a:cubicBezTo>
                    <a:cubicBezTo>
                      <a:pt x="138" y="149"/>
                      <a:pt x="138" y="145"/>
                      <a:pt x="139" y="144"/>
                    </a:cubicBezTo>
                    <a:cubicBezTo>
                      <a:pt x="139" y="144"/>
                      <a:pt x="140" y="144"/>
                      <a:pt x="140" y="143"/>
                    </a:cubicBezTo>
                    <a:cubicBezTo>
                      <a:pt x="142" y="142"/>
                      <a:pt x="142" y="141"/>
                      <a:pt x="142" y="139"/>
                    </a:cubicBezTo>
                    <a:cubicBezTo>
                      <a:pt x="141" y="138"/>
                      <a:pt x="140" y="135"/>
                      <a:pt x="138" y="133"/>
                    </a:cubicBezTo>
                    <a:cubicBezTo>
                      <a:pt x="138" y="132"/>
                      <a:pt x="138" y="131"/>
                      <a:pt x="137" y="130"/>
                    </a:cubicBezTo>
                    <a:cubicBezTo>
                      <a:pt x="137" y="130"/>
                      <a:pt x="137" y="130"/>
                      <a:pt x="137" y="130"/>
                    </a:cubicBezTo>
                    <a:cubicBezTo>
                      <a:pt x="137" y="129"/>
                      <a:pt x="136" y="129"/>
                      <a:pt x="136" y="128"/>
                    </a:cubicBezTo>
                    <a:cubicBezTo>
                      <a:pt x="136" y="128"/>
                      <a:pt x="136" y="128"/>
                      <a:pt x="136" y="127"/>
                    </a:cubicBezTo>
                    <a:cubicBezTo>
                      <a:pt x="135" y="127"/>
                      <a:pt x="135" y="126"/>
                      <a:pt x="135" y="126"/>
                    </a:cubicBezTo>
                    <a:cubicBezTo>
                      <a:pt x="135" y="125"/>
                      <a:pt x="135" y="125"/>
                      <a:pt x="135" y="125"/>
                    </a:cubicBezTo>
                    <a:cubicBezTo>
                      <a:pt x="134" y="125"/>
                      <a:pt x="134" y="124"/>
                      <a:pt x="134" y="124"/>
                    </a:cubicBezTo>
                    <a:cubicBezTo>
                      <a:pt x="134" y="124"/>
                      <a:pt x="134" y="124"/>
                      <a:pt x="134" y="124"/>
                    </a:cubicBezTo>
                    <a:cubicBezTo>
                      <a:pt x="133" y="124"/>
                      <a:pt x="132" y="124"/>
                      <a:pt x="132" y="124"/>
                    </a:cubicBezTo>
                    <a:cubicBezTo>
                      <a:pt x="131" y="124"/>
                      <a:pt x="131" y="124"/>
                      <a:pt x="131" y="124"/>
                    </a:cubicBezTo>
                    <a:cubicBezTo>
                      <a:pt x="129" y="124"/>
                      <a:pt x="128" y="124"/>
                      <a:pt x="126" y="124"/>
                    </a:cubicBezTo>
                    <a:cubicBezTo>
                      <a:pt x="126" y="124"/>
                      <a:pt x="126" y="124"/>
                      <a:pt x="126" y="124"/>
                    </a:cubicBezTo>
                    <a:cubicBezTo>
                      <a:pt x="125" y="124"/>
                      <a:pt x="125" y="124"/>
                      <a:pt x="124" y="124"/>
                    </a:cubicBezTo>
                    <a:cubicBezTo>
                      <a:pt x="123" y="125"/>
                      <a:pt x="122" y="125"/>
                      <a:pt x="122" y="124"/>
                    </a:cubicBezTo>
                    <a:cubicBezTo>
                      <a:pt x="120" y="122"/>
                      <a:pt x="120" y="118"/>
                      <a:pt x="120" y="113"/>
                    </a:cubicBezTo>
                    <a:cubicBezTo>
                      <a:pt x="120" y="113"/>
                      <a:pt x="120" y="112"/>
                      <a:pt x="120" y="111"/>
                    </a:cubicBezTo>
                    <a:cubicBezTo>
                      <a:pt x="120" y="110"/>
                      <a:pt x="120" y="110"/>
                      <a:pt x="120" y="109"/>
                    </a:cubicBezTo>
                    <a:cubicBezTo>
                      <a:pt x="120" y="108"/>
                      <a:pt x="120" y="107"/>
                      <a:pt x="120" y="107"/>
                    </a:cubicBezTo>
                    <a:cubicBezTo>
                      <a:pt x="119" y="107"/>
                      <a:pt x="118" y="109"/>
                      <a:pt x="117" y="110"/>
                    </a:cubicBezTo>
                    <a:cubicBezTo>
                      <a:pt x="116" y="113"/>
                      <a:pt x="114" y="113"/>
                      <a:pt x="111" y="113"/>
                    </a:cubicBezTo>
                    <a:cubicBezTo>
                      <a:pt x="110" y="113"/>
                      <a:pt x="109" y="113"/>
                      <a:pt x="108" y="113"/>
                    </a:cubicBezTo>
                    <a:cubicBezTo>
                      <a:pt x="107" y="113"/>
                      <a:pt x="106" y="113"/>
                      <a:pt x="104" y="113"/>
                    </a:cubicBezTo>
                    <a:cubicBezTo>
                      <a:pt x="100" y="113"/>
                      <a:pt x="100" y="110"/>
                      <a:pt x="99" y="108"/>
                    </a:cubicBezTo>
                    <a:cubicBezTo>
                      <a:pt x="99" y="107"/>
                      <a:pt x="99" y="107"/>
                      <a:pt x="99" y="106"/>
                    </a:cubicBezTo>
                    <a:cubicBezTo>
                      <a:pt x="99" y="106"/>
                      <a:pt x="99" y="106"/>
                      <a:pt x="98" y="106"/>
                    </a:cubicBezTo>
                    <a:cubicBezTo>
                      <a:pt x="98" y="106"/>
                      <a:pt x="98" y="106"/>
                      <a:pt x="97" y="106"/>
                    </a:cubicBezTo>
                    <a:cubicBezTo>
                      <a:pt x="95" y="106"/>
                      <a:pt x="94" y="106"/>
                      <a:pt x="93" y="105"/>
                    </a:cubicBezTo>
                    <a:cubicBezTo>
                      <a:pt x="92" y="104"/>
                      <a:pt x="91" y="102"/>
                      <a:pt x="92" y="101"/>
                    </a:cubicBezTo>
                    <a:cubicBezTo>
                      <a:pt x="92" y="99"/>
                      <a:pt x="90" y="97"/>
                      <a:pt x="89" y="94"/>
                    </a:cubicBezTo>
                    <a:cubicBezTo>
                      <a:pt x="88" y="93"/>
                      <a:pt x="88" y="93"/>
                      <a:pt x="87" y="92"/>
                    </a:cubicBezTo>
                    <a:cubicBezTo>
                      <a:pt x="87" y="91"/>
                      <a:pt x="87" y="91"/>
                      <a:pt x="87" y="91"/>
                    </a:cubicBezTo>
                    <a:cubicBezTo>
                      <a:pt x="86" y="90"/>
                      <a:pt x="85" y="89"/>
                      <a:pt x="85" y="88"/>
                    </a:cubicBezTo>
                    <a:cubicBezTo>
                      <a:pt x="84" y="86"/>
                      <a:pt x="83" y="85"/>
                      <a:pt x="83" y="83"/>
                    </a:cubicBezTo>
                    <a:cubicBezTo>
                      <a:pt x="83" y="82"/>
                      <a:pt x="84" y="82"/>
                      <a:pt x="84" y="81"/>
                    </a:cubicBezTo>
                    <a:cubicBezTo>
                      <a:pt x="84" y="81"/>
                      <a:pt x="85" y="80"/>
                      <a:pt x="85" y="80"/>
                    </a:cubicBezTo>
                    <a:cubicBezTo>
                      <a:pt x="85" y="80"/>
                      <a:pt x="85" y="80"/>
                      <a:pt x="85" y="79"/>
                    </a:cubicBezTo>
                    <a:cubicBezTo>
                      <a:pt x="85" y="79"/>
                      <a:pt x="84" y="79"/>
                      <a:pt x="84" y="79"/>
                    </a:cubicBezTo>
                    <a:cubicBezTo>
                      <a:pt x="84" y="77"/>
                      <a:pt x="84" y="75"/>
                      <a:pt x="86" y="73"/>
                    </a:cubicBezTo>
                    <a:cubicBezTo>
                      <a:pt x="87" y="72"/>
                      <a:pt x="88" y="72"/>
                      <a:pt x="89" y="71"/>
                    </a:cubicBezTo>
                    <a:cubicBezTo>
                      <a:pt x="91" y="70"/>
                      <a:pt x="91" y="70"/>
                      <a:pt x="91" y="68"/>
                    </a:cubicBezTo>
                    <a:cubicBezTo>
                      <a:pt x="90" y="66"/>
                      <a:pt x="91" y="64"/>
                      <a:pt x="92" y="62"/>
                    </a:cubicBezTo>
                    <a:cubicBezTo>
                      <a:pt x="93" y="61"/>
                      <a:pt x="94" y="59"/>
                      <a:pt x="94" y="57"/>
                    </a:cubicBezTo>
                    <a:cubicBezTo>
                      <a:pt x="94" y="54"/>
                      <a:pt x="97" y="53"/>
                      <a:pt x="99" y="53"/>
                    </a:cubicBezTo>
                    <a:cubicBezTo>
                      <a:pt x="101" y="52"/>
                      <a:pt x="103" y="51"/>
                      <a:pt x="105" y="50"/>
                    </a:cubicBezTo>
                    <a:cubicBezTo>
                      <a:pt x="107" y="48"/>
                      <a:pt x="110" y="48"/>
                      <a:pt x="112" y="47"/>
                    </a:cubicBezTo>
                    <a:cubicBezTo>
                      <a:pt x="115" y="47"/>
                      <a:pt x="117" y="47"/>
                      <a:pt x="118" y="45"/>
                    </a:cubicBezTo>
                    <a:cubicBezTo>
                      <a:pt x="120" y="44"/>
                      <a:pt x="121" y="43"/>
                      <a:pt x="123" y="43"/>
                    </a:cubicBezTo>
                    <a:cubicBezTo>
                      <a:pt x="123" y="43"/>
                      <a:pt x="124" y="43"/>
                      <a:pt x="124" y="44"/>
                    </a:cubicBezTo>
                    <a:cubicBezTo>
                      <a:pt x="124" y="43"/>
                      <a:pt x="124" y="43"/>
                      <a:pt x="124" y="43"/>
                    </a:cubicBezTo>
                    <a:cubicBezTo>
                      <a:pt x="122" y="42"/>
                      <a:pt x="121" y="41"/>
                      <a:pt x="120" y="40"/>
                    </a:cubicBezTo>
                    <a:cubicBezTo>
                      <a:pt x="119" y="38"/>
                      <a:pt x="122" y="36"/>
                      <a:pt x="124" y="33"/>
                    </a:cubicBezTo>
                    <a:cubicBezTo>
                      <a:pt x="125" y="32"/>
                      <a:pt x="126" y="31"/>
                      <a:pt x="126" y="30"/>
                    </a:cubicBezTo>
                    <a:cubicBezTo>
                      <a:pt x="126" y="30"/>
                      <a:pt x="126" y="30"/>
                      <a:pt x="126" y="29"/>
                    </a:cubicBezTo>
                    <a:cubicBezTo>
                      <a:pt x="126" y="29"/>
                      <a:pt x="125" y="27"/>
                      <a:pt x="119" y="25"/>
                    </a:cubicBezTo>
                    <a:cubicBezTo>
                      <a:pt x="118" y="24"/>
                      <a:pt x="117" y="25"/>
                      <a:pt x="116" y="25"/>
                    </a:cubicBezTo>
                    <a:cubicBezTo>
                      <a:pt x="114" y="25"/>
                      <a:pt x="112" y="26"/>
                      <a:pt x="111" y="25"/>
                    </a:cubicBezTo>
                    <a:cubicBezTo>
                      <a:pt x="111" y="25"/>
                      <a:pt x="110" y="25"/>
                      <a:pt x="109" y="25"/>
                    </a:cubicBezTo>
                    <a:cubicBezTo>
                      <a:pt x="108" y="25"/>
                      <a:pt x="106" y="25"/>
                      <a:pt x="105" y="26"/>
                    </a:cubicBezTo>
                    <a:cubicBezTo>
                      <a:pt x="104" y="27"/>
                      <a:pt x="102" y="27"/>
                      <a:pt x="99" y="27"/>
                    </a:cubicBezTo>
                    <a:cubicBezTo>
                      <a:pt x="99" y="27"/>
                      <a:pt x="99" y="27"/>
                      <a:pt x="98" y="27"/>
                    </a:cubicBezTo>
                    <a:cubicBezTo>
                      <a:pt x="96" y="27"/>
                      <a:pt x="93" y="27"/>
                      <a:pt x="92" y="25"/>
                    </a:cubicBezTo>
                    <a:cubicBezTo>
                      <a:pt x="91" y="25"/>
                      <a:pt x="91" y="24"/>
                      <a:pt x="91" y="23"/>
                    </a:cubicBezTo>
                    <a:cubicBezTo>
                      <a:pt x="91" y="22"/>
                      <a:pt x="90" y="21"/>
                      <a:pt x="89" y="20"/>
                    </a:cubicBezTo>
                    <a:cubicBezTo>
                      <a:pt x="88" y="19"/>
                      <a:pt x="86" y="18"/>
                      <a:pt x="87" y="16"/>
                    </a:cubicBezTo>
                    <a:cubicBezTo>
                      <a:pt x="87" y="15"/>
                      <a:pt x="86" y="14"/>
                      <a:pt x="85" y="13"/>
                    </a:cubicBezTo>
                    <a:cubicBezTo>
                      <a:pt x="84" y="12"/>
                      <a:pt x="82" y="10"/>
                      <a:pt x="80" y="10"/>
                    </a:cubicBezTo>
                    <a:cubicBezTo>
                      <a:pt x="77" y="10"/>
                      <a:pt x="76" y="7"/>
                      <a:pt x="76" y="5"/>
                    </a:cubicBezTo>
                    <a:cubicBezTo>
                      <a:pt x="75" y="3"/>
                      <a:pt x="74" y="1"/>
                      <a:pt x="73" y="1"/>
                    </a:cubicBezTo>
                    <a:cubicBezTo>
                      <a:pt x="73" y="0"/>
                      <a:pt x="72" y="0"/>
                      <a:pt x="71" y="0"/>
                    </a:cubicBezTo>
                    <a:cubicBezTo>
                      <a:pt x="70" y="0"/>
                      <a:pt x="69" y="0"/>
                      <a:pt x="68" y="0"/>
                    </a:cubicBezTo>
                    <a:cubicBezTo>
                      <a:pt x="68" y="0"/>
                      <a:pt x="68" y="1"/>
                      <a:pt x="67" y="1"/>
                    </a:cubicBezTo>
                    <a:cubicBezTo>
                      <a:pt x="67" y="1"/>
                      <a:pt x="66" y="1"/>
                      <a:pt x="66" y="1"/>
                    </a:cubicBezTo>
                    <a:cubicBezTo>
                      <a:pt x="66" y="1"/>
                      <a:pt x="66" y="1"/>
                      <a:pt x="66" y="1"/>
                    </a:cubicBezTo>
                    <a:cubicBezTo>
                      <a:pt x="66" y="1"/>
                      <a:pt x="67" y="1"/>
                      <a:pt x="67" y="2"/>
                    </a:cubicBezTo>
                    <a:cubicBezTo>
                      <a:pt x="67" y="2"/>
                      <a:pt x="67" y="2"/>
                      <a:pt x="68" y="3"/>
                    </a:cubicBezTo>
                    <a:cubicBezTo>
                      <a:pt x="68" y="3"/>
                      <a:pt x="68" y="3"/>
                      <a:pt x="68" y="3"/>
                    </a:cubicBezTo>
                    <a:cubicBezTo>
                      <a:pt x="68" y="4"/>
                      <a:pt x="68" y="4"/>
                      <a:pt x="69" y="4"/>
                    </a:cubicBezTo>
                    <a:cubicBezTo>
                      <a:pt x="69" y="5"/>
                      <a:pt x="69" y="5"/>
                      <a:pt x="69" y="5"/>
                    </a:cubicBezTo>
                    <a:cubicBezTo>
                      <a:pt x="69" y="5"/>
                      <a:pt x="69" y="6"/>
                      <a:pt x="69" y="6"/>
                    </a:cubicBezTo>
                    <a:cubicBezTo>
                      <a:pt x="69" y="6"/>
                      <a:pt x="69" y="6"/>
                      <a:pt x="69" y="6"/>
                    </a:cubicBezTo>
                    <a:cubicBezTo>
                      <a:pt x="69" y="7"/>
                      <a:pt x="68" y="8"/>
                      <a:pt x="67" y="9"/>
                    </a:cubicBezTo>
                    <a:cubicBezTo>
                      <a:pt x="66" y="10"/>
                      <a:pt x="66" y="10"/>
                      <a:pt x="66" y="12"/>
                    </a:cubicBezTo>
                    <a:cubicBezTo>
                      <a:pt x="65" y="13"/>
                      <a:pt x="65" y="15"/>
                      <a:pt x="61" y="20"/>
                    </a:cubicBezTo>
                    <a:cubicBezTo>
                      <a:pt x="56" y="28"/>
                      <a:pt x="46" y="30"/>
                      <a:pt x="41" y="32"/>
                    </a:cubicBezTo>
                    <a:cubicBezTo>
                      <a:pt x="40" y="32"/>
                      <a:pt x="39" y="32"/>
                      <a:pt x="39" y="33"/>
                    </a:cubicBezTo>
                    <a:cubicBezTo>
                      <a:pt x="35" y="34"/>
                      <a:pt x="33" y="39"/>
                      <a:pt x="31" y="45"/>
                    </a:cubicBezTo>
                    <a:cubicBezTo>
                      <a:pt x="30" y="47"/>
                      <a:pt x="30" y="48"/>
                      <a:pt x="29" y="50"/>
                    </a:cubicBezTo>
                    <a:cubicBezTo>
                      <a:pt x="29" y="51"/>
                      <a:pt x="29" y="51"/>
                      <a:pt x="28" y="52"/>
                    </a:cubicBezTo>
                    <a:cubicBezTo>
                      <a:pt x="28" y="52"/>
                      <a:pt x="28" y="52"/>
                      <a:pt x="28" y="52"/>
                    </a:cubicBezTo>
                    <a:cubicBezTo>
                      <a:pt x="27" y="53"/>
                      <a:pt x="26" y="55"/>
                      <a:pt x="24" y="55"/>
                    </a:cubicBezTo>
                    <a:cubicBezTo>
                      <a:pt x="23" y="55"/>
                      <a:pt x="21" y="53"/>
                      <a:pt x="19" y="51"/>
                    </a:cubicBezTo>
                    <a:cubicBezTo>
                      <a:pt x="19" y="50"/>
                      <a:pt x="19" y="50"/>
                      <a:pt x="19" y="50"/>
                    </a:cubicBezTo>
                    <a:cubicBezTo>
                      <a:pt x="19" y="50"/>
                      <a:pt x="19" y="50"/>
                      <a:pt x="19" y="50"/>
                    </a:cubicBezTo>
                    <a:cubicBezTo>
                      <a:pt x="19" y="50"/>
                      <a:pt x="18" y="50"/>
                      <a:pt x="18" y="50"/>
                    </a:cubicBezTo>
                    <a:cubicBezTo>
                      <a:pt x="18" y="49"/>
                      <a:pt x="17" y="50"/>
                      <a:pt x="16" y="50"/>
                    </a:cubicBezTo>
                    <a:cubicBezTo>
                      <a:pt x="16" y="50"/>
                      <a:pt x="15" y="50"/>
                      <a:pt x="14" y="50"/>
                    </a:cubicBezTo>
                    <a:cubicBezTo>
                      <a:pt x="13" y="50"/>
                      <a:pt x="12" y="49"/>
                      <a:pt x="11" y="49"/>
                    </a:cubicBezTo>
                    <a:cubicBezTo>
                      <a:pt x="8" y="46"/>
                      <a:pt x="8" y="45"/>
                      <a:pt x="10" y="43"/>
                    </a:cubicBezTo>
                    <a:cubicBezTo>
                      <a:pt x="10" y="42"/>
                      <a:pt x="10" y="42"/>
                      <a:pt x="11" y="41"/>
                    </a:cubicBezTo>
                    <a:cubicBezTo>
                      <a:pt x="11" y="41"/>
                      <a:pt x="11" y="41"/>
                      <a:pt x="11" y="41"/>
                    </a:cubicBezTo>
                    <a:cubicBezTo>
                      <a:pt x="11" y="41"/>
                      <a:pt x="11" y="40"/>
                      <a:pt x="11" y="40"/>
                    </a:cubicBezTo>
                    <a:cubicBezTo>
                      <a:pt x="11" y="40"/>
                      <a:pt x="11" y="40"/>
                      <a:pt x="11" y="40"/>
                    </a:cubicBezTo>
                    <a:cubicBezTo>
                      <a:pt x="11" y="40"/>
                      <a:pt x="10" y="39"/>
                      <a:pt x="10" y="39"/>
                    </a:cubicBezTo>
                    <a:cubicBezTo>
                      <a:pt x="10" y="39"/>
                      <a:pt x="10" y="39"/>
                      <a:pt x="10" y="38"/>
                    </a:cubicBezTo>
                    <a:cubicBezTo>
                      <a:pt x="10" y="38"/>
                      <a:pt x="10" y="38"/>
                      <a:pt x="9" y="38"/>
                    </a:cubicBezTo>
                    <a:cubicBezTo>
                      <a:pt x="9" y="38"/>
                      <a:pt x="9" y="38"/>
                      <a:pt x="9" y="37"/>
                    </a:cubicBezTo>
                    <a:cubicBezTo>
                      <a:pt x="6" y="38"/>
                      <a:pt x="3" y="43"/>
                      <a:pt x="1" y="47"/>
                    </a:cubicBezTo>
                    <a:cubicBezTo>
                      <a:pt x="0" y="49"/>
                      <a:pt x="2" y="54"/>
                      <a:pt x="4" y="57"/>
                    </a:cubicBezTo>
                    <a:cubicBezTo>
                      <a:pt x="4" y="59"/>
                      <a:pt x="5" y="60"/>
                      <a:pt x="5" y="61"/>
                    </a:cubicBezTo>
                    <a:cubicBezTo>
                      <a:pt x="5" y="62"/>
                      <a:pt x="6" y="63"/>
                      <a:pt x="5" y="63"/>
                    </a:cubicBezTo>
                    <a:cubicBezTo>
                      <a:pt x="4" y="64"/>
                      <a:pt x="4" y="64"/>
                      <a:pt x="3" y="64"/>
                    </a:cubicBezTo>
                    <a:cubicBezTo>
                      <a:pt x="2" y="64"/>
                      <a:pt x="2" y="64"/>
                      <a:pt x="2" y="65"/>
                    </a:cubicBezTo>
                    <a:cubicBezTo>
                      <a:pt x="2" y="66"/>
                      <a:pt x="6" y="69"/>
                      <a:pt x="9" y="71"/>
                    </a:cubicBezTo>
                    <a:cubicBezTo>
                      <a:pt x="11" y="72"/>
                      <a:pt x="12" y="73"/>
                      <a:pt x="14" y="74"/>
                    </a:cubicBezTo>
                    <a:cubicBezTo>
                      <a:pt x="16" y="75"/>
                      <a:pt x="18" y="79"/>
                      <a:pt x="20" y="82"/>
                    </a:cubicBezTo>
                    <a:cubicBezTo>
                      <a:pt x="22" y="85"/>
                      <a:pt x="23" y="87"/>
                      <a:pt x="25" y="89"/>
                    </a:cubicBezTo>
                    <a:cubicBezTo>
                      <a:pt x="28" y="92"/>
                      <a:pt x="29" y="95"/>
                      <a:pt x="30" y="99"/>
                    </a:cubicBezTo>
                    <a:cubicBezTo>
                      <a:pt x="31" y="101"/>
                      <a:pt x="32" y="104"/>
                      <a:pt x="33" y="107"/>
                    </a:cubicBezTo>
                    <a:cubicBezTo>
                      <a:pt x="37" y="116"/>
                      <a:pt x="45" y="133"/>
                      <a:pt x="51" y="140"/>
                    </a:cubicBezTo>
                    <a:cubicBezTo>
                      <a:pt x="53" y="143"/>
                      <a:pt x="60" y="152"/>
                      <a:pt x="57" y="155"/>
                    </a:cubicBezTo>
                    <a:cubicBezTo>
                      <a:pt x="56" y="157"/>
                      <a:pt x="58" y="162"/>
                      <a:pt x="61" y="164"/>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64" name="Freeform 157">
                <a:extLst>
                  <a:ext uri="{FF2B5EF4-FFF2-40B4-BE49-F238E27FC236}">
                    <a16:creationId xmlns:a16="http://schemas.microsoft.com/office/drawing/2014/main" id="{115E1547-9963-4E1D-A584-07F24D4BAF6A}"/>
                  </a:ext>
                </a:extLst>
              </p:cNvPr>
              <p:cNvSpPr>
                <a:spLocks/>
              </p:cNvSpPr>
              <p:nvPr/>
            </p:nvSpPr>
            <p:spPr bwMode="auto">
              <a:xfrm>
                <a:off x="4073349" y="6415523"/>
                <a:ext cx="97339" cy="66640"/>
              </a:xfrm>
              <a:custGeom>
                <a:avLst/>
                <a:gdLst>
                  <a:gd name="T0" fmla="*/ 18 w 39"/>
                  <a:gd name="T1" fmla="*/ 25 h 27"/>
                  <a:gd name="T2" fmla="*/ 19 w 39"/>
                  <a:gd name="T3" fmla="*/ 26 h 27"/>
                  <a:gd name="T4" fmla="*/ 20 w 39"/>
                  <a:gd name="T5" fmla="*/ 26 h 27"/>
                  <a:gd name="T6" fmla="*/ 20 w 39"/>
                  <a:gd name="T7" fmla="*/ 26 h 27"/>
                  <a:gd name="T8" fmla="*/ 22 w 39"/>
                  <a:gd name="T9" fmla="*/ 27 h 27"/>
                  <a:gd name="T10" fmla="*/ 24 w 39"/>
                  <a:gd name="T11" fmla="*/ 26 h 27"/>
                  <a:gd name="T12" fmla="*/ 31 w 39"/>
                  <a:gd name="T13" fmla="*/ 24 h 27"/>
                  <a:gd name="T14" fmla="*/ 38 w 39"/>
                  <a:gd name="T15" fmla="*/ 22 h 27"/>
                  <a:gd name="T16" fmla="*/ 39 w 39"/>
                  <a:gd name="T17" fmla="*/ 22 h 27"/>
                  <a:gd name="T18" fmla="*/ 31 w 39"/>
                  <a:gd name="T19" fmla="*/ 21 h 27"/>
                  <a:gd name="T20" fmla="*/ 10 w 39"/>
                  <a:gd name="T21" fmla="*/ 8 h 27"/>
                  <a:gd name="T22" fmla="*/ 8 w 39"/>
                  <a:gd name="T23" fmla="*/ 6 h 27"/>
                  <a:gd name="T24" fmla="*/ 5 w 39"/>
                  <a:gd name="T25" fmla="*/ 2 h 27"/>
                  <a:gd name="T26" fmla="*/ 4 w 39"/>
                  <a:gd name="T27" fmla="*/ 0 h 27"/>
                  <a:gd name="T28" fmla="*/ 3 w 39"/>
                  <a:gd name="T29" fmla="*/ 1 h 27"/>
                  <a:gd name="T30" fmla="*/ 1 w 39"/>
                  <a:gd name="T31" fmla="*/ 0 h 27"/>
                  <a:gd name="T32" fmla="*/ 0 w 39"/>
                  <a:gd name="T33" fmla="*/ 2 h 27"/>
                  <a:gd name="T34" fmla="*/ 0 w 39"/>
                  <a:gd name="T35" fmla="*/ 3 h 27"/>
                  <a:gd name="T36" fmla="*/ 0 w 39"/>
                  <a:gd name="T37" fmla="*/ 6 h 27"/>
                  <a:gd name="T38" fmla="*/ 0 w 39"/>
                  <a:gd name="T39" fmla="*/ 9 h 27"/>
                  <a:gd name="T40" fmla="*/ 0 w 39"/>
                  <a:gd name="T41" fmla="*/ 10 h 27"/>
                  <a:gd name="T42" fmla="*/ 0 w 39"/>
                  <a:gd name="T43" fmla="*/ 13 h 27"/>
                  <a:gd name="T44" fmla="*/ 0 w 39"/>
                  <a:gd name="T45" fmla="*/ 13 h 27"/>
                  <a:gd name="T46" fmla="*/ 0 w 39"/>
                  <a:gd name="T47" fmla="*/ 17 h 27"/>
                  <a:gd name="T48" fmla="*/ 0 w 39"/>
                  <a:gd name="T49" fmla="*/ 17 h 27"/>
                  <a:gd name="T50" fmla="*/ 0 w 39"/>
                  <a:gd name="T51" fmla="*/ 24 h 27"/>
                  <a:gd name="T52" fmla="*/ 1 w 39"/>
                  <a:gd name="T53" fmla="*/ 24 h 27"/>
                  <a:gd name="T54" fmla="*/ 1 w 39"/>
                  <a:gd name="T55" fmla="*/ 25 h 27"/>
                  <a:gd name="T56" fmla="*/ 4 w 39"/>
                  <a:gd name="T57" fmla="*/ 25 h 27"/>
                  <a:gd name="T58" fmla="*/ 11 w 39"/>
                  <a:gd name="T59" fmla="*/ 25 h 27"/>
                  <a:gd name="T60" fmla="*/ 14 w 39"/>
                  <a:gd name="T61" fmla="*/ 25 h 27"/>
                  <a:gd name="T62" fmla="*/ 15 w 39"/>
                  <a:gd name="T63" fmla="*/ 25 h 27"/>
                  <a:gd name="T64" fmla="*/ 16 w 39"/>
                  <a:gd name="T65" fmla="*/ 25 h 27"/>
                  <a:gd name="T66" fmla="*/ 17 w 39"/>
                  <a:gd name="T67" fmla="*/ 25 h 27"/>
                  <a:gd name="T68" fmla="*/ 18 w 39"/>
                  <a:gd name="T69"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27">
                    <a:moveTo>
                      <a:pt x="18" y="25"/>
                    </a:moveTo>
                    <a:cubicBezTo>
                      <a:pt x="18" y="25"/>
                      <a:pt x="19" y="26"/>
                      <a:pt x="19" y="26"/>
                    </a:cubicBezTo>
                    <a:cubicBezTo>
                      <a:pt x="19" y="26"/>
                      <a:pt x="19" y="26"/>
                      <a:pt x="20" y="26"/>
                    </a:cubicBezTo>
                    <a:cubicBezTo>
                      <a:pt x="20" y="26"/>
                      <a:pt x="20" y="26"/>
                      <a:pt x="20" y="26"/>
                    </a:cubicBezTo>
                    <a:cubicBezTo>
                      <a:pt x="21" y="26"/>
                      <a:pt x="22" y="27"/>
                      <a:pt x="22" y="27"/>
                    </a:cubicBezTo>
                    <a:cubicBezTo>
                      <a:pt x="23" y="27"/>
                      <a:pt x="23" y="27"/>
                      <a:pt x="24" y="26"/>
                    </a:cubicBezTo>
                    <a:cubicBezTo>
                      <a:pt x="25" y="24"/>
                      <a:pt x="28" y="24"/>
                      <a:pt x="31" y="24"/>
                    </a:cubicBezTo>
                    <a:cubicBezTo>
                      <a:pt x="33" y="24"/>
                      <a:pt x="36" y="23"/>
                      <a:pt x="38" y="22"/>
                    </a:cubicBezTo>
                    <a:cubicBezTo>
                      <a:pt x="38" y="22"/>
                      <a:pt x="38" y="22"/>
                      <a:pt x="39" y="22"/>
                    </a:cubicBezTo>
                    <a:cubicBezTo>
                      <a:pt x="38" y="21"/>
                      <a:pt x="36" y="21"/>
                      <a:pt x="31" y="21"/>
                    </a:cubicBezTo>
                    <a:cubicBezTo>
                      <a:pt x="26" y="20"/>
                      <a:pt x="18" y="14"/>
                      <a:pt x="10" y="8"/>
                    </a:cubicBezTo>
                    <a:cubicBezTo>
                      <a:pt x="9" y="7"/>
                      <a:pt x="8" y="6"/>
                      <a:pt x="8" y="6"/>
                    </a:cubicBezTo>
                    <a:cubicBezTo>
                      <a:pt x="6" y="4"/>
                      <a:pt x="6" y="3"/>
                      <a:pt x="5" y="2"/>
                    </a:cubicBezTo>
                    <a:cubicBezTo>
                      <a:pt x="5" y="1"/>
                      <a:pt x="5" y="0"/>
                      <a:pt x="4" y="0"/>
                    </a:cubicBezTo>
                    <a:cubicBezTo>
                      <a:pt x="4" y="0"/>
                      <a:pt x="4" y="1"/>
                      <a:pt x="3" y="1"/>
                    </a:cubicBezTo>
                    <a:cubicBezTo>
                      <a:pt x="2" y="1"/>
                      <a:pt x="1" y="1"/>
                      <a:pt x="1" y="0"/>
                    </a:cubicBezTo>
                    <a:cubicBezTo>
                      <a:pt x="1" y="1"/>
                      <a:pt x="1" y="1"/>
                      <a:pt x="0" y="2"/>
                    </a:cubicBezTo>
                    <a:cubicBezTo>
                      <a:pt x="0" y="2"/>
                      <a:pt x="0" y="3"/>
                      <a:pt x="0" y="3"/>
                    </a:cubicBezTo>
                    <a:cubicBezTo>
                      <a:pt x="0" y="4"/>
                      <a:pt x="0" y="5"/>
                      <a:pt x="0" y="6"/>
                    </a:cubicBezTo>
                    <a:cubicBezTo>
                      <a:pt x="0" y="7"/>
                      <a:pt x="0" y="8"/>
                      <a:pt x="0" y="9"/>
                    </a:cubicBezTo>
                    <a:cubicBezTo>
                      <a:pt x="0" y="9"/>
                      <a:pt x="0" y="10"/>
                      <a:pt x="0" y="10"/>
                    </a:cubicBezTo>
                    <a:cubicBezTo>
                      <a:pt x="0" y="11"/>
                      <a:pt x="0" y="12"/>
                      <a:pt x="0" y="13"/>
                    </a:cubicBezTo>
                    <a:cubicBezTo>
                      <a:pt x="0" y="13"/>
                      <a:pt x="0" y="13"/>
                      <a:pt x="0" y="13"/>
                    </a:cubicBezTo>
                    <a:cubicBezTo>
                      <a:pt x="0" y="15"/>
                      <a:pt x="0" y="16"/>
                      <a:pt x="0" y="17"/>
                    </a:cubicBezTo>
                    <a:cubicBezTo>
                      <a:pt x="0" y="17"/>
                      <a:pt x="0" y="17"/>
                      <a:pt x="0" y="17"/>
                    </a:cubicBezTo>
                    <a:cubicBezTo>
                      <a:pt x="0" y="20"/>
                      <a:pt x="0" y="22"/>
                      <a:pt x="0" y="24"/>
                    </a:cubicBezTo>
                    <a:cubicBezTo>
                      <a:pt x="0" y="24"/>
                      <a:pt x="0" y="24"/>
                      <a:pt x="1" y="24"/>
                    </a:cubicBezTo>
                    <a:cubicBezTo>
                      <a:pt x="1" y="24"/>
                      <a:pt x="1" y="25"/>
                      <a:pt x="1" y="25"/>
                    </a:cubicBezTo>
                    <a:cubicBezTo>
                      <a:pt x="1" y="25"/>
                      <a:pt x="2" y="25"/>
                      <a:pt x="4" y="25"/>
                    </a:cubicBezTo>
                    <a:cubicBezTo>
                      <a:pt x="6" y="25"/>
                      <a:pt x="8" y="25"/>
                      <a:pt x="11" y="25"/>
                    </a:cubicBezTo>
                    <a:cubicBezTo>
                      <a:pt x="12" y="25"/>
                      <a:pt x="13" y="25"/>
                      <a:pt x="14" y="25"/>
                    </a:cubicBezTo>
                    <a:cubicBezTo>
                      <a:pt x="14" y="25"/>
                      <a:pt x="14" y="25"/>
                      <a:pt x="15" y="25"/>
                    </a:cubicBezTo>
                    <a:cubicBezTo>
                      <a:pt x="15" y="25"/>
                      <a:pt x="16" y="25"/>
                      <a:pt x="16" y="25"/>
                    </a:cubicBezTo>
                    <a:cubicBezTo>
                      <a:pt x="17" y="25"/>
                      <a:pt x="17" y="25"/>
                      <a:pt x="17" y="25"/>
                    </a:cubicBezTo>
                    <a:cubicBezTo>
                      <a:pt x="17" y="25"/>
                      <a:pt x="18" y="25"/>
                      <a:pt x="18" y="25"/>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65" name="Freeform 158">
                <a:extLst>
                  <a:ext uri="{FF2B5EF4-FFF2-40B4-BE49-F238E27FC236}">
                    <a16:creationId xmlns:a16="http://schemas.microsoft.com/office/drawing/2014/main" id="{18972857-8AF0-4A2C-8249-31D105E8BA1A}"/>
                  </a:ext>
                </a:extLst>
              </p:cNvPr>
              <p:cNvSpPr>
                <a:spLocks/>
              </p:cNvSpPr>
              <p:nvPr/>
            </p:nvSpPr>
            <p:spPr bwMode="auto">
              <a:xfrm>
                <a:off x="3877923" y="5254199"/>
                <a:ext cx="238105" cy="1247431"/>
              </a:xfrm>
              <a:custGeom>
                <a:avLst/>
                <a:gdLst>
                  <a:gd name="T0" fmla="*/ 78 w 95"/>
                  <a:gd name="T1" fmla="*/ 497 h 505"/>
                  <a:gd name="T2" fmla="*/ 76 w 95"/>
                  <a:gd name="T3" fmla="*/ 460 h 505"/>
                  <a:gd name="T4" fmla="*/ 57 w 95"/>
                  <a:gd name="T5" fmla="*/ 450 h 505"/>
                  <a:gd name="T6" fmla="*/ 31 w 95"/>
                  <a:gd name="T7" fmla="*/ 430 h 505"/>
                  <a:gd name="T8" fmla="*/ 23 w 95"/>
                  <a:gd name="T9" fmla="*/ 410 h 505"/>
                  <a:gd name="T10" fmla="*/ 39 w 95"/>
                  <a:gd name="T11" fmla="*/ 378 h 505"/>
                  <a:gd name="T12" fmla="*/ 45 w 95"/>
                  <a:gd name="T13" fmla="*/ 353 h 505"/>
                  <a:gd name="T14" fmla="*/ 47 w 95"/>
                  <a:gd name="T15" fmla="*/ 340 h 505"/>
                  <a:gd name="T16" fmla="*/ 39 w 95"/>
                  <a:gd name="T17" fmla="*/ 321 h 505"/>
                  <a:gd name="T18" fmla="*/ 40 w 95"/>
                  <a:gd name="T19" fmla="*/ 285 h 505"/>
                  <a:gd name="T20" fmla="*/ 51 w 95"/>
                  <a:gd name="T21" fmla="*/ 257 h 505"/>
                  <a:gd name="T22" fmla="*/ 58 w 95"/>
                  <a:gd name="T23" fmla="*/ 213 h 505"/>
                  <a:gd name="T24" fmla="*/ 58 w 95"/>
                  <a:gd name="T25" fmla="*/ 176 h 505"/>
                  <a:gd name="T26" fmla="*/ 64 w 95"/>
                  <a:gd name="T27" fmla="*/ 138 h 505"/>
                  <a:gd name="T28" fmla="*/ 79 w 95"/>
                  <a:gd name="T29" fmla="*/ 105 h 505"/>
                  <a:gd name="T30" fmla="*/ 93 w 95"/>
                  <a:gd name="T31" fmla="*/ 73 h 505"/>
                  <a:gd name="T32" fmla="*/ 94 w 95"/>
                  <a:gd name="T33" fmla="*/ 68 h 505"/>
                  <a:gd name="T34" fmla="*/ 95 w 95"/>
                  <a:gd name="T35" fmla="*/ 62 h 505"/>
                  <a:gd name="T36" fmla="*/ 89 w 95"/>
                  <a:gd name="T37" fmla="*/ 64 h 505"/>
                  <a:gd name="T38" fmla="*/ 76 w 95"/>
                  <a:gd name="T39" fmla="*/ 33 h 505"/>
                  <a:gd name="T40" fmla="*/ 75 w 95"/>
                  <a:gd name="T41" fmla="*/ 17 h 505"/>
                  <a:gd name="T42" fmla="*/ 69 w 95"/>
                  <a:gd name="T43" fmla="*/ 1 h 505"/>
                  <a:gd name="T44" fmla="*/ 62 w 95"/>
                  <a:gd name="T45" fmla="*/ 13 h 505"/>
                  <a:gd name="T46" fmla="*/ 59 w 95"/>
                  <a:gd name="T47" fmla="*/ 88 h 505"/>
                  <a:gd name="T48" fmla="*/ 50 w 95"/>
                  <a:gd name="T49" fmla="*/ 148 h 505"/>
                  <a:gd name="T50" fmla="*/ 42 w 95"/>
                  <a:gd name="T51" fmla="*/ 200 h 505"/>
                  <a:gd name="T52" fmla="*/ 24 w 95"/>
                  <a:gd name="T53" fmla="*/ 248 h 505"/>
                  <a:gd name="T54" fmla="*/ 21 w 95"/>
                  <a:gd name="T55" fmla="*/ 289 h 505"/>
                  <a:gd name="T56" fmla="*/ 19 w 95"/>
                  <a:gd name="T57" fmla="*/ 322 h 505"/>
                  <a:gd name="T58" fmla="*/ 31 w 95"/>
                  <a:gd name="T59" fmla="*/ 301 h 505"/>
                  <a:gd name="T60" fmla="*/ 29 w 95"/>
                  <a:gd name="T61" fmla="*/ 326 h 505"/>
                  <a:gd name="T62" fmla="*/ 27 w 95"/>
                  <a:gd name="T63" fmla="*/ 345 h 505"/>
                  <a:gd name="T64" fmla="*/ 23 w 95"/>
                  <a:gd name="T65" fmla="*/ 362 h 505"/>
                  <a:gd name="T66" fmla="*/ 14 w 95"/>
                  <a:gd name="T67" fmla="*/ 354 h 505"/>
                  <a:gd name="T68" fmla="*/ 6 w 95"/>
                  <a:gd name="T69" fmla="*/ 366 h 505"/>
                  <a:gd name="T70" fmla="*/ 10 w 95"/>
                  <a:gd name="T71" fmla="*/ 372 h 505"/>
                  <a:gd name="T72" fmla="*/ 12 w 95"/>
                  <a:gd name="T73" fmla="*/ 385 h 505"/>
                  <a:gd name="T74" fmla="*/ 15 w 95"/>
                  <a:gd name="T75" fmla="*/ 390 h 505"/>
                  <a:gd name="T76" fmla="*/ 3 w 95"/>
                  <a:gd name="T77" fmla="*/ 399 h 505"/>
                  <a:gd name="T78" fmla="*/ 3 w 95"/>
                  <a:gd name="T79" fmla="*/ 410 h 505"/>
                  <a:gd name="T80" fmla="*/ 11 w 95"/>
                  <a:gd name="T81" fmla="*/ 414 h 505"/>
                  <a:gd name="T82" fmla="*/ 12 w 95"/>
                  <a:gd name="T83" fmla="*/ 428 h 505"/>
                  <a:gd name="T84" fmla="*/ 12 w 95"/>
                  <a:gd name="T85" fmla="*/ 436 h 505"/>
                  <a:gd name="T86" fmla="*/ 16 w 95"/>
                  <a:gd name="T87" fmla="*/ 445 h 505"/>
                  <a:gd name="T88" fmla="*/ 33 w 95"/>
                  <a:gd name="T89" fmla="*/ 448 h 505"/>
                  <a:gd name="T90" fmla="*/ 27 w 95"/>
                  <a:gd name="T91" fmla="*/ 455 h 505"/>
                  <a:gd name="T92" fmla="*/ 40 w 95"/>
                  <a:gd name="T93" fmla="*/ 460 h 505"/>
                  <a:gd name="T94" fmla="*/ 25 w 95"/>
                  <a:gd name="T95" fmla="*/ 468 h 505"/>
                  <a:gd name="T96" fmla="*/ 42 w 95"/>
                  <a:gd name="T97" fmla="*/ 469 h 505"/>
                  <a:gd name="T98" fmla="*/ 20 w 95"/>
                  <a:gd name="T99" fmla="*/ 472 h 505"/>
                  <a:gd name="T100" fmla="*/ 39 w 95"/>
                  <a:gd name="T101" fmla="*/ 483 h 505"/>
                  <a:gd name="T102" fmla="*/ 50 w 95"/>
                  <a:gd name="T103" fmla="*/ 469 h 505"/>
                  <a:gd name="T104" fmla="*/ 63 w 95"/>
                  <a:gd name="T105" fmla="*/ 470 h 505"/>
                  <a:gd name="T106" fmla="*/ 63 w 95"/>
                  <a:gd name="T107" fmla="*/ 485 h 505"/>
                  <a:gd name="T108" fmla="*/ 55 w 95"/>
                  <a:gd name="T109" fmla="*/ 485 h 505"/>
                  <a:gd name="T110" fmla="*/ 43 w 95"/>
                  <a:gd name="T111" fmla="*/ 489 h 505"/>
                  <a:gd name="T112" fmla="*/ 59 w 95"/>
                  <a:gd name="T113" fmla="*/ 490 h 505"/>
                  <a:gd name="T114" fmla="*/ 79 w 95"/>
                  <a:gd name="T115" fmla="*/ 501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5" h="505">
                    <a:moveTo>
                      <a:pt x="79" y="501"/>
                    </a:moveTo>
                    <a:cubicBezTo>
                      <a:pt x="80" y="503"/>
                      <a:pt x="82" y="505"/>
                      <a:pt x="83" y="505"/>
                    </a:cubicBezTo>
                    <a:cubicBezTo>
                      <a:pt x="84" y="505"/>
                      <a:pt x="84" y="505"/>
                      <a:pt x="84" y="505"/>
                    </a:cubicBezTo>
                    <a:cubicBezTo>
                      <a:pt x="84" y="505"/>
                      <a:pt x="83" y="502"/>
                      <a:pt x="81" y="499"/>
                    </a:cubicBezTo>
                    <a:cubicBezTo>
                      <a:pt x="80" y="499"/>
                      <a:pt x="79" y="498"/>
                      <a:pt x="80" y="497"/>
                    </a:cubicBezTo>
                    <a:cubicBezTo>
                      <a:pt x="79" y="497"/>
                      <a:pt x="79" y="497"/>
                      <a:pt x="79" y="497"/>
                    </a:cubicBezTo>
                    <a:cubicBezTo>
                      <a:pt x="78" y="497"/>
                      <a:pt x="78" y="497"/>
                      <a:pt x="78" y="497"/>
                    </a:cubicBezTo>
                    <a:cubicBezTo>
                      <a:pt x="78" y="497"/>
                      <a:pt x="78" y="497"/>
                      <a:pt x="78" y="497"/>
                    </a:cubicBezTo>
                    <a:cubicBezTo>
                      <a:pt x="77" y="497"/>
                      <a:pt x="76" y="497"/>
                      <a:pt x="76" y="484"/>
                    </a:cubicBezTo>
                    <a:cubicBezTo>
                      <a:pt x="76" y="483"/>
                      <a:pt x="76" y="482"/>
                      <a:pt x="76" y="481"/>
                    </a:cubicBezTo>
                    <a:cubicBezTo>
                      <a:pt x="76" y="481"/>
                      <a:pt x="76" y="481"/>
                      <a:pt x="76" y="481"/>
                    </a:cubicBezTo>
                    <a:cubicBezTo>
                      <a:pt x="76" y="476"/>
                      <a:pt x="77" y="469"/>
                      <a:pt x="77" y="461"/>
                    </a:cubicBezTo>
                    <a:cubicBezTo>
                      <a:pt x="77" y="461"/>
                      <a:pt x="77" y="460"/>
                      <a:pt x="77" y="460"/>
                    </a:cubicBezTo>
                    <a:cubicBezTo>
                      <a:pt x="76" y="460"/>
                      <a:pt x="76" y="460"/>
                      <a:pt x="76" y="460"/>
                    </a:cubicBezTo>
                    <a:cubicBezTo>
                      <a:pt x="73" y="460"/>
                      <a:pt x="69" y="460"/>
                      <a:pt x="68" y="458"/>
                    </a:cubicBezTo>
                    <a:cubicBezTo>
                      <a:pt x="67" y="457"/>
                      <a:pt x="67" y="456"/>
                      <a:pt x="67" y="454"/>
                    </a:cubicBezTo>
                    <a:cubicBezTo>
                      <a:pt x="67" y="454"/>
                      <a:pt x="67" y="453"/>
                      <a:pt x="68" y="453"/>
                    </a:cubicBezTo>
                    <a:cubicBezTo>
                      <a:pt x="67" y="452"/>
                      <a:pt x="67" y="452"/>
                      <a:pt x="66" y="452"/>
                    </a:cubicBezTo>
                    <a:cubicBezTo>
                      <a:pt x="66" y="452"/>
                      <a:pt x="66" y="451"/>
                      <a:pt x="66" y="451"/>
                    </a:cubicBezTo>
                    <a:cubicBezTo>
                      <a:pt x="65" y="451"/>
                      <a:pt x="64" y="450"/>
                      <a:pt x="63" y="450"/>
                    </a:cubicBezTo>
                    <a:cubicBezTo>
                      <a:pt x="62" y="450"/>
                      <a:pt x="59" y="450"/>
                      <a:pt x="57" y="450"/>
                    </a:cubicBezTo>
                    <a:cubicBezTo>
                      <a:pt x="51" y="450"/>
                      <a:pt x="45" y="450"/>
                      <a:pt x="43" y="451"/>
                    </a:cubicBezTo>
                    <a:cubicBezTo>
                      <a:pt x="41" y="451"/>
                      <a:pt x="40" y="449"/>
                      <a:pt x="39" y="447"/>
                    </a:cubicBezTo>
                    <a:cubicBezTo>
                      <a:pt x="39" y="447"/>
                      <a:pt x="38" y="446"/>
                      <a:pt x="38" y="446"/>
                    </a:cubicBezTo>
                    <a:cubicBezTo>
                      <a:pt x="37" y="446"/>
                      <a:pt x="37" y="446"/>
                      <a:pt x="36" y="445"/>
                    </a:cubicBezTo>
                    <a:cubicBezTo>
                      <a:pt x="35" y="443"/>
                      <a:pt x="35" y="435"/>
                      <a:pt x="36" y="432"/>
                    </a:cubicBezTo>
                    <a:cubicBezTo>
                      <a:pt x="36" y="431"/>
                      <a:pt x="36" y="431"/>
                      <a:pt x="36" y="431"/>
                    </a:cubicBezTo>
                    <a:cubicBezTo>
                      <a:pt x="36" y="430"/>
                      <a:pt x="33" y="430"/>
                      <a:pt x="31" y="430"/>
                    </a:cubicBezTo>
                    <a:cubicBezTo>
                      <a:pt x="31" y="430"/>
                      <a:pt x="30" y="430"/>
                      <a:pt x="30" y="430"/>
                    </a:cubicBezTo>
                    <a:cubicBezTo>
                      <a:pt x="28" y="430"/>
                      <a:pt x="27" y="430"/>
                      <a:pt x="26" y="429"/>
                    </a:cubicBezTo>
                    <a:cubicBezTo>
                      <a:pt x="25" y="429"/>
                      <a:pt x="25" y="428"/>
                      <a:pt x="25" y="427"/>
                    </a:cubicBezTo>
                    <a:cubicBezTo>
                      <a:pt x="25" y="426"/>
                      <a:pt x="25" y="426"/>
                      <a:pt x="25" y="426"/>
                    </a:cubicBezTo>
                    <a:cubicBezTo>
                      <a:pt x="25" y="424"/>
                      <a:pt x="25" y="423"/>
                      <a:pt x="24" y="422"/>
                    </a:cubicBezTo>
                    <a:cubicBezTo>
                      <a:pt x="21" y="419"/>
                      <a:pt x="22" y="415"/>
                      <a:pt x="23" y="412"/>
                    </a:cubicBezTo>
                    <a:cubicBezTo>
                      <a:pt x="23" y="412"/>
                      <a:pt x="23" y="411"/>
                      <a:pt x="23" y="410"/>
                    </a:cubicBezTo>
                    <a:cubicBezTo>
                      <a:pt x="24" y="408"/>
                      <a:pt x="26" y="402"/>
                      <a:pt x="30" y="402"/>
                    </a:cubicBezTo>
                    <a:cubicBezTo>
                      <a:pt x="31" y="402"/>
                      <a:pt x="31" y="402"/>
                      <a:pt x="32" y="400"/>
                    </a:cubicBezTo>
                    <a:cubicBezTo>
                      <a:pt x="32" y="398"/>
                      <a:pt x="32" y="396"/>
                      <a:pt x="35" y="395"/>
                    </a:cubicBezTo>
                    <a:cubicBezTo>
                      <a:pt x="36" y="394"/>
                      <a:pt x="35" y="393"/>
                      <a:pt x="34" y="391"/>
                    </a:cubicBezTo>
                    <a:cubicBezTo>
                      <a:pt x="33" y="390"/>
                      <a:pt x="32" y="387"/>
                      <a:pt x="34" y="386"/>
                    </a:cubicBezTo>
                    <a:cubicBezTo>
                      <a:pt x="35" y="385"/>
                      <a:pt x="35" y="384"/>
                      <a:pt x="35" y="383"/>
                    </a:cubicBezTo>
                    <a:cubicBezTo>
                      <a:pt x="36" y="381"/>
                      <a:pt x="36" y="379"/>
                      <a:pt x="39" y="378"/>
                    </a:cubicBezTo>
                    <a:cubicBezTo>
                      <a:pt x="41" y="378"/>
                      <a:pt x="41" y="377"/>
                      <a:pt x="41" y="375"/>
                    </a:cubicBezTo>
                    <a:cubicBezTo>
                      <a:pt x="41" y="373"/>
                      <a:pt x="40" y="371"/>
                      <a:pt x="43" y="370"/>
                    </a:cubicBezTo>
                    <a:cubicBezTo>
                      <a:pt x="43" y="370"/>
                      <a:pt x="43" y="370"/>
                      <a:pt x="43" y="370"/>
                    </a:cubicBezTo>
                    <a:cubicBezTo>
                      <a:pt x="43" y="370"/>
                      <a:pt x="43" y="369"/>
                      <a:pt x="43" y="368"/>
                    </a:cubicBezTo>
                    <a:cubicBezTo>
                      <a:pt x="42" y="366"/>
                      <a:pt x="42" y="364"/>
                      <a:pt x="42" y="362"/>
                    </a:cubicBezTo>
                    <a:cubicBezTo>
                      <a:pt x="43" y="361"/>
                      <a:pt x="42" y="360"/>
                      <a:pt x="42" y="359"/>
                    </a:cubicBezTo>
                    <a:cubicBezTo>
                      <a:pt x="42" y="357"/>
                      <a:pt x="41" y="354"/>
                      <a:pt x="45" y="353"/>
                    </a:cubicBezTo>
                    <a:cubicBezTo>
                      <a:pt x="45" y="353"/>
                      <a:pt x="46" y="352"/>
                      <a:pt x="46" y="352"/>
                    </a:cubicBezTo>
                    <a:cubicBezTo>
                      <a:pt x="46" y="351"/>
                      <a:pt x="46" y="350"/>
                      <a:pt x="43" y="347"/>
                    </a:cubicBezTo>
                    <a:cubicBezTo>
                      <a:pt x="42" y="347"/>
                      <a:pt x="41" y="346"/>
                      <a:pt x="41" y="344"/>
                    </a:cubicBezTo>
                    <a:cubicBezTo>
                      <a:pt x="42" y="343"/>
                      <a:pt x="44" y="343"/>
                      <a:pt x="48" y="343"/>
                    </a:cubicBezTo>
                    <a:cubicBezTo>
                      <a:pt x="48" y="343"/>
                      <a:pt x="48" y="343"/>
                      <a:pt x="48" y="343"/>
                    </a:cubicBezTo>
                    <a:cubicBezTo>
                      <a:pt x="49" y="343"/>
                      <a:pt x="49" y="342"/>
                      <a:pt x="49" y="342"/>
                    </a:cubicBezTo>
                    <a:cubicBezTo>
                      <a:pt x="49" y="341"/>
                      <a:pt x="48" y="340"/>
                      <a:pt x="47" y="340"/>
                    </a:cubicBezTo>
                    <a:cubicBezTo>
                      <a:pt x="47" y="340"/>
                      <a:pt x="47" y="340"/>
                      <a:pt x="46" y="340"/>
                    </a:cubicBezTo>
                    <a:cubicBezTo>
                      <a:pt x="44" y="341"/>
                      <a:pt x="41" y="340"/>
                      <a:pt x="41" y="338"/>
                    </a:cubicBezTo>
                    <a:cubicBezTo>
                      <a:pt x="40" y="336"/>
                      <a:pt x="40" y="335"/>
                      <a:pt x="41" y="334"/>
                    </a:cubicBezTo>
                    <a:cubicBezTo>
                      <a:pt x="41" y="333"/>
                      <a:pt x="41" y="333"/>
                      <a:pt x="42" y="332"/>
                    </a:cubicBezTo>
                    <a:cubicBezTo>
                      <a:pt x="43" y="331"/>
                      <a:pt x="43" y="331"/>
                      <a:pt x="41" y="329"/>
                    </a:cubicBezTo>
                    <a:cubicBezTo>
                      <a:pt x="40" y="328"/>
                      <a:pt x="39" y="327"/>
                      <a:pt x="40" y="326"/>
                    </a:cubicBezTo>
                    <a:cubicBezTo>
                      <a:pt x="41" y="324"/>
                      <a:pt x="41" y="322"/>
                      <a:pt x="39" y="321"/>
                    </a:cubicBezTo>
                    <a:cubicBezTo>
                      <a:pt x="37" y="319"/>
                      <a:pt x="38" y="314"/>
                      <a:pt x="38" y="312"/>
                    </a:cubicBezTo>
                    <a:cubicBezTo>
                      <a:pt x="39" y="310"/>
                      <a:pt x="40" y="307"/>
                      <a:pt x="41" y="307"/>
                    </a:cubicBezTo>
                    <a:cubicBezTo>
                      <a:pt x="42" y="306"/>
                      <a:pt x="42" y="301"/>
                      <a:pt x="41" y="299"/>
                    </a:cubicBezTo>
                    <a:cubicBezTo>
                      <a:pt x="41" y="298"/>
                      <a:pt x="41" y="297"/>
                      <a:pt x="41" y="296"/>
                    </a:cubicBezTo>
                    <a:cubicBezTo>
                      <a:pt x="41" y="295"/>
                      <a:pt x="41" y="294"/>
                      <a:pt x="40" y="292"/>
                    </a:cubicBezTo>
                    <a:cubicBezTo>
                      <a:pt x="39" y="291"/>
                      <a:pt x="39" y="289"/>
                      <a:pt x="39" y="288"/>
                    </a:cubicBezTo>
                    <a:cubicBezTo>
                      <a:pt x="39" y="287"/>
                      <a:pt x="40" y="286"/>
                      <a:pt x="40" y="285"/>
                    </a:cubicBezTo>
                    <a:cubicBezTo>
                      <a:pt x="41" y="284"/>
                      <a:pt x="42" y="283"/>
                      <a:pt x="42" y="280"/>
                    </a:cubicBezTo>
                    <a:cubicBezTo>
                      <a:pt x="42" y="277"/>
                      <a:pt x="42" y="273"/>
                      <a:pt x="46" y="272"/>
                    </a:cubicBezTo>
                    <a:cubicBezTo>
                      <a:pt x="46" y="272"/>
                      <a:pt x="46" y="270"/>
                      <a:pt x="46" y="268"/>
                    </a:cubicBezTo>
                    <a:cubicBezTo>
                      <a:pt x="46" y="267"/>
                      <a:pt x="46" y="266"/>
                      <a:pt x="46" y="265"/>
                    </a:cubicBezTo>
                    <a:cubicBezTo>
                      <a:pt x="46" y="263"/>
                      <a:pt x="48" y="262"/>
                      <a:pt x="49" y="262"/>
                    </a:cubicBezTo>
                    <a:cubicBezTo>
                      <a:pt x="51" y="262"/>
                      <a:pt x="52" y="262"/>
                      <a:pt x="52" y="260"/>
                    </a:cubicBezTo>
                    <a:cubicBezTo>
                      <a:pt x="52" y="258"/>
                      <a:pt x="52" y="258"/>
                      <a:pt x="51" y="257"/>
                    </a:cubicBezTo>
                    <a:cubicBezTo>
                      <a:pt x="50" y="256"/>
                      <a:pt x="49" y="255"/>
                      <a:pt x="49" y="254"/>
                    </a:cubicBezTo>
                    <a:cubicBezTo>
                      <a:pt x="50" y="252"/>
                      <a:pt x="50" y="250"/>
                      <a:pt x="49" y="247"/>
                    </a:cubicBezTo>
                    <a:cubicBezTo>
                      <a:pt x="49" y="245"/>
                      <a:pt x="49" y="242"/>
                      <a:pt x="49" y="239"/>
                    </a:cubicBezTo>
                    <a:cubicBezTo>
                      <a:pt x="49" y="233"/>
                      <a:pt x="53" y="230"/>
                      <a:pt x="56" y="228"/>
                    </a:cubicBezTo>
                    <a:cubicBezTo>
                      <a:pt x="57" y="228"/>
                      <a:pt x="57" y="227"/>
                      <a:pt x="58" y="227"/>
                    </a:cubicBezTo>
                    <a:cubicBezTo>
                      <a:pt x="59" y="226"/>
                      <a:pt x="58" y="223"/>
                      <a:pt x="57" y="221"/>
                    </a:cubicBezTo>
                    <a:cubicBezTo>
                      <a:pt x="57" y="217"/>
                      <a:pt x="56" y="214"/>
                      <a:pt x="58" y="213"/>
                    </a:cubicBezTo>
                    <a:cubicBezTo>
                      <a:pt x="59" y="212"/>
                      <a:pt x="59" y="211"/>
                      <a:pt x="59" y="209"/>
                    </a:cubicBezTo>
                    <a:cubicBezTo>
                      <a:pt x="60" y="208"/>
                      <a:pt x="60" y="206"/>
                      <a:pt x="61" y="205"/>
                    </a:cubicBezTo>
                    <a:cubicBezTo>
                      <a:pt x="62" y="204"/>
                      <a:pt x="63" y="202"/>
                      <a:pt x="63" y="200"/>
                    </a:cubicBezTo>
                    <a:cubicBezTo>
                      <a:pt x="63" y="199"/>
                      <a:pt x="63" y="197"/>
                      <a:pt x="64" y="196"/>
                    </a:cubicBezTo>
                    <a:cubicBezTo>
                      <a:pt x="65" y="194"/>
                      <a:pt x="64" y="193"/>
                      <a:pt x="63" y="191"/>
                    </a:cubicBezTo>
                    <a:cubicBezTo>
                      <a:pt x="62" y="190"/>
                      <a:pt x="61" y="188"/>
                      <a:pt x="61" y="186"/>
                    </a:cubicBezTo>
                    <a:cubicBezTo>
                      <a:pt x="61" y="183"/>
                      <a:pt x="61" y="180"/>
                      <a:pt x="58" y="176"/>
                    </a:cubicBezTo>
                    <a:cubicBezTo>
                      <a:pt x="55" y="172"/>
                      <a:pt x="55" y="166"/>
                      <a:pt x="56" y="163"/>
                    </a:cubicBezTo>
                    <a:cubicBezTo>
                      <a:pt x="57" y="162"/>
                      <a:pt x="58" y="162"/>
                      <a:pt x="58" y="162"/>
                    </a:cubicBezTo>
                    <a:cubicBezTo>
                      <a:pt x="59" y="162"/>
                      <a:pt x="59" y="160"/>
                      <a:pt x="59" y="159"/>
                    </a:cubicBezTo>
                    <a:cubicBezTo>
                      <a:pt x="60" y="157"/>
                      <a:pt x="60" y="154"/>
                      <a:pt x="63" y="153"/>
                    </a:cubicBezTo>
                    <a:cubicBezTo>
                      <a:pt x="63" y="153"/>
                      <a:pt x="64" y="153"/>
                      <a:pt x="64" y="152"/>
                    </a:cubicBezTo>
                    <a:cubicBezTo>
                      <a:pt x="65" y="150"/>
                      <a:pt x="63" y="146"/>
                      <a:pt x="62" y="143"/>
                    </a:cubicBezTo>
                    <a:cubicBezTo>
                      <a:pt x="61" y="140"/>
                      <a:pt x="63" y="139"/>
                      <a:pt x="64" y="138"/>
                    </a:cubicBezTo>
                    <a:cubicBezTo>
                      <a:pt x="65" y="138"/>
                      <a:pt x="65" y="138"/>
                      <a:pt x="65" y="136"/>
                    </a:cubicBezTo>
                    <a:cubicBezTo>
                      <a:pt x="65" y="132"/>
                      <a:pt x="68" y="127"/>
                      <a:pt x="71" y="125"/>
                    </a:cubicBezTo>
                    <a:cubicBezTo>
                      <a:pt x="73" y="124"/>
                      <a:pt x="74" y="120"/>
                      <a:pt x="74" y="117"/>
                    </a:cubicBezTo>
                    <a:cubicBezTo>
                      <a:pt x="74" y="115"/>
                      <a:pt x="76" y="114"/>
                      <a:pt x="78" y="112"/>
                    </a:cubicBezTo>
                    <a:cubicBezTo>
                      <a:pt x="79" y="112"/>
                      <a:pt x="80" y="111"/>
                      <a:pt x="81" y="111"/>
                    </a:cubicBezTo>
                    <a:cubicBezTo>
                      <a:pt x="81" y="110"/>
                      <a:pt x="81" y="110"/>
                      <a:pt x="80" y="109"/>
                    </a:cubicBezTo>
                    <a:cubicBezTo>
                      <a:pt x="80" y="107"/>
                      <a:pt x="79" y="106"/>
                      <a:pt x="79" y="105"/>
                    </a:cubicBezTo>
                    <a:cubicBezTo>
                      <a:pt x="79" y="104"/>
                      <a:pt x="80" y="104"/>
                      <a:pt x="81" y="103"/>
                    </a:cubicBezTo>
                    <a:cubicBezTo>
                      <a:pt x="82" y="102"/>
                      <a:pt x="81" y="100"/>
                      <a:pt x="80" y="97"/>
                    </a:cubicBezTo>
                    <a:cubicBezTo>
                      <a:pt x="79" y="94"/>
                      <a:pt x="78" y="92"/>
                      <a:pt x="80" y="91"/>
                    </a:cubicBezTo>
                    <a:cubicBezTo>
                      <a:pt x="80" y="90"/>
                      <a:pt x="80" y="89"/>
                      <a:pt x="80" y="87"/>
                    </a:cubicBezTo>
                    <a:cubicBezTo>
                      <a:pt x="80" y="86"/>
                      <a:pt x="80" y="85"/>
                      <a:pt x="80" y="84"/>
                    </a:cubicBezTo>
                    <a:cubicBezTo>
                      <a:pt x="80" y="82"/>
                      <a:pt x="83" y="80"/>
                      <a:pt x="87" y="77"/>
                    </a:cubicBezTo>
                    <a:cubicBezTo>
                      <a:pt x="90" y="76"/>
                      <a:pt x="92" y="74"/>
                      <a:pt x="93" y="73"/>
                    </a:cubicBezTo>
                    <a:cubicBezTo>
                      <a:pt x="93" y="73"/>
                      <a:pt x="93" y="73"/>
                      <a:pt x="93" y="72"/>
                    </a:cubicBezTo>
                    <a:cubicBezTo>
                      <a:pt x="93" y="72"/>
                      <a:pt x="93" y="72"/>
                      <a:pt x="93" y="72"/>
                    </a:cubicBezTo>
                    <a:cubicBezTo>
                      <a:pt x="93" y="72"/>
                      <a:pt x="93" y="72"/>
                      <a:pt x="93" y="71"/>
                    </a:cubicBezTo>
                    <a:cubicBezTo>
                      <a:pt x="93" y="71"/>
                      <a:pt x="94" y="71"/>
                      <a:pt x="94" y="71"/>
                    </a:cubicBezTo>
                    <a:cubicBezTo>
                      <a:pt x="94" y="71"/>
                      <a:pt x="94" y="70"/>
                      <a:pt x="94" y="70"/>
                    </a:cubicBezTo>
                    <a:cubicBezTo>
                      <a:pt x="94" y="70"/>
                      <a:pt x="94" y="70"/>
                      <a:pt x="94" y="69"/>
                    </a:cubicBezTo>
                    <a:cubicBezTo>
                      <a:pt x="94" y="69"/>
                      <a:pt x="94" y="69"/>
                      <a:pt x="94" y="68"/>
                    </a:cubicBezTo>
                    <a:cubicBezTo>
                      <a:pt x="94" y="68"/>
                      <a:pt x="94" y="68"/>
                      <a:pt x="94" y="68"/>
                    </a:cubicBezTo>
                    <a:cubicBezTo>
                      <a:pt x="94" y="67"/>
                      <a:pt x="94" y="67"/>
                      <a:pt x="94" y="67"/>
                    </a:cubicBezTo>
                    <a:cubicBezTo>
                      <a:pt x="94" y="67"/>
                      <a:pt x="94" y="66"/>
                      <a:pt x="94" y="66"/>
                    </a:cubicBezTo>
                    <a:cubicBezTo>
                      <a:pt x="94" y="66"/>
                      <a:pt x="95" y="65"/>
                      <a:pt x="95" y="65"/>
                    </a:cubicBezTo>
                    <a:cubicBezTo>
                      <a:pt x="95" y="65"/>
                      <a:pt x="95" y="64"/>
                      <a:pt x="95" y="64"/>
                    </a:cubicBezTo>
                    <a:cubicBezTo>
                      <a:pt x="95" y="64"/>
                      <a:pt x="95" y="63"/>
                      <a:pt x="95" y="63"/>
                    </a:cubicBezTo>
                    <a:cubicBezTo>
                      <a:pt x="95" y="63"/>
                      <a:pt x="95" y="63"/>
                      <a:pt x="95" y="62"/>
                    </a:cubicBezTo>
                    <a:cubicBezTo>
                      <a:pt x="94" y="63"/>
                      <a:pt x="93" y="63"/>
                      <a:pt x="92" y="63"/>
                    </a:cubicBezTo>
                    <a:cubicBezTo>
                      <a:pt x="92" y="63"/>
                      <a:pt x="92" y="64"/>
                      <a:pt x="92" y="64"/>
                    </a:cubicBezTo>
                    <a:cubicBezTo>
                      <a:pt x="92" y="64"/>
                      <a:pt x="91" y="64"/>
                      <a:pt x="91" y="64"/>
                    </a:cubicBezTo>
                    <a:cubicBezTo>
                      <a:pt x="91" y="64"/>
                      <a:pt x="91" y="64"/>
                      <a:pt x="90" y="64"/>
                    </a:cubicBezTo>
                    <a:cubicBezTo>
                      <a:pt x="90" y="64"/>
                      <a:pt x="90" y="64"/>
                      <a:pt x="90" y="64"/>
                    </a:cubicBezTo>
                    <a:cubicBezTo>
                      <a:pt x="89" y="64"/>
                      <a:pt x="89" y="64"/>
                      <a:pt x="89" y="64"/>
                    </a:cubicBezTo>
                    <a:cubicBezTo>
                      <a:pt x="89" y="64"/>
                      <a:pt x="89" y="64"/>
                      <a:pt x="89" y="64"/>
                    </a:cubicBezTo>
                    <a:cubicBezTo>
                      <a:pt x="88" y="63"/>
                      <a:pt x="88" y="63"/>
                      <a:pt x="88" y="63"/>
                    </a:cubicBezTo>
                    <a:cubicBezTo>
                      <a:pt x="88" y="63"/>
                      <a:pt x="88" y="63"/>
                      <a:pt x="88" y="63"/>
                    </a:cubicBezTo>
                    <a:cubicBezTo>
                      <a:pt x="88" y="62"/>
                      <a:pt x="88" y="60"/>
                      <a:pt x="87" y="59"/>
                    </a:cubicBezTo>
                    <a:cubicBezTo>
                      <a:pt x="87" y="56"/>
                      <a:pt x="87" y="53"/>
                      <a:pt x="86" y="51"/>
                    </a:cubicBezTo>
                    <a:cubicBezTo>
                      <a:pt x="84" y="49"/>
                      <a:pt x="84" y="47"/>
                      <a:pt x="83" y="45"/>
                    </a:cubicBezTo>
                    <a:cubicBezTo>
                      <a:pt x="83" y="43"/>
                      <a:pt x="83" y="41"/>
                      <a:pt x="82" y="41"/>
                    </a:cubicBezTo>
                    <a:cubicBezTo>
                      <a:pt x="79" y="40"/>
                      <a:pt x="77" y="36"/>
                      <a:pt x="76" y="33"/>
                    </a:cubicBezTo>
                    <a:cubicBezTo>
                      <a:pt x="76" y="33"/>
                      <a:pt x="76" y="32"/>
                      <a:pt x="76" y="32"/>
                    </a:cubicBezTo>
                    <a:cubicBezTo>
                      <a:pt x="76" y="31"/>
                      <a:pt x="77" y="30"/>
                      <a:pt x="78" y="30"/>
                    </a:cubicBezTo>
                    <a:cubicBezTo>
                      <a:pt x="79" y="29"/>
                      <a:pt x="79" y="28"/>
                      <a:pt x="79" y="26"/>
                    </a:cubicBezTo>
                    <a:cubicBezTo>
                      <a:pt x="78" y="25"/>
                      <a:pt x="78" y="23"/>
                      <a:pt x="80" y="22"/>
                    </a:cubicBezTo>
                    <a:cubicBezTo>
                      <a:pt x="80" y="21"/>
                      <a:pt x="80" y="21"/>
                      <a:pt x="80" y="21"/>
                    </a:cubicBezTo>
                    <a:cubicBezTo>
                      <a:pt x="80" y="21"/>
                      <a:pt x="80" y="21"/>
                      <a:pt x="79" y="20"/>
                    </a:cubicBezTo>
                    <a:cubicBezTo>
                      <a:pt x="78" y="20"/>
                      <a:pt x="77" y="18"/>
                      <a:pt x="75" y="17"/>
                    </a:cubicBezTo>
                    <a:cubicBezTo>
                      <a:pt x="73" y="15"/>
                      <a:pt x="74" y="12"/>
                      <a:pt x="74" y="10"/>
                    </a:cubicBezTo>
                    <a:cubicBezTo>
                      <a:pt x="74" y="8"/>
                      <a:pt x="74" y="6"/>
                      <a:pt x="73" y="5"/>
                    </a:cubicBezTo>
                    <a:cubicBezTo>
                      <a:pt x="72" y="5"/>
                      <a:pt x="72" y="4"/>
                      <a:pt x="71" y="4"/>
                    </a:cubicBezTo>
                    <a:cubicBezTo>
                      <a:pt x="71" y="4"/>
                      <a:pt x="71" y="3"/>
                      <a:pt x="71" y="3"/>
                    </a:cubicBezTo>
                    <a:cubicBezTo>
                      <a:pt x="70" y="3"/>
                      <a:pt x="70" y="3"/>
                      <a:pt x="70" y="3"/>
                    </a:cubicBezTo>
                    <a:cubicBezTo>
                      <a:pt x="70" y="2"/>
                      <a:pt x="70" y="2"/>
                      <a:pt x="69" y="2"/>
                    </a:cubicBezTo>
                    <a:cubicBezTo>
                      <a:pt x="69" y="2"/>
                      <a:pt x="69" y="1"/>
                      <a:pt x="69" y="1"/>
                    </a:cubicBezTo>
                    <a:cubicBezTo>
                      <a:pt x="69" y="1"/>
                      <a:pt x="69" y="1"/>
                      <a:pt x="69" y="0"/>
                    </a:cubicBezTo>
                    <a:cubicBezTo>
                      <a:pt x="69" y="1"/>
                      <a:pt x="69" y="1"/>
                      <a:pt x="68" y="2"/>
                    </a:cubicBezTo>
                    <a:cubicBezTo>
                      <a:pt x="68" y="4"/>
                      <a:pt x="67" y="8"/>
                      <a:pt x="64" y="9"/>
                    </a:cubicBezTo>
                    <a:cubicBezTo>
                      <a:pt x="64" y="9"/>
                      <a:pt x="64" y="9"/>
                      <a:pt x="63" y="10"/>
                    </a:cubicBezTo>
                    <a:cubicBezTo>
                      <a:pt x="63" y="10"/>
                      <a:pt x="63" y="10"/>
                      <a:pt x="63" y="10"/>
                    </a:cubicBezTo>
                    <a:cubicBezTo>
                      <a:pt x="63" y="10"/>
                      <a:pt x="62" y="10"/>
                      <a:pt x="62" y="10"/>
                    </a:cubicBezTo>
                    <a:cubicBezTo>
                      <a:pt x="62" y="11"/>
                      <a:pt x="62" y="12"/>
                      <a:pt x="62" y="13"/>
                    </a:cubicBezTo>
                    <a:cubicBezTo>
                      <a:pt x="62" y="15"/>
                      <a:pt x="62" y="18"/>
                      <a:pt x="62" y="20"/>
                    </a:cubicBezTo>
                    <a:cubicBezTo>
                      <a:pt x="64" y="24"/>
                      <a:pt x="65" y="42"/>
                      <a:pt x="63" y="49"/>
                    </a:cubicBezTo>
                    <a:cubicBezTo>
                      <a:pt x="61" y="57"/>
                      <a:pt x="60" y="62"/>
                      <a:pt x="58" y="66"/>
                    </a:cubicBezTo>
                    <a:cubicBezTo>
                      <a:pt x="58" y="68"/>
                      <a:pt x="59" y="69"/>
                      <a:pt x="59" y="70"/>
                    </a:cubicBezTo>
                    <a:cubicBezTo>
                      <a:pt x="60" y="70"/>
                      <a:pt x="61" y="72"/>
                      <a:pt x="60" y="73"/>
                    </a:cubicBezTo>
                    <a:cubicBezTo>
                      <a:pt x="58" y="75"/>
                      <a:pt x="59" y="78"/>
                      <a:pt x="59" y="82"/>
                    </a:cubicBezTo>
                    <a:cubicBezTo>
                      <a:pt x="59" y="84"/>
                      <a:pt x="59" y="86"/>
                      <a:pt x="59" y="88"/>
                    </a:cubicBezTo>
                    <a:cubicBezTo>
                      <a:pt x="59" y="93"/>
                      <a:pt x="57" y="100"/>
                      <a:pt x="56" y="105"/>
                    </a:cubicBezTo>
                    <a:cubicBezTo>
                      <a:pt x="55" y="109"/>
                      <a:pt x="54" y="112"/>
                      <a:pt x="54" y="113"/>
                    </a:cubicBezTo>
                    <a:cubicBezTo>
                      <a:pt x="54" y="115"/>
                      <a:pt x="53" y="117"/>
                      <a:pt x="52" y="119"/>
                    </a:cubicBezTo>
                    <a:cubicBezTo>
                      <a:pt x="51" y="121"/>
                      <a:pt x="50" y="123"/>
                      <a:pt x="51" y="125"/>
                    </a:cubicBezTo>
                    <a:cubicBezTo>
                      <a:pt x="51" y="130"/>
                      <a:pt x="48" y="133"/>
                      <a:pt x="45" y="136"/>
                    </a:cubicBezTo>
                    <a:cubicBezTo>
                      <a:pt x="44" y="136"/>
                      <a:pt x="46" y="139"/>
                      <a:pt x="47" y="141"/>
                    </a:cubicBezTo>
                    <a:cubicBezTo>
                      <a:pt x="49" y="144"/>
                      <a:pt x="50" y="146"/>
                      <a:pt x="50" y="148"/>
                    </a:cubicBezTo>
                    <a:cubicBezTo>
                      <a:pt x="50" y="150"/>
                      <a:pt x="49" y="152"/>
                      <a:pt x="48" y="153"/>
                    </a:cubicBezTo>
                    <a:cubicBezTo>
                      <a:pt x="46" y="155"/>
                      <a:pt x="45" y="157"/>
                      <a:pt x="46" y="160"/>
                    </a:cubicBezTo>
                    <a:cubicBezTo>
                      <a:pt x="47" y="167"/>
                      <a:pt x="46" y="177"/>
                      <a:pt x="46" y="182"/>
                    </a:cubicBezTo>
                    <a:cubicBezTo>
                      <a:pt x="46" y="184"/>
                      <a:pt x="46" y="185"/>
                      <a:pt x="46" y="185"/>
                    </a:cubicBezTo>
                    <a:cubicBezTo>
                      <a:pt x="46" y="187"/>
                      <a:pt x="45" y="188"/>
                      <a:pt x="44" y="188"/>
                    </a:cubicBezTo>
                    <a:cubicBezTo>
                      <a:pt x="44" y="189"/>
                      <a:pt x="43" y="190"/>
                      <a:pt x="43" y="193"/>
                    </a:cubicBezTo>
                    <a:cubicBezTo>
                      <a:pt x="44" y="196"/>
                      <a:pt x="43" y="198"/>
                      <a:pt x="42" y="200"/>
                    </a:cubicBezTo>
                    <a:cubicBezTo>
                      <a:pt x="41" y="202"/>
                      <a:pt x="40" y="204"/>
                      <a:pt x="39" y="207"/>
                    </a:cubicBezTo>
                    <a:cubicBezTo>
                      <a:pt x="39" y="213"/>
                      <a:pt x="35" y="220"/>
                      <a:pt x="33" y="226"/>
                    </a:cubicBezTo>
                    <a:cubicBezTo>
                      <a:pt x="32" y="228"/>
                      <a:pt x="31" y="230"/>
                      <a:pt x="30" y="231"/>
                    </a:cubicBezTo>
                    <a:cubicBezTo>
                      <a:pt x="30" y="233"/>
                      <a:pt x="29" y="234"/>
                      <a:pt x="29" y="235"/>
                    </a:cubicBezTo>
                    <a:cubicBezTo>
                      <a:pt x="28" y="239"/>
                      <a:pt x="27" y="241"/>
                      <a:pt x="24" y="241"/>
                    </a:cubicBezTo>
                    <a:cubicBezTo>
                      <a:pt x="24" y="241"/>
                      <a:pt x="23" y="241"/>
                      <a:pt x="23" y="242"/>
                    </a:cubicBezTo>
                    <a:cubicBezTo>
                      <a:pt x="22" y="243"/>
                      <a:pt x="22" y="245"/>
                      <a:pt x="24" y="248"/>
                    </a:cubicBezTo>
                    <a:cubicBezTo>
                      <a:pt x="25" y="251"/>
                      <a:pt x="25" y="253"/>
                      <a:pt x="24" y="255"/>
                    </a:cubicBezTo>
                    <a:cubicBezTo>
                      <a:pt x="24" y="258"/>
                      <a:pt x="24" y="260"/>
                      <a:pt x="25" y="262"/>
                    </a:cubicBezTo>
                    <a:cubicBezTo>
                      <a:pt x="28" y="267"/>
                      <a:pt x="27" y="269"/>
                      <a:pt x="26" y="273"/>
                    </a:cubicBezTo>
                    <a:cubicBezTo>
                      <a:pt x="26" y="274"/>
                      <a:pt x="26" y="274"/>
                      <a:pt x="26" y="274"/>
                    </a:cubicBezTo>
                    <a:cubicBezTo>
                      <a:pt x="25" y="276"/>
                      <a:pt x="24" y="278"/>
                      <a:pt x="24" y="279"/>
                    </a:cubicBezTo>
                    <a:cubicBezTo>
                      <a:pt x="23" y="280"/>
                      <a:pt x="22" y="281"/>
                      <a:pt x="22" y="284"/>
                    </a:cubicBezTo>
                    <a:cubicBezTo>
                      <a:pt x="22" y="286"/>
                      <a:pt x="22" y="287"/>
                      <a:pt x="21" y="289"/>
                    </a:cubicBezTo>
                    <a:cubicBezTo>
                      <a:pt x="20" y="291"/>
                      <a:pt x="20" y="294"/>
                      <a:pt x="21" y="296"/>
                    </a:cubicBezTo>
                    <a:cubicBezTo>
                      <a:pt x="22" y="300"/>
                      <a:pt x="22" y="302"/>
                      <a:pt x="21" y="303"/>
                    </a:cubicBezTo>
                    <a:cubicBezTo>
                      <a:pt x="21" y="304"/>
                      <a:pt x="20" y="305"/>
                      <a:pt x="19" y="305"/>
                    </a:cubicBezTo>
                    <a:cubicBezTo>
                      <a:pt x="17" y="305"/>
                      <a:pt x="16" y="311"/>
                      <a:pt x="15" y="316"/>
                    </a:cubicBezTo>
                    <a:cubicBezTo>
                      <a:pt x="15" y="319"/>
                      <a:pt x="14" y="322"/>
                      <a:pt x="15" y="322"/>
                    </a:cubicBezTo>
                    <a:cubicBezTo>
                      <a:pt x="15" y="323"/>
                      <a:pt x="17" y="323"/>
                      <a:pt x="19" y="322"/>
                    </a:cubicBezTo>
                    <a:cubicBezTo>
                      <a:pt x="19" y="322"/>
                      <a:pt x="19" y="322"/>
                      <a:pt x="19" y="322"/>
                    </a:cubicBezTo>
                    <a:cubicBezTo>
                      <a:pt x="22" y="322"/>
                      <a:pt x="22" y="316"/>
                      <a:pt x="22" y="311"/>
                    </a:cubicBezTo>
                    <a:cubicBezTo>
                      <a:pt x="22" y="309"/>
                      <a:pt x="22" y="307"/>
                      <a:pt x="22" y="305"/>
                    </a:cubicBezTo>
                    <a:cubicBezTo>
                      <a:pt x="22" y="305"/>
                      <a:pt x="22" y="302"/>
                      <a:pt x="24" y="302"/>
                    </a:cubicBezTo>
                    <a:cubicBezTo>
                      <a:pt x="25" y="302"/>
                      <a:pt x="25" y="302"/>
                      <a:pt x="25" y="301"/>
                    </a:cubicBezTo>
                    <a:cubicBezTo>
                      <a:pt x="26" y="300"/>
                      <a:pt x="26" y="299"/>
                      <a:pt x="28" y="298"/>
                    </a:cubicBezTo>
                    <a:cubicBezTo>
                      <a:pt x="30" y="298"/>
                      <a:pt x="30" y="298"/>
                      <a:pt x="31" y="298"/>
                    </a:cubicBezTo>
                    <a:cubicBezTo>
                      <a:pt x="32" y="299"/>
                      <a:pt x="31" y="300"/>
                      <a:pt x="31" y="301"/>
                    </a:cubicBezTo>
                    <a:cubicBezTo>
                      <a:pt x="31" y="302"/>
                      <a:pt x="32" y="302"/>
                      <a:pt x="32" y="302"/>
                    </a:cubicBezTo>
                    <a:cubicBezTo>
                      <a:pt x="34" y="303"/>
                      <a:pt x="35" y="304"/>
                      <a:pt x="35" y="305"/>
                    </a:cubicBezTo>
                    <a:cubicBezTo>
                      <a:pt x="35" y="306"/>
                      <a:pt x="35" y="308"/>
                      <a:pt x="33" y="309"/>
                    </a:cubicBezTo>
                    <a:cubicBezTo>
                      <a:pt x="32" y="310"/>
                      <a:pt x="32" y="311"/>
                      <a:pt x="32" y="313"/>
                    </a:cubicBezTo>
                    <a:cubicBezTo>
                      <a:pt x="33" y="315"/>
                      <a:pt x="33" y="317"/>
                      <a:pt x="32" y="318"/>
                    </a:cubicBezTo>
                    <a:cubicBezTo>
                      <a:pt x="31" y="319"/>
                      <a:pt x="31" y="319"/>
                      <a:pt x="31" y="319"/>
                    </a:cubicBezTo>
                    <a:cubicBezTo>
                      <a:pt x="30" y="322"/>
                      <a:pt x="28" y="324"/>
                      <a:pt x="29" y="326"/>
                    </a:cubicBezTo>
                    <a:cubicBezTo>
                      <a:pt x="30" y="328"/>
                      <a:pt x="30" y="330"/>
                      <a:pt x="29" y="331"/>
                    </a:cubicBezTo>
                    <a:cubicBezTo>
                      <a:pt x="28" y="331"/>
                      <a:pt x="28" y="332"/>
                      <a:pt x="27" y="334"/>
                    </a:cubicBezTo>
                    <a:cubicBezTo>
                      <a:pt x="27" y="336"/>
                      <a:pt x="28" y="337"/>
                      <a:pt x="28" y="337"/>
                    </a:cubicBezTo>
                    <a:cubicBezTo>
                      <a:pt x="29" y="338"/>
                      <a:pt x="29" y="339"/>
                      <a:pt x="27" y="340"/>
                    </a:cubicBezTo>
                    <a:cubicBezTo>
                      <a:pt x="28" y="340"/>
                      <a:pt x="28" y="341"/>
                      <a:pt x="28" y="341"/>
                    </a:cubicBezTo>
                    <a:cubicBezTo>
                      <a:pt x="28" y="342"/>
                      <a:pt x="29" y="343"/>
                      <a:pt x="28" y="344"/>
                    </a:cubicBezTo>
                    <a:cubicBezTo>
                      <a:pt x="28" y="345"/>
                      <a:pt x="28" y="345"/>
                      <a:pt x="27" y="345"/>
                    </a:cubicBezTo>
                    <a:cubicBezTo>
                      <a:pt x="27" y="345"/>
                      <a:pt x="27" y="345"/>
                      <a:pt x="26" y="345"/>
                    </a:cubicBezTo>
                    <a:cubicBezTo>
                      <a:pt x="26" y="346"/>
                      <a:pt x="27" y="349"/>
                      <a:pt x="28" y="350"/>
                    </a:cubicBezTo>
                    <a:cubicBezTo>
                      <a:pt x="28" y="351"/>
                      <a:pt x="29" y="352"/>
                      <a:pt x="28" y="353"/>
                    </a:cubicBezTo>
                    <a:cubicBezTo>
                      <a:pt x="28" y="354"/>
                      <a:pt x="27" y="354"/>
                      <a:pt x="25" y="354"/>
                    </a:cubicBezTo>
                    <a:cubicBezTo>
                      <a:pt x="24" y="354"/>
                      <a:pt x="23" y="354"/>
                      <a:pt x="22" y="355"/>
                    </a:cubicBezTo>
                    <a:cubicBezTo>
                      <a:pt x="22" y="355"/>
                      <a:pt x="22" y="356"/>
                      <a:pt x="23" y="357"/>
                    </a:cubicBezTo>
                    <a:cubicBezTo>
                      <a:pt x="23" y="359"/>
                      <a:pt x="24" y="360"/>
                      <a:pt x="23" y="362"/>
                    </a:cubicBezTo>
                    <a:cubicBezTo>
                      <a:pt x="23" y="363"/>
                      <a:pt x="22" y="364"/>
                      <a:pt x="21" y="364"/>
                    </a:cubicBezTo>
                    <a:cubicBezTo>
                      <a:pt x="19" y="364"/>
                      <a:pt x="17" y="362"/>
                      <a:pt x="15" y="360"/>
                    </a:cubicBezTo>
                    <a:cubicBezTo>
                      <a:pt x="15" y="360"/>
                      <a:pt x="15" y="360"/>
                      <a:pt x="15" y="359"/>
                    </a:cubicBezTo>
                    <a:cubicBezTo>
                      <a:pt x="14" y="359"/>
                      <a:pt x="14" y="358"/>
                      <a:pt x="14" y="358"/>
                    </a:cubicBezTo>
                    <a:cubicBezTo>
                      <a:pt x="14" y="357"/>
                      <a:pt x="15" y="356"/>
                      <a:pt x="16" y="354"/>
                    </a:cubicBezTo>
                    <a:cubicBezTo>
                      <a:pt x="16" y="354"/>
                      <a:pt x="15" y="354"/>
                      <a:pt x="15" y="354"/>
                    </a:cubicBezTo>
                    <a:cubicBezTo>
                      <a:pt x="14" y="354"/>
                      <a:pt x="14" y="354"/>
                      <a:pt x="14" y="354"/>
                    </a:cubicBezTo>
                    <a:cubicBezTo>
                      <a:pt x="13" y="354"/>
                      <a:pt x="13" y="354"/>
                      <a:pt x="13" y="354"/>
                    </a:cubicBezTo>
                    <a:cubicBezTo>
                      <a:pt x="13" y="354"/>
                      <a:pt x="13" y="354"/>
                      <a:pt x="13" y="355"/>
                    </a:cubicBezTo>
                    <a:cubicBezTo>
                      <a:pt x="13" y="357"/>
                      <a:pt x="11" y="358"/>
                      <a:pt x="9" y="359"/>
                    </a:cubicBezTo>
                    <a:cubicBezTo>
                      <a:pt x="8" y="359"/>
                      <a:pt x="7" y="359"/>
                      <a:pt x="6" y="360"/>
                    </a:cubicBezTo>
                    <a:cubicBezTo>
                      <a:pt x="6" y="361"/>
                      <a:pt x="6" y="361"/>
                      <a:pt x="7" y="362"/>
                    </a:cubicBezTo>
                    <a:cubicBezTo>
                      <a:pt x="7" y="363"/>
                      <a:pt x="8" y="364"/>
                      <a:pt x="8" y="365"/>
                    </a:cubicBezTo>
                    <a:cubicBezTo>
                      <a:pt x="7" y="365"/>
                      <a:pt x="7" y="366"/>
                      <a:pt x="6" y="366"/>
                    </a:cubicBezTo>
                    <a:cubicBezTo>
                      <a:pt x="4" y="367"/>
                      <a:pt x="0" y="370"/>
                      <a:pt x="0" y="372"/>
                    </a:cubicBezTo>
                    <a:cubicBezTo>
                      <a:pt x="0" y="372"/>
                      <a:pt x="0" y="372"/>
                      <a:pt x="0" y="373"/>
                    </a:cubicBezTo>
                    <a:cubicBezTo>
                      <a:pt x="0" y="373"/>
                      <a:pt x="1" y="373"/>
                      <a:pt x="1" y="372"/>
                    </a:cubicBezTo>
                    <a:cubicBezTo>
                      <a:pt x="1" y="370"/>
                      <a:pt x="2" y="369"/>
                      <a:pt x="4" y="369"/>
                    </a:cubicBezTo>
                    <a:cubicBezTo>
                      <a:pt x="6" y="369"/>
                      <a:pt x="7" y="370"/>
                      <a:pt x="8" y="372"/>
                    </a:cubicBezTo>
                    <a:cubicBezTo>
                      <a:pt x="8" y="373"/>
                      <a:pt x="8" y="373"/>
                      <a:pt x="9" y="373"/>
                    </a:cubicBezTo>
                    <a:cubicBezTo>
                      <a:pt x="9" y="373"/>
                      <a:pt x="9" y="372"/>
                      <a:pt x="10" y="372"/>
                    </a:cubicBezTo>
                    <a:cubicBezTo>
                      <a:pt x="11" y="372"/>
                      <a:pt x="12" y="372"/>
                      <a:pt x="14" y="372"/>
                    </a:cubicBezTo>
                    <a:cubicBezTo>
                      <a:pt x="16" y="372"/>
                      <a:pt x="17" y="375"/>
                      <a:pt x="17" y="377"/>
                    </a:cubicBezTo>
                    <a:cubicBezTo>
                      <a:pt x="17" y="378"/>
                      <a:pt x="16" y="380"/>
                      <a:pt x="15" y="380"/>
                    </a:cubicBezTo>
                    <a:cubicBezTo>
                      <a:pt x="14" y="380"/>
                      <a:pt x="14" y="380"/>
                      <a:pt x="14" y="380"/>
                    </a:cubicBezTo>
                    <a:cubicBezTo>
                      <a:pt x="14" y="380"/>
                      <a:pt x="14" y="380"/>
                      <a:pt x="14" y="380"/>
                    </a:cubicBezTo>
                    <a:cubicBezTo>
                      <a:pt x="14" y="380"/>
                      <a:pt x="14" y="380"/>
                      <a:pt x="13" y="380"/>
                    </a:cubicBezTo>
                    <a:cubicBezTo>
                      <a:pt x="12" y="381"/>
                      <a:pt x="12" y="383"/>
                      <a:pt x="12" y="385"/>
                    </a:cubicBezTo>
                    <a:cubicBezTo>
                      <a:pt x="12" y="386"/>
                      <a:pt x="12" y="386"/>
                      <a:pt x="13" y="386"/>
                    </a:cubicBezTo>
                    <a:cubicBezTo>
                      <a:pt x="14" y="386"/>
                      <a:pt x="16" y="386"/>
                      <a:pt x="17" y="386"/>
                    </a:cubicBezTo>
                    <a:cubicBezTo>
                      <a:pt x="19" y="386"/>
                      <a:pt x="21" y="385"/>
                      <a:pt x="22" y="386"/>
                    </a:cubicBezTo>
                    <a:cubicBezTo>
                      <a:pt x="24" y="386"/>
                      <a:pt x="25" y="389"/>
                      <a:pt x="24" y="390"/>
                    </a:cubicBezTo>
                    <a:cubicBezTo>
                      <a:pt x="24" y="392"/>
                      <a:pt x="23" y="392"/>
                      <a:pt x="22" y="392"/>
                    </a:cubicBezTo>
                    <a:cubicBezTo>
                      <a:pt x="22" y="392"/>
                      <a:pt x="22" y="392"/>
                      <a:pt x="21" y="392"/>
                    </a:cubicBezTo>
                    <a:cubicBezTo>
                      <a:pt x="19" y="390"/>
                      <a:pt x="16" y="388"/>
                      <a:pt x="15" y="390"/>
                    </a:cubicBezTo>
                    <a:cubicBezTo>
                      <a:pt x="14" y="391"/>
                      <a:pt x="13" y="392"/>
                      <a:pt x="11" y="392"/>
                    </a:cubicBezTo>
                    <a:cubicBezTo>
                      <a:pt x="10" y="392"/>
                      <a:pt x="9" y="392"/>
                      <a:pt x="8" y="391"/>
                    </a:cubicBezTo>
                    <a:cubicBezTo>
                      <a:pt x="7" y="391"/>
                      <a:pt x="7" y="391"/>
                      <a:pt x="7" y="391"/>
                    </a:cubicBezTo>
                    <a:cubicBezTo>
                      <a:pt x="7" y="391"/>
                      <a:pt x="7" y="391"/>
                      <a:pt x="7" y="391"/>
                    </a:cubicBezTo>
                    <a:cubicBezTo>
                      <a:pt x="5" y="391"/>
                      <a:pt x="1" y="393"/>
                      <a:pt x="0" y="395"/>
                    </a:cubicBezTo>
                    <a:cubicBezTo>
                      <a:pt x="0" y="395"/>
                      <a:pt x="0" y="395"/>
                      <a:pt x="1" y="395"/>
                    </a:cubicBezTo>
                    <a:cubicBezTo>
                      <a:pt x="2" y="396"/>
                      <a:pt x="3" y="398"/>
                      <a:pt x="3" y="399"/>
                    </a:cubicBezTo>
                    <a:cubicBezTo>
                      <a:pt x="4" y="399"/>
                      <a:pt x="4" y="400"/>
                      <a:pt x="4" y="400"/>
                    </a:cubicBezTo>
                    <a:cubicBezTo>
                      <a:pt x="6" y="400"/>
                      <a:pt x="8" y="399"/>
                      <a:pt x="9" y="397"/>
                    </a:cubicBezTo>
                    <a:cubicBezTo>
                      <a:pt x="10" y="396"/>
                      <a:pt x="11" y="394"/>
                      <a:pt x="13" y="394"/>
                    </a:cubicBezTo>
                    <a:cubicBezTo>
                      <a:pt x="14" y="394"/>
                      <a:pt x="15" y="395"/>
                      <a:pt x="15" y="398"/>
                    </a:cubicBezTo>
                    <a:cubicBezTo>
                      <a:pt x="16" y="402"/>
                      <a:pt x="13" y="402"/>
                      <a:pt x="12" y="402"/>
                    </a:cubicBezTo>
                    <a:cubicBezTo>
                      <a:pt x="10" y="403"/>
                      <a:pt x="10" y="403"/>
                      <a:pt x="10" y="403"/>
                    </a:cubicBezTo>
                    <a:cubicBezTo>
                      <a:pt x="9" y="406"/>
                      <a:pt x="7" y="408"/>
                      <a:pt x="3" y="410"/>
                    </a:cubicBezTo>
                    <a:cubicBezTo>
                      <a:pt x="3" y="411"/>
                      <a:pt x="2" y="412"/>
                      <a:pt x="3" y="412"/>
                    </a:cubicBezTo>
                    <a:cubicBezTo>
                      <a:pt x="3" y="413"/>
                      <a:pt x="4" y="414"/>
                      <a:pt x="5" y="413"/>
                    </a:cubicBezTo>
                    <a:cubicBezTo>
                      <a:pt x="6" y="413"/>
                      <a:pt x="6" y="413"/>
                      <a:pt x="7" y="414"/>
                    </a:cubicBezTo>
                    <a:cubicBezTo>
                      <a:pt x="7" y="414"/>
                      <a:pt x="7" y="415"/>
                      <a:pt x="7" y="415"/>
                    </a:cubicBezTo>
                    <a:cubicBezTo>
                      <a:pt x="7" y="416"/>
                      <a:pt x="7" y="417"/>
                      <a:pt x="8" y="417"/>
                    </a:cubicBezTo>
                    <a:cubicBezTo>
                      <a:pt x="9" y="417"/>
                      <a:pt x="10" y="417"/>
                      <a:pt x="10" y="416"/>
                    </a:cubicBezTo>
                    <a:cubicBezTo>
                      <a:pt x="11" y="416"/>
                      <a:pt x="11" y="415"/>
                      <a:pt x="11" y="414"/>
                    </a:cubicBezTo>
                    <a:cubicBezTo>
                      <a:pt x="10" y="412"/>
                      <a:pt x="11" y="410"/>
                      <a:pt x="12" y="408"/>
                    </a:cubicBezTo>
                    <a:cubicBezTo>
                      <a:pt x="13" y="406"/>
                      <a:pt x="15" y="406"/>
                      <a:pt x="17" y="407"/>
                    </a:cubicBezTo>
                    <a:cubicBezTo>
                      <a:pt x="19" y="410"/>
                      <a:pt x="18" y="412"/>
                      <a:pt x="17" y="414"/>
                    </a:cubicBezTo>
                    <a:cubicBezTo>
                      <a:pt x="16" y="415"/>
                      <a:pt x="16" y="415"/>
                      <a:pt x="16" y="416"/>
                    </a:cubicBezTo>
                    <a:cubicBezTo>
                      <a:pt x="16" y="417"/>
                      <a:pt x="15" y="419"/>
                      <a:pt x="15" y="420"/>
                    </a:cubicBezTo>
                    <a:cubicBezTo>
                      <a:pt x="14" y="422"/>
                      <a:pt x="14" y="423"/>
                      <a:pt x="14" y="425"/>
                    </a:cubicBezTo>
                    <a:cubicBezTo>
                      <a:pt x="14" y="427"/>
                      <a:pt x="13" y="427"/>
                      <a:pt x="12" y="428"/>
                    </a:cubicBezTo>
                    <a:cubicBezTo>
                      <a:pt x="11" y="428"/>
                      <a:pt x="11" y="428"/>
                      <a:pt x="11" y="429"/>
                    </a:cubicBezTo>
                    <a:cubicBezTo>
                      <a:pt x="11" y="431"/>
                      <a:pt x="9" y="431"/>
                      <a:pt x="8" y="432"/>
                    </a:cubicBezTo>
                    <a:cubicBezTo>
                      <a:pt x="9" y="433"/>
                      <a:pt x="8" y="435"/>
                      <a:pt x="7" y="436"/>
                    </a:cubicBezTo>
                    <a:cubicBezTo>
                      <a:pt x="7" y="437"/>
                      <a:pt x="6" y="438"/>
                      <a:pt x="7" y="438"/>
                    </a:cubicBezTo>
                    <a:cubicBezTo>
                      <a:pt x="7" y="438"/>
                      <a:pt x="8" y="438"/>
                      <a:pt x="8" y="437"/>
                    </a:cubicBezTo>
                    <a:cubicBezTo>
                      <a:pt x="9" y="437"/>
                      <a:pt x="10" y="436"/>
                      <a:pt x="11" y="436"/>
                    </a:cubicBezTo>
                    <a:cubicBezTo>
                      <a:pt x="12" y="436"/>
                      <a:pt x="12" y="436"/>
                      <a:pt x="12" y="436"/>
                    </a:cubicBezTo>
                    <a:cubicBezTo>
                      <a:pt x="13" y="436"/>
                      <a:pt x="14" y="436"/>
                      <a:pt x="14" y="437"/>
                    </a:cubicBezTo>
                    <a:cubicBezTo>
                      <a:pt x="14" y="437"/>
                      <a:pt x="15" y="437"/>
                      <a:pt x="15" y="437"/>
                    </a:cubicBezTo>
                    <a:cubicBezTo>
                      <a:pt x="15" y="437"/>
                      <a:pt x="16" y="437"/>
                      <a:pt x="17" y="436"/>
                    </a:cubicBezTo>
                    <a:cubicBezTo>
                      <a:pt x="18" y="436"/>
                      <a:pt x="19" y="436"/>
                      <a:pt x="19" y="436"/>
                    </a:cubicBezTo>
                    <a:cubicBezTo>
                      <a:pt x="21" y="436"/>
                      <a:pt x="22" y="437"/>
                      <a:pt x="23" y="439"/>
                    </a:cubicBezTo>
                    <a:cubicBezTo>
                      <a:pt x="23" y="440"/>
                      <a:pt x="22" y="441"/>
                      <a:pt x="20" y="442"/>
                    </a:cubicBezTo>
                    <a:cubicBezTo>
                      <a:pt x="18" y="442"/>
                      <a:pt x="16" y="444"/>
                      <a:pt x="16" y="445"/>
                    </a:cubicBezTo>
                    <a:cubicBezTo>
                      <a:pt x="16" y="445"/>
                      <a:pt x="16" y="445"/>
                      <a:pt x="17" y="445"/>
                    </a:cubicBezTo>
                    <a:cubicBezTo>
                      <a:pt x="18" y="445"/>
                      <a:pt x="19" y="444"/>
                      <a:pt x="19" y="444"/>
                    </a:cubicBezTo>
                    <a:cubicBezTo>
                      <a:pt x="21" y="444"/>
                      <a:pt x="22" y="445"/>
                      <a:pt x="22" y="447"/>
                    </a:cubicBezTo>
                    <a:cubicBezTo>
                      <a:pt x="23" y="448"/>
                      <a:pt x="23" y="448"/>
                      <a:pt x="23" y="448"/>
                    </a:cubicBezTo>
                    <a:cubicBezTo>
                      <a:pt x="24" y="448"/>
                      <a:pt x="24" y="447"/>
                      <a:pt x="24" y="446"/>
                    </a:cubicBezTo>
                    <a:cubicBezTo>
                      <a:pt x="24" y="444"/>
                      <a:pt x="25" y="443"/>
                      <a:pt x="27" y="443"/>
                    </a:cubicBezTo>
                    <a:cubicBezTo>
                      <a:pt x="29" y="443"/>
                      <a:pt x="33" y="445"/>
                      <a:pt x="33" y="448"/>
                    </a:cubicBezTo>
                    <a:cubicBezTo>
                      <a:pt x="34" y="449"/>
                      <a:pt x="34" y="450"/>
                      <a:pt x="33" y="450"/>
                    </a:cubicBezTo>
                    <a:cubicBezTo>
                      <a:pt x="31" y="453"/>
                      <a:pt x="26" y="454"/>
                      <a:pt x="22" y="453"/>
                    </a:cubicBezTo>
                    <a:cubicBezTo>
                      <a:pt x="21" y="453"/>
                      <a:pt x="20" y="453"/>
                      <a:pt x="19" y="454"/>
                    </a:cubicBezTo>
                    <a:cubicBezTo>
                      <a:pt x="19" y="455"/>
                      <a:pt x="19" y="457"/>
                      <a:pt x="20" y="458"/>
                    </a:cubicBezTo>
                    <a:cubicBezTo>
                      <a:pt x="21" y="459"/>
                      <a:pt x="21" y="459"/>
                      <a:pt x="22" y="459"/>
                    </a:cubicBezTo>
                    <a:cubicBezTo>
                      <a:pt x="23" y="459"/>
                      <a:pt x="25" y="457"/>
                      <a:pt x="26" y="456"/>
                    </a:cubicBezTo>
                    <a:cubicBezTo>
                      <a:pt x="27" y="455"/>
                      <a:pt x="27" y="455"/>
                      <a:pt x="27" y="455"/>
                    </a:cubicBezTo>
                    <a:cubicBezTo>
                      <a:pt x="29" y="454"/>
                      <a:pt x="33" y="453"/>
                      <a:pt x="35" y="453"/>
                    </a:cubicBezTo>
                    <a:cubicBezTo>
                      <a:pt x="36" y="453"/>
                      <a:pt x="45" y="453"/>
                      <a:pt x="46" y="457"/>
                    </a:cubicBezTo>
                    <a:cubicBezTo>
                      <a:pt x="46" y="458"/>
                      <a:pt x="46" y="458"/>
                      <a:pt x="46" y="459"/>
                    </a:cubicBezTo>
                    <a:cubicBezTo>
                      <a:pt x="45" y="460"/>
                      <a:pt x="44" y="460"/>
                      <a:pt x="42" y="460"/>
                    </a:cubicBezTo>
                    <a:cubicBezTo>
                      <a:pt x="42" y="460"/>
                      <a:pt x="42" y="460"/>
                      <a:pt x="42" y="460"/>
                    </a:cubicBezTo>
                    <a:cubicBezTo>
                      <a:pt x="42" y="460"/>
                      <a:pt x="42" y="460"/>
                      <a:pt x="41" y="460"/>
                    </a:cubicBezTo>
                    <a:cubicBezTo>
                      <a:pt x="41" y="460"/>
                      <a:pt x="40" y="460"/>
                      <a:pt x="40" y="460"/>
                    </a:cubicBezTo>
                    <a:cubicBezTo>
                      <a:pt x="39" y="460"/>
                      <a:pt x="39" y="460"/>
                      <a:pt x="39" y="460"/>
                    </a:cubicBezTo>
                    <a:cubicBezTo>
                      <a:pt x="38" y="461"/>
                      <a:pt x="35" y="463"/>
                      <a:pt x="33" y="463"/>
                    </a:cubicBezTo>
                    <a:cubicBezTo>
                      <a:pt x="31" y="463"/>
                      <a:pt x="30" y="462"/>
                      <a:pt x="30" y="461"/>
                    </a:cubicBezTo>
                    <a:cubicBezTo>
                      <a:pt x="30" y="461"/>
                      <a:pt x="30" y="461"/>
                      <a:pt x="30" y="461"/>
                    </a:cubicBezTo>
                    <a:cubicBezTo>
                      <a:pt x="28" y="461"/>
                      <a:pt x="26" y="463"/>
                      <a:pt x="25" y="465"/>
                    </a:cubicBezTo>
                    <a:cubicBezTo>
                      <a:pt x="25" y="466"/>
                      <a:pt x="25" y="467"/>
                      <a:pt x="24" y="468"/>
                    </a:cubicBezTo>
                    <a:cubicBezTo>
                      <a:pt x="24" y="468"/>
                      <a:pt x="25" y="468"/>
                      <a:pt x="25" y="468"/>
                    </a:cubicBezTo>
                    <a:cubicBezTo>
                      <a:pt x="26" y="469"/>
                      <a:pt x="27" y="468"/>
                      <a:pt x="28" y="467"/>
                    </a:cubicBezTo>
                    <a:cubicBezTo>
                      <a:pt x="29" y="465"/>
                      <a:pt x="31" y="464"/>
                      <a:pt x="35" y="464"/>
                    </a:cubicBezTo>
                    <a:cubicBezTo>
                      <a:pt x="38" y="464"/>
                      <a:pt x="41" y="463"/>
                      <a:pt x="43" y="462"/>
                    </a:cubicBezTo>
                    <a:cubicBezTo>
                      <a:pt x="44" y="461"/>
                      <a:pt x="45" y="460"/>
                      <a:pt x="46" y="460"/>
                    </a:cubicBezTo>
                    <a:cubicBezTo>
                      <a:pt x="47" y="460"/>
                      <a:pt x="48" y="461"/>
                      <a:pt x="49" y="462"/>
                    </a:cubicBezTo>
                    <a:cubicBezTo>
                      <a:pt x="49" y="463"/>
                      <a:pt x="49" y="465"/>
                      <a:pt x="48" y="466"/>
                    </a:cubicBezTo>
                    <a:cubicBezTo>
                      <a:pt x="47" y="468"/>
                      <a:pt x="45" y="469"/>
                      <a:pt x="42" y="469"/>
                    </a:cubicBezTo>
                    <a:cubicBezTo>
                      <a:pt x="41" y="469"/>
                      <a:pt x="39" y="469"/>
                      <a:pt x="39" y="468"/>
                    </a:cubicBezTo>
                    <a:cubicBezTo>
                      <a:pt x="38" y="467"/>
                      <a:pt x="37" y="467"/>
                      <a:pt x="36" y="468"/>
                    </a:cubicBezTo>
                    <a:cubicBezTo>
                      <a:pt x="35" y="469"/>
                      <a:pt x="34" y="471"/>
                      <a:pt x="34" y="473"/>
                    </a:cubicBezTo>
                    <a:cubicBezTo>
                      <a:pt x="35" y="473"/>
                      <a:pt x="34" y="474"/>
                      <a:pt x="34" y="474"/>
                    </a:cubicBezTo>
                    <a:cubicBezTo>
                      <a:pt x="33" y="476"/>
                      <a:pt x="30" y="475"/>
                      <a:pt x="26" y="473"/>
                    </a:cubicBezTo>
                    <a:cubicBezTo>
                      <a:pt x="24" y="473"/>
                      <a:pt x="23" y="472"/>
                      <a:pt x="21" y="472"/>
                    </a:cubicBezTo>
                    <a:cubicBezTo>
                      <a:pt x="21" y="472"/>
                      <a:pt x="20" y="472"/>
                      <a:pt x="20" y="472"/>
                    </a:cubicBezTo>
                    <a:cubicBezTo>
                      <a:pt x="20" y="473"/>
                      <a:pt x="21" y="475"/>
                      <a:pt x="23" y="478"/>
                    </a:cubicBezTo>
                    <a:cubicBezTo>
                      <a:pt x="25" y="480"/>
                      <a:pt x="26" y="479"/>
                      <a:pt x="27" y="479"/>
                    </a:cubicBezTo>
                    <a:cubicBezTo>
                      <a:pt x="28" y="479"/>
                      <a:pt x="29" y="479"/>
                      <a:pt x="29" y="479"/>
                    </a:cubicBezTo>
                    <a:cubicBezTo>
                      <a:pt x="31" y="479"/>
                      <a:pt x="32" y="479"/>
                      <a:pt x="33" y="480"/>
                    </a:cubicBezTo>
                    <a:cubicBezTo>
                      <a:pt x="35" y="481"/>
                      <a:pt x="36" y="482"/>
                      <a:pt x="36" y="483"/>
                    </a:cubicBezTo>
                    <a:cubicBezTo>
                      <a:pt x="37" y="483"/>
                      <a:pt x="37" y="484"/>
                      <a:pt x="38" y="484"/>
                    </a:cubicBezTo>
                    <a:cubicBezTo>
                      <a:pt x="38" y="484"/>
                      <a:pt x="38" y="484"/>
                      <a:pt x="39" y="483"/>
                    </a:cubicBezTo>
                    <a:cubicBezTo>
                      <a:pt x="40" y="483"/>
                      <a:pt x="40" y="482"/>
                      <a:pt x="40" y="482"/>
                    </a:cubicBezTo>
                    <a:cubicBezTo>
                      <a:pt x="40" y="482"/>
                      <a:pt x="39" y="482"/>
                      <a:pt x="39" y="482"/>
                    </a:cubicBezTo>
                    <a:cubicBezTo>
                      <a:pt x="38" y="482"/>
                      <a:pt x="38" y="481"/>
                      <a:pt x="37" y="481"/>
                    </a:cubicBezTo>
                    <a:cubicBezTo>
                      <a:pt x="36" y="480"/>
                      <a:pt x="36" y="479"/>
                      <a:pt x="36" y="478"/>
                    </a:cubicBezTo>
                    <a:cubicBezTo>
                      <a:pt x="37" y="475"/>
                      <a:pt x="40" y="474"/>
                      <a:pt x="43" y="476"/>
                    </a:cubicBezTo>
                    <a:cubicBezTo>
                      <a:pt x="45" y="477"/>
                      <a:pt x="48" y="476"/>
                      <a:pt x="49" y="474"/>
                    </a:cubicBezTo>
                    <a:cubicBezTo>
                      <a:pt x="50" y="473"/>
                      <a:pt x="51" y="471"/>
                      <a:pt x="50" y="469"/>
                    </a:cubicBezTo>
                    <a:cubicBezTo>
                      <a:pt x="48" y="462"/>
                      <a:pt x="57" y="459"/>
                      <a:pt x="61" y="457"/>
                    </a:cubicBezTo>
                    <a:cubicBezTo>
                      <a:pt x="62" y="457"/>
                      <a:pt x="62" y="457"/>
                      <a:pt x="63" y="457"/>
                    </a:cubicBezTo>
                    <a:cubicBezTo>
                      <a:pt x="65" y="457"/>
                      <a:pt x="65" y="458"/>
                      <a:pt x="65" y="458"/>
                    </a:cubicBezTo>
                    <a:cubicBezTo>
                      <a:pt x="66" y="460"/>
                      <a:pt x="63" y="463"/>
                      <a:pt x="60" y="465"/>
                    </a:cubicBezTo>
                    <a:cubicBezTo>
                      <a:pt x="59" y="465"/>
                      <a:pt x="57" y="466"/>
                      <a:pt x="57" y="467"/>
                    </a:cubicBezTo>
                    <a:cubicBezTo>
                      <a:pt x="57" y="467"/>
                      <a:pt x="57" y="468"/>
                      <a:pt x="58" y="469"/>
                    </a:cubicBezTo>
                    <a:cubicBezTo>
                      <a:pt x="60" y="471"/>
                      <a:pt x="61" y="470"/>
                      <a:pt x="63" y="470"/>
                    </a:cubicBezTo>
                    <a:cubicBezTo>
                      <a:pt x="65" y="469"/>
                      <a:pt x="67" y="468"/>
                      <a:pt x="69" y="470"/>
                    </a:cubicBezTo>
                    <a:cubicBezTo>
                      <a:pt x="69" y="471"/>
                      <a:pt x="70" y="471"/>
                      <a:pt x="70" y="472"/>
                    </a:cubicBezTo>
                    <a:cubicBezTo>
                      <a:pt x="69" y="473"/>
                      <a:pt x="68" y="474"/>
                      <a:pt x="66" y="474"/>
                    </a:cubicBezTo>
                    <a:cubicBezTo>
                      <a:pt x="65" y="475"/>
                      <a:pt x="63" y="475"/>
                      <a:pt x="63" y="476"/>
                    </a:cubicBezTo>
                    <a:cubicBezTo>
                      <a:pt x="62" y="477"/>
                      <a:pt x="63" y="478"/>
                      <a:pt x="64" y="479"/>
                    </a:cubicBezTo>
                    <a:cubicBezTo>
                      <a:pt x="64" y="480"/>
                      <a:pt x="65" y="481"/>
                      <a:pt x="65" y="482"/>
                    </a:cubicBezTo>
                    <a:cubicBezTo>
                      <a:pt x="64" y="483"/>
                      <a:pt x="64" y="484"/>
                      <a:pt x="63" y="485"/>
                    </a:cubicBezTo>
                    <a:cubicBezTo>
                      <a:pt x="62" y="485"/>
                      <a:pt x="62" y="485"/>
                      <a:pt x="61" y="485"/>
                    </a:cubicBezTo>
                    <a:cubicBezTo>
                      <a:pt x="59" y="485"/>
                      <a:pt x="58" y="482"/>
                      <a:pt x="58" y="479"/>
                    </a:cubicBezTo>
                    <a:cubicBezTo>
                      <a:pt x="58" y="478"/>
                      <a:pt x="58" y="475"/>
                      <a:pt x="57" y="475"/>
                    </a:cubicBezTo>
                    <a:cubicBezTo>
                      <a:pt x="56" y="475"/>
                      <a:pt x="56" y="475"/>
                      <a:pt x="55" y="476"/>
                    </a:cubicBezTo>
                    <a:cubicBezTo>
                      <a:pt x="55" y="476"/>
                      <a:pt x="55" y="477"/>
                      <a:pt x="56" y="481"/>
                    </a:cubicBezTo>
                    <a:cubicBezTo>
                      <a:pt x="57" y="483"/>
                      <a:pt x="57" y="484"/>
                      <a:pt x="57" y="484"/>
                    </a:cubicBezTo>
                    <a:cubicBezTo>
                      <a:pt x="56" y="485"/>
                      <a:pt x="56" y="485"/>
                      <a:pt x="55" y="485"/>
                    </a:cubicBezTo>
                    <a:cubicBezTo>
                      <a:pt x="54" y="485"/>
                      <a:pt x="50" y="481"/>
                      <a:pt x="49" y="480"/>
                    </a:cubicBezTo>
                    <a:cubicBezTo>
                      <a:pt x="48" y="479"/>
                      <a:pt x="47" y="479"/>
                      <a:pt x="47" y="480"/>
                    </a:cubicBezTo>
                    <a:cubicBezTo>
                      <a:pt x="47" y="481"/>
                      <a:pt x="46" y="482"/>
                      <a:pt x="47" y="483"/>
                    </a:cubicBezTo>
                    <a:cubicBezTo>
                      <a:pt x="48" y="483"/>
                      <a:pt x="49" y="484"/>
                      <a:pt x="48" y="485"/>
                    </a:cubicBezTo>
                    <a:cubicBezTo>
                      <a:pt x="48" y="486"/>
                      <a:pt x="47" y="486"/>
                      <a:pt x="46" y="486"/>
                    </a:cubicBezTo>
                    <a:cubicBezTo>
                      <a:pt x="43" y="486"/>
                      <a:pt x="42" y="487"/>
                      <a:pt x="42" y="488"/>
                    </a:cubicBezTo>
                    <a:cubicBezTo>
                      <a:pt x="42" y="489"/>
                      <a:pt x="42" y="489"/>
                      <a:pt x="43" y="489"/>
                    </a:cubicBezTo>
                    <a:cubicBezTo>
                      <a:pt x="43" y="489"/>
                      <a:pt x="44" y="489"/>
                      <a:pt x="44" y="489"/>
                    </a:cubicBezTo>
                    <a:cubicBezTo>
                      <a:pt x="46" y="489"/>
                      <a:pt x="48" y="488"/>
                      <a:pt x="49" y="489"/>
                    </a:cubicBezTo>
                    <a:cubicBezTo>
                      <a:pt x="53" y="490"/>
                      <a:pt x="53" y="492"/>
                      <a:pt x="54" y="495"/>
                    </a:cubicBezTo>
                    <a:cubicBezTo>
                      <a:pt x="54" y="497"/>
                      <a:pt x="54" y="498"/>
                      <a:pt x="56" y="499"/>
                    </a:cubicBezTo>
                    <a:cubicBezTo>
                      <a:pt x="56" y="499"/>
                      <a:pt x="56" y="499"/>
                      <a:pt x="56" y="499"/>
                    </a:cubicBezTo>
                    <a:cubicBezTo>
                      <a:pt x="56" y="499"/>
                      <a:pt x="56" y="497"/>
                      <a:pt x="56" y="497"/>
                    </a:cubicBezTo>
                    <a:cubicBezTo>
                      <a:pt x="56" y="494"/>
                      <a:pt x="56" y="491"/>
                      <a:pt x="59" y="490"/>
                    </a:cubicBezTo>
                    <a:cubicBezTo>
                      <a:pt x="59" y="490"/>
                      <a:pt x="59" y="490"/>
                      <a:pt x="59" y="490"/>
                    </a:cubicBezTo>
                    <a:cubicBezTo>
                      <a:pt x="61" y="490"/>
                      <a:pt x="62" y="492"/>
                      <a:pt x="62" y="494"/>
                    </a:cubicBezTo>
                    <a:cubicBezTo>
                      <a:pt x="63" y="496"/>
                      <a:pt x="63" y="499"/>
                      <a:pt x="67" y="501"/>
                    </a:cubicBezTo>
                    <a:cubicBezTo>
                      <a:pt x="68" y="501"/>
                      <a:pt x="69" y="501"/>
                      <a:pt x="69" y="501"/>
                    </a:cubicBezTo>
                    <a:cubicBezTo>
                      <a:pt x="69" y="500"/>
                      <a:pt x="68" y="498"/>
                      <a:pt x="70" y="497"/>
                    </a:cubicBezTo>
                    <a:cubicBezTo>
                      <a:pt x="71" y="496"/>
                      <a:pt x="72" y="496"/>
                      <a:pt x="72" y="496"/>
                    </a:cubicBezTo>
                    <a:cubicBezTo>
                      <a:pt x="74" y="496"/>
                      <a:pt x="76" y="499"/>
                      <a:pt x="79" y="501"/>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66" name="Freeform 159">
                <a:extLst>
                  <a:ext uri="{FF2B5EF4-FFF2-40B4-BE49-F238E27FC236}">
                    <a16:creationId xmlns:a16="http://schemas.microsoft.com/office/drawing/2014/main" id="{266AA0F9-E1CE-4CBC-9437-592FC607BF90}"/>
                  </a:ext>
                </a:extLst>
              </p:cNvPr>
              <p:cNvSpPr>
                <a:spLocks/>
              </p:cNvSpPr>
              <p:nvPr/>
            </p:nvSpPr>
            <p:spPr bwMode="auto">
              <a:xfrm>
                <a:off x="3913116" y="6104039"/>
                <a:ext cx="14975" cy="17222"/>
              </a:xfrm>
              <a:custGeom>
                <a:avLst/>
                <a:gdLst>
                  <a:gd name="T0" fmla="*/ 5 w 6"/>
                  <a:gd name="T1" fmla="*/ 6 h 7"/>
                  <a:gd name="T2" fmla="*/ 5 w 6"/>
                  <a:gd name="T3" fmla="*/ 3 h 7"/>
                  <a:gd name="T4" fmla="*/ 1 w 6"/>
                  <a:gd name="T5" fmla="*/ 0 h 7"/>
                  <a:gd name="T6" fmla="*/ 1 w 6"/>
                  <a:gd name="T7" fmla="*/ 0 h 7"/>
                  <a:gd name="T8" fmla="*/ 0 w 6"/>
                  <a:gd name="T9" fmla="*/ 0 h 7"/>
                  <a:gd name="T10" fmla="*/ 2 w 6"/>
                  <a:gd name="T11" fmla="*/ 3 h 7"/>
                  <a:gd name="T12" fmla="*/ 5 w 6"/>
                  <a:gd name="T13" fmla="*/ 7 h 7"/>
                  <a:gd name="T14" fmla="*/ 5 w 6"/>
                  <a:gd name="T15" fmla="*/ 6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7">
                    <a:moveTo>
                      <a:pt x="5" y="6"/>
                    </a:moveTo>
                    <a:cubicBezTo>
                      <a:pt x="6" y="6"/>
                      <a:pt x="6" y="4"/>
                      <a:pt x="5" y="3"/>
                    </a:cubicBezTo>
                    <a:cubicBezTo>
                      <a:pt x="4" y="1"/>
                      <a:pt x="3" y="0"/>
                      <a:pt x="1" y="0"/>
                    </a:cubicBezTo>
                    <a:cubicBezTo>
                      <a:pt x="1" y="0"/>
                      <a:pt x="1" y="0"/>
                      <a:pt x="1" y="0"/>
                    </a:cubicBezTo>
                    <a:cubicBezTo>
                      <a:pt x="0" y="0"/>
                      <a:pt x="0" y="0"/>
                      <a:pt x="0" y="0"/>
                    </a:cubicBezTo>
                    <a:cubicBezTo>
                      <a:pt x="0" y="0"/>
                      <a:pt x="1" y="2"/>
                      <a:pt x="2" y="3"/>
                    </a:cubicBezTo>
                    <a:cubicBezTo>
                      <a:pt x="3" y="4"/>
                      <a:pt x="5" y="6"/>
                      <a:pt x="5" y="7"/>
                    </a:cubicBezTo>
                    <a:cubicBezTo>
                      <a:pt x="5" y="7"/>
                      <a:pt x="5" y="7"/>
                      <a:pt x="5" y="6"/>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67" name="Freeform 162">
                <a:extLst>
                  <a:ext uri="{FF2B5EF4-FFF2-40B4-BE49-F238E27FC236}">
                    <a16:creationId xmlns:a16="http://schemas.microsoft.com/office/drawing/2014/main" id="{73337007-CA29-4163-BDFD-766A698922EA}"/>
                  </a:ext>
                </a:extLst>
              </p:cNvPr>
              <p:cNvSpPr>
                <a:spLocks/>
              </p:cNvSpPr>
              <p:nvPr/>
            </p:nvSpPr>
            <p:spPr bwMode="auto">
              <a:xfrm>
                <a:off x="3727424" y="4715841"/>
                <a:ext cx="157988" cy="175210"/>
              </a:xfrm>
              <a:custGeom>
                <a:avLst/>
                <a:gdLst>
                  <a:gd name="T0" fmla="*/ 61 w 63"/>
                  <a:gd name="T1" fmla="*/ 21 h 71"/>
                  <a:gd name="T2" fmla="*/ 59 w 63"/>
                  <a:gd name="T3" fmla="*/ 19 h 71"/>
                  <a:gd name="T4" fmla="*/ 58 w 63"/>
                  <a:gd name="T5" fmla="*/ 18 h 71"/>
                  <a:gd name="T6" fmla="*/ 52 w 63"/>
                  <a:gd name="T7" fmla="*/ 12 h 71"/>
                  <a:gd name="T8" fmla="*/ 42 w 63"/>
                  <a:gd name="T9" fmla="*/ 12 h 71"/>
                  <a:gd name="T10" fmla="*/ 36 w 63"/>
                  <a:gd name="T11" fmla="*/ 7 h 71"/>
                  <a:gd name="T12" fmla="*/ 34 w 63"/>
                  <a:gd name="T13" fmla="*/ 7 h 71"/>
                  <a:gd name="T14" fmla="*/ 33 w 63"/>
                  <a:gd name="T15" fmla="*/ 6 h 71"/>
                  <a:gd name="T16" fmla="*/ 31 w 63"/>
                  <a:gd name="T17" fmla="*/ 5 h 71"/>
                  <a:gd name="T18" fmla="*/ 29 w 63"/>
                  <a:gd name="T19" fmla="*/ 4 h 71"/>
                  <a:gd name="T20" fmla="*/ 27 w 63"/>
                  <a:gd name="T21" fmla="*/ 3 h 71"/>
                  <a:gd name="T22" fmla="*/ 25 w 63"/>
                  <a:gd name="T23" fmla="*/ 2 h 71"/>
                  <a:gd name="T24" fmla="*/ 23 w 63"/>
                  <a:gd name="T25" fmla="*/ 0 h 71"/>
                  <a:gd name="T26" fmla="*/ 22 w 63"/>
                  <a:gd name="T27" fmla="*/ 2 h 71"/>
                  <a:gd name="T28" fmla="*/ 11 w 63"/>
                  <a:gd name="T29" fmla="*/ 11 h 71"/>
                  <a:gd name="T30" fmla="*/ 9 w 63"/>
                  <a:gd name="T31" fmla="*/ 16 h 71"/>
                  <a:gd name="T32" fmla="*/ 6 w 63"/>
                  <a:gd name="T33" fmla="*/ 22 h 71"/>
                  <a:gd name="T34" fmla="*/ 0 w 63"/>
                  <a:gd name="T35" fmla="*/ 29 h 71"/>
                  <a:gd name="T36" fmla="*/ 1 w 63"/>
                  <a:gd name="T37" fmla="*/ 39 h 71"/>
                  <a:gd name="T38" fmla="*/ 2 w 63"/>
                  <a:gd name="T39" fmla="*/ 42 h 71"/>
                  <a:gd name="T40" fmla="*/ 9 w 63"/>
                  <a:gd name="T41" fmla="*/ 46 h 71"/>
                  <a:gd name="T42" fmla="*/ 12 w 63"/>
                  <a:gd name="T43" fmla="*/ 47 h 71"/>
                  <a:gd name="T44" fmla="*/ 7 w 63"/>
                  <a:gd name="T45" fmla="*/ 55 h 71"/>
                  <a:gd name="T46" fmla="*/ 8 w 63"/>
                  <a:gd name="T47" fmla="*/ 56 h 71"/>
                  <a:gd name="T48" fmla="*/ 9 w 63"/>
                  <a:gd name="T49" fmla="*/ 58 h 71"/>
                  <a:gd name="T50" fmla="*/ 9 w 63"/>
                  <a:gd name="T51" fmla="*/ 59 h 71"/>
                  <a:gd name="T52" fmla="*/ 7 w 63"/>
                  <a:gd name="T53" fmla="*/ 62 h 71"/>
                  <a:gd name="T54" fmla="*/ 10 w 63"/>
                  <a:gd name="T55" fmla="*/ 66 h 71"/>
                  <a:gd name="T56" fmla="*/ 13 w 63"/>
                  <a:gd name="T57" fmla="*/ 65 h 71"/>
                  <a:gd name="T58" fmla="*/ 20 w 63"/>
                  <a:gd name="T59" fmla="*/ 71 h 71"/>
                  <a:gd name="T60" fmla="*/ 25 w 63"/>
                  <a:gd name="T61" fmla="*/ 62 h 71"/>
                  <a:gd name="T62" fmla="*/ 36 w 63"/>
                  <a:gd name="T63" fmla="*/ 48 h 71"/>
                  <a:gd name="T64" fmla="*/ 60 w 63"/>
                  <a:gd name="T65" fmla="*/ 29 h 71"/>
                  <a:gd name="T66" fmla="*/ 63 w 63"/>
                  <a:gd name="T67" fmla="*/ 25 h 71"/>
                  <a:gd name="T68" fmla="*/ 63 w 63"/>
                  <a:gd name="T69" fmla="*/ 24 h 71"/>
                  <a:gd name="T70" fmla="*/ 62 w 63"/>
                  <a:gd name="T71" fmla="*/ 2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3" h="71">
                    <a:moveTo>
                      <a:pt x="62" y="22"/>
                    </a:moveTo>
                    <a:cubicBezTo>
                      <a:pt x="62" y="22"/>
                      <a:pt x="61" y="21"/>
                      <a:pt x="61" y="21"/>
                    </a:cubicBezTo>
                    <a:cubicBezTo>
                      <a:pt x="61" y="21"/>
                      <a:pt x="61" y="21"/>
                      <a:pt x="61" y="20"/>
                    </a:cubicBezTo>
                    <a:cubicBezTo>
                      <a:pt x="60" y="20"/>
                      <a:pt x="60" y="19"/>
                      <a:pt x="59" y="19"/>
                    </a:cubicBezTo>
                    <a:cubicBezTo>
                      <a:pt x="59" y="19"/>
                      <a:pt x="59" y="19"/>
                      <a:pt x="59" y="19"/>
                    </a:cubicBezTo>
                    <a:cubicBezTo>
                      <a:pt x="58" y="18"/>
                      <a:pt x="58" y="18"/>
                      <a:pt x="58" y="18"/>
                    </a:cubicBezTo>
                    <a:cubicBezTo>
                      <a:pt x="57" y="16"/>
                      <a:pt x="54" y="13"/>
                      <a:pt x="53" y="12"/>
                    </a:cubicBezTo>
                    <a:cubicBezTo>
                      <a:pt x="53" y="12"/>
                      <a:pt x="52" y="12"/>
                      <a:pt x="52" y="12"/>
                    </a:cubicBezTo>
                    <a:cubicBezTo>
                      <a:pt x="51" y="13"/>
                      <a:pt x="49" y="14"/>
                      <a:pt x="48" y="14"/>
                    </a:cubicBezTo>
                    <a:cubicBezTo>
                      <a:pt x="46" y="14"/>
                      <a:pt x="44" y="13"/>
                      <a:pt x="42" y="12"/>
                    </a:cubicBezTo>
                    <a:cubicBezTo>
                      <a:pt x="41" y="11"/>
                      <a:pt x="40" y="10"/>
                      <a:pt x="39" y="9"/>
                    </a:cubicBezTo>
                    <a:cubicBezTo>
                      <a:pt x="38" y="8"/>
                      <a:pt x="37" y="7"/>
                      <a:pt x="36" y="7"/>
                    </a:cubicBezTo>
                    <a:cubicBezTo>
                      <a:pt x="36" y="7"/>
                      <a:pt x="35" y="7"/>
                      <a:pt x="35" y="7"/>
                    </a:cubicBezTo>
                    <a:cubicBezTo>
                      <a:pt x="35" y="7"/>
                      <a:pt x="34" y="7"/>
                      <a:pt x="34" y="7"/>
                    </a:cubicBezTo>
                    <a:cubicBezTo>
                      <a:pt x="34" y="7"/>
                      <a:pt x="34" y="7"/>
                      <a:pt x="33" y="6"/>
                    </a:cubicBezTo>
                    <a:cubicBezTo>
                      <a:pt x="33" y="6"/>
                      <a:pt x="33" y="6"/>
                      <a:pt x="33" y="6"/>
                    </a:cubicBezTo>
                    <a:cubicBezTo>
                      <a:pt x="32" y="6"/>
                      <a:pt x="32" y="6"/>
                      <a:pt x="32" y="6"/>
                    </a:cubicBezTo>
                    <a:cubicBezTo>
                      <a:pt x="31" y="6"/>
                      <a:pt x="31" y="5"/>
                      <a:pt x="31" y="5"/>
                    </a:cubicBezTo>
                    <a:cubicBezTo>
                      <a:pt x="30" y="5"/>
                      <a:pt x="30" y="5"/>
                      <a:pt x="30" y="5"/>
                    </a:cubicBezTo>
                    <a:cubicBezTo>
                      <a:pt x="29" y="4"/>
                      <a:pt x="29" y="4"/>
                      <a:pt x="29" y="4"/>
                    </a:cubicBezTo>
                    <a:cubicBezTo>
                      <a:pt x="28" y="4"/>
                      <a:pt x="28" y="4"/>
                      <a:pt x="28" y="3"/>
                    </a:cubicBezTo>
                    <a:cubicBezTo>
                      <a:pt x="27" y="3"/>
                      <a:pt x="27" y="3"/>
                      <a:pt x="27" y="3"/>
                    </a:cubicBezTo>
                    <a:cubicBezTo>
                      <a:pt x="26" y="3"/>
                      <a:pt x="26" y="2"/>
                      <a:pt x="26" y="2"/>
                    </a:cubicBezTo>
                    <a:cubicBezTo>
                      <a:pt x="25" y="2"/>
                      <a:pt x="25" y="2"/>
                      <a:pt x="25" y="2"/>
                    </a:cubicBezTo>
                    <a:cubicBezTo>
                      <a:pt x="24" y="1"/>
                      <a:pt x="24" y="1"/>
                      <a:pt x="23" y="1"/>
                    </a:cubicBezTo>
                    <a:cubicBezTo>
                      <a:pt x="23" y="1"/>
                      <a:pt x="23" y="0"/>
                      <a:pt x="23" y="0"/>
                    </a:cubicBezTo>
                    <a:cubicBezTo>
                      <a:pt x="23" y="0"/>
                      <a:pt x="23" y="0"/>
                      <a:pt x="23" y="0"/>
                    </a:cubicBezTo>
                    <a:cubicBezTo>
                      <a:pt x="23" y="1"/>
                      <a:pt x="23" y="2"/>
                      <a:pt x="22" y="2"/>
                    </a:cubicBezTo>
                    <a:cubicBezTo>
                      <a:pt x="21" y="4"/>
                      <a:pt x="18" y="5"/>
                      <a:pt x="14" y="5"/>
                    </a:cubicBezTo>
                    <a:cubicBezTo>
                      <a:pt x="12" y="5"/>
                      <a:pt x="11" y="7"/>
                      <a:pt x="11" y="11"/>
                    </a:cubicBezTo>
                    <a:cubicBezTo>
                      <a:pt x="11" y="12"/>
                      <a:pt x="11" y="12"/>
                      <a:pt x="11" y="12"/>
                    </a:cubicBezTo>
                    <a:cubicBezTo>
                      <a:pt x="11" y="14"/>
                      <a:pt x="10" y="15"/>
                      <a:pt x="9" y="16"/>
                    </a:cubicBezTo>
                    <a:cubicBezTo>
                      <a:pt x="8" y="17"/>
                      <a:pt x="7" y="18"/>
                      <a:pt x="6" y="19"/>
                    </a:cubicBezTo>
                    <a:cubicBezTo>
                      <a:pt x="6" y="20"/>
                      <a:pt x="6" y="21"/>
                      <a:pt x="6" y="22"/>
                    </a:cubicBezTo>
                    <a:cubicBezTo>
                      <a:pt x="6" y="23"/>
                      <a:pt x="5" y="24"/>
                      <a:pt x="3" y="26"/>
                    </a:cubicBezTo>
                    <a:cubicBezTo>
                      <a:pt x="1" y="27"/>
                      <a:pt x="0" y="28"/>
                      <a:pt x="0" y="29"/>
                    </a:cubicBezTo>
                    <a:cubicBezTo>
                      <a:pt x="0" y="30"/>
                      <a:pt x="0" y="31"/>
                      <a:pt x="1" y="32"/>
                    </a:cubicBezTo>
                    <a:cubicBezTo>
                      <a:pt x="3" y="35"/>
                      <a:pt x="1" y="37"/>
                      <a:pt x="1" y="39"/>
                    </a:cubicBezTo>
                    <a:cubicBezTo>
                      <a:pt x="1" y="40"/>
                      <a:pt x="0" y="40"/>
                      <a:pt x="0" y="40"/>
                    </a:cubicBezTo>
                    <a:cubicBezTo>
                      <a:pt x="0" y="41"/>
                      <a:pt x="1" y="41"/>
                      <a:pt x="2" y="42"/>
                    </a:cubicBezTo>
                    <a:cubicBezTo>
                      <a:pt x="3" y="43"/>
                      <a:pt x="5" y="44"/>
                      <a:pt x="6" y="45"/>
                    </a:cubicBezTo>
                    <a:cubicBezTo>
                      <a:pt x="8" y="46"/>
                      <a:pt x="8" y="46"/>
                      <a:pt x="9" y="46"/>
                    </a:cubicBezTo>
                    <a:cubicBezTo>
                      <a:pt x="9" y="46"/>
                      <a:pt x="10" y="45"/>
                      <a:pt x="10" y="45"/>
                    </a:cubicBezTo>
                    <a:cubicBezTo>
                      <a:pt x="11" y="45"/>
                      <a:pt x="12" y="46"/>
                      <a:pt x="12" y="47"/>
                    </a:cubicBezTo>
                    <a:cubicBezTo>
                      <a:pt x="13" y="48"/>
                      <a:pt x="13" y="50"/>
                      <a:pt x="12" y="52"/>
                    </a:cubicBezTo>
                    <a:cubicBezTo>
                      <a:pt x="11" y="53"/>
                      <a:pt x="9" y="55"/>
                      <a:pt x="7" y="55"/>
                    </a:cubicBezTo>
                    <a:cubicBezTo>
                      <a:pt x="7" y="55"/>
                      <a:pt x="7" y="55"/>
                      <a:pt x="7" y="55"/>
                    </a:cubicBezTo>
                    <a:cubicBezTo>
                      <a:pt x="8" y="56"/>
                      <a:pt x="8" y="56"/>
                      <a:pt x="8" y="56"/>
                    </a:cubicBezTo>
                    <a:cubicBezTo>
                      <a:pt x="8" y="56"/>
                      <a:pt x="8" y="57"/>
                      <a:pt x="8" y="57"/>
                    </a:cubicBezTo>
                    <a:cubicBezTo>
                      <a:pt x="9" y="57"/>
                      <a:pt x="9" y="58"/>
                      <a:pt x="9" y="58"/>
                    </a:cubicBezTo>
                    <a:cubicBezTo>
                      <a:pt x="9" y="58"/>
                      <a:pt x="9" y="58"/>
                      <a:pt x="9" y="59"/>
                    </a:cubicBezTo>
                    <a:cubicBezTo>
                      <a:pt x="9" y="59"/>
                      <a:pt x="9" y="59"/>
                      <a:pt x="9" y="59"/>
                    </a:cubicBezTo>
                    <a:cubicBezTo>
                      <a:pt x="9" y="60"/>
                      <a:pt x="9" y="60"/>
                      <a:pt x="8" y="61"/>
                    </a:cubicBezTo>
                    <a:cubicBezTo>
                      <a:pt x="8" y="61"/>
                      <a:pt x="8" y="62"/>
                      <a:pt x="7" y="62"/>
                    </a:cubicBezTo>
                    <a:cubicBezTo>
                      <a:pt x="6" y="63"/>
                      <a:pt x="6" y="63"/>
                      <a:pt x="8" y="65"/>
                    </a:cubicBezTo>
                    <a:cubicBezTo>
                      <a:pt x="9" y="66"/>
                      <a:pt x="10" y="66"/>
                      <a:pt x="10" y="66"/>
                    </a:cubicBezTo>
                    <a:cubicBezTo>
                      <a:pt x="11" y="66"/>
                      <a:pt x="11" y="66"/>
                      <a:pt x="12" y="66"/>
                    </a:cubicBezTo>
                    <a:cubicBezTo>
                      <a:pt x="12" y="66"/>
                      <a:pt x="13" y="65"/>
                      <a:pt x="13" y="65"/>
                    </a:cubicBezTo>
                    <a:cubicBezTo>
                      <a:pt x="15" y="65"/>
                      <a:pt x="16" y="66"/>
                      <a:pt x="17" y="68"/>
                    </a:cubicBezTo>
                    <a:cubicBezTo>
                      <a:pt x="18" y="69"/>
                      <a:pt x="19" y="71"/>
                      <a:pt x="20" y="71"/>
                    </a:cubicBezTo>
                    <a:cubicBezTo>
                      <a:pt x="21" y="71"/>
                      <a:pt x="22" y="70"/>
                      <a:pt x="23" y="67"/>
                    </a:cubicBezTo>
                    <a:cubicBezTo>
                      <a:pt x="24" y="66"/>
                      <a:pt x="25" y="64"/>
                      <a:pt x="25" y="62"/>
                    </a:cubicBezTo>
                    <a:cubicBezTo>
                      <a:pt x="27" y="56"/>
                      <a:pt x="30" y="50"/>
                      <a:pt x="34" y="49"/>
                    </a:cubicBezTo>
                    <a:cubicBezTo>
                      <a:pt x="35" y="48"/>
                      <a:pt x="35" y="48"/>
                      <a:pt x="36" y="48"/>
                    </a:cubicBezTo>
                    <a:cubicBezTo>
                      <a:pt x="42" y="47"/>
                      <a:pt x="50" y="44"/>
                      <a:pt x="56" y="37"/>
                    </a:cubicBezTo>
                    <a:cubicBezTo>
                      <a:pt x="59" y="33"/>
                      <a:pt x="60" y="30"/>
                      <a:pt x="60" y="29"/>
                    </a:cubicBezTo>
                    <a:cubicBezTo>
                      <a:pt x="60" y="28"/>
                      <a:pt x="60" y="27"/>
                      <a:pt x="62" y="25"/>
                    </a:cubicBezTo>
                    <a:cubicBezTo>
                      <a:pt x="62" y="25"/>
                      <a:pt x="62" y="25"/>
                      <a:pt x="63" y="25"/>
                    </a:cubicBezTo>
                    <a:cubicBezTo>
                      <a:pt x="63" y="25"/>
                      <a:pt x="63" y="24"/>
                      <a:pt x="63" y="24"/>
                    </a:cubicBezTo>
                    <a:cubicBezTo>
                      <a:pt x="63" y="24"/>
                      <a:pt x="63" y="24"/>
                      <a:pt x="63" y="24"/>
                    </a:cubicBezTo>
                    <a:cubicBezTo>
                      <a:pt x="63" y="23"/>
                      <a:pt x="63" y="23"/>
                      <a:pt x="63" y="23"/>
                    </a:cubicBezTo>
                    <a:cubicBezTo>
                      <a:pt x="63" y="23"/>
                      <a:pt x="62" y="23"/>
                      <a:pt x="62" y="22"/>
                    </a:cubicBezTo>
                    <a:cubicBezTo>
                      <a:pt x="62" y="22"/>
                      <a:pt x="62" y="22"/>
                      <a:pt x="62" y="22"/>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68" name="Freeform 163">
                <a:extLst>
                  <a:ext uri="{FF2B5EF4-FFF2-40B4-BE49-F238E27FC236}">
                    <a16:creationId xmlns:a16="http://schemas.microsoft.com/office/drawing/2014/main" id="{A2470EED-56F2-4357-A243-AF4036B91541}"/>
                  </a:ext>
                </a:extLst>
              </p:cNvPr>
              <p:cNvSpPr>
                <a:spLocks/>
              </p:cNvSpPr>
              <p:nvPr/>
            </p:nvSpPr>
            <p:spPr bwMode="auto">
              <a:xfrm>
                <a:off x="3785078" y="4404356"/>
                <a:ext cx="330951" cy="464230"/>
              </a:xfrm>
              <a:custGeom>
                <a:avLst/>
                <a:gdLst>
                  <a:gd name="T0" fmla="*/ 132 w 132"/>
                  <a:gd name="T1" fmla="*/ 116 h 188"/>
                  <a:gd name="T2" fmla="*/ 128 w 132"/>
                  <a:gd name="T3" fmla="*/ 109 h 188"/>
                  <a:gd name="T4" fmla="*/ 126 w 132"/>
                  <a:gd name="T5" fmla="*/ 96 h 188"/>
                  <a:gd name="T6" fmla="*/ 129 w 132"/>
                  <a:gd name="T7" fmla="*/ 72 h 188"/>
                  <a:gd name="T8" fmla="*/ 119 w 132"/>
                  <a:gd name="T9" fmla="*/ 72 h 188"/>
                  <a:gd name="T10" fmla="*/ 95 w 132"/>
                  <a:gd name="T11" fmla="*/ 62 h 188"/>
                  <a:gd name="T12" fmla="*/ 81 w 132"/>
                  <a:gd name="T13" fmla="*/ 63 h 188"/>
                  <a:gd name="T14" fmla="*/ 79 w 132"/>
                  <a:gd name="T15" fmla="*/ 63 h 188"/>
                  <a:gd name="T16" fmla="*/ 73 w 132"/>
                  <a:gd name="T17" fmla="*/ 48 h 188"/>
                  <a:gd name="T18" fmla="*/ 71 w 132"/>
                  <a:gd name="T19" fmla="*/ 44 h 188"/>
                  <a:gd name="T20" fmla="*/ 64 w 132"/>
                  <a:gd name="T21" fmla="*/ 39 h 188"/>
                  <a:gd name="T22" fmla="*/ 64 w 132"/>
                  <a:gd name="T23" fmla="*/ 39 h 188"/>
                  <a:gd name="T24" fmla="*/ 65 w 132"/>
                  <a:gd name="T25" fmla="*/ 32 h 188"/>
                  <a:gd name="T26" fmla="*/ 72 w 132"/>
                  <a:gd name="T27" fmla="*/ 15 h 188"/>
                  <a:gd name="T28" fmla="*/ 79 w 132"/>
                  <a:gd name="T29" fmla="*/ 9 h 188"/>
                  <a:gd name="T30" fmla="*/ 88 w 132"/>
                  <a:gd name="T31" fmla="*/ 3 h 188"/>
                  <a:gd name="T32" fmla="*/ 74 w 132"/>
                  <a:gd name="T33" fmla="*/ 7 h 188"/>
                  <a:gd name="T34" fmla="*/ 59 w 132"/>
                  <a:gd name="T35" fmla="*/ 14 h 188"/>
                  <a:gd name="T36" fmla="*/ 51 w 132"/>
                  <a:gd name="T37" fmla="*/ 16 h 188"/>
                  <a:gd name="T38" fmla="*/ 41 w 132"/>
                  <a:gd name="T39" fmla="*/ 19 h 188"/>
                  <a:gd name="T40" fmla="*/ 34 w 132"/>
                  <a:gd name="T41" fmla="*/ 35 h 188"/>
                  <a:gd name="T42" fmla="*/ 21 w 132"/>
                  <a:gd name="T43" fmla="*/ 49 h 188"/>
                  <a:gd name="T44" fmla="*/ 20 w 132"/>
                  <a:gd name="T45" fmla="*/ 51 h 188"/>
                  <a:gd name="T46" fmla="*/ 18 w 132"/>
                  <a:gd name="T47" fmla="*/ 53 h 188"/>
                  <a:gd name="T48" fmla="*/ 17 w 132"/>
                  <a:gd name="T49" fmla="*/ 55 h 188"/>
                  <a:gd name="T50" fmla="*/ 15 w 132"/>
                  <a:gd name="T51" fmla="*/ 56 h 188"/>
                  <a:gd name="T52" fmla="*/ 14 w 132"/>
                  <a:gd name="T53" fmla="*/ 58 h 188"/>
                  <a:gd name="T54" fmla="*/ 12 w 132"/>
                  <a:gd name="T55" fmla="*/ 59 h 188"/>
                  <a:gd name="T56" fmla="*/ 18 w 132"/>
                  <a:gd name="T57" fmla="*/ 69 h 188"/>
                  <a:gd name="T58" fmla="*/ 19 w 132"/>
                  <a:gd name="T59" fmla="*/ 94 h 188"/>
                  <a:gd name="T60" fmla="*/ 7 w 132"/>
                  <a:gd name="T61" fmla="*/ 113 h 188"/>
                  <a:gd name="T62" fmla="*/ 0 w 132"/>
                  <a:gd name="T63" fmla="*/ 124 h 188"/>
                  <a:gd name="T64" fmla="*/ 3 w 132"/>
                  <a:gd name="T65" fmla="*/ 126 h 188"/>
                  <a:gd name="T66" fmla="*/ 5 w 132"/>
                  <a:gd name="T67" fmla="*/ 128 h 188"/>
                  <a:gd name="T68" fmla="*/ 9 w 132"/>
                  <a:gd name="T69" fmla="*/ 129 h 188"/>
                  <a:gd name="T70" fmla="*/ 11 w 132"/>
                  <a:gd name="T71" fmla="*/ 130 h 188"/>
                  <a:gd name="T72" fmla="*/ 13 w 132"/>
                  <a:gd name="T73" fmla="*/ 131 h 188"/>
                  <a:gd name="T74" fmla="*/ 25 w 132"/>
                  <a:gd name="T75" fmla="*/ 138 h 188"/>
                  <a:gd name="T76" fmla="*/ 37 w 132"/>
                  <a:gd name="T77" fmla="*/ 143 h 188"/>
                  <a:gd name="T78" fmla="*/ 41 w 132"/>
                  <a:gd name="T79" fmla="*/ 142 h 188"/>
                  <a:gd name="T80" fmla="*/ 45 w 132"/>
                  <a:gd name="T81" fmla="*/ 142 h 188"/>
                  <a:gd name="T82" fmla="*/ 50 w 132"/>
                  <a:gd name="T83" fmla="*/ 148 h 188"/>
                  <a:gd name="T84" fmla="*/ 62 w 132"/>
                  <a:gd name="T85" fmla="*/ 160 h 188"/>
                  <a:gd name="T86" fmla="*/ 66 w 132"/>
                  <a:gd name="T87" fmla="*/ 168 h 188"/>
                  <a:gd name="T88" fmla="*/ 85 w 132"/>
                  <a:gd name="T89" fmla="*/ 167 h 188"/>
                  <a:gd name="T90" fmla="*/ 90 w 132"/>
                  <a:gd name="T91" fmla="*/ 167 h 188"/>
                  <a:gd name="T92" fmla="*/ 91 w 132"/>
                  <a:gd name="T93" fmla="*/ 167 h 188"/>
                  <a:gd name="T94" fmla="*/ 101 w 132"/>
                  <a:gd name="T95" fmla="*/ 175 h 188"/>
                  <a:gd name="T96" fmla="*/ 98 w 132"/>
                  <a:gd name="T97" fmla="*/ 185 h 188"/>
                  <a:gd name="T98" fmla="*/ 101 w 132"/>
                  <a:gd name="T99" fmla="*/ 188 h 188"/>
                  <a:gd name="T100" fmla="*/ 105 w 132"/>
                  <a:gd name="T101" fmla="*/ 177 h 188"/>
                  <a:gd name="T102" fmla="*/ 107 w 132"/>
                  <a:gd name="T103" fmla="*/ 158 h 188"/>
                  <a:gd name="T104" fmla="*/ 104 w 132"/>
                  <a:gd name="T105" fmla="*/ 134 h 188"/>
                  <a:gd name="T106" fmla="*/ 106 w 132"/>
                  <a:gd name="T107" fmla="*/ 130 h 188"/>
                  <a:gd name="T108" fmla="*/ 112 w 132"/>
                  <a:gd name="T109" fmla="*/ 121 h 188"/>
                  <a:gd name="T110" fmla="*/ 122 w 132"/>
                  <a:gd name="T111" fmla="*/ 121 h 188"/>
                  <a:gd name="T112" fmla="*/ 124 w 132"/>
                  <a:gd name="T113" fmla="*/ 120 h 188"/>
                  <a:gd name="T114" fmla="*/ 126 w 132"/>
                  <a:gd name="T115" fmla="*/ 120 h 188"/>
                  <a:gd name="T116" fmla="*/ 131 w 132"/>
                  <a:gd name="T117" fmla="*/ 118 h 188"/>
                  <a:gd name="T118" fmla="*/ 132 w 132"/>
                  <a:gd name="T119" fmla="*/ 11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188">
                    <a:moveTo>
                      <a:pt x="132" y="118"/>
                    </a:moveTo>
                    <a:cubicBezTo>
                      <a:pt x="132" y="117"/>
                      <a:pt x="132" y="117"/>
                      <a:pt x="132" y="117"/>
                    </a:cubicBezTo>
                    <a:cubicBezTo>
                      <a:pt x="132" y="117"/>
                      <a:pt x="132" y="117"/>
                      <a:pt x="132" y="116"/>
                    </a:cubicBezTo>
                    <a:cubicBezTo>
                      <a:pt x="132" y="116"/>
                      <a:pt x="132" y="116"/>
                      <a:pt x="132" y="115"/>
                    </a:cubicBezTo>
                    <a:cubicBezTo>
                      <a:pt x="132" y="115"/>
                      <a:pt x="132" y="114"/>
                      <a:pt x="130" y="113"/>
                    </a:cubicBezTo>
                    <a:cubicBezTo>
                      <a:pt x="129" y="112"/>
                      <a:pt x="128" y="111"/>
                      <a:pt x="128" y="109"/>
                    </a:cubicBezTo>
                    <a:cubicBezTo>
                      <a:pt x="128" y="107"/>
                      <a:pt x="130" y="104"/>
                      <a:pt x="131" y="103"/>
                    </a:cubicBezTo>
                    <a:cubicBezTo>
                      <a:pt x="132" y="102"/>
                      <a:pt x="131" y="100"/>
                      <a:pt x="128" y="98"/>
                    </a:cubicBezTo>
                    <a:cubicBezTo>
                      <a:pt x="128" y="97"/>
                      <a:pt x="127" y="96"/>
                      <a:pt x="126" y="96"/>
                    </a:cubicBezTo>
                    <a:cubicBezTo>
                      <a:pt x="123" y="92"/>
                      <a:pt x="126" y="79"/>
                      <a:pt x="129" y="74"/>
                    </a:cubicBezTo>
                    <a:cubicBezTo>
                      <a:pt x="129" y="73"/>
                      <a:pt x="129" y="73"/>
                      <a:pt x="129" y="73"/>
                    </a:cubicBezTo>
                    <a:cubicBezTo>
                      <a:pt x="130" y="73"/>
                      <a:pt x="130" y="72"/>
                      <a:pt x="129" y="72"/>
                    </a:cubicBezTo>
                    <a:cubicBezTo>
                      <a:pt x="129" y="72"/>
                      <a:pt x="129" y="71"/>
                      <a:pt x="127" y="71"/>
                    </a:cubicBezTo>
                    <a:cubicBezTo>
                      <a:pt x="126" y="71"/>
                      <a:pt x="126" y="71"/>
                      <a:pt x="125" y="71"/>
                    </a:cubicBezTo>
                    <a:cubicBezTo>
                      <a:pt x="123" y="71"/>
                      <a:pt x="121" y="71"/>
                      <a:pt x="119" y="72"/>
                    </a:cubicBezTo>
                    <a:cubicBezTo>
                      <a:pt x="118" y="72"/>
                      <a:pt x="117" y="72"/>
                      <a:pt x="117" y="72"/>
                    </a:cubicBezTo>
                    <a:cubicBezTo>
                      <a:pt x="110" y="73"/>
                      <a:pt x="104" y="70"/>
                      <a:pt x="100" y="65"/>
                    </a:cubicBezTo>
                    <a:cubicBezTo>
                      <a:pt x="99" y="63"/>
                      <a:pt x="97" y="62"/>
                      <a:pt x="95" y="62"/>
                    </a:cubicBezTo>
                    <a:cubicBezTo>
                      <a:pt x="93" y="62"/>
                      <a:pt x="91" y="62"/>
                      <a:pt x="90" y="63"/>
                    </a:cubicBezTo>
                    <a:cubicBezTo>
                      <a:pt x="87" y="63"/>
                      <a:pt x="85" y="63"/>
                      <a:pt x="82" y="63"/>
                    </a:cubicBezTo>
                    <a:cubicBezTo>
                      <a:pt x="81" y="63"/>
                      <a:pt x="81" y="63"/>
                      <a:pt x="81" y="63"/>
                    </a:cubicBezTo>
                    <a:cubicBezTo>
                      <a:pt x="81" y="63"/>
                      <a:pt x="81" y="63"/>
                      <a:pt x="81" y="63"/>
                    </a:cubicBezTo>
                    <a:cubicBezTo>
                      <a:pt x="81" y="63"/>
                      <a:pt x="81" y="63"/>
                      <a:pt x="81" y="63"/>
                    </a:cubicBezTo>
                    <a:cubicBezTo>
                      <a:pt x="80" y="63"/>
                      <a:pt x="79" y="63"/>
                      <a:pt x="79" y="63"/>
                    </a:cubicBezTo>
                    <a:cubicBezTo>
                      <a:pt x="77" y="63"/>
                      <a:pt x="76" y="62"/>
                      <a:pt x="75" y="61"/>
                    </a:cubicBezTo>
                    <a:cubicBezTo>
                      <a:pt x="73" y="59"/>
                      <a:pt x="73" y="56"/>
                      <a:pt x="73" y="53"/>
                    </a:cubicBezTo>
                    <a:cubicBezTo>
                      <a:pt x="73" y="51"/>
                      <a:pt x="73" y="49"/>
                      <a:pt x="73" y="48"/>
                    </a:cubicBezTo>
                    <a:cubicBezTo>
                      <a:pt x="73" y="47"/>
                      <a:pt x="73" y="47"/>
                      <a:pt x="73" y="47"/>
                    </a:cubicBezTo>
                    <a:cubicBezTo>
                      <a:pt x="73" y="47"/>
                      <a:pt x="73" y="47"/>
                      <a:pt x="73" y="46"/>
                    </a:cubicBezTo>
                    <a:cubicBezTo>
                      <a:pt x="73" y="45"/>
                      <a:pt x="72" y="44"/>
                      <a:pt x="71" y="44"/>
                    </a:cubicBezTo>
                    <a:cubicBezTo>
                      <a:pt x="70" y="43"/>
                      <a:pt x="68" y="42"/>
                      <a:pt x="68" y="40"/>
                    </a:cubicBezTo>
                    <a:cubicBezTo>
                      <a:pt x="68" y="39"/>
                      <a:pt x="68" y="38"/>
                      <a:pt x="66" y="38"/>
                    </a:cubicBezTo>
                    <a:cubicBezTo>
                      <a:pt x="65" y="38"/>
                      <a:pt x="65" y="38"/>
                      <a:pt x="64" y="39"/>
                    </a:cubicBezTo>
                    <a:cubicBezTo>
                      <a:pt x="64" y="39"/>
                      <a:pt x="64" y="39"/>
                      <a:pt x="64" y="39"/>
                    </a:cubicBezTo>
                    <a:cubicBezTo>
                      <a:pt x="64" y="39"/>
                      <a:pt x="64" y="39"/>
                      <a:pt x="64" y="39"/>
                    </a:cubicBezTo>
                    <a:cubicBezTo>
                      <a:pt x="64" y="39"/>
                      <a:pt x="64" y="39"/>
                      <a:pt x="64" y="39"/>
                    </a:cubicBezTo>
                    <a:cubicBezTo>
                      <a:pt x="63" y="39"/>
                      <a:pt x="63" y="38"/>
                      <a:pt x="62" y="38"/>
                    </a:cubicBezTo>
                    <a:cubicBezTo>
                      <a:pt x="62" y="38"/>
                      <a:pt x="62" y="38"/>
                      <a:pt x="62" y="38"/>
                    </a:cubicBezTo>
                    <a:cubicBezTo>
                      <a:pt x="62" y="36"/>
                      <a:pt x="63" y="35"/>
                      <a:pt x="65" y="32"/>
                    </a:cubicBezTo>
                    <a:cubicBezTo>
                      <a:pt x="66" y="30"/>
                      <a:pt x="66" y="29"/>
                      <a:pt x="66" y="25"/>
                    </a:cubicBezTo>
                    <a:cubicBezTo>
                      <a:pt x="66" y="24"/>
                      <a:pt x="66" y="24"/>
                      <a:pt x="66" y="24"/>
                    </a:cubicBezTo>
                    <a:cubicBezTo>
                      <a:pt x="66" y="21"/>
                      <a:pt x="70" y="18"/>
                      <a:pt x="72" y="15"/>
                    </a:cubicBezTo>
                    <a:cubicBezTo>
                      <a:pt x="74" y="14"/>
                      <a:pt x="75" y="12"/>
                      <a:pt x="77" y="11"/>
                    </a:cubicBezTo>
                    <a:cubicBezTo>
                      <a:pt x="77" y="10"/>
                      <a:pt x="77" y="10"/>
                      <a:pt x="78" y="9"/>
                    </a:cubicBezTo>
                    <a:cubicBezTo>
                      <a:pt x="78" y="9"/>
                      <a:pt x="79" y="9"/>
                      <a:pt x="79" y="9"/>
                    </a:cubicBezTo>
                    <a:cubicBezTo>
                      <a:pt x="79" y="9"/>
                      <a:pt x="80" y="8"/>
                      <a:pt x="80" y="8"/>
                    </a:cubicBezTo>
                    <a:cubicBezTo>
                      <a:pt x="81" y="7"/>
                      <a:pt x="82" y="6"/>
                      <a:pt x="83" y="6"/>
                    </a:cubicBezTo>
                    <a:cubicBezTo>
                      <a:pt x="86" y="5"/>
                      <a:pt x="88" y="4"/>
                      <a:pt x="88" y="3"/>
                    </a:cubicBezTo>
                    <a:cubicBezTo>
                      <a:pt x="88" y="2"/>
                      <a:pt x="87" y="2"/>
                      <a:pt x="86" y="1"/>
                    </a:cubicBezTo>
                    <a:cubicBezTo>
                      <a:pt x="84" y="0"/>
                      <a:pt x="82" y="1"/>
                      <a:pt x="80" y="3"/>
                    </a:cubicBezTo>
                    <a:cubicBezTo>
                      <a:pt x="78" y="5"/>
                      <a:pt x="76" y="6"/>
                      <a:pt x="74" y="7"/>
                    </a:cubicBezTo>
                    <a:cubicBezTo>
                      <a:pt x="71" y="7"/>
                      <a:pt x="69" y="9"/>
                      <a:pt x="68" y="10"/>
                    </a:cubicBezTo>
                    <a:cubicBezTo>
                      <a:pt x="67" y="11"/>
                      <a:pt x="66" y="12"/>
                      <a:pt x="64" y="12"/>
                    </a:cubicBezTo>
                    <a:cubicBezTo>
                      <a:pt x="63" y="13"/>
                      <a:pt x="60" y="13"/>
                      <a:pt x="59" y="14"/>
                    </a:cubicBezTo>
                    <a:cubicBezTo>
                      <a:pt x="56" y="14"/>
                      <a:pt x="55" y="14"/>
                      <a:pt x="54" y="15"/>
                    </a:cubicBezTo>
                    <a:cubicBezTo>
                      <a:pt x="54" y="17"/>
                      <a:pt x="53" y="17"/>
                      <a:pt x="53" y="17"/>
                    </a:cubicBezTo>
                    <a:cubicBezTo>
                      <a:pt x="52" y="17"/>
                      <a:pt x="51" y="17"/>
                      <a:pt x="51" y="16"/>
                    </a:cubicBezTo>
                    <a:cubicBezTo>
                      <a:pt x="50" y="16"/>
                      <a:pt x="49" y="15"/>
                      <a:pt x="48" y="15"/>
                    </a:cubicBezTo>
                    <a:cubicBezTo>
                      <a:pt x="48" y="15"/>
                      <a:pt x="48" y="15"/>
                      <a:pt x="48" y="15"/>
                    </a:cubicBezTo>
                    <a:cubicBezTo>
                      <a:pt x="46" y="15"/>
                      <a:pt x="43" y="17"/>
                      <a:pt x="41" y="19"/>
                    </a:cubicBezTo>
                    <a:cubicBezTo>
                      <a:pt x="40" y="21"/>
                      <a:pt x="39" y="23"/>
                      <a:pt x="39" y="24"/>
                    </a:cubicBezTo>
                    <a:cubicBezTo>
                      <a:pt x="39" y="24"/>
                      <a:pt x="39" y="25"/>
                      <a:pt x="39" y="25"/>
                    </a:cubicBezTo>
                    <a:cubicBezTo>
                      <a:pt x="39" y="28"/>
                      <a:pt x="40" y="32"/>
                      <a:pt x="34" y="35"/>
                    </a:cubicBezTo>
                    <a:cubicBezTo>
                      <a:pt x="30" y="38"/>
                      <a:pt x="28" y="42"/>
                      <a:pt x="26" y="45"/>
                    </a:cubicBezTo>
                    <a:cubicBezTo>
                      <a:pt x="25" y="46"/>
                      <a:pt x="24" y="47"/>
                      <a:pt x="23" y="48"/>
                    </a:cubicBezTo>
                    <a:cubicBezTo>
                      <a:pt x="23" y="49"/>
                      <a:pt x="22" y="50"/>
                      <a:pt x="21" y="49"/>
                    </a:cubicBezTo>
                    <a:cubicBezTo>
                      <a:pt x="21" y="49"/>
                      <a:pt x="21" y="49"/>
                      <a:pt x="21" y="50"/>
                    </a:cubicBezTo>
                    <a:cubicBezTo>
                      <a:pt x="21" y="50"/>
                      <a:pt x="20" y="51"/>
                      <a:pt x="20" y="51"/>
                    </a:cubicBezTo>
                    <a:cubicBezTo>
                      <a:pt x="20" y="51"/>
                      <a:pt x="20" y="51"/>
                      <a:pt x="20" y="51"/>
                    </a:cubicBezTo>
                    <a:cubicBezTo>
                      <a:pt x="20" y="52"/>
                      <a:pt x="19" y="52"/>
                      <a:pt x="19" y="53"/>
                    </a:cubicBezTo>
                    <a:cubicBezTo>
                      <a:pt x="19" y="53"/>
                      <a:pt x="19" y="53"/>
                      <a:pt x="18" y="53"/>
                    </a:cubicBezTo>
                    <a:cubicBezTo>
                      <a:pt x="18" y="53"/>
                      <a:pt x="18" y="53"/>
                      <a:pt x="18" y="53"/>
                    </a:cubicBezTo>
                    <a:cubicBezTo>
                      <a:pt x="18" y="53"/>
                      <a:pt x="18" y="54"/>
                      <a:pt x="18" y="54"/>
                    </a:cubicBezTo>
                    <a:cubicBezTo>
                      <a:pt x="18" y="54"/>
                      <a:pt x="17" y="54"/>
                      <a:pt x="17" y="54"/>
                    </a:cubicBezTo>
                    <a:cubicBezTo>
                      <a:pt x="17" y="54"/>
                      <a:pt x="17" y="54"/>
                      <a:pt x="17" y="55"/>
                    </a:cubicBezTo>
                    <a:cubicBezTo>
                      <a:pt x="17" y="55"/>
                      <a:pt x="16" y="55"/>
                      <a:pt x="16" y="55"/>
                    </a:cubicBezTo>
                    <a:cubicBezTo>
                      <a:pt x="16" y="55"/>
                      <a:pt x="16" y="55"/>
                      <a:pt x="16" y="56"/>
                    </a:cubicBezTo>
                    <a:cubicBezTo>
                      <a:pt x="16" y="56"/>
                      <a:pt x="15" y="56"/>
                      <a:pt x="15" y="56"/>
                    </a:cubicBezTo>
                    <a:cubicBezTo>
                      <a:pt x="15" y="56"/>
                      <a:pt x="15" y="56"/>
                      <a:pt x="15" y="57"/>
                    </a:cubicBezTo>
                    <a:cubicBezTo>
                      <a:pt x="14" y="57"/>
                      <a:pt x="14" y="57"/>
                      <a:pt x="14" y="57"/>
                    </a:cubicBezTo>
                    <a:cubicBezTo>
                      <a:pt x="14" y="57"/>
                      <a:pt x="14" y="57"/>
                      <a:pt x="14" y="58"/>
                    </a:cubicBezTo>
                    <a:cubicBezTo>
                      <a:pt x="14" y="58"/>
                      <a:pt x="13" y="58"/>
                      <a:pt x="13" y="58"/>
                    </a:cubicBezTo>
                    <a:cubicBezTo>
                      <a:pt x="13" y="58"/>
                      <a:pt x="13" y="59"/>
                      <a:pt x="13" y="59"/>
                    </a:cubicBezTo>
                    <a:cubicBezTo>
                      <a:pt x="13" y="59"/>
                      <a:pt x="12" y="59"/>
                      <a:pt x="12" y="59"/>
                    </a:cubicBezTo>
                    <a:cubicBezTo>
                      <a:pt x="12" y="59"/>
                      <a:pt x="12" y="59"/>
                      <a:pt x="12" y="59"/>
                    </a:cubicBezTo>
                    <a:cubicBezTo>
                      <a:pt x="13" y="60"/>
                      <a:pt x="14" y="61"/>
                      <a:pt x="15" y="62"/>
                    </a:cubicBezTo>
                    <a:cubicBezTo>
                      <a:pt x="18" y="65"/>
                      <a:pt x="18" y="67"/>
                      <a:pt x="18" y="69"/>
                    </a:cubicBezTo>
                    <a:cubicBezTo>
                      <a:pt x="17" y="70"/>
                      <a:pt x="17" y="70"/>
                      <a:pt x="18" y="71"/>
                    </a:cubicBezTo>
                    <a:cubicBezTo>
                      <a:pt x="20" y="76"/>
                      <a:pt x="18" y="78"/>
                      <a:pt x="17" y="78"/>
                    </a:cubicBezTo>
                    <a:cubicBezTo>
                      <a:pt x="16" y="80"/>
                      <a:pt x="17" y="92"/>
                      <a:pt x="19" y="94"/>
                    </a:cubicBezTo>
                    <a:cubicBezTo>
                      <a:pt x="22" y="97"/>
                      <a:pt x="20" y="99"/>
                      <a:pt x="19" y="102"/>
                    </a:cubicBezTo>
                    <a:cubicBezTo>
                      <a:pt x="18" y="103"/>
                      <a:pt x="18" y="104"/>
                      <a:pt x="17" y="105"/>
                    </a:cubicBezTo>
                    <a:cubicBezTo>
                      <a:pt x="15" y="110"/>
                      <a:pt x="12" y="113"/>
                      <a:pt x="7" y="113"/>
                    </a:cubicBezTo>
                    <a:cubicBezTo>
                      <a:pt x="5" y="113"/>
                      <a:pt x="4" y="115"/>
                      <a:pt x="3" y="118"/>
                    </a:cubicBezTo>
                    <a:cubicBezTo>
                      <a:pt x="3" y="119"/>
                      <a:pt x="3" y="121"/>
                      <a:pt x="1" y="121"/>
                    </a:cubicBezTo>
                    <a:cubicBezTo>
                      <a:pt x="1" y="121"/>
                      <a:pt x="0" y="122"/>
                      <a:pt x="0" y="124"/>
                    </a:cubicBezTo>
                    <a:cubicBezTo>
                      <a:pt x="0" y="124"/>
                      <a:pt x="1" y="124"/>
                      <a:pt x="1" y="124"/>
                    </a:cubicBezTo>
                    <a:cubicBezTo>
                      <a:pt x="1" y="125"/>
                      <a:pt x="1" y="125"/>
                      <a:pt x="2" y="125"/>
                    </a:cubicBezTo>
                    <a:cubicBezTo>
                      <a:pt x="2" y="125"/>
                      <a:pt x="2" y="126"/>
                      <a:pt x="3" y="126"/>
                    </a:cubicBezTo>
                    <a:cubicBezTo>
                      <a:pt x="3" y="126"/>
                      <a:pt x="3" y="126"/>
                      <a:pt x="3" y="126"/>
                    </a:cubicBezTo>
                    <a:cubicBezTo>
                      <a:pt x="4" y="127"/>
                      <a:pt x="4" y="127"/>
                      <a:pt x="5" y="127"/>
                    </a:cubicBezTo>
                    <a:cubicBezTo>
                      <a:pt x="5" y="127"/>
                      <a:pt x="5" y="127"/>
                      <a:pt x="5" y="128"/>
                    </a:cubicBezTo>
                    <a:cubicBezTo>
                      <a:pt x="6" y="128"/>
                      <a:pt x="6" y="128"/>
                      <a:pt x="7" y="128"/>
                    </a:cubicBezTo>
                    <a:cubicBezTo>
                      <a:pt x="7" y="128"/>
                      <a:pt x="7" y="129"/>
                      <a:pt x="7" y="129"/>
                    </a:cubicBezTo>
                    <a:cubicBezTo>
                      <a:pt x="8" y="129"/>
                      <a:pt x="8" y="129"/>
                      <a:pt x="9" y="129"/>
                    </a:cubicBezTo>
                    <a:cubicBezTo>
                      <a:pt x="9" y="129"/>
                      <a:pt x="9" y="130"/>
                      <a:pt x="9" y="130"/>
                    </a:cubicBezTo>
                    <a:cubicBezTo>
                      <a:pt x="10" y="130"/>
                      <a:pt x="10" y="130"/>
                      <a:pt x="10" y="130"/>
                    </a:cubicBezTo>
                    <a:cubicBezTo>
                      <a:pt x="10" y="130"/>
                      <a:pt x="11" y="130"/>
                      <a:pt x="11" y="130"/>
                    </a:cubicBezTo>
                    <a:cubicBezTo>
                      <a:pt x="11" y="131"/>
                      <a:pt x="11" y="131"/>
                      <a:pt x="12" y="131"/>
                    </a:cubicBezTo>
                    <a:cubicBezTo>
                      <a:pt x="12" y="131"/>
                      <a:pt x="12" y="131"/>
                      <a:pt x="12" y="131"/>
                    </a:cubicBezTo>
                    <a:cubicBezTo>
                      <a:pt x="12" y="131"/>
                      <a:pt x="13" y="131"/>
                      <a:pt x="13" y="131"/>
                    </a:cubicBezTo>
                    <a:cubicBezTo>
                      <a:pt x="15" y="131"/>
                      <a:pt x="16" y="132"/>
                      <a:pt x="17" y="134"/>
                    </a:cubicBezTo>
                    <a:cubicBezTo>
                      <a:pt x="18" y="135"/>
                      <a:pt x="19" y="136"/>
                      <a:pt x="20" y="136"/>
                    </a:cubicBezTo>
                    <a:cubicBezTo>
                      <a:pt x="22" y="137"/>
                      <a:pt x="23" y="138"/>
                      <a:pt x="25" y="138"/>
                    </a:cubicBezTo>
                    <a:cubicBezTo>
                      <a:pt x="26" y="138"/>
                      <a:pt x="28" y="137"/>
                      <a:pt x="28" y="137"/>
                    </a:cubicBezTo>
                    <a:cubicBezTo>
                      <a:pt x="28" y="136"/>
                      <a:pt x="29" y="136"/>
                      <a:pt x="29" y="136"/>
                    </a:cubicBezTo>
                    <a:cubicBezTo>
                      <a:pt x="31" y="136"/>
                      <a:pt x="33" y="138"/>
                      <a:pt x="37" y="143"/>
                    </a:cubicBezTo>
                    <a:cubicBezTo>
                      <a:pt x="38" y="143"/>
                      <a:pt x="38" y="143"/>
                      <a:pt x="38" y="143"/>
                    </a:cubicBezTo>
                    <a:cubicBezTo>
                      <a:pt x="38" y="143"/>
                      <a:pt x="39" y="143"/>
                      <a:pt x="39" y="143"/>
                    </a:cubicBezTo>
                    <a:cubicBezTo>
                      <a:pt x="40" y="143"/>
                      <a:pt x="40" y="143"/>
                      <a:pt x="41" y="142"/>
                    </a:cubicBezTo>
                    <a:cubicBezTo>
                      <a:pt x="41" y="142"/>
                      <a:pt x="42" y="142"/>
                      <a:pt x="43" y="142"/>
                    </a:cubicBezTo>
                    <a:cubicBezTo>
                      <a:pt x="43" y="142"/>
                      <a:pt x="43" y="142"/>
                      <a:pt x="44" y="142"/>
                    </a:cubicBezTo>
                    <a:cubicBezTo>
                      <a:pt x="44" y="142"/>
                      <a:pt x="45" y="142"/>
                      <a:pt x="45" y="142"/>
                    </a:cubicBezTo>
                    <a:cubicBezTo>
                      <a:pt x="45" y="142"/>
                      <a:pt x="46" y="142"/>
                      <a:pt x="46" y="142"/>
                    </a:cubicBezTo>
                    <a:cubicBezTo>
                      <a:pt x="46" y="143"/>
                      <a:pt x="47" y="143"/>
                      <a:pt x="47" y="143"/>
                    </a:cubicBezTo>
                    <a:cubicBezTo>
                      <a:pt x="49" y="144"/>
                      <a:pt x="50" y="146"/>
                      <a:pt x="50" y="148"/>
                    </a:cubicBezTo>
                    <a:cubicBezTo>
                      <a:pt x="51" y="151"/>
                      <a:pt x="52" y="152"/>
                      <a:pt x="54" y="152"/>
                    </a:cubicBezTo>
                    <a:cubicBezTo>
                      <a:pt x="56" y="152"/>
                      <a:pt x="58" y="154"/>
                      <a:pt x="60" y="156"/>
                    </a:cubicBezTo>
                    <a:cubicBezTo>
                      <a:pt x="61" y="157"/>
                      <a:pt x="62" y="159"/>
                      <a:pt x="62" y="160"/>
                    </a:cubicBezTo>
                    <a:cubicBezTo>
                      <a:pt x="61" y="161"/>
                      <a:pt x="62" y="162"/>
                      <a:pt x="63" y="162"/>
                    </a:cubicBezTo>
                    <a:cubicBezTo>
                      <a:pt x="64" y="164"/>
                      <a:pt x="66" y="165"/>
                      <a:pt x="66" y="167"/>
                    </a:cubicBezTo>
                    <a:cubicBezTo>
                      <a:pt x="66" y="168"/>
                      <a:pt x="66" y="168"/>
                      <a:pt x="66" y="168"/>
                    </a:cubicBezTo>
                    <a:cubicBezTo>
                      <a:pt x="66" y="168"/>
                      <a:pt x="68" y="169"/>
                      <a:pt x="71" y="169"/>
                    </a:cubicBezTo>
                    <a:cubicBezTo>
                      <a:pt x="75" y="169"/>
                      <a:pt x="77" y="168"/>
                      <a:pt x="77" y="168"/>
                    </a:cubicBezTo>
                    <a:cubicBezTo>
                      <a:pt x="79" y="167"/>
                      <a:pt x="83" y="166"/>
                      <a:pt x="85" y="167"/>
                    </a:cubicBezTo>
                    <a:cubicBezTo>
                      <a:pt x="85" y="167"/>
                      <a:pt x="86" y="168"/>
                      <a:pt x="86" y="167"/>
                    </a:cubicBezTo>
                    <a:cubicBezTo>
                      <a:pt x="87" y="167"/>
                      <a:pt x="88" y="167"/>
                      <a:pt x="88" y="167"/>
                    </a:cubicBezTo>
                    <a:cubicBezTo>
                      <a:pt x="89" y="167"/>
                      <a:pt x="90" y="167"/>
                      <a:pt x="90" y="167"/>
                    </a:cubicBezTo>
                    <a:cubicBezTo>
                      <a:pt x="90" y="167"/>
                      <a:pt x="90" y="167"/>
                      <a:pt x="91" y="167"/>
                    </a:cubicBezTo>
                    <a:cubicBezTo>
                      <a:pt x="91" y="167"/>
                      <a:pt x="91" y="167"/>
                      <a:pt x="91" y="167"/>
                    </a:cubicBezTo>
                    <a:cubicBezTo>
                      <a:pt x="91" y="167"/>
                      <a:pt x="91" y="167"/>
                      <a:pt x="91" y="167"/>
                    </a:cubicBezTo>
                    <a:cubicBezTo>
                      <a:pt x="92" y="167"/>
                      <a:pt x="92" y="167"/>
                      <a:pt x="92" y="167"/>
                    </a:cubicBezTo>
                    <a:cubicBezTo>
                      <a:pt x="98" y="169"/>
                      <a:pt x="101" y="171"/>
                      <a:pt x="101" y="173"/>
                    </a:cubicBezTo>
                    <a:cubicBezTo>
                      <a:pt x="102" y="174"/>
                      <a:pt x="101" y="174"/>
                      <a:pt x="101" y="175"/>
                    </a:cubicBezTo>
                    <a:cubicBezTo>
                      <a:pt x="100" y="176"/>
                      <a:pt x="99" y="177"/>
                      <a:pt x="98" y="178"/>
                    </a:cubicBezTo>
                    <a:cubicBezTo>
                      <a:pt x="97" y="180"/>
                      <a:pt x="95" y="182"/>
                      <a:pt x="95" y="183"/>
                    </a:cubicBezTo>
                    <a:cubicBezTo>
                      <a:pt x="96" y="184"/>
                      <a:pt x="97" y="185"/>
                      <a:pt x="98" y="185"/>
                    </a:cubicBezTo>
                    <a:cubicBezTo>
                      <a:pt x="98" y="186"/>
                      <a:pt x="99" y="186"/>
                      <a:pt x="99" y="187"/>
                    </a:cubicBezTo>
                    <a:cubicBezTo>
                      <a:pt x="100" y="187"/>
                      <a:pt x="100" y="187"/>
                      <a:pt x="100" y="187"/>
                    </a:cubicBezTo>
                    <a:cubicBezTo>
                      <a:pt x="100" y="187"/>
                      <a:pt x="101" y="188"/>
                      <a:pt x="101" y="188"/>
                    </a:cubicBezTo>
                    <a:cubicBezTo>
                      <a:pt x="101" y="188"/>
                      <a:pt x="101" y="188"/>
                      <a:pt x="101" y="188"/>
                    </a:cubicBezTo>
                    <a:cubicBezTo>
                      <a:pt x="103" y="187"/>
                      <a:pt x="104" y="182"/>
                      <a:pt x="105" y="178"/>
                    </a:cubicBezTo>
                    <a:cubicBezTo>
                      <a:pt x="105" y="178"/>
                      <a:pt x="105" y="177"/>
                      <a:pt x="105" y="177"/>
                    </a:cubicBezTo>
                    <a:cubicBezTo>
                      <a:pt x="105" y="177"/>
                      <a:pt x="105" y="176"/>
                      <a:pt x="105" y="176"/>
                    </a:cubicBezTo>
                    <a:cubicBezTo>
                      <a:pt x="105" y="175"/>
                      <a:pt x="105" y="174"/>
                      <a:pt x="105" y="174"/>
                    </a:cubicBezTo>
                    <a:cubicBezTo>
                      <a:pt x="105" y="171"/>
                      <a:pt x="106" y="162"/>
                      <a:pt x="107" y="158"/>
                    </a:cubicBezTo>
                    <a:cubicBezTo>
                      <a:pt x="108" y="155"/>
                      <a:pt x="106" y="153"/>
                      <a:pt x="104" y="150"/>
                    </a:cubicBezTo>
                    <a:cubicBezTo>
                      <a:pt x="102" y="147"/>
                      <a:pt x="100" y="144"/>
                      <a:pt x="100" y="140"/>
                    </a:cubicBezTo>
                    <a:cubicBezTo>
                      <a:pt x="100" y="135"/>
                      <a:pt x="102" y="135"/>
                      <a:pt x="104" y="134"/>
                    </a:cubicBezTo>
                    <a:cubicBezTo>
                      <a:pt x="106" y="134"/>
                      <a:pt x="107" y="134"/>
                      <a:pt x="108" y="133"/>
                    </a:cubicBezTo>
                    <a:cubicBezTo>
                      <a:pt x="109" y="132"/>
                      <a:pt x="109" y="132"/>
                      <a:pt x="109" y="132"/>
                    </a:cubicBezTo>
                    <a:cubicBezTo>
                      <a:pt x="109" y="132"/>
                      <a:pt x="109" y="131"/>
                      <a:pt x="106" y="130"/>
                    </a:cubicBezTo>
                    <a:cubicBezTo>
                      <a:pt x="105" y="130"/>
                      <a:pt x="104" y="129"/>
                      <a:pt x="103" y="128"/>
                    </a:cubicBezTo>
                    <a:cubicBezTo>
                      <a:pt x="102" y="126"/>
                      <a:pt x="102" y="124"/>
                      <a:pt x="103" y="123"/>
                    </a:cubicBezTo>
                    <a:cubicBezTo>
                      <a:pt x="103" y="122"/>
                      <a:pt x="105" y="121"/>
                      <a:pt x="112" y="121"/>
                    </a:cubicBezTo>
                    <a:cubicBezTo>
                      <a:pt x="114" y="121"/>
                      <a:pt x="116" y="121"/>
                      <a:pt x="117" y="121"/>
                    </a:cubicBezTo>
                    <a:cubicBezTo>
                      <a:pt x="119" y="121"/>
                      <a:pt x="120" y="121"/>
                      <a:pt x="121" y="121"/>
                    </a:cubicBezTo>
                    <a:cubicBezTo>
                      <a:pt x="121" y="121"/>
                      <a:pt x="121" y="121"/>
                      <a:pt x="122" y="121"/>
                    </a:cubicBezTo>
                    <a:cubicBezTo>
                      <a:pt x="122" y="121"/>
                      <a:pt x="122" y="121"/>
                      <a:pt x="122" y="121"/>
                    </a:cubicBezTo>
                    <a:cubicBezTo>
                      <a:pt x="123" y="121"/>
                      <a:pt x="123" y="121"/>
                      <a:pt x="123" y="121"/>
                    </a:cubicBezTo>
                    <a:cubicBezTo>
                      <a:pt x="124" y="121"/>
                      <a:pt x="124" y="121"/>
                      <a:pt x="124" y="120"/>
                    </a:cubicBezTo>
                    <a:cubicBezTo>
                      <a:pt x="124" y="120"/>
                      <a:pt x="125" y="120"/>
                      <a:pt x="125" y="120"/>
                    </a:cubicBezTo>
                    <a:cubicBezTo>
                      <a:pt x="125" y="120"/>
                      <a:pt x="125" y="120"/>
                      <a:pt x="126" y="120"/>
                    </a:cubicBezTo>
                    <a:cubicBezTo>
                      <a:pt x="126" y="120"/>
                      <a:pt x="126" y="120"/>
                      <a:pt x="126" y="120"/>
                    </a:cubicBezTo>
                    <a:cubicBezTo>
                      <a:pt x="127" y="119"/>
                      <a:pt x="129" y="119"/>
                      <a:pt x="130" y="119"/>
                    </a:cubicBezTo>
                    <a:cubicBezTo>
                      <a:pt x="130" y="118"/>
                      <a:pt x="130" y="118"/>
                      <a:pt x="130" y="118"/>
                    </a:cubicBezTo>
                    <a:cubicBezTo>
                      <a:pt x="130" y="118"/>
                      <a:pt x="131" y="118"/>
                      <a:pt x="131" y="118"/>
                    </a:cubicBezTo>
                    <a:cubicBezTo>
                      <a:pt x="131" y="118"/>
                      <a:pt x="131" y="118"/>
                      <a:pt x="131" y="118"/>
                    </a:cubicBezTo>
                    <a:cubicBezTo>
                      <a:pt x="131" y="118"/>
                      <a:pt x="132" y="118"/>
                      <a:pt x="132" y="118"/>
                    </a:cubicBezTo>
                    <a:cubicBezTo>
                      <a:pt x="132" y="118"/>
                      <a:pt x="132" y="118"/>
                      <a:pt x="132" y="118"/>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69" name="Freeform 164">
                <a:extLst>
                  <a:ext uri="{FF2B5EF4-FFF2-40B4-BE49-F238E27FC236}">
                    <a16:creationId xmlns:a16="http://schemas.microsoft.com/office/drawing/2014/main" id="{E6AE0D7B-D3C4-4779-861C-F4BC5ED9C412}"/>
                  </a:ext>
                </a:extLst>
              </p:cNvPr>
              <p:cNvSpPr>
                <a:spLocks/>
              </p:cNvSpPr>
              <p:nvPr/>
            </p:nvSpPr>
            <p:spPr bwMode="auto">
              <a:xfrm>
                <a:off x="3675011" y="4480731"/>
                <a:ext cx="157239" cy="66640"/>
              </a:xfrm>
              <a:custGeom>
                <a:avLst/>
                <a:gdLst>
                  <a:gd name="T0" fmla="*/ 14 w 63"/>
                  <a:gd name="T1" fmla="*/ 20 h 27"/>
                  <a:gd name="T2" fmla="*/ 18 w 63"/>
                  <a:gd name="T3" fmla="*/ 23 h 27"/>
                  <a:gd name="T4" fmla="*/ 22 w 63"/>
                  <a:gd name="T5" fmla="*/ 26 h 27"/>
                  <a:gd name="T6" fmla="*/ 24 w 63"/>
                  <a:gd name="T7" fmla="*/ 27 h 27"/>
                  <a:gd name="T8" fmla="*/ 29 w 63"/>
                  <a:gd name="T9" fmla="*/ 24 h 27"/>
                  <a:gd name="T10" fmla="*/ 28 w 63"/>
                  <a:gd name="T11" fmla="*/ 22 h 27"/>
                  <a:gd name="T12" fmla="*/ 26 w 63"/>
                  <a:gd name="T13" fmla="*/ 18 h 27"/>
                  <a:gd name="T14" fmla="*/ 28 w 63"/>
                  <a:gd name="T15" fmla="*/ 15 h 27"/>
                  <a:gd name="T16" fmla="*/ 32 w 63"/>
                  <a:gd name="T17" fmla="*/ 12 h 27"/>
                  <a:gd name="T18" fmla="*/ 42 w 63"/>
                  <a:gd name="T19" fmla="*/ 7 h 27"/>
                  <a:gd name="T20" fmla="*/ 45 w 63"/>
                  <a:gd name="T21" fmla="*/ 8 h 27"/>
                  <a:gd name="T22" fmla="*/ 51 w 63"/>
                  <a:gd name="T23" fmla="*/ 12 h 27"/>
                  <a:gd name="T24" fmla="*/ 49 w 63"/>
                  <a:gd name="T25" fmla="*/ 17 h 27"/>
                  <a:gd name="T26" fmla="*/ 55 w 63"/>
                  <a:gd name="T27" fmla="*/ 27 h 27"/>
                  <a:gd name="T28" fmla="*/ 56 w 63"/>
                  <a:gd name="T29" fmla="*/ 26 h 27"/>
                  <a:gd name="T30" fmla="*/ 57 w 63"/>
                  <a:gd name="T31" fmla="*/ 25 h 27"/>
                  <a:gd name="T32" fmla="*/ 58 w 63"/>
                  <a:gd name="T33" fmla="*/ 23 h 27"/>
                  <a:gd name="T34" fmla="*/ 59 w 63"/>
                  <a:gd name="T35" fmla="*/ 23 h 27"/>
                  <a:gd name="T36" fmla="*/ 60 w 63"/>
                  <a:gd name="T37" fmla="*/ 22 h 27"/>
                  <a:gd name="T38" fmla="*/ 61 w 63"/>
                  <a:gd name="T39" fmla="*/ 21 h 27"/>
                  <a:gd name="T40" fmla="*/ 62 w 63"/>
                  <a:gd name="T41" fmla="*/ 20 h 27"/>
                  <a:gd name="T42" fmla="*/ 62 w 63"/>
                  <a:gd name="T43" fmla="*/ 20 h 27"/>
                  <a:gd name="T44" fmla="*/ 62 w 63"/>
                  <a:gd name="T45" fmla="*/ 20 h 27"/>
                  <a:gd name="T46" fmla="*/ 62 w 63"/>
                  <a:gd name="T47" fmla="*/ 19 h 27"/>
                  <a:gd name="T48" fmla="*/ 62 w 63"/>
                  <a:gd name="T49" fmla="*/ 19 h 27"/>
                  <a:gd name="T50" fmla="*/ 63 w 63"/>
                  <a:gd name="T51" fmla="*/ 18 h 27"/>
                  <a:gd name="T52" fmla="*/ 63 w 63"/>
                  <a:gd name="T53" fmla="*/ 18 h 27"/>
                  <a:gd name="T54" fmla="*/ 63 w 63"/>
                  <a:gd name="T55" fmla="*/ 18 h 27"/>
                  <a:gd name="T56" fmla="*/ 57 w 63"/>
                  <a:gd name="T57" fmla="*/ 10 h 27"/>
                  <a:gd name="T58" fmla="*/ 56 w 63"/>
                  <a:gd name="T59" fmla="*/ 9 h 27"/>
                  <a:gd name="T60" fmla="*/ 46 w 63"/>
                  <a:gd name="T61" fmla="*/ 3 h 27"/>
                  <a:gd name="T62" fmla="*/ 41 w 63"/>
                  <a:gd name="T63" fmla="*/ 2 h 27"/>
                  <a:gd name="T64" fmla="*/ 26 w 63"/>
                  <a:gd name="T65" fmla="*/ 8 h 27"/>
                  <a:gd name="T66" fmla="*/ 18 w 63"/>
                  <a:gd name="T67" fmla="*/ 11 h 27"/>
                  <a:gd name="T68" fmla="*/ 7 w 63"/>
                  <a:gd name="T69" fmla="*/ 7 h 27"/>
                  <a:gd name="T70" fmla="*/ 2 w 63"/>
                  <a:gd name="T71" fmla="*/ 3 h 27"/>
                  <a:gd name="T72" fmla="*/ 1 w 63"/>
                  <a:gd name="T73" fmla="*/ 3 h 27"/>
                  <a:gd name="T74" fmla="*/ 1 w 63"/>
                  <a:gd name="T75" fmla="*/ 4 h 27"/>
                  <a:gd name="T76" fmla="*/ 1 w 63"/>
                  <a:gd name="T77" fmla="*/ 5 h 27"/>
                  <a:gd name="T78" fmla="*/ 1 w 63"/>
                  <a:gd name="T79" fmla="*/ 6 h 27"/>
                  <a:gd name="T80" fmla="*/ 1 w 63"/>
                  <a:gd name="T81" fmla="*/ 7 h 27"/>
                  <a:gd name="T82" fmla="*/ 1 w 63"/>
                  <a:gd name="T83" fmla="*/ 7 h 27"/>
                  <a:gd name="T84" fmla="*/ 1 w 63"/>
                  <a:gd name="T85" fmla="*/ 8 h 27"/>
                  <a:gd name="T86" fmla="*/ 0 w 63"/>
                  <a:gd name="T87" fmla="*/ 13 h 27"/>
                  <a:gd name="T88" fmla="*/ 0 w 63"/>
                  <a:gd name="T89" fmla="*/ 14 h 27"/>
                  <a:gd name="T90" fmla="*/ 14 w 63"/>
                  <a:gd name="T91" fmla="*/ 2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3" h="27">
                    <a:moveTo>
                      <a:pt x="14" y="20"/>
                    </a:moveTo>
                    <a:cubicBezTo>
                      <a:pt x="15" y="22"/>
                      <a:pt x="16" y="23"/>
                      <a:pt x="18" y="23"/>
                    </a:cubicBezTo>
                    <a:cubicBezTo>
                      <a:pt x="19" y="23"/>
                      <a:pt x="21" y="24"/>
                      <a:pt x="22" y="26"/>
                    </a:cubicBezTo>
                    <a:cubicBezTo>
                      <a:pt x="22" y="27"/>
                      <a:pt x="23" y="27"/>
                      <a:pt x="24" y="27"/>
                    </a:cubicBezTo>
                    <a:cubicBezTo>
                      <a:pt x="26" y="27"/>
                      <a:pt x="28" y="25"/>
                      <a:pt x="29" y="24"/>
                    </a:cubicBezTo>
                    <a:cubicBezTo>
                      <a:pt x="29" y="23"/>
                      <a:pt x="29" y="23"/>
                      <a:pt x="28" y="22"/>
                    </a:cubicBezTo>
                    <a:cubicBezTo>
                      <a:pt x="27" y="21"/>
                      <a:pt x="26" y="20"/>
                      <a:pt x="26" y="18"/>
                    </a:cubicBezTo>
                    <a:cubicBezTo>
                      <a:pt x="25" y="16"/>
                      <a:pt x="27" y="15"/>
                      <a:pt x="28" y="15"/>
                    </a:cubicBezTo>
                    <a:cubicBezTo>
                      <a:pt x="30" y="14"/>
                      <a:pt x="31" y="14"/>
                      <a:pt x="32" y="12"/>
                    </a:cubicBezTo>
                    <a:cubicBezTo>
                      <a:pt x="33" y="9"/>
                      <a:pt x="38" y="7"/>
                      <a:pt x="42" y="7"/>
                    </a:cubicBezTo>
                    <a:cubicBezTo>
                      <a:pt x="43" y="7"/>
                      <a:pt x="44" y="7"/>
                      <a:pt x="45" y="8"/>
                    </a:cubicBezTo>
                    <a:cubicBezTo>
                      <a:pt x="48" y="9"/>
                      <a:pt x="50" y="11"/>
                      <a:pt x="51" y="12"/>
                    </a:cubicBezTo>
                    <a:cubicBezTo>
                      <a:pt x="51" y="14"/>
                      <a:pt x="50" y="15"/>
                      <a:pt x="49" y="17"/>
                    </a:cubicBezTo>
                    <a:cubicBezTo>
                      <a:pt x="47" y="19"/>
                      <a:pt x="52" y="24"/>
                      <a:pt x="55" y="27"/>
                    </a:cubicBezTo>
                    <a:cubicBezTo>
                      <a:pt x="55" y="26"/>
                      <a:pt x="56" y="26"/>
                      <a:pt x="56" y="26"/>
                    </a:cubicBezTo>
                    <a:cubicBezTo>
                      <a:pt x="56" y="25"/>
                      <a:pt x="56" y="25"/>
                      <a:pt x="57" y="25"/>
                    </a:cubicBezTo>
                    <a:cubicBezTo>
                      <a:pt x="57" y="24"/>
                      <a:pt x="58" y="24"/>
                      <a:pt x="58" y="23"/>
                    </a:cubicBezTo>
                    <a:cubicBezTo>
                      <a:pt x="58" y="23"/>
                      <a:pt x="59" y="23"/>
                      <a:pt x="59" y="23"/>
                    </a:cubicBezTo>
                    <a:cubicBezTo>
                      <a:pt x="59" y="22"/>
                      <a:pt x="60" y="22"/>
                      <a:pt x="60" y="22"/>
                    </a:cubicBezTo>
                    <a:cubicBezTo>
                      <a:pt x="60" y="21"/>
                      <a:pt x="60" y="21"/>
                      <a:pt x="61" y="21"/>
                    </a:cubicBezTo>
                    <a:cubicBezTo>
                      <a:pt x="61" y="21"/>
                      <a:pt x="62" y="20"/>
                      <a:pt x="62" y="20"/>
                    </a:cubicBezTo>
                    <a:cubicBezTo>
                      <a:pt x="62" y="20"/>
                      <a:pt x="62" y="20"/>
                      <a:pt x="62" y="20"/>
                    </a:cubicBezTo>
                    <a:cubicBezTo>
                      <a:pt x="62" y="20"/>
                      <a:pt x="62" y="20"/>
                      <a:pt x="62" y="20"/>
                    </a:cubicBezTo>
                    <a:cubicBezTo>
                      <a:pt x="62" y="19"/>
                      <a:pt x="62" y="19"/>
                      <a:pt x="62" y="19"/>
                    </a:cubicBezTo>
                    <a:cubicBezTo>
                      <a:pt x="62" y="19"/>
                      <a:pt x="62" y="19"/>
                      <a:pt x="62" y="19"/>
                    </a:cubicBezTo>
                    <a:cubicBezTo>
                      <a:pt x="63" y="19"/>
                      <a:pt x="63" y="19"/>
                      <a:pt x="63" y="18"/>
                    </a:cubicBezTo>
                    <a:cubicBezTo>
                      <a:pt x="63" y="18"/>
                      <a:pt x="63" y="18"/>
                      <a:pt x="63" y="18"/>
                    </a:cubicBezTo>
                    <a:cubicBezTo>
                      <a:pt x="63" y="18"/>
                      <a:pt x="63" y="18"/>
                      <a:pt x="63" y="18"/>
                    </a:cubicBezTo>
                    <a:cubicBezTo>
                      <a:pt x="61" y="16"/>
                      <a:pt x="59" y="14"/>
                      <a:pt x="57" y="10"/>
                    </a:cubicBezTo>
                    <a:cubicBezTo>
                      <a:pt x="56" y="9"/>
                      <a:pt x="56" y="9"/>
                      <a:pt x="56" y="9"/>
                    </a:cubicBezTo>
                    <a:cubicBezTo>
                      <a:pt x="54" y="5"/>
                      <a:pt x="50" y="4"/>
                      <a:pt x="46" y="3"/>
                    </a:cubicBezTo>
                    <a:cubicBezTo>
                      <a:pt x="44" y="3"/>
                      <a:pt x="42" y="2"/>
                      <a:pt x="41" y="2"/>
                    </a:cubicBezTo>
                    <a:cubicBezTo>
                      <a:pt x="37" y="0"/>
                      <a:pt x="32" y="2"/>
                      <a:pt x="26" y="8"/>
                    </a:cubicBezTo>
                    <a:cubicBezTo>
                      <a:pt x="24" y="10"/>
                      <a:pt x="21" y="11"/>
                      <a:pt x="18" y="11"/>
                    </a:cubicBezTo>
                    <a:cubicBezTo>
                      <a:pt x="14" y="11"/>
                      <a:pt x="10" y="9"/>
                      <a:pt x="7" y="7"/>
                    </a:cubicBezTo>
                    <a:cubicBezTo>
                      <a:pt x="6" y="7"/>
                      <a:pt x="4" y="5"/>
                      <a:pt x="2" y="3"/>
                    </a:cubicBezTo>
                    <a:cubicBezTo>
                      <a:pt x="2" y="3"/>
                      <a:pt x="1" y="3"/>
                      <a:pt x="1" y="3"/>
                    </a:cubicBezTo>
                    <a:cubicBezTo>
                      <a:pt x="1" y="4"/>
                      <a:pt x="1" y="4"/>
                      <a:pt x="1" y="4"/>
                    </a:cubicBezTo>
                    <a:cubicBezTo>
                      <a:pt x="1" y="4"/>
                      <a:pt x="1" y="5"/>
                      <a:pt x="1" y="5"/>
                    </a:cubicBezTo>
                    <a:cubicBezTo>
                      <a:pt x="1" y="5"/>
                      <a:pt x="1" y="5"/>
                      <a:pt x="1" y="6"/>
                    </a:cubicBezTo>
                    <a:cubicBezTo>
                      <a:pt x="1" y="6"/>
                      <a:pt x="1" y="6"/>
                      <a:pt x="1" y="7"/>
                    </a:cubicBezTo>
                    <a:cubicBezTo>
                      <a:pt x="1" y="7"/>
                      <a:pt x="1" y="7"/>
                      <a:pt x="1" y="7"/>
                    </a:cubicBezTo>
                    <a:cubicBezTo>
                      <a:pt x="1" y="7"/>
                      <a:pt x="1" y="8"/>
                      <a:pt x="1" y="8"/>
                    </a:cubicBezTo>
                    <a:cubicBezTo>
                      <a:pt x="1" y="9"/>
                      <a:pt x="1" y="11"/>
                      <a:pt x="0" y="13"/>
                    </a:cubicBezTo>
                    <a:cubicBezTo>
                      <a:pt x="0" y="13"/>
                      <a:pt x="0" y="13"/>
                      <a:pt x="0" y="14"/>
                    </a:cubicBezTo>
                    <a:cubicBezTo>
                      <a:pt x="4" y="15"/>
                      <a:pt x="10" y="17"/>
                      <a:pt x="14" y="20"/>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70" name="Freeform 6">
                <a:extLst>
                  <a:ext uri="{FF2B5EF4-FFF2-40B4-BE49-F238E27FC236}">
                    <a16:creationId xmlns:a16="http://schemas.microsoft.com/office/drawing/2014/main" id="{014095A6-19BB-458A-84FA-EF3FE1635DAD}"/>
                  </a:ext>
                </a:extLst>
              </p:cNvPr>
              <p:cNvSpPr>
                <a:spLocks/>
              </p:cNvSpPr>
              <p:nvPr/>
            </p:nvSpPr>
            <p:spPr bwMode="auto">
              <a:xfrm>
                <a:off x="3907875" y="4176734"/>
                <a:ext cx="175210" cy="74128"/>
              </a:xfrm>
              <a:custGeom>
                <a:avLst/>
                <a:gdLst>
                  <a:gd name="T0" fmla="*/ 16 w 70"/>
                  <a:gd name="T1" fmla="*/ 25 h 30"/>
                  <a:gd name="T2" fmla="*/ 31 w 70"/>
                  <a:gd name="T3" fmla="*/ 27 h 30"/>
                  <a:gd name="T4" fmla="*/ 32 w 70"/>
                  <a:gd name="T5" fmla="*/ 28 h 30"/>
                  <a:gd name="T6" fmla="*/ 46 w 70"/>
                  <a:gd name="T7" fmla="*/ 23 h 30"/>
                  <a:gd name="T8" fmla="*/ 70 w 70"/>
                  <a:gd name="T9" fmla="*/ 18 h 30"/>
                  <a:gd name="T10" fmla="*/ 40 w 70"/>
                  <a:gd name="T11" fmla="*/ 6 h 30"/>
                  <a:gd name="T12" fmla="*/ 34 w 70"/>
                  <a:gd name="T13" fmla="*/ 6 h 30"/>
                  <a:gd name="T14" fmla="*/ 16 w 70"/>
                  <a:gd name="T15" fmla="*/ 2 h 30"/>
                  <a:gd name="T16" fmla="*/ 23 w 70"/>
                  <a:gd name="T17" fmla="*/ 18 h 30"/>
                  <a:gd name="T18" fmla="*/ 1 w 70"/>
                  <a:gd name="T19" fmla="*/ 22 h 30"/>
                  <a:gd name="T20" fmla="*/ 16 w 70"/>
                  <a:gd name="T21"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30">
                    <a:moveTo>
                      <a:pt x="16" y="25"/>
                    </a:moveTo>
                    <a:cubicBezTo>
                      <a:pt x="23" y="23"/>
                      <a:pt x="28" y="25"/>
                      <a:pt x="31" y="27"/>
                    </a:cubicBezTo>
                    <a:cubicBezTo>
                      <a:pt x="32" y="28"/>
                      <a:pt x="32" y="28"/>
                      <a:pt x="32" y="28"/>
                    </a:cubicBezTo>
                    <a:cubicBezTo>
                      <a:pt x="36" y="30"/>
                      <a:pt x="37" y="26"/>
                      <a:pt x="46" y="23"/>
                    </a:cubicBezTo>
                    <a:cubicBezTo>
                      <a:pt x="55" y="20"/>
                      <a:pt x="70" y="25"/>
                      <a:pt x="70" y="18"/>
                    </a:cubicBezTo>
                    <a:cubicBezTo>
                      <a:pt x="70" y="11"/>
                      <a:pt x="46" y="4"/>
                      <a:pt x="40" y="6"/>
                    </a:cubicBezTo>
                    <a:cubicBezTo>
                      <a:pt x="38" y="6"/>
                      <a:pt x="36" y="6"/>
                      <a:pt x="34" y="6"/>
                    </a:cubicBezTo>
                    <a:cubicBezTo>
                      <a:pt x="27" y="4"/>
                      <a:pt x="19" y="0"/>
                      <a:pt x="16" y="2"/>
                    </a:cubicBezTo>
                    <a:cubicBezTo>
                      <a:pt x="11" y="6"/>
                      <a:pt x="23" y="13"/>
                      <a:pt x="23" y="18"/>
                    </a:cubicBezTo>
                    <a:cubicBezTo>
                      <a:pt x="23" y="22"/>
                      <a:pt x="3" y="17"/>
                      <a:pt x="1" y="22"/>
                    </a:cubicBezTo>
                    <a:cubicBezTo>
                      <a:pt x="0" y="24"/>
                      <a:pt x="8" y="28"/>
                      <a:pt x="16" y="25"/>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71" name="Freeform 7">
                <a:extLst>
                  <a:ext uri="{FF2B5EF4-FFF2-40B4-BE49-F238E27FC236}">
                    <a16:creationId xmlns:a16="http://schemas.microsoft.com/office/drawing/2014/main" id="{33BE3141-E03A-4007-BA3F-DFFC7B068C7B}"/>
                  </a:ext>
                </a:extLst>
              </p:cNvPr>
              <p:cNvSpPr>
                <a:spLocks/>
              </p:cNvSpPr>
              <p:nvPr/>
            </p:nvSpPr>
            <p:spPr bwMode="auto">
              <a:xfrm>
                <a:off x="3621849" y="4080893"/>
                <a:ext cx="298754" cy="106323"/>
              </a:xfrm>
              <a:custGeom>
                <a:avLst/>
                <a:gdLst>
                  <a:gd name="T0" fmla="*/ 117 w 119"/>
                  <a:gd name="T1" fmla="*/ 40 h 43"/>
                  <a:gd name="T2" fmla="*/ 96 w 119"/>
                  <a:gd name="T3" fmla="*/ 27 h 43"/>
                  <a:gd name="T4" fmla="*/ 42 w 119"/>
                  <a:gd name="T5" fmla="*/ 5 h 43"/>
                  <a:gd name="T6" fmla="*/ 2 w 119"/>
                  <a:gd name="T7" fmla="*/ 19 h 43"/>
                  <a:gd name="T8" fmla="*/ 21 w 119"/>
                  <a:gd name="T9" fmla="*/ 10 h 43"/>
                  <a:gd name="T10" fmla="*/ 32 w 119"/>
                  <a:gd name="T11" fmla="*/ 15 h 43"/>
                  <a:gd name="T12" fmla="*/ 51 w 119"/>
                  <a:gd name="T13" fmla="*/ 19 h 43"/>
                  <a:gd name="T14" fmla="*/ 75 w 119"/>
                  <a:gd name="T15" fmla="*/ 32 h 43"/>
                  <a:gd name="T16" fmla="*/ 81 w 119"/>
                  <a:gd name="T17" fmla="*/ 41 h 43"/>
                  <a:gd name="T18" fmla="*/ 117 w 119"/>
                  <a:gd name="T19" fmla="*/ 4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 h="43">
                    <a:moveTo>
                      <a:pt x="117" y="40"/>
                    </a:moveTo>
                    <a:cubicBezTo>
                      <a:pt x="119" y="37"/>
                      <a:pt x="104" y="27"/>
                      <a:pt x="96" y="27"/>
                    </a:cubicBezTo>
                    <a:cubicBezTo>
                      <a:pt x="89" y="27"/>
                      <a:pt x="64" y="10"/>
                      <a:pt x="42" y="5"/>
                    </a:cubicBezTo>
                    <a:cubicBezTo>
                      <a:pt x="19" y="0"/>
                      <a:pt x="0" y="17"/>
                      <a:pt x="2" y="19"/>
                    </a:cubicBezTo>
                    <a:cubicBezTo>
                      <a:pt x="5" y="23"/>
                      <a:pt x="16" y="14"/>
                      <a:pt x="21" y="10"/>
                    </a:cubicBezTo>
                    <a:cubicBezTo>
                      <a:pt x="27" y="6"/>
                      <a:pt x="32" y="12"/>
                      <a:pt x="32" y="15"/>
                    </a:cubicBezTo>
                    <a:cubicBezTo>
                      <a:pt x="33" y="17"/>
                      <a:pt x="40" y="19"/>
                      <a:pt x="51" y="19"/>
                    </a:cubicBezTo>
                    <a:cubicBezTo>
                      <a:pt x="63" y="20"/>
                      <a:pt x="64" y="29"/>
                      <a:pt x="75" y="32"/>
                    </a:cubicBezTo>
                    <a:cubicBezTo>
                      <a:pt x="86" y="34"/>
                      <a:pt x="75" y="39"/>
                      <a:pt x="81" y="41"/>
                    </a:cubicBezTo>
                    <a:cubicBezTo>
                      <a:pt x="86" y="43"/>
                      <a:pt x="115" y="42"/>
                      <a:pt x="117" y="40"/>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72" name="Freeform 8">
                <a:extLst>
                  <a:ext uri="{FF2B5EF4-FFF2-40B4-BE49-F238E27FC236}">
                    <a16:creationId xmlns:a16="http://schemas.microsoft.com/office/drawing/2014/main" id="{B29C9B56-2E43-4023-B165-02ACFFC3F486}"/>
                  </a:ext>
                </a:extLst>
              </p:cNvPr>
              <p:cNvSpPr>
                <a:spLocks/>
              </p:cNvSpPr>
              <p:nvPr/>
            </p:nvSpPr>
            <p:spPr bwMode="auto">
              <a:xfrm>
                <a:off x="3792565" y="4223907"/>
                <a:ext cx="70384" cy="29950"/>
              </a:xfrm>
              <a:custGeom>
                <a:avLst/>
                <a:gdLst>
                  <a:gd name="T0" fmla="*/ 3 w 28"/>
                  <a:gd name="T1" fmla="*/ 4 h 12"/>
                  <a:gd name="T2" fmla="*/ 26 w 28"/>
                  <a:gd name="T3" fmla="*/ 8 h 12"/>
                  <a:gd name="T4" fmla="*/ 3 w 28"/>
                  <a:gd name="T5" fmla="*/ 4 h 12"/>
                </a:gdLst>
                <a:ahLst/>
                <a:cxnLst>
                  <a:cxn ang="0">
                    <a:pos x="T0" y="T1"/>
                  </a:cxn>
                  <a:cxn ang="0">
                    <a:pos x="T2" y="T3"/>
                  </a:cxn>
                  <a:cxn ang="0">
                    <a:pos x="T4" y="T5"/>
                  </a:cxn>
                </a:cxnLst>
                <a:rect l="0" t="0" r="r" b="b"/>
                <a:pathLst>
                  <a:path w="28" h="12">
                    <a:moveTo>
                      <a:pt x="3" y="4"/>
                    </a:moveTo>
                    <a:cubicBezTo>
                      <a:pt x="5" y="7"/>
                      <a:pt x="24" y="12"/>
                      <a:pt x="26" y="8"/>
                    </a:cubicBezTo>
                    <a:cubicBezTo>
                      <a:pt x="28" y="3"/>
                      <a:pt x="0" y="0"/>
                      <a:pt x="3" y="4"/>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73" name="Freeform 9">
                <a:extLst>
                  <a:ext uri="{FF2B5EF4-FFF2-40B4-BE49-F238E27FC236}">
                    <a16:creationId xmlns:a16="http://schemas.microsoft.com/office/drawing/2014/main" id="{1C3093EF-747F-4960-A559-AB6FEEC743D3}"/>
                  </a:ext>
                </a:extLst>
              </p:cNvPr>
              <p:cNvSpPr>
                <a:spLocks/>
              </p:cNvSpPr>
              <p:nvPr/>
            </p:nvSpPr>
            <p:spPr bwMode="auto">
              <a:xfrm>
                <a:off x="4110789" y="4219414"/>
                <a:ext cx="62896" cy="34443"/>
              </a:xfrm>
              <a:custGeom>
                <a:avLst/>
                <a:gdLst>
                  <a:gd name="T0" fmla="*/ 4 w 25"/>
                  <a:gd name="T1" fmla="*/ 7 h 14"/>
                  <a:gd name="T2" fmla="*/ 23 w 25"/>
                  <a:gd name="T3" fmla="*/ 7 h 14"/>
                  <a:gd name="T4" fmla="*/ 4 w 25"/>
                  <a:gd name="T5" fmla="*/ 7 h 14"/>
                </a:gdLst>
                <a:ahLst/>
                <a:cxnLst>
                  <a:cxn ang="0">
                    <a:pos x="T0" y="T1"/>
                  </a:cxn>
                  <a:cxn ang="0">
                    <a:pos x="T2" y="T3"/>
                  </a:cxn>
                  <a:cxn ang="0">
                    <a:pos x="T4" y="T5"/>
                  </a:cxn>
                </a:cxnLst>
                <a:rect l="0" t="0" r="r" b="b"/>
                <a:pathLst>
                  <a:path w="25" h="14">
                    <a:moveTo>
                      <a:pt x="4" y="7"/>
                    </a:moveTo>
                    <a:cubicBezTo>
                      <a:pt x="9" y="14"/>
                      <a:pt x="22" y="10"/>
                      <a:pt x="23" y="7"/>
                    </a:cubicBezTo>
                    <a:cubicBezTo>
                      <a:pt x="25" y="2"/>
                      <a:pt x="0" y="0"/>
                      <a:pt x="4" y="7"/>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74" name="Freeform 13">
                <a:extLst>
                  <a:ext uri="{FF2B5EF4-FFF2-40B4-BE49-F238E27FC236}">
                    <a16:creationId xmlns:a16="http://schemas.microsoft.com/office/drawing/2014/main" id="{79C2F8E2-F418-4151-BC15-98E3009792D1}"/>
                  </a:ext>
                </a:extLst>
              </p:cNvPr>
              <p:cNvSpPr>
                <a:spLocks/>
              </p:cNvSpPr>
              <p:nvPr/>
            </p:nvSpPr>
            <p:spPr bwMode="auto">
              <a:xfrm>
                <a:off x="4464202" y="2349014"/>
                <a:ext cx="92846" cy="64393"/>
              </a:xfrm>
              <a:custGeom>
                <a:avLst/>
                <a:gdLst>
                  <a:gd name="T0" fmla="*/ 37 w 37"/>
                  <a:gd name="T1" fmla="*/ 17 h 26"/>
                  <a:gd name="T2" fmla="*/ 28 w 37"/>
                  <a:gd name="T3" fmla="*/ 9 h 26"/>
                  <a:gd name="T4" fmla="*/ 6 w 37"/>
                  <a:gd name="T5" fmla="*/ 5 h 26"/>
                  <a:gd name="T6" fmla="*/ 4 w 37"/>
                  <a:gd name="T7" fmla="*/ 14 h 26"/>
                  <a:gd name="T8" fmla="*/ 16 w 37"/>
                  <a:gd name="T9" fmla="*/ 22 h 26"/>
                  <a:gd name="T10" fmla="*/ 37 w 37"/>
                  <a:gd name="T11" fmla="*/ 17 h 26"/>
                </a:gdLst>
                <a:ahLst/>
                <a:cxnLst>
                  <a:cxn ang="0">
                    <a:pos x="T0" y="T1"/>
                  </a:cxn>
                  <a:cxn ang="0">
                    <a:pos x="T2" y="T3"/>
                  </a:cxn>
                  <a:cxn ang="0">
                    <a:pos x="T4" y="T5"/>
                  </a:cxn>
                  <a:cxn ang="0">
                    <a:pos x="T6" y="T7"/>
                  </a:cxn>
                  <a:cxn ang="0">
                    <a:pos x="T8" y="T9"/>
                  </a:cxn>
                  <a:cxn ang="0">
                    <a:pos x="T10" y="T11"/>
                  </a:cxn>
                </a:cxnLst>
                <a:rect l="0" t="0" r="r" b="b"/>
                <a:pathLst>
                  <a:path w="37" h="26">
                    <a:moveTo>
                      <a:pt x="37" y="17"/>
                    </a:moveTo>
                    <a:cubicBezTo>
                      <a:pt x="37" y="12"/>
                      <a:pt x="31" y="15"/>
                      <a:pt x="28" y="9"/>
                    </a:cubicBezTo>
                    <a:cubicBezTo>
                      <a:pt x="24" y="2"/>
                      <a:pt x="7" y="0"/>
                      <a:pt x="6" y="5"/>
                    </a:cubicBezTo>
                    <a:cubicBezTo>
                      <a:pt x="5" y="7"/>
                      <a:pt x="0" y="10"/>
                      <a:pt x="4" y="14"/>
                    </a:cubicBezTo>
                    <a:cubicBezTo>
                      <a:pt x="8" y="19"/>
                      <a:pt x="11" y="17"/>
                      <a:pt x="16" y="22"/>
                    </a:cubicBezTo>
                    <a:cubicBezTo>
                      <a:pt x="21" y="26"/>
                      <a:pt x="36" y="22"/>
                      <a:pt x="37" y="17"/>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75" name="Freeform 16">
                <a:extLst>
                  <a:ext uri="{FF2B5EF4-FFF2-40B4-BE49-F238E27FC236}">
                    <a16:creationId xmlns:a16="http://schemas.microsoft.com/office/drawing/2014/main" id="{D18ACD92-344F-489F-A5D8-EA117F7E269C}"/>
                  </a:ext>
                </a:extLst>
              </p:cNvPr>
              <p:cNvSpPr>
                <a:spLocks/>
              </p:cNvSpPr>
              <p:nvPr/>
            </p:nvSpPr>
            <p:spPr bwMode="auto">
              <a:xfrm>
                <a:off x="3271430" y="2057747"/>
                <a:ext cx="117555" cy="66640"/>
              </a:xfrm>
              <a:custGeom>
                <a:avLst/>
                <a:gdLst>
                  <a:gd name="T0" fmla="*/ 38 w 47"/>
                  <a:gd name="T1" fmla="*/ 26 h 27"/>
                  <a:gd name="T2" fmla="*/ 33 w 47"/>
                  <a:gd name="T3" fmla="*/ 7 h 27"/>
                  <a:gd name="T4" fmla="*/ 4 w 47"/>
                  <a:gd name="T5" fmla="*/ 18 h 27"/>
                  <a:gd name="T6" fmla="*/ 38 w 47"/>
                  <a:gd name="T7" fmla="*/ 26 h 27"/>
                </a:gdLst>
                <a:ahLst/>
                <a:cxnLst>
                  <a:cxn ang="0">
                    <a:pos x="T0" y="T1"/>
                  </a:cxn>
                  <a:cxn ang="0">
                    <a:pos x="T2" y="T3"/>
                  </a:cxn>
                  <a:cxn ang="0">
                    <a:pos x="T4" y="T5"/>
                  </a:cxn>
                  <a:cxn ang="0">
                    <a:pos x="T6" y="T7"/>
                  </a:cxn>
                </a:cxnLst>
                <a:rect l="0" t="0" r="r" b="b"/>
                <a:pathLst>
                  <a:path w="47" h="27">
                    <a:moveTo>
                      <a:pt x="38" y="26"/>
                    </a:moveTo>
                    <a:cubicBezTo>
                      <a:pt x="47" y="26"/>
                      <a:pt x="43" y="15"/>
                      <a:pt x="33" y="7"/>
                    </a:cubicBezTo>
                    <a:cubicBezTo>
                      <a:pt x="23" y="0"/>
                      <a:pt x="0" y="15"/>
                      <a:pt x="4" y="18"/>
                    </a:cubicBezTo>
                    <a:cubicBezTo>
                      <a:pt x="9" y="22"/>
                      <a:pt x="29" y="27"/>
                      <a:pt x="38" y="26"/>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76" name="Freeform 33">
                <a:extLst>
                  <a:ext uri="{FF2B5EF4-FFF2-40B4-BE49-F238E27FC236}">
                    <a16:creationId xmlns:a16="http://schemas.microsoft.com/office/drawing/2014/main" id="{B2A16A18-AB6C-4B21-BA69-A04E86265B9F}"/>
                  </a:ext>
                </a:extLst>
              </p:cNvPr>
              <p:cNvSpPr>
                <a:spLocks/>
              </p:cNvSpPr>
              <p:nvPr/>
            </p:nvSpPr>
            <p:spPr bwMode="auto">
              <a:xfrm>
                <a:off x="3050547" y="2065236"/>
                <a:ext cx="42680" cy="38936"/>
              </a:xfrm>
              <a:custGeom>
                <a:avLst/>
                <a:gdLst>
                  <a:gd name="T0" fmla="*/ 14 w 17"/>
                  <a:gd name="T1" fmla="*/ 12 h 16"/>
                  <a:gd name="T2" fmla="*/ 3 w 17"/>
                  <a:gd name="T3" fmla="*/ 7 h 16"/>
                  <a:gd name="T4" fmla="*/ 14 w 17"/>
                  <a:gd name="T5" fmla="*/ 12 h 16"/>
                </a:gdLst>
                <a:ahLst/>
                <a:cxnLst>
                  <a:cxn ang="0">
                    <a:pos x="T0" y="T1"/>
                  </a:cxn>
                  <a:cxn ang="0">
                    <a:pos x="T2" y="T3"/>
                  </a:cxn>
                  <a:cxn ang="0">
                    <a:pos x="T4" y="T5"/>
                  </a:cxn>
                </a:cxnLst>
                <a:rect l="0" t="0" r="r" b="b"/>
                <a:pathLst>
                  <a:path w="17" h="16">
                    <a:moveTo>
                      <a:pt x="14" y="12"/>
                    </a:moveTo>
                    <a:cubicBezTo>
                      <a:pt x="17" y="8"/>
                      <a:pt x="6" y="0"/>
                      <a:pt x="3" y="7"/>
                    </a:cubicBezTo>
                    <a:cubicBezTo>
                      <a:pt x="0" y="14"/>
                      <a:pt x="10" y="16"/>
                      <a:pt x="14" y="12"/>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77" name="Freeform 35">
                <a:extLst>
                  <a:ext uri="{FF2B5EF4-FFF2-40B4-BE49-F238E27FC236}">
                    <a16:creationId xmlns:a16="http://schemas.microsoft.com/office/drawing/2014/main" id="{03BF59B7-5780-48C9-9000-B4FB0597B668}"/>
                  </a:ext>
                </a:extLst>
              </p:cNvPr>
              <p:cNvSpPr>
                <a:spLocks/>
              </p:cNvSpPr>
              <p:nvPr/>
            </p:nvSpPr>
            <p:spPr bwMode="auto">
              <a:xfrm>
                <a:off x="2634238" y="2030044"/>
                <a:ext cx="57655" cy="41930"/>
              </a:xfrm>
              <a:custGeom>
                <a:avLst/>
                <a:gdLst>
                  <a:gd name="T0" fmla="*/ 5 w 23"/>
                  <a:gd name="T1" fmla="*/ 16 h 17"/>
                  <a:gd name="T2" fmla="*/ 22 w 23"/>
                  <a:gd name="T3" fmla="*/ 5 h 17"/>
                  <a:gd name="T4" fmla="*/ 5 w 23"/>
                  <a:gd name="T5" fmla="*/ 16 h 17"/>
                </a:gdLst>
                <a:ahLst/>
                <a:cxnLst>
                  <a:cxn ang="0">
                    <a:pos x="T0" y="T1"/>
                  </a:cxn>
                  <a:cxn ang="0">
                    <a:pos x="T2" y="T3"/>
                  </a:cxn>
                  <a:cxn ang="0">
                    <a:pos x="T4" y="T5"/>
                  </a:cxn>
                </a:cxnLst>
                <a:rect l="0" t="0" r="r" b="b"/>
                <a:pathLst>
                  <a:path w="23" h="17">
                    <a:moveTo>
                      <a:pt x="5" y="16"/>
                    </a:moveTo>
                    <a:cubicBezTo>
                      <a:pt x="14" y="17"/>
                      <a:pt x="23" y="9"/>
                      <a:pt x="22" y="5"/>
                    </a:cubicBezTo>
                    <a:cubicBezTo>
                      <a:pt x="22" y="0"/>
                      <a:pt x="0" y="16"/>
                      <a:pt x="5" y="16"/>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78" name="Freeform 127">
                <a:extLst>
                  <a:ext uri="{FF2B5EF4-FFF2-40B4-BE49-F238E27FC236}">
                    <a16:creationId xmlns:a16="http://schemas.microsoft.com/office/drawing/2014/main" id="{CFDCA661-C6A7-4672-AE1C-67FC1C060DB3}"/>
                  </a:ext>
                </a:extLst>
              </p:cNvPr>
              <p:cNvSpPr>
                <a:spLocks/>
              </p:cNvSpPr>
              <p:nvPr/>
            </p:nvSpPr>
            <p:spPr bwMode="auto">
              <a:xfrm>
                <a:off x="3802301" y="4023988"/>
                <a:ext cx="25457" cy="51664"/>
              </a:xfrm>
              <a:custGeom>
                <a:avLst/>
                <a:gdLst>
                  <a:gd name="T0" fmla="*/ 4 w 10"/>
                  <a:gd name="T1" fmla="*/ 4 h 21"/>
                  <a:gd name="T2" fmla="*/ 0 w 10"/>
                  <a:gd name="T3" fmla="*/ 7 h 21"/>
                  <a:gd name="T4" fmla="*/ 4 w 10"/>
                  <a:gd name="T5" fmla="*/ 15 h 21"/>
                  <a:gd name="T6" fmla="*/ 8 w 10"/>
                  <a:gd name="T7" fmla="*/ 19 h 21"/>
                  <a:gd name="T8" fmla="*/ 5 w 10"/>
                  <a:gd name="T9" fmla="*/ 13 h 21"/>
                  <a:gd name="T10" fmla="*/ 4 w 10"/>
                  <a:gd name="T11" fmla="*/ 4 h 21"/>
                </a:gdLst>
                <a:ahLst/>
                <a:cxnLst>
                  <a:cxn ang="0">
                    <a:pos x="T0" y="T1"/>
                  </a:cxn>
                  <a:cxn ang="0">
                    <a:pos x="T2" y="T3"/>
                  </a:cxn>
                  <a:cxn ang="0">
                    <a:pos x="T4" y="T5"/>
                  </a:cxn>
                  <a:cxn ang="0">
                    <a:pos x="T6" y="T7"/>
                  </a:cxn>
                  <a:cxn ang="0">
                    <a:pos x="T8" y="T9"/>
                  </a:cxn>
                  <a:cxn ang="0">
                    <a:pos x="T10" y="T11"/>
                  </a:cxn>
                </a:cxnLst>
                <a:rect l="0" t="0" r="r" b="b"/>
                <a:pathLst>
                  <a:path w="10" h="21">
                    <a:moveTo>
                      <a:pt x="4" y="4"/>
                    </a:moveTo>
                    <a:cubicBezTo>
                      <a:pt x="2" y="0"/>
                      <a:pt x="0" y="3"/>
                      <a:pt x="0" y="7"/>
                    </a:cubicBezTo>
                    <a:cubicBezTo>
                      <a:pt x="0" y="12"/>
                      <a:pt x="4" y="12"/>
                      <a:pt x="4" y="15"/>
                    </a:cubicBezTo>
                    <a:cubicBezTo>
                      <a:pt x="4" y="18"/>
                      <a:pt x="8" y="21"/>
                      <a:pt x="8" y="19"/>
                    </a:cubicBezTo>
                    <a:cubicBezTo>
                      <a:pt x="10" y="17"/>
                      <a:pt x="6" y="14"/>
                      <a:pt x="5" y="13"/>
                    </a:cubicBezTo>
                    <a:cubicBezTo>
                      <a:pt x="5" y="11"/>
                      <a:pt x="6" y="8"/>
                      <a:pt x="4" y="4"/>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79" name="Freeform 166">
                <a:extLst>
                  <a:ext uri="{FF2B5EF4-FFF2-40B4-BE49-F238E27FC236}">
                    <a16:creationId xmlns:a16="http://schemas.microsoft.com/office/drawing/2014/main" id="{997CA6ED-9735-4A93-91FD-90D030724843}"/>
                  </a:ext>
                </a:extLst>
              </p:cNvPr>
              <p:cNvSpPr>
                <a:spLocks/>
              </p:cNvSpPr>
              <p:nvPr/>
            </p:nvSpPr>
            <p:spPr bwMode="auto">
              <a:xfrm>
                <a:off x="4371356" y="5629326"/>
                <a:ext cx="135526" cy="143761"/>
              </a:xfrm>
              <a:custGeom>
                <a:avLst/>
                <a:gdLst>
                  <a:gd name="T0" fmla="*/ 25 w 54"/>
                  <a:gd name="T1" fmla="*/ 57 h 58"/>
                  <a:gd name="T2" fmla="*/ 29 w 54"/>
                  <a:gd name="T3" fmla="*/ 57 h 58"/>
                  <a:gd name="T4" fmla="*/ 35 w 54"/>
                  <a:gd name="T5" fmla="*/ 57 h 58"/>
                  <a:gd name="T6" fmla="*/ 35 w 54"/>
                  <a:gd name="T7" fmla="*/ 57 h 58"/>
                  <a:gd name="T8" fmla="*/ 45 w 54"/>
                  <a:gd name="T9" fmla="*/ 55 h 58"/>
                  <a:gd name="T10" fmla="*/ 52 w 54"/>
                  <a:gd name="T11" fmla="*/ 48 h 58"/>
                  <a:gd name="T12" fmla="*/ 54 w 54"/>
                  <a:gd name="T13" fmla="*/ 45 h 58"/>
                  <a:gd name="T14" fmla="*/ 54 w 54"/>
                  <a:gd name="T15" fmla="*/ 44 h 58"/>
                  <a:gd name="T16" fmla="*/ 53 w 54"/>
                  <a:gd name="T17" fmla="*/ 43 h 58"/>
                  <a:gd name="T18" fmla="*/ 53 w 54"/>
                  <a:gd name="T19" fmla="*/ 42 h 58"/>
                  <a:gd name="T20" fmla="*/ 53 w 54"/>
                  <a:gd name="T21" fmla="*/ 42 h 58"/>
                  <a:gd name="T22" fmla="*/ 53 w 54"/>
                  <a:gd name="T23" fmla="*/ 40 h 58"/>
                  <a:gd name="T24" fmla="*/ 52 w 54"/>
                  <a:gd name="T25" fmla="*/ 40 h 58"/>
                  <a:gd name="T26" fmla="*/ 52 w 54"/>
                  <a:gd name="T27" fmla="*/ 39 h 58"/>
                  <a:gd name="T28" fmla="*/ 52 w 54"/>
                  <a:gd name="T29" fmla="*/ 38 h 58"/>
                  <a:gd name="T30" fmla="*/ 52 w 54"/>
                  <a:gd name="T31" fmla="*/ 37 h 58"/>
                  <a:gd name="T32" fmla="*/ 52 w 54"/>
                  <a:gd name="T33" fmla="*/ 36 h 58"/>
                  <a:gd name="T34" fmla="*/ 52 w 54"/>
                  <a:gd name="T35" fmla="*/ 35 h 58"/>
                  <a:gd name="T36" fmla="*/ 52 w 54"/>
                  <a:gd name="T37" fmla="*/ 34 h 58"/>
                  <a:gd name="T38" fmla="*/ 52 w 54"/>
                  <a:gd name="T39" fmla="*/ 33 h 58"/>
                  <a:gd name="T40" fmla="*/ 52 w 54"/>
                  <a:gd name="T41" fmla="*/ 33 h 58"/>
                  <a:gd name="T42" fmla="*/ 53 w 54"/>
                  <a:gd name="T43" fmla="*/ 31 h 58"/>
                  <a:gd name="T44" fmla="*/ 53 w 54"/>
                  <a:gd name="T45" fmla="*/ 28 h 58"/>
                  <a:gd name="T46" fmla="*/ 48 w 54"/>
                  <a:gd name="T47" fmla="*/ 22 h 58"/>
                  <a:gd name="T48" fmla="*/ 45 w 54"/>
                  <a:gd name="T49" fmla="*/ 20 h 58"/>
                  <a:gd name="T50" fmla="*/ 42 w 54"/>
                  <a:gd name="T51" fmla="*/ 17 h 58"/>
                  <a:gd name="T52" fmla="*/ 33 w 54"/>
                  <a:gd name="T53" fmla="*/ 10 h 58"/>
                  <a:gd name="T54" fmla="*/ 31 w 54"/>
                  <a:gd name="T55" fmla="*/ 9 h 58"/>
                  <a:gd name="T56" fmla="*/ 30 w 54"/>
                  <a:gd name="T57" fmla="*/ 10 h 58"/>
                  <a:gd name="T58" fmla="*/ 27 w 54"/>
                  <a:gd name="T59" fmla="*/ 12 h 58"/>
                  <a:gd name="T60" fmla="*/ 27 w 54"/>
                  <a:gd name="T61" fmla="*/ 12 h 58"/>
                  <a:gd name="T62" fmla="*/ 25 w 54"/>
                  <a:gd name="T63" fmla="*/ 10 h 58"/>
                  <a:gd name="T64" fmla="*/ 21 w 54"/>
                  <a:gd name="T65" fmla="*/ 4 h 58"/>
                  <a:gd name="T66" fmla="*/ 13 w 54"/>
                  <a:gd name="T67" fmla="*/ 1 h 58"/>
                  <a:gd name="T68" fmla="*/ 11 w 54"/>
                  <a:gd name="T69" fmla="*/ 1 h 58"/>
                  <a:gd name="T70" fmla="*/ 11 w 54"/>
                  <a:gd name="T71" fmla="*/ 1 h 58"/>
                  <a:gd name="T72" fmla="*/ 10 w 54"/>
                  <a:gd name="T73" fmla="*/ 1 h 58"/>
                  <a:gd name="T74" fmla="*/ 8 w 54"/>
                  <a:gd name="T75" fmla="*/ 4 h 58"/>
                  <a:gd name="T76" fmla="*/ 8 w 54"/>
                  <a:gd name="T77" fmla="*/ 4 h 58"/>
                  <a:gd name="T78" fmla="*/ 7 w 54"/>
                  <a:gd name="T79" fmla="*/ 5 h 58"/>
                  <a:gd name="T80" fmla="*/ 7 w 54"/>
                  <a:gd name="T81" fmla="*/ 5 h 58"/>
                  <a:gd name="T82" fmla="*/ 7 w 54"/>
                  <a:gd name="T83" fmla="*/ 6 h 58"/>
                  <a:gd name="T84" fmla="*/ 5 w 54"/>
                  <a:gd name="T85" fmla="*/ 14 h 58"/>
                  <a:gd name="T86" fmla="*/ 3 w 54"/>
                  <a:gd name="T87" fmla="*/ 26 h 58"/>
                  <a:gd name="T88" fmla="*/ 1 w 54"/>
                  <a:gd name="T89" fmla="*/ 35 h 58"/>
                  <a:gd name="T90" fmla="*/ 0 w 54"/>
                  <a:gd name="T91" fmla="*/ 40 h 58"/>
                  <a:gd name="T92" fmla="*/ 2 w 54"/>
                  <a:gd name="T93" fmla="*/ 46 h 58"/>
                  <a:gd name="T94" fmla="*/ 3 w 54"/>
                  <a:gd name="T95" fmla="*/ 47 h 58"/>
                  <a:gd name="T96" fmla="*/ 3 w 54"/>
                  <a:gd name="T97" fmla="*/ 47 h 58"/>
                  <a:gd name="T98" fmla="*/ 3 w 54"/>
                  <a:gd name="T99" fmla="*/ 47 h 58"/>
                  <a:gd name="T100" fmla="*/ 3 w 54"/>
                  <a:gd name="T101" fmla="*/ 48 h 58"/>
                  <a:gd name="T102" fmla="*/ 3 w 54"/>
                  <a:gd name="T103" fmla="*/ 48 h 58"/>
                  <a:gd name="T104" fmla="*/ 3 w 54"/>
                  <a:gd name="T105" fmla="*/ 49 h 58"/>
                  <a:gd name="T106" fmla="*/ 3 w 54"/>
                  <a:gd name="T107" fmla="*/ 50 h 58"/>
                  <a:gd name="T108" fmla="*/ 3 w 54"/>
                  <a:gd name="T109" fmla="*/ 51 h 58"/>
                  <a:gd name="T110" fmla="*/ 2 w 54"/>
                  <a:gd name="T111" fmla="*/ 52 h 58"/>
                  <a:gd name="T112" fmla="*/ 3 w 54"/>
                  <a:gd name="T113" fmla="*/ 52 h 58"/>
                  <a:gd name="T114" fmla="*/ 6 w 54"/>
                  <a:gd name="T115" fmla="*/ 53 h 58"/>
                  <a:gd name="T116" fmla="*/ 7 w 54"/>
                  <a:gd name="T117" fmla="*/ 53 h 58"/>
                  <a:gd name="T118" fmla="*/ 21 w 54"/>
                  <a:gd name="T119" fmla="*/ 57 h 58"/>
                  <a:gd name="T120" fmla="*/ 23 w 54"/>
                  <a:gd name="T121" fmla="*/ 58 h 58"/>
                  <a:gd name="T122" fmla="*/ 25 w 54"/>
                  <a:gd name="T123" fmla="*/ 5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 h="58">
                    <a:moveTo>
                      <a:pt x="25" y="57"/>
                    </a:moveTo>
                    <a:cubicBezTo>
                      <a:pt x="25" y="57"/>
                      <a:pt x="26" y="56"/>
                      <a:pt x="29" y="57"/>
                    </a:cubicBezTo>
                    <a:cubicBezTo>
                      <a:pt x="31" y="57"/>
                      <a:pt x="33" y="57"/>
                      <a:pt x="35" y="57"/>
                    </a:cubicBezTo>
                    <a:cubicBezTo>
                      <a:pt x="35" y="57"/>
                      <a:pt x="35" y="57"/>
                      <a:pt x="35" y="57"/>
                    </a:cubicBezTo>
                    <a:cubicBezTo>
                      <a:pt x="39" y="57"/>
                      <a:pt x="43" y="57"/>
                      <a:pt x="45" y="55"/>
                    </a:cubicBezTo>
                    <a:cubicBezTo>
                      <a:pt x="48" y="53"/>
                      <a:pt x="50" y="51"/>
                      <a:pt x="52" y="48"/>
                    </a:cubicBezTo>
                    <a:cubicBezTo>
                      <a:pt x="52" y="47"/>
                      <a:pt x="53" y="46"/>
                      <a:pt x="54" y="45"/>
                    </a:cubicBezTo>
                    <a:cubicBezTo>
                      <a:pt x="54" y="45"/>
                      <a:pt x="54" y="44"/>
                      <a:pt x="54" y="44"/>
                    </a:cubicBezTo>
                    <a:cubicBezTo>
                      <a:pt x="53" y="44"/>
                      <a:pt x="53" y="44"/>
                      <a:pt x="53" y="43"/>
                    </a:cubicBezTo>
                    <a:cubicBezTo>
                      <a:pt x="53" y="43"/>
                      <a:pt x="53" y="43"/>
                      <a:pt x="53" y="42"/>
                    </a:cubicBezTo>
                    <a:cubicBezTo>
                      <a:pt x="53" y="42"/>
                      <a:pt x="53" y="42"/>
                      <a:pt x="53" y="42"/>
                    </a:cubicBezTo>
                    <a:cubicBezTo>
                      <a:pt x="53" y="41"/>
                      <a:pt x="53" y="41"/>
                      <a:pt x="53" y="40"/>
                    </a:cubicBezTo>
                    <a:cubicBezTo>
                      <a:pt x="53" y="40"/>
                      <a:pt x="52" y="40"/>
                      <a:pt x="52" y="40"/>
                    </a:cubicBezTo>
                    <a:cubicBezTo>
                      <a:pt x="52" y="39"/>
                      <a:pt x="52" y="39"/>
                      <a:pt x="52" y="39"/>
                    </a:cubicBezTo>
                    <a:cubicBezTo>
                      <a:pt x="52" y="38"/>
                      <a:pt x="52" y="38"/>
                      <a:pt x="52" y="38"/>
                    </a:cubicBezTo>
                    <a:cubicBezTo>
                      <a:pt x="52" y="37"/>
                      <a:pt x="52" y="37"/>
                      <a:pt x="52" y="37"/>
                    </a:cubicBezTo>
                    <a:cubicBezTo>
                      <a:pt x="52" y="37"/>
                      <a:pt x="52" y="36"/>
                      <a:pt x="52" y="36"/>
                    </a:cubicBezTo>
                    <a:cubicBezTo>
                      <a:pt x="52" y="36"/>
                      <a:pt x="52" y="35"/>
                      <a:pt x="52" y="35"/>
                    </a:cubicBezTo>
                    <a:cubicBezTo>
                      <a:pt x="52" y="35"/>
                      <a:pt x="52" y="34"/>
                      <a:pt x="52" y="34"/>
                    </a:cubicBezTo>
                    <a:cubicBezTo>
                      <a:pt x="52" y="34"/>
                      <a:pt x="52" y="33"/>
                      <a:pt x="52" y="33"/>
                    </a:cubicBezTo>
                    <a:cubicBezTo>
                      <a:pt x="52" y="33"/>
                      <a:pt x="52" y="33"/>
                      <a:pt x="52" y="33"/>
                    </a:cubicBezTo>
                    <a:cubicBezTo>
                      <a:pt x="52" y="32"/>
                      <a:pt x="53" y="32"/>
                      <a:pt x="53" y="31"/>
                    </a:cubicBezTo>
                    <a:cubicBezTo>
                      <a:pt x="53" y="30"/>
                      <a:pt x="53" y="29"/>
                      <a:pt x="53" y="28"/>
                    </a:cubicBezTo>
                    <a:cubicBezTo>
                      <a:pt x="53" y="25"/>
                      <a:pt x="50" y="23"/>
                      <a:pt x="48" y="22"/>
                    </a:cubicBezTo>
                    <a:cubicBezTo>
                      <a:pt x="47" y="21"/>
                      <a:pt x="46" y="20"/>
                      <a:pt x="45" y="20"/>
                    </a:cubicBezTo>
                    <a:cubicBezTo>
                      <a:pt x="45" y="19"/>
                      <a:pt x="43" y="18"/>
                      <a:pt x="42" y="17"/>
                    </a:cubicBezTo>
                    <a:cubicBezTo>
                      <a:pt x="39" y="15"/>
                      <a:pt x="35" y="13"/>
                      <a:pt x="33" y="10"/>
                    </a:cubicBezTo>
                    <a:cubicBezTo>
                      <a:pt x="32" y="9"/>
                      <a:pt x="32" y="9"/>
                      <a:pt x="31" y="9"/>
                    </a:cubicBezTo>
                    <a:cubicBezTo>
                      <a:pt x="31" y="9"/>
                      <a:pt x="30" y="10"/>
                      <a:pt x="30" y="10"/>
                    </a:cubicBezTo>
                    <a:cubicBezTo>
                      <a:pt x="29" y="11"/>
                      <a:pt x="28" y="12"/>
                      <a:pt x="27" y="12"/>
                    </a:cubicBezTo>
                    <a:cubicBezTo>
                      <a:pt x="27" y="12"/>
                      <a:pt x="27" y="12"/>
                      <a:pt x="27" y="12"/>
                    </a:cubicBezTo>
                    <a:cubicBezTo>
                      <a:pt x="26" y="12"/>
                      <a:pt x="25" y="11"/>
                      <a:pt x="25" y="10"/>
                    </a:cubicBezTo>
                    <a:cubicBezTo>
                      <a:pt x="24" y="8"/>
                      <a:pt x="23" y="6"/>
                      <a:pt x="21" y="4"/>
                    </a:cubicBezTo>
                    <a:cubicBezTo>
                      <a:pt x="19" y="1"/>
                      <a:pt x="16" y="0"/>
                      <a:pt x="13" y="1"/>
                    </a:cubicBezTo>
                    <a:cubicBezTo>
                      <a:pt x="12" y="1"/>
                      <a:pt x="12" y="1"/>
                      <a:pt x="11" y="1"/>
                    </a:cubicBezTo>
                    <a:cubicBezTo>
                      <a:pt x="11" y="1"/>
                      <a:pt x="11" y="1"/>
                      <a:pt x="11" y="1"/>
                    </a:cubicBezTo>
                    <a:cubicBezTo>
                      <a:pt x="10" y="1"/>
                      <a:pt x="10" y="1"/>
                      <a:pt x="10" y="1"/>
                    </a:cubicBezTo>
                    <a:cubicBezTo>
                      <a:pt x="9" y="2"/>
                      <a:pt x="8" y="3"/>
                      <a:pt x="8" y="4"/>
                    </a:cubicBezTo>
                    <a:cubicBezTo>
                      <a:pt x="8" y="4"/>
                      <a:pt x="8" y="4"/>
                      <a:pt x="8" y="4"/>
                    </a:cubicBezTo>
                    <a:cubicBezTo>
                      <a:pt x="7" y="4"/>
                      <a:pt x="7" y="5"/>
                      <a:pt x="7" y="5"/>
                    </a:cubicBezTo>
                    <a:cubicBezTo>
                      <a:pt x="7" y="5"/>
                      <a:pt x="7" y="5"/>
                      <a:pt x="7" y="5"/>
                    </a:cubicBezTo>
                    <a:cubicBezTo>
                      <a:pt x="7" y="6"/>
                      <a:pt x="7" y="6"/>
                      <a:pt x="7" y="6"/>
                    </a:cubicBezTo>
                    <a:cubicBezTo>
                      <a:pt x="7" y="9"/>
                      <a:pt x="6" y="11"/>
                      <a:pt x="5" y="14"/>
                    </a:cubicBezTo>
                    <a:cubicBezTo>
                      <a:pt x="4" y="17"/>
                      <a:pt x="3" y="21"/>
                      <a:pt x="3" y="26"/>
                    </a:cubicBezTo>
                    <a:cubicBezTo>
                      <a:pt x="3" y="31"/>
                      <a:pt x="2" y="33"/>
                      <a:pt x="1" y="35"/>
                    </a:cubicBezTo>
                    <a:cubicBezTo>
                      <a:pt x="0" y="36"/>
                      <a:pt x="0" y="37"/>
                      <a:pt x="0" y="40"/>
                    </a:cubicBezTo>
                    <a:cubicBezTo>
                      <a:pt x="0" y="45"/>
                      <a:pt x="1" y="45"/>
                      <a:pt x="2" y="46"/>
                    </a:cubicBezTo>
                    <a:cubicBezTo>
                      <a:pt x="2" y="46"/>
                      <a:pt x="2" y="46"/>
                      <a:pt x="3" y="47"/>
                    </a:cubicBezTo>
                    <a:cubicBezTo>
                      <a:pt x="3" y="47"/>
                      <a:pt x="3" y="47"/>
                      <a:pt x="3" y="47"/>
                    </a:cubicBezTo>
                    <a:cubicBezTo>
                      <a:pt x="3" y="47"/>
                      <a:pt x="3" y="47"/>
                      <a:pt x="3" y="47"/>
                    </a:cubicBezTo>
                    <a:cubicBezTo>
                      <a:pt x="3" y="47"/>
                      <a:pt x="3" y="48"/>
                      <a:pt x="3" y="48"/>
                    </a:cubicBezTo>
                    <a:cubicBezTo>
                      <a:pt x="3" y="48"/>
                      <a:pt x="3" y="48"/>
                      <a:pt x="3" y="48"/>
                    </a:cubicBezTo>
                    <a:cubicBezTo>
                      <a:pt x="3" y="48"/>
                      <a:pt x="3" y="49"/>
                      <a:pt x="3" y="49"/>
                    </a:cubicBezTo>
                    <a:cubicBezTo>
                      <a:pt x="3" y="49"/>
                      <a:pt x="3" y="50"/>
                      <a:pt x="3" y="50"/>
                    </a:cubicBezTo>
                    <a:cubicBezTo>
                      <a:pt x="3" y="50"/>
                      <a:pt x="3" y="51"/>
                      <a:pt x="3" y="51"/>
                    </a:cubicBezTo>
                    <a:cubicBezTo>
                      <a:pt x="2" y="52"/>
                      <a:pt x="2" y="52"/>
                      <a:pt x="2" y="52"/>
                    </a:cubicBezTo>
                    <a:cubicBezTo>
                      <a:pt x="2" y="52"/>
                      <a:pt x="2" y="52"/>
                      <a:pt x="3" y="52"/>
                    </a:cubicBezTo>
                    <a:cubicBezTo>
                      <a:pt x="3" y="53"/>
                      <a:pt x="4" y="53"/>
                      <a:pt x="6" y="53"/>
                    </a:cubicBezTo>
                    <a:cubicBezTo>
                      <a:pt x="6" y="53"/>
                      <a:pt x="7" y="53"/>
                      <a:pt x="7" y="53"/>
                    </a:cubicBezTo>
                    <a:cubicBezTo>
                      <a:pt x="12" y="53"/>
                      <a:pt x="16" y="55"/>
                      <a:pt x="21" y="57"/>
                    </a:cubicBezTo>
                    <a:cubicBezTo>
                      <a:pt x="22" y="58"/>
                      <a:pt x="23" y="58"/>
                      <a:pt x="23" y="58"/>
                    </a:cubicBezTo>
                    <a:cubicBezTo>
                      <a:pt x="24" y="58"/>
                      <a:pt x="24" y="58"/>
                      <a:pt x="25" y="57"/>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80" name="Freeform 167">
                <a:extLst>
                  <a:ext uri="{FF2B5EF4-FFF2-40B4-BE49-F238E27FC236}">
                    <a16:creationId xmlns:a16="http://schemas.microsoft.com/office/drawing/2014/main" id="{D2C6148E-8DCB-4E82-B591-96D1B2FBBDBD}"/>
                  </a:ext>
                </a:extLst>
              </p:cNvPr>
              <p:cNvSpPr>
                <a:spLocks/>
              </p:cNvSpPr>
              <p:nvPr/>
            </p:nvSpPr>
            <p:spPr bwMode="auto">
              <a:xfrm>
                <a:off x="4075597" y="6390814"/>
                <a:ext cx="7488" cy="14226"/>
              </a:xfrm>
              <a:custGeom>
                <a:avLst/>
                <a:gdLst>
                  <a:gd name="T0" fmla="*/ 0 w 3"/>
                  <a:gd name="T1" fmla="*/ 0 h 6"/>
                  <a:gd name="T2" fmla="*/ 0 w 3"/>
                  <a:gd name="T3" fmla="*/ 1 h 6"/>
                  <a:gd name="T4" fmla="*/ 0 w 3"/>
                  <a:gd name="T5" fmla="*/ 6 h 6"/>
                  <a:gd name="T6" fmla="*/ 0 w 3"/>
                  <a:gd name="T7" fmla="*/ 6 h 6"/>
                  <a:gd name="T8" fmla="*/ 3 w 3"/>
                  <a:gd name="T9" fmla="*/ 4 h 6"/>
                  <a:gd name="T10" fmla="*/ 3 w 3"/>
                  <a:gd name="T11" fmla="*/ 3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cubicBezTo>
                      <a:pt x="0" y="0"/>
                      <a:pt x="0" y="1"/>
                      <a:pt x="0" y="1"/>
                    </a:cubicBezTo>
                    <a:cubicBezTo>
                      <a:pt x="0" y="3"/>
                      <a:pt x="0" y="4"/>
                      <a:pt x="0" y="6"/>
                    </a:cubicBezTo>
                    <a:cubicBezTo>
                      <a:pt x="0" y="6"/>
                      <a:pt x="0" y="6"/>
                      <a:pt x="0" y="6"/>
                    </a:cubicBezTo>
                    <a:cubicBezTo>
                      <a:pt x="0" y="5"/>
                      <a:pt x="2" y="4"/>
                      <a:pt x="3" y="4"/>
                    </a:cubicBezTo>
                    <a:cubicBezTo>
                      <a:pt x="3" y="4"/>
                      <a:pt x="3" y="4"/>
                      <a:pt x="3" y="3"/>
                    </a:cubicBezTo>
                    <a:cubicBezTo>
                      <a:pt x="3" y="2"/>
                      <a:pt x="1" y="1"/>
                      <a:pt x="0" y="0"/>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81" name="Freeform 169">
                <a:extLst>
                  <a:ext uri="{FF2B5EF4-FFF2-40B4-BE49-F238E27FC236}">
                    <a16:creationId xmlns:a16="http://schemas.microsoft.com/office/drawing/2014/main" id="{7AC7517A-35E0-4856-AC1E-CA9D9578EE40}"/>
                  </a:ext>
                </a:extLst>
              </p:cNvPr>
              <p:cNvSpPr>
                <a:spLocks/>
              </p:cNvSpPr>
              <p:nvPr/>
            </p:nvSpPr>
            <p:spPr bwMode="auto">
              <a:xfrm>
                <a:off x="4486664" y="4594542"/>
                <a:ext cx="80117" cy="98836"/>
              </a:xfrm>
              <a:custGeom>
                <a:avLst/>
                <a:gdLst>
                  <a:gd name="T0" fmla="*/ 14 w 32"/>
                  <a:gd name="T1" fmla="*/ 38 h 40"/>
                  <a:gd name="T2" fmla="*/ 20 w 32"/>
                  <a:gd name="T3" fmla="*/ 35 h 40"/>
                  <a:gd name="T4" fmla="*/ 21 w 32"/>
                  <a:gd name="T5" fmla="*/ 32 h 40"/>
                  <a:gd name="T6" fmla="*/ 21 w 32"/>
                  <a:gd name="T7" fmla="*/ 31 h 40"/>
                  <a:gd name="T8" fmla="*/ 22 w 32"/>
                  <a:gd name="T9" fmla="*/ 29 h 40"/>
                  <a:gd name="T10" fmla="*/ 23 w 32"/>
                  <a:gd name="T11" fmla="*/ 28 h 40"/>
                  <a:gd name="T12" fmla="*/ 24 w 32"/>
                  <a:gd name="T13" fmla="*/ 27 h 40"/>
                  <a:gd name="T14" fmla="*/ 25 w 32"/>
                  <a:gd name="T15" fmla="*/ 26 h 40"/>
                  <a:gd name="T16" fmla="*/ 26 w 32"/>
                  <a:gd name="T17" fmla="*/ 24 h 40"/>
                  <a:gd name="T18" fmla="*/ 27 w 32"/>
                  <a:gd name="T19" fmla="*/ 23 h 40"/>
                  <a:gd name="T20" fmla="*/ 28 w 32"/>
                  <a:gd name="T21" fmla="*/ 22 h 40"/>
                  <a:gd name="T22" fmla="*/ 29 w 32"/>
                  <a:gd name="T23" fmla="*/ 21 h 40"/>
                  <a:gd name="T24" fmla="*/ 30 w 32"/>
                  <a:gd name="T25" fmla="*/ 20 h 40"/>
                  <a:gd name="T26" fmla="*/ 31 w 32"/>
                  <a:gd name="T27" fmla="*/ 19 h 40"/>
                  <a:gd name="T28" fmla="*/ 31 w 32"/>
                  <a:gd name="T29" fmla="*/ 18 h 40"/>
                  <a:gd name="T30" fmla="*/ 32 w 32"/>
                  <a:gd name="T31" fmla="*/ 17 h 40"/>
                  <a:gd name="T32" fmla="*/ 32 w 32"/>
                  <a:gd name="T33" fmla="*/ 17 h 40"/>
                  <a:gd name="T34" fmla="*/ 26 w 32"/>
                  <a:gd name="T35" fmla="*/ 12 h 40"/>
                  <a:gd name="T36" fmla="*/ 14 w 32"/>
                  <a:gd name="T37" fmla="*/ 3 h 40"/>
                  <a:gd name="T38" fmla="*/ 6 w 32"/>
                  <a:gd name="T39" fmla="*/ 0 h 40"/>
                  <a:gd name="T40" fmla="*/ 6 w 32"/>
                  <a:gd name="T41" fmla="*/ 0 h 40"/>
                  <a:gd name="T42" fmla="*/ 5 w 32"/>
                  <a:gd name="T43" fmla="*/ 1 h 40"/>
                  <a:gd name="T44" fmla="*/ 5 w 32"/>
                  <a:gd name="T45" fmla="*/ 2 h 40"/>
                  <a:gd name="T46" fmla="*/ 5 w 32"/>
                  <a:gd name="T47" fmla="*/ 2 h 40"/>
                  <a:gd name="T48" fmla="*/ 5 w 32"/>
                  <a:gd name="T49" fmla="*/ 3 h 40"/>
                  <a:gd name="T50" fmla="*/ 5 w 32"/>
                  <a:gd name="T51" fmla="*/ 3 h 40"/>
                  <a:gd name="T52" fmla="*/ 4 w 32"/>
                  <a:gd name="T53" fmla="*/ 4 h 40"/>
                  <a:gd name="T54" fmla="*/ 4 w 32"/>
                  <a:gd name="T55" fmla="*/ 4 h 40"/>
                  <a:gd name="T56" fmla="*/ 4 w 32"/>
                  <a:gd name="T57" fmla="*/ 4 h 40"/>
                  <a:gd name="T58" fmla="*/ 4 w 32"/>
                  <a:gd name="T59" fmla="*/ 4 h 40"/>
                  <a:gd name="T60" fmla="*/ 4 w 32"/>
                  <a:gd name="T61" fmla="*/ 5 h 40"/>
                  <a:gd name="T62" fmla="*/ 4 w 32"/>
                  <a:gd name="T63" fmla="*/ 5 h 40"/>
                  <a:gd name="T64" fmla="*/ 4 w 32"/>
                  <a:gd name="T65" fmla="*/ 5 h 40"/>
                  <a:gd name="T66" fmla="*/ 4 w 32"/>
                  <a:gd name="T67" fmla="*/ 5 h 40"/>
                  <a:gd name="T68" fmla="*/ 3 w 32"/>
                  <a:gd name="T69" fmla="*/ 5 h 40"/>
                  <a:gd name="T70" fmla="*/ 2 w 32"/>
                  <a:gd name="T71" fmla="*/ 17 h 40"/>
                  <a:gd name="T72" fmla="*/ 3 w 32"/>
                  <a:gd name="T73" fmla="*/ 33 h 40"/>
                  <a:gd name="T74" fmla="*/ 2 w 32"/>
                  <a:gd name="T75" fmla="*/ 34 h 40"/>
                  <a:gd name="T76" fmla="*/ 2 w 32"/>
                  <a:gd name="T77" fmla="*/ 34 h 40"/>
                  <a:gd name="T78" fmla="*/ 1 w 32"/>
                  <a:gd name="T79" fmla="*/ 36 h 40"/>
                  <a:gd name="T80" fmla="*/ 1 w 32"/>
                  <a:gd name="T81" fmla="*/ 36 h 40"/>
                  <a:gd name="T82" fmla="*/ 1 w 32"/>
                  <a:gd name="T83" fmla="*/ 37 h 40"/>
                  <a:gd name="T84" fmla="*/ 0 w 32"/>
                  <a:gd name="T85" fmla="*/ 38 h 40"/>
                  <a:gd name="T86" fmla="*/ 0 w 32"/>
                  <a:gd name="T87" fmla="*/ 38 h 40"/>
                  <a:gd name="T88" fmla="*/ 0 w 32"/>
                  <a:gd name="T89" fmla="*/ 38 h 40"/>
                  <a:gd name="T90" fmla="*/ 2 w 32"/>
                  <a:gd name="T91" fmla="*/ 39 h 40"/>
                  <a:gd name="T92" fmla="*/ 2 w 32"/>
                  <a:gd name="T93" fmla="*/ 39 h 40"/>
                  <a:gd name="T94" fmla="*/ 5 w 32"/>
                  <a:gd name="T95" fmla="*/ 40 h 40"/>
                  <a:gd name="T96" fmla="*/ 5 w 32"/>
                  <a:gd name="T97" fmla="*/ 40 h 40"/>
                  <a:gd name="T98" fmla="*/ 6 w 32"/>
                  <a:gd name="T99" fmla="*/ 40 h 40"/>
                  <a:gd name="T100" fmla="*/ 7 w 32"/>
                  <a:gd name="T101" fmla="*/ 40 h 40"/>
                  <a:gd name="T102" fmla="*/ 8 w 32"/>
                  <a:gd name="T103" fmla="*/ 39 h 40"/>
                  <a:gd name="T104" fmla="*/ 14 w 32"/>
                  <a:gd name="T105" fmla="*/ 3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 h="40">
                    <a:moveTo>
                      <a:pt x="14" y="38"/>
                    </a:moveTo>
                    <a:cubicBezTo>
                      <a:pt x="17" y="38"/>
                      <a:pt x="18" y="39"/>
                      <a:pt x="20" y="35"/>
                    </a:cubicBezTo>
                    <a:cubicBezTo>
                      <a:pt x="20" y="34"/>
                      <a:pt x="20" y="33"/>
                      <a:pt x="21" y="32"/>
                    </a:cubicBezTo>
                    <a:cubicBezTo>
                      <a:pt x="21" y="32"/>
                      <a:pt x="21" y="31"/>
                      <a:pt x="21" y="31"/>
                    </a:cubicBezTo>
                    <a:cubicBezTo>
                      <a:pt x="22" y="31"/>
                      <a:pt x="22" y="30"/>
                      <a:pt x="22" y="29"/>
                    </a:cubicBezTo>
                    <a:cubicBezTo>
                      <a:pt x="22" y="29"/>
                      <a:pt x="23" y="29"/>
                      <a:pt x="23" y="28"/>
                    </a:cubicBezTo>
                    <a:cubicBezTo>
                      <a:pt x="23" y="28"/>
                      <a:pt x="24" y="27"/>
                      <a:pt x="24" y="27"/>
                    </a:cubicBezTo>
                    <a:cubicBezTo>
                      <a:pt x="24" y="26"/>
                      <a:pt x="25" y="26"/>
                      <a:pt x="25" y="26"/>
                    </a:cubicBezTo>
                    <a:cubicBezTo>
                      <a:pt x="25" y="25"/>
                      <a:pt x="26" y="25"/>
                      <a:pt x="26" y="24"/>
                    </a:cubicBezTo>
                    <a:cubicBezTo>
                      <a:pt x="26" y="24"/>
                      <a:pt x="27" y="24"/>
                      <a:pt x="27" y="23"/>
                    </a:cubicBezTo>
                    <a:cubicBezTo>
                      <a:pt x="27" y="23"/>
                      <a:pt x="28" y="22"/>
                      <a:pt x="28" y="22"/>
                    </a:cubicBezTo>
                    <a:cubicBezTo>
                      <a:pt x="28" y="22"/>
                      <a:pt x="29" y="21"/>
                      <a:pt x="29" y="21"/>
                    </a:cubicBezTo>
                    <a:cubicBezTo>
                      <a:pt x="29" y="21"/>
                      <a:pt x="29" y="20"/>
                      <a:pt x="30" y="20"/>
                    </a:cubicBezTo>
                    <a:cubicBezTo>
                      <a:pt x="30" y="19"/>
                      <a:pt x="30" y="19"/>
                      <a:pt x="31" y="19"/>
                    </a:cubicBezTo>
                    <a:cubicBezTo>
                      <a:pt x="31" y="19"/>
                      <a:pt x="31" y="18"/>
                      <a:pt x="31" y="18"/>
                    </a:cubicBezTo>
                    <a:cubicBezTo>
                      <a:pt x="32" y="18"/>
                      <a:pt x="32" y="18"/>
                      <a:pt x="32" y="17"/>
                    </a:cubicBezTo>
                    <a:cubicBezTo>
                      <a:pt x="32" y="17"/>
                      <a:pt x="32" y="17"/>
                      <a:pt x="32" y="17"/>
                    </a:cubicBezTo>
                    <a:cubicBezTo>
                      <a:pt x="30" y="16"/>
                      <a:pt x="28" y="14"/>
                      <a:pt x="26" y="12"/>
                    </a:cubicBezTo>
                    <a:cubicBezTo>
                      <a:pt x="22" y="8"/>
                      <a:pt x="18" y="4"/>
                      <a:pt x="14" y="3"/>
                    </a:cubicBezTo>
                    <a:cubicBezTo>
                      <a:pt x="11" y="2"/>
                      <a:pt x="8" y="1"/>
                      <a:pt x="6" y="0"/>
                    </a:cubicBezTo>
                    <a:cubicBezTo>
                      <a:pt x="6" y="0"/>
                      <a:pt x="6" y="0"/>
                      <a:pt x="6" y="0"/>
                    </a:cubicBezTo>
                    <a:cubicBezTo>
                      <a:pt x="5" y="1"/>
                      <a:pt x="5" y="1"/>
                      <a:pt x="5" y="1"/>
                    </a:cubicBezTo>
                    <a:cubicBezTo>
                      <a:pt x="5" y="1"/>
                      <a:pt x="5" y="1"/>
                      <a:pt x="5" y="2"/>
                    </a:cubicBezTo>
                    <a:cubicBezTo>
                      <a:pt x="5" y="2"/>
                      <a:pt x="5" y="2"/>
                      <a:pt x="5" y="2"/>
                    </a:cubicBezTo>
                    <a:cubicBezTo>
                      <a:pt x="5" y="2"/>
                      <a:pt x="5" y="3"/>
                      <a:pt x="5" y="3"/>
                    </a:cubicBezTo>
                    <a:cubicBezTo>
                      <a:pt x="5" y="3"/>
                      <a:pt x="5" y="3"/>
                      <a:pt x="5" y="3"/>
                    </a:cubicBezTo>
                    <a:cubicBezTo>
                      <a:pt x="5" y="3"/>
                      <a:pt x="4" y="4"/>
                      <a:pt x="4" y="4"/>
                    </a:cubicBezTo>
                    <a:cubicBezTo>
                      <a:pt x="4" y="4"/>
                      <a:pt x="4" y="4"/>
                      <a:pt x="4" y="4"/>
                    </a:cubicBezTo>
                    <a:cubicBezTo>
                      <a:pt x="4" y="4"/>
                      <a:pt x="4" y="4"/>
                      <a:pt x="4" y="4"/>
                    </a:cubicBezTo>
                    <a:cubicBezTo>
                      <a:pt x="4" y="4"/>
                      <a:pt x="4" y="4"/>
                      <a:pt x="4" y="4"/>
                    </a:cubicBezTo>
                    <a:cubicBezTo>
                      <a:pt x="4" y="5"/>
                      <a:pt x="4" y="5"/>
                      <a:pt x="4" y="5"/>
                    </a:cubicBezTo>
                    <a:cubicBezTo>
                      <a:pt x="4" y="5"/>
                      <a:pt x="4" y="5"/>
                      <a:pt x="4" y="5"/>
                    </a:cubicBezTo>
                    <a:cubicBezTo>
                      <a:pt x="4" y="5"/>
                      <a:pt x="4" y="5"/>
                      <a:pt x="4" y="5"/>
                    </a:cubicBezTo>
                    <a:cubicBezTo>
                      <a:pt x="4" y="5"/>
                      <a:pt x="4" y="5"/>
                      <a:pt x="4" y="5"/>
                    </a:cubicBezTo>
                    <a:cubicBezTo>
                      <a:pt x="4" y="5"/>
                      <a:pt x="4" y="5"/>
                      <a:pt x="3" y="5"/>
                    </a:cubicBezTo>
                    <a:cubicBezTo>
                      <a:pt x="1" y="7"/>
                      <a:pt x="0" y="13"/>
                      <a:pt x="2" y="17"/>
                    </a:cubicBezTo>
                    <a:cubicBezTo>
                      <a:pt x="4" y="22"/>
                      <a:pt x="4" y="31"/>
                      <a:pt x="3" y="33"/>
                    </a:cubicBezTo>
                    <a:cubicBezTo>
                      <a:pt x="3" y="33"/>
                      <a:pt x="3" y="34"/>
                      <a:pt x="2" y="34"/>
                    </a:cubicBezTo>
                    <a:cubicBezTo>
                      <a:pt x="2" y="34"/>
                      <a:pt x="2" y="34"/>
                      <a:pt x="2" y="34"/>
                    </a:cubicBezTo>
                    <a:cubicBezTo>
                      <a:pt x="2" y="35"/>
                      <a:pt x="2" y="35"/>
                      <a:pt x="1" y="36"/>
                    </a:cubicBezTo>
                    <a:cubicBezTo>
                      <a:pt x="1" y="36"/>
                      <a:pt x="1" y="36"/>
                      <a:pt x="1" y="36"/>
                    </a:cubicBezTo>
                    <a:cubicBezTo>
                      <a:pt x="1" y="36"/>
                      <a:pt x="1" y="37"/>
                      <a:pt x="1" y="37"/>
                    </a:cubicBezTo>
                    <a:cubicBezTo>
                      <a:pt x="0" y="37"/>
                      <a:pt x="0" y="37"/>
                      <a:pt x="0" y="38"/>
                    </a:cubicBezTo>
                    <a:cubicBezTo>
                      <a:pt x="0" y="38"/>
                      <a:pt x="0" y="38"/>
                      <a:pt x="0" y="38"/>
                    </a:cubicBezTo>
                    <a:cubicBezTo>
                      <a:pt x="0" y="38"/>
                      <a:pt x="0" y="38"/>
                      <a:pt x="0" y="38"/>
                    </a:cubicBezTo>
                    <a:cubicBezTo>
                      <a:pt x="1" y="39"/>
                      <a:pt x="1" y="39"/>
                      <a:pt x="2" y="39"/>
                    </a:cubicBezTo>
                    <a:cubicBezTo>
                      <a:pt x="2" y="39"/>
                      <a:pt x="2" y="39"/>
                      <a:pt x="2" y="39"/>
                    </a:cubicBezTo>
                    <a:cubicBezTo>
                      <a:pt x="3" y="40"/>
                      <a:pt x="4" y="40"/>
                      <a:pt x="5" y="40"/>
                    </a:cubicBezTo>
                    <a:cubicBezTo>
                      <a:pt x="5" y="40"/>
                      <a:pt x="5" y="40"/>
                      <a:pt x="5" y="40"/>
                    </a:cubicBezTo>
                    <a:cubicBezTo>
                      <a:pt x="5" y="40"/>
                      <a:pt x="6" y="40"/>
                      <a:pt x="6" y="40"/>
                    </a:cubicBezTo>
                    <a:cubicBezTo>
                      <a:pt x="6" y="40"/>
                      <a:pt x="6" y="40"/>
                      <a:pt x="7" y="40"/>
                    </a:cubicBezTo>
                    <a:cubicBezTo>
                      <a:pt x="7" y="39"/>
                      <a:pt x="8" y="39"/>
                      <a:pt x="8" y="39"/>
                    </a:cubicBezTo>
                    <a:cubicBezTo>
                      <a:pt x="11" y="38"/>
                      <a:pt x="13" y="38"/>
                      <a:pt x="14" y="38"/>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82" name="Freeform 171">
                <a:extLst>
                  <a:ext uri="{FF2B5EF4-FFF2-40B4-BE49-F238E27FC236}">
                    <a16:creationId xmlns:a16="http://schemas.microsoft.com/office/drawing/2014/main" id="{8C4E700D-8936-4C2D-88A3-553E72B94E5E}"/>
                  </a:ext>
                </a:extLst>
              </p:cNvPr>
              <p:cNvSpPr>
                <a:spLocks/>
              </p:cNvSpPr>
              <p:nvPr/>
            </p:nvSpPr>
            <p:spPr bwMode="auto">
              <a:xfrm>
                <a:off x="3945312" y="4414092"/>
                <a:ext cx="383365" cy="316726"/>
              </a:xfrm>
              <a:custGeom>
                <a:avLst/>
                <a:gdLst>
                  <a:gd name="T0" fmla="*/ 141 w 153"/>
                  <a:gd name="T1" fmla="*/ 76 h 128"/>
                  <a:gd name="T2" fmla="*/ 138 w 153"/>
                  <a:gd name="T3" fmla="*/ 74 h 128"/>
                  <a:gd name="T4" fmla="*/ 138 w 153"/>
                  <a:gd name="T5" fmla="*/ 66 h 128"/>
                  <a:gd name="T6" fmla="*/ 147 w 153"/>
                  <a:gd name="T7" fmla="*/ 58 h 128"/>
                  <a:gd name="T8" fmla="*/ 149 w 153"/>
                  <a:gd name="T9" fmla="*/ 46 h 128"/>
                  <a:gd name="T10" fmla="*/ 151 w 153"/>
                  <a:gd name="T11" fmla="*/ 44 h 128"/>
                  <a:gd name="T12" fmla="*/ 152 w 153"/>
                  <a:gd name="T13" fmla="*/ 42 h 128"/>
                  <a:gd name="T14" fmla="*/ 138 w 153"/>
                  <a:gd name="T15" fmla="*/ 41 h 128"/>
                  <a:gd name="T16" fmla="*/ 137 w 153"/>
                  <a:gd name="T17" fmla="*/ 36 h 128"/>
                  <a:gd name="T18" fmla="*/ 124 w 153"/>
                  <a:gd name="T19" fmla="*/ 25 h 128"/>
                  <a:gd name="T20" fmla="*/ 119 w 153"/>
                  <a:gd name="T21" fmla="*/ 16 h 128"/>
                  <a:gd name="T22" fmla="*/ 92 w 153"/>
                  <a:gd name="T23" fmla="*/ 24 h 128"/>
                  <a:gd name="T24" fmla="*/ 65 w 153"/>
                  <a:gd name="T25" fmla="*/ 19 h 128"/>
                  <a:gd name="T26" fmla="*/ 55 w 153"/>
                  <a:gd name="T27" fmla="*/ 8 h 128"/>
                  <a:gd name="T28" fmla="*/ 40 w 153"/>
                  <a:gd name="T29" fmla="*/ 0 h 128"/>
                  <a:gd name="T30" fmla="*/ 37 w 153"/>
                  <a:gd name="T31" fmla="*/ 7 h 128"/>
                  <a:gd name="T32" fmla="*/ 24 w 153"/>
                  <a:gd name="T33" fmla="*/ 22 h 128"/>
                  <a:gd name="T34" fmla="*/ 12 w 153"/>
                  <a:gd name="T35" fmla="*/ 28 h 128"/>
                  <a:gd name="T36" fmla="*/ 15 w 153"/>
                  <a:gd name="T37" fmla="*/ 7 h 128"/>
                  <a:gd name="T38" fmla="*/ 10 w 153"/>
                  <a:gd name="T39" fmla="*/ 12 h 128"/>
                  <a:gd name="T40" fmla="*/ 3 w 153"/>
                  <a:gd name="T41" fmla="*/ 29 h 128"/>
                  <a:gd name="T42" fmla="*/ 6 w 153"/>
                  <a:gd name="T43" fmla="*/ 36 h 128"/>
                  <a:gd name="T44" fmla="*/ 11 w 153"/>
                  <a:gd name="T45" fmla="*/ 44 h 128"/>
                  <a:gd name="T46" fmla="*/ 18 w 153"/>
                  <a:gd name="T47" fmla="*/ 57 h 128"/>
                  <a:gd name="T48" fmla="*/ 38 w 153"/>
                  <a:gd name="T49" fmla="*/ 59 h 128"/>
                  <a:gd name="T50" fmla="*/ 54 w 153"/>
                  <a:gd name="T51" fmla="*/ 66 h 128"/>
                  <a:gd name="T52" fmla="*/ 61 w 153"/>
                  <a:gd name="T53" fmla="*/ 65 h 128"/>
                  <a:gd name="T54" fmla="*/ 67 w 153"/>
                  <a:gd name="T55" fmla="*/ 71 h 128"/>
                  <a:gd name="T56" fmla="*/ 68 w 153"/>
                  <a:gd name="T57" fmla="*/ 100 h 128"/>
                  <a:gd name="T58" fmla="*/ 70 w 153"/>
                  <a:gd name="T59" fmla="*/ 114 h 128"/>
                  <a:gd name="T60" fmla="*/ 72 w 153"/>
                  <a:gd name="T61" fmla="*/ 118 h 128"/>
                  <a:gd name="T62" fmla="*/ 77 w 153"/>
                  <a:gd name="T63" fmla="*/ 125 h 128"/>
                  <a:gd name="T64" fmla="*/ 82 w 153"/>
                  <a:gd name="T65" fmla="*/ 128 h 128"/>
                  <a:gd name="T66" fmla="*/ 91 w 153"/>
                  <a:gd name="T67" fmla="*/ 127 h 128"/>
                  <a:gd name="T68" fmla="*/ 101 w 153"/>
                  <a:gd name="T69" fmla="*/ 121 h 128"/>
                  <a:gd name="T70" fmla="*/ 113 w 153"/>
                  <a:gd name="T71" fmla="*/ 111 h 128"/>
                  <a:gd name="T72" fmla="*/ 107 w 153"/>
                  <a:gd name="T73" fmla="*/ 111 h 128"/>
                  <a:gd name="T74" fmla="*/ 106 w 153"/>
                  <a:gd name="T75" fmla="*/ 110 h 128"/>
                  <a:gd name="T76" fmla="*/ 105 w 153"/>
                  <a:gd name="T77" fmla="*/ 108 h 128"/>
                  <a:gd name="T78" fmla="*/ 98 w 153"/>
                  <a:gd name="T79" fmla="*/ 93 h 128"/>
                  <a:gd name="T80" fmla="*/ 107 w 153"/>
                  <a:gd name="T81" fmla="*/ 90 h 128"/>
                  <a:gd name="T82" fmla="*/ 119 w 153"/>
                  <a:gd name="T83" fmla="*/ 96 h 128"/>
                  <a:gd name="T84" fmla="*/ 136 w 153"/>
                  <a:gd name="T85" fmla="*/ 87 h 128"/>
                  <a:gd name="T86" fmla="*/ 142 w 153"/>
                  <a:gd name="T87" fmla="*/ 84 h 128"/>
                  <a:gd name="T88" fmla="*/ 144 w 153"/>
                  <a:gd name="T89" fmla="*/ 8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3" h="128">
                    <a:moveTo>
                      <a:pt x="143" y="79"/>
                    </a:moveTo>
                    <a:cubicBezTo>
                      <a:pt x="143" y="79"/>
                      <a:pt x="142" y="78"/>
                      <a:pt x="142" y="78"/>
                    </a:cubicBezTo>
                    <a:cubicBezTo>
                      <a:pt x="141" y="77"/>
                      <a:pt x="141" y="77"/>
                      <a:pt x="141" y="76"/>
                    </a:cubicBezTo>
                    <a:cubicBezTo>
                      <a:pt x="140" y="76"/>
                      <a:pt x="140" y="76"/>
                      <a:pt x="140" y="75"/>
                    </a:cubicBezTo>
                    <a:cubicBezTo>
                      <a:pt x="139" y="75"/>
                      <a:pt x="139" y="75"/>
                      <a:pt x="139" y="74"/>
                    </a:cubicBezTo>
                    <a:cubicBezTo>
                      <a:pt x="139" y="74"/>
                      <a:pt x="138" y="74"/>
                      <a:pt x="138" y="74"/>
                    </a:cubicBezTo>
                    <a:cubicBezTo>
                      <a:pt x="138" y="73"/>
                      <a:pt x="137" y="73"/>
                      <a:pt x="137" y="73"/>
                    </a:cubicBezTo>
                    <a:cubicBezTo>
                      <a:pt x="135" y="71"/>
                      <a:pt x="136" y="69"/>
                      <a:pt x="137" y="68"/>
                    </a:cubicBezTo>
                    <a:cubicBezTo>
                      <a:pt x="138" y="67"/>
                      <a:pt x="138" y="67"/>
                      <a:pt x="138" y="66"/>
                    </a:cubicBezTo>
                    <a:cubicBezTo>
                      <a:pt x="138" y="64"/>
                      <a:pt x="138" y="63"/>
                      <a:pt x="139" y="62"/>
                    </a:cubicBezTo>
                    <a:cubicBezTo>
                      <a:pt x="140" y="60"/>
                      <a:pt x="141" y="60"/>
                      <a:pt x="144" y="59"/>
                    </a:cubicBezTo>
                    <a:cubicBezTo>
                      <a:pt x="146" y="59"/>
                      <a:pt x="147" y="59"/>
                      <a:pt x="147" y="58"/>
                    </a:cubicBezTo>
                    <a:cubicBezTo>
                      <a:pt x="147" y="57"/>
                      <a:pt x="147" y="56"/>
                      <a:pt x="145" y="55"/>
                    </a:cubicBezTo>
                    <a:cubicBezTo>
                      <a:pt x="144" y="55"/>
                      <a:pt x="144" y="54"/>
                      <a:pt x="144" y="53"/>
                    </a:cubicBezTo>
                    <a:cubicBezTo>
                      <a:pt x="144" y="50"/>
                      <a:pt x="147" y="47"/>
                      <a:pt x="149" y="46"/>
                    </a:cubicBezTo>
                    <a:cubicBezTo>
                      <a:pt x="150" y="46"/>
                      <a:pt x="150" y="46"/>
                      <a:pt x="150" y="45"/>
                    </a:cubicBezTo>
                    <a:cubicBezTo>
                      <a:pt x="150" y="45"/>
                      <a:pt x="150" y="45"/>
                      <a:pt x="150" y="45"/>
                    </a:cubicBezTo>
                    <a:cubicBezTo>
                      <a:pt x="151" y="45"/>
                      <a:pt x="151" y="45"/>
                      <a:pt x="151" y="44"/>
                    </a:cubicBezTo>
                    <a:cubicBezTo>
                      <a:pt x="151" y="44"/>
                      <a:pt x="151" y="44"/>
                      <a:pt x="151" y="44"/>
                    </a:cubicBezTo>
                    <a:cubicBezTo>
                      <a:pt x="151" y="44"/>
                      <a:pt x="152" y="43"/>
                      <a:pt x="152" y="43"/>
                    </a:cubicBezTo>
                    <a:cubicBezTo>
                      <a:pt x="152" y="43"/>
                      <a:pt x="152" y="43"/>
                      <a:pt x="152" y="42"/>
                    </a:cubicBezTo>
                    <a:cubicBezTo>
                      <a:pt x="152" y="42"/>
                      <a:pt x="153" y="42"/>
                      <a:pt x="153" y="42"/>
                    </a:cubicBezTo>
                    <a:cubicBezTo>
                      <a:pt x="149" y="41"/>
                      <a:pt x="145" y="40"/>
                      <a:pt x="142" y="40"/>
                    </a:cubicBezTo>
                    <a:cubicBezTo>
                      <a:pt x="140" y="40"/>
                      <a:pt x="139" y="41"/>
                      <a:pt x="138" y="41"/>
                    </a:cubicBezTo>
                    <a:cubicBezTo>
                      <a:pt x="137" y="41"/>
                      <a:pt x="137" y="41"/>
                      <a:pt x="137" y="41"/>
                    </a:cubicBezTo>
                    <a:cubicBezTo>
                      <a:pt x="137" y="41"/>
                      <a:pt x="136" y="40"/>
                      <a:pt x="136" y="40"/>
                    </a:cubicBezTo>
                    <a:cubicBezTo>
                      <a:pt x="135" y="39"/>
                      <a:pt x="136" y="37"/>
                      <a:pt x="137" y="36"/>
                    </a:cubicBezTo>
                    <a:cubicBezTo>
                      <a:pt x="138" y="34"/>
                      <a:pt x="140" y="32"/>
                      <a:pt x="140" y="30"/>
                    </a:cubicBezTo>
                    <a:cubicBezTo>
                      <a:pt x="140" y="28"/>
                      <a:pt x="132" y="26"/>
                      <a:pt x="127" y="26"/>
                    </a:cubicBezTo>
                    <a:cubicBezTo>
                      <a:pt x="126" y="25"/>
                      <a:pt x="125" y="25"/>
                      <a:pt x="124" y="25"/>
                    </a:cubicBezTo>
                    <a:cubicBezTo>
                      <a:pt x="121" y="24"/>
                      <a:pt x="120" y="22"/>
                      <a:pt x="120" y="21"/>
                    </a:cubicBezTo>
                    <a:cubicBezTo>
                      <a:pt x="120" y="19"/>
                      <a:pt x="122" y="17"/>
                      <a:pt x="125" y="17"/>
                    </a:cubicBezTo>
                    <a:cubicBezTo>
                      <a:pt x="123" y="16"/>
                      <a:pt x="121" y="16"/>
                      <a:pt x="119" y="16"/>
                    </a:cubicBezTo>
                    <a:cubicBezTo>
                      <a:pt x="118" y="16"/>
                      <a:pt x="117" y="16"/>
                      <a:pt x="116" y="16"/>
                    </a:cubicBezTo>
                    <a:cubicBezTo>
                      <a:pt x="110" y="17"/>
                      <a:pt x="100" y="21"/>
                      <a:pt x="95" y="24"/>
                    </a:cubicBezTo>
                    <a:cubicBezTo>
                      <a:pt x="94" y="24"/>
                      <a:pt x="93" y="24"/>
                      <a:pt x="92" y="24"/>
                    </a:cubicBezTo>
                    <a:cubicBezTo>
                      <a:pt x="89" y="24"/>
                      <a:pt x="87" y="23"/>
                      <a:pt x="83" y="21"/>
                    </a:cubicBezTo>
                    <a:cubicBezTo>
                      <a:pt x="80" y="19"/>
                      <a:pt x="76" y="17"/>
                      <a:pt x="73" y="18"/>
                    </a:cubicBezTo>
                    <a:cubicBezTo>
                      <a:pt x="71" y="19"/>
                      <a:pt x="68" y="19"/>
                      <a:pt x="65" y="19"/>
                    </a:cubicBezTo>
                    <a:cubicBezTo>
                      <a:pt x="63" y="19"/>
                      <a:pt x="60" y="19"/>
                      <a:pt x="58" y="17"/>
                    </a:cubicBezTo>
                    <a:cubicBezTo>
                      <a:pt x="58" y="16"/>
                      <a:pt x="57" y="15"/>
                      <a:pt x="57" y="14"/>
                    </a:cubicBezTo>
                    <a:cubicBezTo>
                      <a:pt x="57" y="12"/>
                      <a:pt x="57" y="10"/>
                      <a:pt x="55" y="8"/>
                    </a:cubicBezTo>
                    <a:cubicBezTo>
                      <a:pt x="54" y="7"/>
                      <a:pt x="52" y="6"/>
                      <a:pt x="50" y="6"/>
                    </a:cubicBezTo>
                    <a:cubicBezTo>
                      <a:pt x="46" y="7"/>
                      <a:pt x="44" y="4"/>
                      <a:pt x="43" y="3"/>
                    </a:cubicBezTo>
                    <a:cubicBezTo>
                      <a:pt x="42" y="1"/>
                      <a:pt x="42" y="0"/>
                      <a:pt x="40" y="0"/>
                    </a:cubicBezTo>
                    <a:cubicBezTo>
                      <a:pt x="39" y="0"/>
                      <a:pt x="39" y="0"/>
                      <a:pt x="39" y="0"/>
                    </a:cubicBezTo>
                    <a:cubicBezTo>
                      <a:pt x="39" y="1"/>
                      <a:pt x="39" y="2"/>
                      <a:pt x="39" y="2"/>
                    </a:cubicBezTo>
                    <a:cubicBezTo>
                      <a:pt x="39" y="4"/>
                      <a:pt x="39" y="6"/>
                      <a:pt x="37" y="7"/>
                    </a:cubicBezTo>
                    <a:cubicBezTo>
                      <a:pt x="36" y="8"/>
                      <a:pt x="35" y="8"/>
                      <a:pt x="34" y="8"/>
                    </a:cubicBezTo>
                    <a:cubicBezTo>
                      <a:pt x="30" y="10"/>
                      <a:pt x="23" y="12"/>
                      <a:pt x="22" y="15"/>
                    </a:cubicBezTo>
                    <a:cubicBezTo>
                      <a:pt x="22" y="17"/>
                      <a:pt x="23" y="20"/>
                      <a:pt x="24" y="22"/>
                    </a:cubicBezTo>
                    <a:cubicBezTo>
                      <a:pt x="26" y="25"/>
                      <a:pt x="28" y="29"/>
                      <a:pt x="26" y="32"/>
                    </a:cubicBezTo>
                    <a:cubicBezTo>
                      <a:pt x="25" y="34"/>
                      <a:pt x="24" y="35"/>
                      <a:pt x="22" y="35"/>
                    </a:cubicBezTo>
                    <a:cubicBezTo>
                      <a:pt x="18" y="35"/>
                      <a:pt x="14" y="32"/>
                      <a:pt x="12" y="28"/>
                    </a:cubicBezTo>
                    <a:cubicBezTo>
                      <a:pt x="11" y="25"/>
                      <a:pt x="13" y="21"/>
                      <a:pt x="15" y="18"/>
                    </a:cubicBezTo>
                    <a:cubicBezTo>
                      <a:pt x="16" y="16"/>
                      <a:pt x="18" y="14"/>
                      <a:pt x="17" y="13"/>
                    </a:cubicBezTo>
                    <a:cubicBezTo>
                      <a:pt x="17" y="13"/>
                      <a:pt x="15" y="10"/>
                      <a:pt x="15" y="7"/>
                    </a:cubicBezTo>
                    <a:cubicBezTo>
                      <a:pt x="15" y="7"/>
                      <a:pt x="15" y="7"/>
                      <a:pt x="15" y="7"/>
                    </a:cubicBezTo>
                    <a:cubicBezTo>
                      <a:pt x="15" y="7"/>
                      <a:pt x="14" y="7"/>
                      <a:pt x="14" y="8"/>
                    </a:cubicBezTo>
                    <a:cubicBezTo>
                      <a:pt x="13" y="9"/>
                      <a:pt x="11" y="11"/>
                      <a:pt x="10" y="12"/>
                    </a:cubicBezTo>
                    <a:cubicBezTo>
                      <a:pt x="7" y="15"/>
                      <a:pt x="4" y="17"/>
                      <a:pt x="4" y="20"/>
                    </a:cubicBezTo>
                    <a:cubicBezTo>
                      <a:pt x="4" y="21"/>
                      <a:pt x="4" y="21"/>
                      <a:pt x="4" y="21"/>
                    </a:cubicBezTo>
                    <a:cubicBezTo>
                      <a:pt x="4" y="25"/>
                      <a:pt x="4" y="27"/>
                      <a:pt x="3" y="29"/>
                    </a:cubicBezTo>
                    <a:cubicBezTo>
                      <a:pt x="1" y="31"/>
                      <a:pt x="0" y="32"/>
                      <a:pt x="0" y="32"/>
                    </a:cubicBezTo>
                    <a:cubicBezTo>
                      <a:pt x="1" y="32"/>
                      <a:pt x="1" y="32"/>
                      <a:pt x="2" y="32"/>
                    </a:cubicBezTo>
                    <a:cubicBezTo>
                      <a:pt x="6" y="32"/>
                      <a:pt x="6" y="34"/>
                      <a:pt x="6" y="36"/>
                    </a:cubicBezTo>
                    <a:cubicBezTo>
                      <a:pt x="6" y="37"/>
                      <a:pt x="7" y="37"/>
                      <a:pt x="8" y="38"/>
                    </a:cubicBezTo>
                    <a:cubicBezTo>
                      <a:pt x="10" y="39"/>
                      <a:pt x="12" y="41"/>
                      <a:pt x="11" y="44"/>
                    </a:cubicBezTo>
                    <a:cubicBezTo>
                      <a:pt x="11" y="44"/>
                      <a:pt x="11" y="44"/>
                      <a:pt x="11" y="44"/>
                    </a:cubicBezTo>
                    <a:cubicBezTo>
                      <a:pt x="11" y="47"/>
                      <a:pt x="10" y="53"/>
                      <a:pt x="13" y="56"/>
                    </a:cubicBezTo>
                    <a:cubicBezTo>
                      <a:pt x="14" y="57"/>
                      <a:pt x="15" y="57"/>
                      <a:pt x="17" y="57"/>
                    </a:cubicBezTo>
                    <a:cubicBezTo>
                      <a:pt x="18" y="57"/>
                      <a:pt x="18" y="57"/>
                      <a:pt x="18" y="57"/>
                    </a:cubicBezTo>
                    <a:cubicBezTo>
                      <a:pt x="20" y="57"/>
                      <a:pt x="23" y="57"/>
                      <a:pt x="25" y="57"/>
                    </a:cubicBezTo>
                    <a:cubicBezTo>
                      <a:pt x="27" y="56"/>
                      <a:pt x="29" y="56"/>
                      <a:pt x="31" y="56"/>
                    </a:cubicBezTo>
                    <a:cubicBezTo>
                      <a:pt x="34" y="56"/>
                      <a:pt x="36" y="57"/>
                      <a:pt x="38" y="59"/>
                    </a:cubicBezTo>
                    <a:cubicBezTo>
                      <a:pt x="41" y="64"/>
                      <a:pt x="45" y="66"/>
                      <a:pt x="50" y="66"/>
                    </a:cubicBezTo>
                    <a:cubicBezTo>
                      <a:pt x="51" y="66"/>
                      <a:pt x="52" y="66"/>
                      <a:pt x="53" y="66"/>
                    </a:cubicBezTo>
                    <a:cubicBezTo>
                      <a:pt x="53" y="66"/>
                      <a:pt x="54" y="66"/>
                      <a:pt x="54" y="66"/>
                    </a:cubicBezTo>
                    <a:cubicBezTo>
                      <a:pt x="57" y="65"/>
                      <a:pt x="59" y="65"/>
                      <a:pt x="61" y="65"/>
                    </a:cubicBezTo>
                    <a:cubicBezTo>
                      <a:pt x="61" y="65"/>
                      <a:pt x="61" y="65"/>
                      <a:pt x="61" y="65"/>
                    </a:cubicBezTo>
                    <a:cubicBezTo>
                      <a:pt x="61" y="65"/>
                      <a:pt x="61" y="65"/>
                      <a:pt x="61" y="65"/>
                    </a:cubicBezTo>
                    <a:cubicBezTo>
                      <a:pt x="62" y="65"/>
                      <a:pt x="63" y="65"/>
                      <a:pt x="63" y="65"/>
                    </a:cubicBezTo>
                    <a:cubicBezTo>
                      <a:pt x="65" y="66"/>
                      <a:pt x="67" y="66"/>
                      <a:pt x="67" y="67"/>
                    </a:cubicBezTo>
                    <a:cubicBezTo>
                      <a:pt x="68" y="68"/>
                      <a:pt x="68" y="69"/>
                      <a:pt x="67" y="71"/>
                    </a:cubicBezTo>
                    <a:cubicBezTo>
                      <a:pt x="63" y="76"/>
                      <a:pt x="61" y="88"/>
                      <a:pt x="64" y="90"/>
                    </a:cubicBezTo>
                    <a:cubicBezTo>
                      <a:pt x="64" y="91"/>
                      <a:pt x="65" y="92"/>
                      <a:pt x="66" y="92"/>
                    </a:cubicBezTo>
                    <a:cubicBezTo>
                      <a:pt x="68" y="95"/>
                      <a:pt x="71" y="97"/>
                      <a:pt x="68" y="100"/>
                    </a:cubicBezTo>
                    <a:cubicBezTo>
                      <a:pt x="67" y="102"/>
                      <a:pt x="66" y="104"/>
                      <a:pt x="66" y="105"/>
                    </a:cubicBezTo>
                    <a:cubicBezTo>
                      <a:pt x="66" y="106"/>
                      <a:pt x="67" y="107"/>
                      <a:pt x="68" y="107"/>
                    </a:cubicBezTo>
                    <a:cubicBezTo>
                      <a:pt x="69" y="109"/>
                      <a:pt x="71" y="111"/>
                      <a:pt x="70" y="114"/>
                    </a:cubicBezTo>
                    <a:cubicBezTo>
                      <a:pt x="70" y="114"/>
                      <a:pt x="70" y="115"/>
                      <a:pt x="69" y="115"/>
                    </a:cubicBezTo>
                    <a:cubicBezTo>
                      <a:pt x="69" y="115"/>
                      <a:pt x="69" y="115"/>
                      <a:pt x="69" y="115"/>
                    </a:cubicBezTo>
                    <a:cubicBezTo>
                      <a:pt x="70" y="116"/>
                      <a:pt x="71" y="117"/>
                      <a:pt x="72" y="118"/>
                    </a:cubicBezTo>
                    <a:cubicBezTo>
                      <a:pt x="72" y="118"/>
                      <a:pt x="72" y="119"/>
                      <a:pt x="72" y="119"/>
                    </a:cubicBezTo>
                    <a:cubicBezTo>
                      <a:pt x="73" y="120"/>
                      <a:pt x="73" y="121"/>
                      <a:pt x="74" y="121"/>
                    </a:cubicBezTo>
                    <a:cubicBezTo>
                      <a:pt x="75" y="123"/>
                      <a:pt x="76" y="125"/>
                      <a:pt x="77" y="125"/>
                    </a:cubicBezTo>
                    <a:cubicBezTo>
                      <a:pt x="78" y="126"/>
                      <a:pt x="78" y="126"/>
                      <a:pt x="78" y="126"/>
                    </a:cubicBezTo>
                    <a:cubicBezTo>
                      <a:pt x="80" y="128"/>
                      <a:pt x="80" y="128"/>
                      <a:pt x="81" y="128"/>
                    </a:cubicBezTo>
                    <a:cubicBezTo>
                      <a:pt x="82" y="128"/>
                      <a:pt x="82" y="128"/>
                      <a:pt x="82" y="128"/>
                    </a:cubicBezTo>
                    <a:cubicBezTo>
                      <a:pt x="84" y="127"/>
                      <a:pt x="86" y="126"/>
                      <a:pt x="87" y="126"/>
                    </a:cubicBezTo>
                    <a:cubicBezTo>
                      <a:pt x="88" y="126"/>
                      <a:pt x="89" y="127"/>
                      <a:pt x="90" y="127"/>
                    </a:cubicBezTo>
                    <a:cubicBezTo>
                      <a:pt x="90" y="127"/>
                      <a:pt x="90" y="127"/>
                      <a:pt x="91" y="127"/>
                    </a:cubicBezTo>
                    <a:cubicBezTo>
                      <a:pt x="92" y="127"/>
                      <a:pt x="94" y="125"/>
                      <a:pt x="95" y="124"/>
                    </a:cubicBezTo>
                    <a:cubicBezTo>
                      <a:pt x="96" y="123"/>
                      <a:pt x="96" y="123"/>
                      <a:pt x="96" y="123"/>
                    </a:cubicBezTo>
                    <a:cubicBezTo>
                      <a:pt x="98" y="122"/>
                      <a:pt x="99" y="121"/>
                      <a:pt x="101" y="121"/>
                    </a:cubicBezTo>
                    <a:cubicBezTo>
                      <a:pt x="102" y="121"/>
                      <a:pt x="103" y="121"/>
                      <a:pt x="103" y="120"/>
                    </a:cubicBezTo>
                    <a:cubicBezTo>
                      <a:pt x="105" y="116"/>
                      <a:pt x="107" y="114"/>
                      <a:pt x="111" y="113"/>
                    </a:cubicBezTo>
                    <a:cubicBezTo>
                      <a:pt x="112" y="113"/>
                      <a:pt x="113" y="112"/>
                      <a:pt x="113" y="111"/>
                    </a:cubicBezTo>
                    <a:cubicBezTo>
                      <a:pt x="113" y="110"/>
                      <a:pt x="111" y="110"/>
                      <a:pt x="110" y="111"/>
                    </a:cubicBezTo>
                    <a:cubicBezTo>
                      <a:pt x="109" y="111"/>
                      <a:pt x="108" y="111"/>
                      <a:pt x="108" y="111"/>
                    </a:cubicBezTo>
                    <a:cubicBezTo>
                      <a:pt x="107" y="111"/>
                      <a:pt x="107" y="111"/>
                      <a:pt x="107" y="111"/>
                    </a:cubicBezTo>
                    <a:cubicBezTo>
                      <a:pt x="107" y="111"/>
                      <a:pt x="106" y="111"/>
                      <a:pt x="106" y="111"/>
                    </a:cubicBezTo>
                    <a:cubicBezTo>
                      <a:pt x="106" y="111"/>
                      <a:pt x="106" y="111"/>
                      <a:pt x="106" y="111"/>
                    </a:cubicBezTo>
                    <a:cubicBezTo>
                      <a:pt x="106" y="110"/>
                      <a:pt x="106" y="110"/>
                      <a:pt x="106" y="110"/>
                    </a:cubicBezTo>
                    <a:cubicBezTo>
                      <a:pt x="106" y="110"/>
                      <a:pt x="106" y="110"/>
                      <a:pt x="106" y="110"/>
                    </a:cubicBezTo>
                    <a:cubicBezTo>
                      <a:pt x="106" y="110"/>
                      <a:pt x="106" y="110"/>
                      <a:pt x="105" y="109"/>
                    </a:cubicBezTo>
                    <a:cubicBezTo>
                      <a:pt x="105" y="109"/>
                      <a:pt x="105" y="109"/>
                      <a:pt x="105" y="108"/>
                    </a:cubicBezTo>
                    <a:cubicBezTo>
                      <a:pt x="105" y="106"/>
                      <a:pt x="105" y="105"/>
                      <a:pt x="104" y="105"/>
                    </a:cubicBezTo>
                    <a:cubicBezTo>
                      <a:pt x="103" y="104"/>
                      <a:pt x="102" y="103"/>
                      <a:pt x="102" y="101"/>
                    </a:cubicBezTo>
                    <a:cubicBezTo>
                      <a:pt x="102" y="97"/>
                      <a:pt x="102" y="95"/>
                      <a:pt x="98" y="93"/>
                    </a:cubicBezTo>
                    <a:cubicBezTo>
                      <a:pt x="97" y="92"/>
                      <a:pt x="97" y="91"/>
                      <a:pt x="97" y="91"/>
                    </a:cubicBezTo>
                    <a:cubicBezTo>
                      <a:pt x="97" y="89"/>
                      <a:pt x="101" y="89"/>
                      <a:pt x="102" y="89"/>
                    </a:cubicBezTo>
                    <a:cubicBezTo>
                      <a:pt x="103" y="89"/>
                      <a:pt x="106" y="89"/>
                      <a:pt x="107" y="90"/>
                    </a:cubicBezTo>
                    <a:cubicBezTo>
                      <a:pt x="108" y="91"/>
                      <a:pt x="109" y="91"/>
                      <a:pt x="111" y="91"/>
                    </a:cubicBezTo>
                    <a:cubicBezTo>
                      <a:pt x="114" y="91"/>
                      <a:pt x="117" y="92"/>
                      <a:pt x="117" y="94"/>
                    </a:cubicBezTo>
                    <a:cubicBezTo>
                      <a:pt x="117" y="95"/>
                      <a:pt x="118" y="96"/>
                      <a:pt x="119" y="96"/>
                    </a:cubicBezTo>
                    <a:cubicBezTo>
                      <a:pt x="119" y="96"/>
                      <a:pt x="119" y="95"/>
                      <a:pt x="119" y="95"/>
                    </a:cubicBezTo>
                    <a:cubicBezTo>
                      <a:pt x="119" y="90"/>
                      <a:pt x="125" y="89"/>
                      <a:pt x="128" y="89"/>
                    </a:cubicBezTo>
                    <a:cubicBezTo>
                      <a:pt x="130" y="90"/>
                      <a:pt x="133" y="88"/>
                      <a:pt x="136" y="87"/>
                    </a:cubicBezTo>
                    <a:cubicBezTo>
                      <a:pt x="137" y="87"/>
                      <a:pt x="137" y="86"/>
                      <a:pt x="138" y="86"/>
                    </a:cubicBezTo>
                    <a:cubicBezTo>
                      <a:pt x="139" y="85"/>
                      <a:pt x="141" y="84"/>
                      <a:pt x="142" y="84"/>
                    </a:cubicBezTo>
                    <a:cubicBezTo>
                      <a:pt x="142" y="84"/>
                      <a:pt x="142" y="84"/>
                      <a:pt x="142" y="84"/>
                    </a:cubicBezTo>
                    <a:cubicBezTo>
                      <a:pt x="142" y="84"/>
                      <a:pt x="142" y="84"/>
                      <a:pt x="142" y="84"/>
                    </a:cubicBezTo>
                    <a:cubicBezTo>
                      <a:pt x="143" y="83"/>
                      <a:pt x="143" y="83"/>
                      <a:pt x="143" y="83"/>
                    </a:cubicBezTo>
                    <a:cubicBezTo>
                      <a:pt x="143" y="83"/>
                      <a:pt x="143" y="82"/>
                      <a:pt x="144" y="81"/>
                    </a:cubicBezTo>
                    <a:cubicBezTo>
                      <a:pt x="144" y="81"/>
                      <a:pt x="144" y="81"/>
                      <a:pt x="144" y="81"/>
                    </a:cubicBezTo>
                    <a:cubicBezTo>
                      <a:pt x="144" y="80"/>
                      <a:pt x="143" y="80"/>
                      <a:pt x="143" y="79"/>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83" name="Freeform 172">
                <a:extLst>
                  <a:ext uri="{FF2B5EF4-FFF2-40B4-BE49-F238E27FC236}">
                    <a16:creationId xmlns:a16="http://schemas.microsoft.com/office/drawing/2014/main" id="{A81247C9-7886-4BE3-9C7B-126EC1AA669F}"/>
                  </a:ext>
                </a:extLst>
              </p:cNvPr>
              <p:cNvSpPr>
                <a:spLocks/>
              </p:cNvSpPr>
              <p:nvPr/>
            </p:nvSpPr>
            <p:spPr bwMode="auto">
              <a:xfrm>
                <a:off x="4384084" y="4579566"/>
                <a:ext cx="113062" cy="121300"/>
              </a:xfrm>
              <a:custGeom>
                <a:avLst/>
                <a:gdLst>
                  <a:gd name="T0" fmla="*/ 42 w 45"/>
                  <a:gd name="T1" fmla="*/ 39 h 49"/>
                  <a:gd name="T2" fmla="*/ 42 w 45"/>
                  <a:gd name="T3" fmla="*/ 38 h 49"/>
                  <a:gd name="T4" fmla="*/ 43 w 45"/>
                  <a:gd name="T5" fmla="*/ 10 h 49"/>
                  <a:gd name="T6" fmla="*/ 43 w 45"/>
                  <a:gd name="T7" fmla="*/ 10 h 49"/>
                  <a:gd name="T8" fmla="*/ 43 w 45"/>
                  <a:gd name="T9" fmla="*/ 9 h 49"/>
                  <a:gd name="T10" fmla="*/ 44 w 45"/>
                  <a:gd name="T11" fmla="*/ 9 h 49"/>
                  <a:gd name="T12" fmla="*/ 44 w 45"/>
                  <a:gd name="T13" fmla="*/ 8 h 49"/>
                  <a:gd name="T14" fmla="*/ 44 w 45"/>
                  <a:gd name="T15" fmla="*/ 8 h 49"/>
                  <a:gd name="T16" fmla="*/ 44 w 45"/>
                  <a:gd name="T17" fmla="*/ 7 h 49"/>
                  <a:gd name="T18" fmla="*/ 45 w 45"/>
                  <a:gd name="T19" fmla="*/ 6 h 49"/>
                  <a:gd name="T20" fmla="*/ 35 w 45"/>
                  <a:gd name="T21" fmla="*/ 3 h 49"/>
                  <a:gd name="T22" fmla="*/ 24 w 45"/>
                  <a:gd name="T23" fmla="*/ 5 h 49"/>
                  <a:gd name="T24" fmla="*/ 12 w 45"/>
                  <a:gd name="T25" fmla="*/ 3 h 49"/>
                  <a:gd name="T26" fmla="*/ 11 w 45"/>
                  <a:gd name="T27" fmla="*/ 5 h 49"/>
                  <a:gd name="T28" fmla="*/ 10 w 45"/>
                  <a:gd name="T29" fmla="*/ 7 h 49"/>
                  <a:gd name="T30" fmla="*/ 10 w 45"/>
                  <a:gd name="T31" fmla="*/ 8 h 49"/>
                  <a:gd name="T32" fmla="*/ 10 w 45"/>
                  <a:gd name="T33" fmla="*/ 13 h 49"/>
                  <a:gd name="T34" fmla="*/ 2 w 45"/>
                  <a:gd name="T35" fmla="*/ 20 h 49"/>
                  <a:gd name="T36" fmla="*/ 4 w 45"/>
                  <a:gd name="T37" fmla="*/ 29 h 49"/>
                  <a:gd name="T38" fmla="*/ 11 w 45"/>
                  <a:gd name="T39" fmla="*/ 38 h 49"/>
                  <a:gd name="T40" fmla="*/ 12 w 45"/>
                  <a:gd name="T41" fmla="*/ 40 h 49"/>
                  <a:gd name="T42" fmla="*/ 14 w 45"/>
                  <a:gd name="T43" fmla="*/ 44 h 49"/>
                  <a:gd name="T44" fmla="*/ 16 w 45"/>
                  <a:gd name="T45" fmla="*/ 48 h 49"/>
                  <a:gd name="T46" fmla="*/ 17 w 45"/>
                  <a:gd name="T47" fmla="*/ 48 h 49"/>
                  <a:gd name="T48" fmla="*/ 19 w 45"/>
                  <a:gd name="T49" fmla="*/ 49 h 49"/>
                  <a:gd name="T50" fmla="*/ 20 w 45"/>
                  <a:gd name="T51" fmla="*/ 49 h 49"/>
                  <a:gd name="T52" fmla="*/ 21 w 45"/>
                  <a:gd name="T53" fmla="*/ 49 h 49"/>
                  <a:gd name="T54" fmla="*/ 22 w 45"/>
                  <a:gd name="T55" fmla="*/ 47 h 49"/>
                  <a:gd name="T56" fmla="*/ 26 w 45"/>
                  <a:gd name="T57" fmla="*/ 41 h 49"/>
                  <a:gd name="T58" fmla="*/ 35 w 45"/>
                  <a:gd name="T59" fmla="*/ 40 h 49"/>
                  <a:gd name="T60" fmla="*/ 40 w 45"/>
                  <a:gd name="T61" fmla="*/ 42 h 49"/>
                  <a:gd name="T62" fmla="*/ 40 w 45"/>
                  <a:gd name="T63" fmla="*/ 41 h 49"/>
                  <a:gd name="T64" fmla="*/ 41 w 45"/>
                  <a:gd name="T65"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49">
                    <a:moveTo>
                      <a:pt x="41" y="40"/>
                    </a:moveTo>
                    <a:cubicBezTo>
                      <a:pt x="41" y="40"/>
                      <a:pt x="41" y="40"/>
                      <a:pt x="42" y="39"/>
                    </a:cubicBezTo>
                    <a:cubicBezTo>
                      <a:pt x="42" y="39"/>
                      <a:pt x="42" y="39"/>
                      <a:pt x="42" y="39"/>
                    </a:cubicBezTo>
                    <a:cubicBezTo>
                      <a:pt x="42" y="39"/>
                      <a:pt x="42" y="38"/>
                      <a:pt x="42" y="38"/>
                    </a:cubicBezTo>
                    <a:cubicBezTo>
                      <a:pt x="43" y="37"/>
                      <a:pt x="43" y="29"/>
                      <a:pt x="41" y="24"/>
                    </a:cubicBezTo>
                    <a:cubicBezTo>
                      <a:pt x="39" y="19"/>
                      <a:pt x="40" y="12"/>
                      <a:pt x="43" y="10"/>
                    </a:cubicBezTo>
                    <a:cubicBezTo>
                      <a:pt x="43" y="10"/>
                      <a:pt x="43" y="10"/>
                      <a:pt x="43" y="10"/>
                    </a:cubicBezTo>
                    <a:cubicBezTo>
                      <a:pt x="43" y="10"/>
                      <a:pt x="43" y="10"/>
                      <a:pt x="43" y="10"/>
                    </a:cubicBezTo>
                    <a:cubicBezTo>
                      <a:pt x="43" y="10"/>
                      <a:pt x="43" y="10"/>
                      <a:pt x="43" y="9"/>
                    </a:cubicBezTo>
                    <a:cubicBezTo>
                      <a:pt x="43" y="9"/>
                      <a:pt x="43" y="9"/>
                      <a:pt x="43" y="9"/>
                    </a:cubicBezTo>
                    <a:cubicBezTo>
                      <a:pt x="43" y="9"/>
                      <a:pt x="43" y="9"/>
                      <a:pt x="43" y="9"/>
                    </a:cubicBezTo>
                    <a:cubicBezTo>
                      <a:pt x="43" y="9"/>
                      <a:pt x="43" y="9"/>
                      <a:pt x="44" y="9"/>
                    </a:cubicBezTo>
                    <a:cubicBezTo>
                      <a:pt x="44" y="9"/>
                      <a:pt x="44" y="9"/>
                      <a:pt x="44" y="9"/>
                    </a:cubicBezTo>
                    <a:cubicBezTo>
                      <a:pt x="44" y="9"/>
                      <a:pt x="44" y="9"/>
                      <a:pt x="44" y="8"/>
                    </a:cubicBezTo>
                    <a:cubicBezTo>
                      <a:pt x="44" y="8"/>
                      <a:pt x="44" y="8"/>
                      <a:pt x="44" y="8"/>
                    </a:cubicBezTo>
                    <a:cubicBezTo>
                      <a:pt x="44" y="8"/>
                      <a:pt x="44" y="8"/>
                      <a:pt x="44" y="8"/>
                    </a:cubicBezTo>
                    <a:cubicBezTo>
                      <a:pt x="44" y="8"/>
                      <a:pt x="44" y="7"/>
                      <a:pt x="44" y="7"/>
                    </a:cubicBezTo>
                    <a:cubicBezTo>
                      <a:pt x="44" y="7"/>
                      <a:pt x="44" y="7"/>
                      <a:pt x="44" y="7"/>
                    </a:cubicBezTo>
                    <a:cubicBezTo>
                      <a:pt x="44" y="7"/>
                      <a:pt x="44" y="6"/>
                      <a:pt x="45" y="6"/>
                    </a:cubicBezTo>
                    <a:cubicBezTo>
                      <a:pt x="45" y="6"/>
                      <a:pt x="45" y="6"/>
                      <a:pt x="45" y="6"/>
                    </a:cubicBezTo>
                    <a:cubicBezTo>
                      <a:pt x="45" y="6"/>
                      <a:pt x="45" y="5"/>
                      <a:pt x="45" y="5"/>
                    </a:cubicBezTo>
                    <a:cubicBezTo>
                      <a:pt x="41" y="4"/>
                      <a:pt x="38" y="3"/>
                      <a:pt x="35" y="3"/>
                    </a:cubicBezTo>
                    <a:cubicBezTo>
                      <a:pt x="33" y="3"/>
                      <a:pt x="32" y="4"/>
                      <a:pt x="30" y="4"/>
                    </a:cubicBezTo>
                    <a:cubicBezTo>
                      <a:pt x="28" y="4"/>
                      <a:pt x="26" y="5"/>
                      <a:pt x="24" y="5"/>
                    </a:cubicBezTo>
                    <a:cubicBezTo>
                      <a:pt x="22" y="5"/>
                      <a:pt x="20" y="4"/>
                      <a:pt x="19" y="3"/>
                    </a:cubicBezTo>
                    <a:cubicBezTo>
                      <a:pt x="18" y="0"/>
                      <a:pt x="15" y="1"/>
                      <a:pt x="12" y="3"/>
                    </a:cubicBezTo>
                    <a:cubicBezTo>
                      <a:pt x="12" y="3"/>
                      <a:pt x="12" y="3"/>
                      <a:pt x="11" y="3"/>
                    </a:cubicBezTo>
                    <a:cubicBezTo>
                      <a:pt x="11" y="4"/>
                      <a:pt x="11" y="5"/>
                      <a:pt x="11" y="5"/>
                    </a:cubicBezTo>
                    <a:cubicBezTo>
                      <a:pt x="11" y="5"/>
                      <a:pt x="11" y="5"/>
                      <a:pt x="11" y="6"/>
                    </a:cubicBezTo>
                    <a:cubicBezTo>
                      <a:pt x="11" y="6"/>
                      <a:pt x="10" y="6"/>
                      <a:pt x="10" y="7"/>
                    </a:cubicBezTo>
                    <a:cubicBezTo>
                      <a:pt x="10" y="7"/>
                      <a:pt x="10" y="7"/>
                      <a:pt x="10" y="7"/>
                    </a:cubicBezTo>
                    <a:cubicBezTo>
                      <a:pt x="10" y="8"/>
                      <a:pt x="10" y="8"/>
                      <a:pt x="10" y="8"/>
                    </a:cubicBezTo>
                    <a:cubicBezTo>
                      <a:pt x="10" y="9"/>
                      <a:pt x="10" y="9"/>
                      <a:pt x="10" y="9"/>
                    </a:cubicBezTo>
                    <a:cubicBezTo>
                      <a:pt x="11" y="11"/>
                      <a:pt x="11" y="12"/>
                      <a:pt x="10" y="13"/>
                    </a:cubicBezTo>
                    <a:cubicBezTo>
                      <a:pt x="9" y="15"/>
                      <a:pt x="6" y="16"/>
                      <a:pt x="4" y="16"/>
                    </a:cubicBezTo>
                    <a:cubicBezTo>
                      <a:pt x="3" y="16"/>
                      <a:pt x="3" y="18"/>
                      <a:pt x="2" y="20"/>
                    </a:cubicBezTo>
                    <a:cubicBezTo>
                      <a:pt x="2" y="22"/>
                      <a:pt x="1" y="24"/>
                      <a:pt x="0" y="25"/>
                    </a:cubicBezTo>
                    <a:cubicBezTo>
                      <a:pt x="0" y="26"/>
                      <a:pt x="3" y="28"/>
                      <a:pt x="4" y="29"/>
                    </a:cubicBezTo>
                    <a:cubicBezTo>
                      <a:pt x="6" y="31"/>
                      <a:pt x="9" y="34"/>
                      <a:pt x="10" y="36"/>
                    </a:cubicBezTo>
                    <a:cubicBezTo>
                      <a:pt x="10" y="36"/>
                      <a:pt x="10" y="37"/>
                      <a:pt x="11" y="38"/>
                    </a:cubicBezTo>
                    <a:cubicBezTo>
                      <a:pt x="11" y="38"/>
                      <a:pt x="11" y="38"/>
                      <a:pt x="11" y="38"/>
                    </a:cubicBezTo>
                    <a:cubicBezTo>
                      <a:pt x="11" y="39"/>
                      <a:pt x="12" y="40"/>
                      <a:pt x="12" y="40"/>
                    </a:cubicBezTo>
                    <a:cubicBezTo>
                      <a:pt x="12" y="41"/>
                      <a:pt x="12" y="41"/>
                      <a:pt x="12" y="41"/>
                    </a:cubicBezTo>
                    <a:cubicBezTo>
                      <a:pt x="13" y="42"/>
                      <a:pt x="13" y="43"/>
                      <a:pt x="14" y="44"/>
                    </a:cubicBezTo>
                    <a:cubicBezTo>
                      <a:pt x="14" y="44"/>
                      <a:pt x="14" y="44"/>
                      <a:pt x="14" y="44"/>
                    </a:cubicBezTo>
                    <a:cubicBezTo>
                      <a:pt x="15" y="45"/>
                      <a:pt x="15" y="46"/>
                      <a:pt x="16" y="48"/>
                    </a:cubicBezTo>
                    <a:cubicBezTo>
                      <a:pt x="16" y="48"/>
                      <a:pt x="16" y="48"/>
                      <a:pt x="16" y="48"/>
                    </a:cubicBezTo>
                    <a:cubicBezTo>
                      <a:pt x="16" y="48"/>
                      <a:pt x="17" y="48"/>
                      <a:pt x="17" y="48"/>
                    </a:cubicBezTo>
                    <a:cubicBezTo>
                      <a:pt x="17" y="48"/>
                      <a:pt x="17" y="48"/>
                      <a:pt x="17" y="48"/>
                    </a:cubicBezTo>
                    <a:cubicBezTo>
                      <a:pt x="18" y="48"/>
                      <a:pt x="18" y="49"/>
                      <a:pt x="19" y="49"/>
                    </a:cubicBezTo>
                    <a:cubicBezTo>
                      <a:pt x="19" y="49"/>
                      <a:pt x="19" y="49"/>
                      <a:pt x="19" y="49"/>
                    </a:cubicBezTo>
                    <a:cubicBezTo>
                      <a:pt x="19" y="49"/>
                      <a:pt x="20" y="49"/>
                      <a:pt x="20" y="49"/>
                    </a:cubicBezTo>
                    <a:cubicBezTo>
                      <a:pt x="20" y="49"/>
                      <a:pt x="20" y="49"/>
                      <a:pt x="21" y="49"/>
                    </a:cubicBezTo>
                    <a:cubicBezTo>
                      <a:pt x="21" y="49"/>
                      <a:pt x="21" y="49"/>
                      <a:pt x="21" y="49"/>
                    </a:cubicBezTo>
                    <a:cubicBezTo>
                      <a:pt x="21" y="48"/>
                      <a:pt x="22" y="48"/>
                      <a:pt x="22" y="47"/>
                    </a:cubicBezTo>
                    <a:cubicBezTo>
                      <a:pt x="22" y="47"/>
                      <a:pt x="22" y="47"/>
                      <a:pt x="22" y="47"/>
                    </a:cubicBezTo>
                    <a:cubicBezTo>
                      <a:pt x="22" y="46"/>
                      <a:pt x="22" y="46"/>
                      <a:pt x="22" y="45"/>
                    </a:cubicBezTo>
                    <a:cubicBezTo>
                      <a:pt x="22" y="44"/>
                      <a:pt x="23" y="41"/>
                      <a:pt x="26" y="41"/>
                    </a:cubicBezTo>
                    <a:cubicBezTo>
                      <a:pt x="28" y="41"/>
                      <a:pt x="29" y="41"/>
                      <a:pt x="31" y="41"/>
                    </a:cubicBezTo>
                    <a:cubicBezTo>
                      <a:pt x="33" y="41"/>
                      <a:pt x="34" y="40"/>
                      <a:pt x="35" y="40"/>
                    </a:cubicBezTo>
                    <a:cubicBezTo>
                      <a:pt x="36" y="40"/>
                      <a:pt x="38" y="40"/>
                      <a:pt x="39" y="42"/>
                    </a:cubicBezTo>
                    <a:cubicBezTo>
                      <a:pt x="39" y="42"/>
                      <a:pt x="40" y="42"/>
                      <a:pt x="40" y="42"/>
                    </a:cubicBezTo>
                    <a:cubicBezTo>
                      <a:pt x="40" y="42"/>
                      <a:pt x="40" y="42"/>
                      <a:pt x="40" y="42"/>
                    </a:cubicBezTo>
                    <a:cubicBezTo>
                      <a:pt x="40" y="42"/>
                      <a:pt x="40" y="42"/>
                      <a:pt x="40" y="41"/>
                    </a:cubicBezTo>
                    <a:cubicBezTo>
                      <a:pt x="40" y="41"/>
                      <a:pt x="41" y="41"/>
                      <a:pt x="41" y="41"/>
                    </a:cubicBezTo>
                    <a:cubicBezTo>
                      <a:pt x="41" y="40"/>
                      <a:pt x="41" y="40"/>
                      <a:pt x="41" y="40"/>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84" name="Freeform 173">
                <a:extLst>
                  <a:ext uri="{FF2B5EF4-FFF2-40B4-BE49-F238E27FC236}">
                    <a16:creationId xmlns:a16="http://schemas.microsoft.com/office/drawing/2014/main" id="{B89A3CD0-0909-4147-A420-F9DD9BBD2E4E}"/>
                  </a:ext>
                </a:extLst>
              </p:cNvPr>
              <p:cNvSpPr>
                <a:spLocks/>
              </p:cNvSpPr>
              <p:nvPr/>
            </p:nvSpPr>
            <p:spPr bwMode="auto">
              <a:xfrm>
                <a:off x="4291238" y="4520415"/>
                <a:ext cx="128038" cy="195426"/>
              </a:xfrm>
              <a:custGeom>
                <a:avLst/>
                <a:gdLst>
                  <a:gd name="T0" fmla="*/ 51 w 51"/>
                  <a:gd name="T1" fmla="*/ 71 h 79"/>
                  <a:gd name="T2" fmla="*/ 49 w 51"/>
                  <a:gd name="T3" fmla="*/ 68 h 79"/>
                  <a:gd name="T4" fmla="*/ 47 w 51"/>
                  <a:gd name="T5" fmla="*/ 65 h 79"/>
                  <a:gd name="T6" fmla="*/ 46 w 51"/>
                  <a:gd name="T7" fmla="*/ 63 h 79"/>
                  <a:gd name="T8" fmla="*/ 40 w 51"/>
                  <a:gd name="T9" fmla="*/ 55 h 79"/>
                  <a:gd name="T10" fmla="*/ 36 w 51"/>
                  <a:gd name="T11" fmla="*/ 48 h 79"/>
                  <a:gd name="T12" fmla="*/ 41 w 51"/>
                  <a:gd name="T13" fmla="*/ 38 h 79"/>
                  <a:gd name="T14" fmla="*/ 45 w 51"/>
                  <a:gd name="T15" fmla="*/ 34 h 79"/>
                  <a:gd name="T16" fmla="*/ 45 w 51"/>
                  <a:gd name="T17" fmla="*/ 32 h 79"/>
                  <a:gd name="T18" fmla="*/ 45 w 51"/>
                  <a:gd name="T19" fmla="*/ 30 h 79"/>
                  <a:gd name="T20" fmla="*/ 46 w 51"/>
                  <a:gd name="T21" fmla="*/ 28 h 79"/>
                  <a:gd name="T22" fmla="*/ 41 w 51"/>
                  <a:gd name="T23" fmla="*/ 22 h 79"/>
                  <a:gd name="T24" fmla="*/ 32 w 51"/>
                  <a:gd name="T25" fmla="*/ 16 h 79"/>
                  <a:gd name="T26" fmla="*/ 26 w 51"/>
                  <a:gd name="T27" fmla="*/ 6 h 79"/>
                  <a:gd name="T28" fmla="*/ 17 w 51"/>
                  <a:gd name="T29" fmla="*/ 0 h 79"/>
                  <a:gd name="T30" fmla="*/ 16 w 51"/>
                  <a:gd name="T31" fmla="*/ 1 h 79"/>
                  <a:gd name="T32" fmla="*/ 15 w 51"/>
                  <a:gd name="T33" fmla="*/ 3 h 79"/>
                  <a:gd name="T34" fmla="*/ 13 w 51"/>
                  <a:gd name="T35" fmla="*/ 4 h 79"/>
                  <a:gd name="T36" fmla="*/ 8 w 51"/>
                  <a:gd name="T37" fmla="*/ 10 h 79"/>
                  <a:gd name="T38" fmla="*/ 11 w 51"/>
                  <a:gd name="T39" fmla="*/ 15 h 79"/>
                  <a:gd name="T40" fmla="*/ 2 w 51"/>
                  <a:gd name="T41" fmla="*/ 20 h 79"/>
                  <a:gd name="T42" fmla="*/ 1 w 51"/>
                  <a:gd name="T43" fmla="*/ 26 h 79"/>
                  <a:gd name="T44" fmla="*/ 2 w 51"/>
                  <a:gd name="T45" fmla="*/ 29 h 79"/>
                  <a:gd name="T46" fmla="*/ 3 w 51"/>
                  <a:gd name="T47" fmla="*/ 31 h 79"/>
                  <a:gd name="T48" fmla="*/ 5 w 51"/>
                  <a:gd name="T49" fmla="*/ 34 h 79"/>
                  <a:gd name="T50" fmla="*/ 7 w 51"/>
                  <a:gd name="T51" fmla="*/ 36 h 79"/>
                  <a:gd name="T52" fmla="*/ 9 w 51"/>
                  <a:gd name="T53" fmla="*/ 35 h 79"/>
                  <a:gd name="T54" fmla="*/ 10 w 51"/>
                  <a:gd name="T55" fmla="*/ 35 h 79"/>
                  <a:gd name="T56" fmla="*/ 11 w 51"/>
                  <a:gd name="T57" fmla="*/ 34 h 79"/>
                  <a:gd name="T58" fmla="*/ 15 w 51"/>
                  <a:gd name="T59" fmla="*/ 38 h 79"/>
                  <a:gd name="T60" fmla="*/ 16 w 51"/>
                  <a:gd name="T61" fmla="*/ 44 h 79"/>
                  <a:gd name="T62" fmla="*/ 18 w 51"/>
                  <a:gd name="T63" fmla="*/ 55 h 79"/>
                  <a:gd name="T64" fmla="*/ 20 w 51"/>
                  <a:gd name="T65" fmla="*/ 74 h 79"/>
                  <a:gd name="T66" fmla="*/ 28 w 51"/>
                  <a:gd name="T67" fmla="*/ 79 h 79"/>
                  <a:gd name="T68" fmla="*/ 35 w 51"/>
                  <a:gd name="T69" fmla="*/ 77 h 79"/>
                  <a:gd name="T70" fmla="*/ 41 w 51"/>
                  <a:gd name="T71" fmla="*/ 74 h 79"/>
                  <a:gd name="T72" fmla="*/ 44 w 51"/>
                  <a:gd name="T73" fmla="*/ 72 h 79"/>
                  <a:gd name="T74" fmla="*/ 47 w 51"/>
                  <a:gd name="T75" fmla="*/ 71 h 79"/>
                  <a:gd name="T76" fmla="*/ 47 w 51"/>
                  <a:gd name="T77" fmla="*/ 71 h 79"/>
                  <a:gd name="T78" fmla="*/ 49 w 51"/>
                  <a:gd name="T79" fmla="*/ 71 h 79"/>
                  <a:gd name="T80" fmla="*/ 51 w 51"/>
                  <a:gd name="T81" fmla="*/ 7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 h="79">
                    <a:moveTo>
                      <a:pt x="51" y="71"/>
                    </a:moveTo>
                    <a:cubicBezTo>
                      <a:pt x="51" y="71"/>
                      <a:pt x="51" y="71"/>
                      <a:pt x="51" y="71"/>
                    </a:cubicBezTo>
                    <a:cubicBezTo>
                      <a:pt x="50" y="70"/>
                      <a:pt x="49" y="69"/>
                      <a:pt x="49" y="69"/>
                    </a:cubicBezTo>
                    <a:cubicBezTo>
                      <a:pt x="49" y="68"/>
                      <a:pt x="49" y="68"/>
                      <a:pt x="49" y="68"/>
                    </a:cubicBezTo>
                    <a:cubicBezTo>
                      <a:pt x="48" y="68"/>
                      <a:pt x="48" y="67"/>
                      <a:pt x="47" y="66"/>
                    </a:cubicBezTo>
                    <a:cubicBezTo>
                      <a:pt x="47" y="66"/>
                      <a:pt x="47" y="65"/>
                      <a:pt x="47" y="65"/>
                    </a:cubicBezTo>
                    <a:cubicBezTo>
                      <a:pt x="47" y="64"/>
                      <a:pt x="46" y="64"/>
                      <a:pt x="46" y="63"/>
                    </a:cubicBezTo>
                    <a:cubicBezTo>
                      <a:pt x="46" y="63"/>
                      <a:pt x="46" y="63"/>
                      <a:pt x="46" y="63"/>
                    </a:cubicBezTo>
                    <a:cubicBezTo>
                      <a:pt x="46" y="62"/>
                      <a:pt x="45" y="61"/>
                      <a:pt x="45" y="61"/>
                    </a:cubicBezTo>
                    <a:cubicBezTo>
                      <a:pt x="44" y="59"/>
                      <a:pt x="42" y="57"/>
                      <a:pt x="40" y="55"/>
                    </a:cubicBezTo>
                    <a:cubicBezTo>
                      <a:pt x="37" y="53"/>
                      <a:pt x="35" y="51"/>
                      <a:pt x="35" y="49"/>
                    </a:cubicBezTo>
                    <a:cubicBezTo>
                      <a:pt x="35" y="49"/>
                      <a:pt x="36" y="48"/>
                      <a:pt x="36" y="48"/>
                    </a:cubicBezTo>
                    <a:cubicBezTo>
                      <a:pt x="37" y="47"/>
                      <a:pt x="37" y="46"/>
                      <a:pt x="37" y="44"/>
                    </a:cubicBezTo>
                    <a:cubicBezTo>
                      <a:pt x="38" y="41"/>
                      <a:pt x="38" y="38"/>
                      <a:pt x="41" y="38"/>
                    </a:cubicBezTo>
                    <a:cubicBezTo>
                      <a:pt x="43" y="38"/>
                      <a:pt x="45" y="37"/>
                      <a:pt x="46" y="36"/>
                    </a:cubicBezTo>
                    <a:cubicBezTo>
                      <a:pt x="46" y="35"/>
                      <a:pt x="46" y="35"/>
                      <a:pt x="45" y="34"/>
                    </a:cubicBezTo>
                    <a:cubicBezTo>
                      <a:pt x="45" y="34"/>
                      <a:pt x="45" y="33"/>
                      <a:pt x="45" y="33"/>
                    </a:cubicBezTo>
                    <a:cubicBezTo>
                      <a:pt x="45" y="32"/>
                      <a:pt x="45" y="32"/>
                      <a:pt x="45" y="32"/>
                    </a:cubicBezTo>
                    <a:cubicBezTo>
                      <a:pt x="45" y="32"/>
                      <a:pt x="45" y="31"/>
                      <a:pt x="45" y="31"/>
                    </a:cubicBezTo>
                    <a:cubicBezTo>
                      <a:pt x="45" y="31"/>
                      <a:pt x="45" y="30"/>
                      <a:pt x="45" y="30"/>
                    </a:cubicBezTo>
                    <a:cubicBezTo>
                      <a:pt x="46" y="30"/>
                      <a:pt x="46" y="29"/>
                      <a:pt x="46" y="29"/>
                    </a:cubicBezTo>
                    <a:cubicBezTo>
                      <a:pt x="46" y="29"/>
                      <a:pt x="46" y="28"/>
                      <a:pt x="46" y="28"/>
                    </a:cubicBezTo>
                    <a:cubicBezTo>
                      <a:pt x="46" y="27"/>
                      <a:pt x="46" y="27"/>
                      <a:pt x="46" y="27"/>
                    </a:cubicBezTo>
                    <a:cubicBezTo>
                      <a:pt x="45" y="26"/>
                      <a:pt x="43" y="24"/>
                      <a:pt x="41" y="22"/>
                    </a:cubicBezTo>
                    <a:cubicBezTo>
                      <a:pt x="40" y="21"/>
                      <a:pt x="38" y="18"/>
                      <a:pt x="37" y="18"/>
                    </a:cubicBezTo>
                    <a:cubicBezTo>
                      <a:pt x="35" y="18"/>
                      <a:pt x="33" y="17"/>
                      <a:pt x="32" y="16"/>
                    </a:cubicBezTo>
                    <a:cubicBezTo>
                      <a:pt x="31" y="15"/>
                      <a:pt x="30" y="13"/>
                      <a:pt x="31" y="10"/>
                    </a:cubicBezTo>
                    <a:cubicBezTo>
                      <a:pt x="31" y="9"/>
                      <a:pt x="29" y="8"/>
                      <a:pt x="26" y="6"/>
                    </a:cubicBezTo>
                    <a:cubicBezTo>
                      <a:pt x="24" y="5"/>
                      <a:pt x="21" y="4"/>
                      <a:pt x="20" y="2"/>
                    </a:cubicBezTo>
                    <a:cubicBezTo>
                      <a:pt x="19" y="1"/>
                      <a:pt x="18" y="0"/>
                      <a:pt x="17" y="0"/>
                    </a:cubicBezTo>
                    <a:cubicBezTo>
                      <a:pt x="16" y="0"/>
                      <a:pt x="16" y="0"/>
                      <a:pt x="16" y="0"/>
                    </a:cubicBezTo>
                    <a:cubicBezTo>
                      <a:pt x="16" y="0"/>
                      <a:pt x="16" y="1"/>
                      <a:pt x="16" y="1"/>
                    </a:cubicBezTo>
                    <a:cubicBezTo>
                      <a:pt x="15" y="1"/>
                      <a:pt x="15" y="2"/>
                      <a:pt x="15" y="2"/>
                    </a:cubicBezTo>
                    <a:cubicBezTo>
                      <a:pt x="15" y="2"/>
                      <a:pt x="15" y="2"/>
                      <a:pt x="15" y="3"/>
                    </a:cubicBezTo>
                    <a:cubicBezTo>
                      <a:pt x="14" y="3"/>
                      <a:pt x="14" y="3"/>
                      <a:pt x="14" y="3"/>
                    </a:cubicBezTo>
                    <a:cubicBezTo>
                      <a:pt x="14" y="3"/>
                      <a:pt x="14" y="4"/>
                      <a:pt x="13" y="4"/>
                    </a:cubicBezTo>
                    <a:cubicBezTo>
                      <a:pt x="13" y="4"/>
                      <a:pt x="13" y="4"/>
                      <a:pt x="12" y="5"/>
                    </a:cubicBezTo>
                    <a:cubicBezTo>
                      <a:pt x="10" y="6"/>
                      <a:pt x="8" y="8"/>
                      <a:pt x="8" y="10"/>
                    </a:cubicBezTo>
                    <a:cubicBezTo>
                      <a:pt x="8" y="10"/>
                      <a:pt x="8" y="10"/>
                      <a:pt x="8" y="10"/>
                    </a:cubicBezTo>
                    <a:cubicBezTo>
                      <a:pt x="10" y="12"/>
                      <a:pt x="11" y="14"/>
                      <a:pt x="11" y="15"/>
                    </a:cubicBezTo>
                    <a:cubicBezTo>
                      <a:pt x="11" y="16"/>
                      <a:pt x="10" y="18"/>
                      <a:pt x="6" y="18"/>
                    </a:cubicBezTo>
                    <a:cubicBezTo>
                      <a:pt x="4" y="19"/>
                      <a:pt x="3" y="19"/>
                      <a:pt x="2" y="20"/>
                    </a:cubicBezTo>
                    <a:cubicBezTo>
                      <a:pt x="2" y="20"/>
                      <a:pt x="2" y="21"/>
                      <a:pt x="2" y="23"/>
                    </a:cubicBezTo>
                    <a:cubicBezTo>
                      <a:pt x="2" y="24"/>
                      <a:pt x="1" y="25"/>
                      <a:pt x="1" y="26"/>
                    </a:cubicBezTo>
                    <a:cubicBezTo>
                      <a:pt x="0" y="27"/>
                      <a:pt x="0" y="28"/>
                      <a:pt x="0" y="28"/>
                    </a:cubicBezTo>
                    <a:cubicBezTo>
                      <a:pt x="1" y="28"/>
                      <a:pt x="1" y="29"/>
                      <a:pt x="2" y="29"/>
                    </a:cubicBezTo>
                    <a:cubicBezTo>
                      <a:pt x="2" y="29"/>
                      <a:pt x="2" y="30"/>
                      <a:pt x="2" y="30"/>
                    </a:cubicBezTo>
                    <a:cubicBezTo>
                      <a:pt x="2" y="30"/>
                      <a:pt x="3" y="31"/>
                      <a:pt x="3" y="31"/>
                    </a:cubicBezTo>
                    <a:cubicBezTo>
                      <a:pt x="3" y="31"/>
                      <a:pt x="4" y="32"/>
                      <a:pt x="4" y="32"/>
                    </a:cubicBezTo>
                    <a:cubicBezTo>
                      <a:pt x="4" y="32"/>
                      <a:pt x="5" y="33"/>
                      <a:pt x="5" y="34"/>
                    </a:cubicBezTo>
                    <a:cubicBezTo>
                      <a:pt x="6" y="34"/>
                      <a:pt x="6" y="34"/>
                      <a:pt x="6" y="35"/>
                    </a:cubicBezTo>
                    <a:cubicBezTo>
                      <a:pt x="7" y="35"/>
                      <a:pt x="7" y="36"/>
                      <a:pt x="7" y="36"/>
                    </a:cubicBezTo>
                    <a:cubicBezTo>
                      <a:pt x="8" y="36"/>
                      <a:pt x="8" y="35"/>
                      <a:pt x="9" y="35"/>
                    </a:cubicBezTo>
                    <a:cubicBezTo>
                      <a:pt x="9" y="35"/>
                      <a:pt x="9" y="35"/>
                      <a:pt x="9" y="35"/>
                    </a:cubicBezTo>
                    <a:cubicBezTo>
                      <a:pt x="9" y="35"/>
                      <a:pt x="9" y="35"/>
                      <a:pt x="9" y="35"/>
                    </a:cubicBezTo>
                    <a:cubicBezTo>
                      <a:pt x="9" y="35"/>
                      <a:pt x="10" y="35"/>
                      <a:pt x="10" y="35"/>
                    </a:cubicBezTo>
                    <a:cubicBezTo>
                      <a:pt x="10" y="34"/>
                      <a:pt x="10" y="34"/>
                      <a:pt x="10" y="34"/>
                    </a:cubicBezTo>
                    <a:cubicBezTo>
                      <a:pt x="10" y="34"/>
                      <a:pt x="10" y="34"/>
                      <a:pt x="11" y="34"/>
                    </a:cubicBezTo>
                    <a:cubicBezTo>
                      <a:pt x="11" y="34"/>
                      <a:pt x="11" y="34"/>
                      <a:pt x="11" y="34"/>
                    </a:cubicBezTo>
                    <a:cubicBezTo>
                      <a:pt x="13" y="35"/>
                      <a:pt x="14" y="36"/>
                      <a:pt x="15" y="38"/>
                    </a:cubicBezTo>
                    <a:cubicBezTo>
                      <a:pt x="15" y="38"/>
                      <a:pt x="15" y="39"/>
                      <a:pt x="15" y="40"/>
                    </a:cubicBezTo>
                    <a:cubicBezTo>
                      <a:pt x="15" y="42"/>
                      <a:pt x="15" y="44"/>
                      <a:pt x="16" y="44"/>
                    </a:cubicBezTo>
                    <a:cubicBezTo>
                      <a:pt x="18" y="45"/>
                      <a:pt x="20" y="47"/>
                      <a:pt x="20" y="49"/>
                    </a:cubicBezTo>
                    <a:cubicBezTo>
                      <a:pt x="20" y="52"/>
                      <a:pt x="19" y="54"/>
                      <a:pt x="18" y="55"/>
                    </a:cubicBezTo>
                    <a:cubicBezTo>
                      <a:pt x="17" y="56"/>
                      <a:pt x="16" y="57"/>
                      <a:pt x="16" y="60"/>
                    </a:cubicBezTo>
                    <a:cubicBezTo>
                      <a:pt x="16" y="64"/>
                      <a:pt x="16" y="70"/>
                      <a:pt x="20" y="74"/>
                    </a:cubicBezTo>
                    <a:cubicBezTo>
                      <a:pt x="22" y="75"/>
                      <a:pt x="23" y="76"/>
                      <a:pt x="24" y="77"/>
                    </a:cubicBezTo>
                    <a:cubicBezTo>
                      <a:pt x="26" y="78"/>
                      <a:pt x="28" y="79"/>
                      <a:pt x="28" y="79"/>
                    </a:cubicBezTo>
                    <a:cubicBezTo>
                      <a:pt x="30" y="79"/>
                      <a:pt x="30" y="78"/>
                      <a:pt x="31" y="78"/>
                    </a:cubicBezTo>
                    <a:cubicBezTo>
                      <a:pt x="32" y="77"/>
                      <a:pt x="33" y="77"/>
                      <a:pt x="35" y="77"/>
                    </a:cubicBezTo>
                    <a:cubicBezTo>
                      <a:pt x="36" y="76"/>
                      <a:pt x="38" y="76"/>
                      <a:pt x="38" y="75"/>
                    </a:cubicBezTo>
                    <a:cubicBezTo>
                      <a:pt x="39" y="74"/>
                      <a:pt x="40" y="74"/>
                      <a:pt x="41" y="74"/>
                    </a:cubicBezTo>
                    <a:cubicBezTo>
                      <a:pt x="42" y="74"/>
                      <a:pt x="42" y="74"/>
                      <a:pt x="42" y="74"/>
                    </a:cubicBezTo>
                    <a:cubicBezTo>
                      <a:pt x="42" y="74"/>
                      <a:pt x="43" y="73"/>
                      <a:pt x="44" y="72"/>
                    </a:cubicBezTo>
                    <a:cubicBezTo>
                      <a:pt x="44" y="72"/>
                      <a:pt x="45" y="72"/>
                      <a:pt x="45" y="72"/>
                    </a:cubicBezTo>
                    <a:cubicBezTo>
                      <a:pt x="46" y="71"/>
                      <a:pt x="46" y="71"/>
                      <a:pt x="47" y="71"/>
                    </a:cubicBezTo>
                    <a:cubicBezTo>
                      <a:pt x="47" y="71"/>
                      <a:pt x="47" y="71"/>
                      <a:pt x="47" y="71"/>
                    </a:cubicBezTo>
                    <a:cubicBezTo>
                      <a:pt x="47" y="71"/>
                      <a:pt x="47" y="71"/>
                      <a:pt x="47" y="71"/>
                    </a:cubicBezTo>
                    <a:cubicBezTo>
                      <a:pt x="48" y="71"/>
                      <a:pt x="48" y="71"/>
                      <a:pt x="48" y="71"/>
                    </a:cubicBezTo>
                    <a:cubicBezTo>
                      <a:pt x="49" y="71"/>
                      <a:pt x="49" y="71"/>
                      <a:pt x="49" y="71"/>
                    </a:cubicBezTo>
                    <a:cubicBezTo>
                      <a:pt x="50" y="71"/>
                      <a:pt x="50" y="71"/>
                      <a:pt x="50" y="71"/>
                    </a:cubicBezTo>
                    <a:cubicBezTo>
                      <a:pt x="50" y="71"/>
                      <a:pt x="51" y="71"/>
                      <a:pt x="51" y="71"/>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85" name="Freeform 175">
                <a:extLst>
                  <a:ext uri="{FF2B5EF4-FFF2-40B4-BE49-F238E27FC236}">
                    <a16:creationId xmlns:a16="http://schemas.microsoft.com/office/drawing/2014/main" id="{A722DF87-6DC7-4490-8923-407A255FF74C}"/>
                  </a:ext>
                </a:extLst>
              </p:cNvPr>
              <p:cNvSpPr>
                <a:spLocks/>
              </p:cNvSpPr>
              <p:nvPr/>
            </p:nvSpPr>
            <p:spPr bwMode="auto">
              <a:xfrm>
                <a:off x="7746008" y="3623401"/>
                <a:ext cx="338438" cy="277040"/>
              </a:xfrm>
              <a:custGeom>
                <a:avLst/>
                <a:gdLst>
                  <a:gd name="T0" fmla="*/ 127 w 135"/>
                  <a:gd name="T1" fmla="*/ 25 h 112"/>
                  <a:gd name="T2" fmla="*/ 135 w 135"/>
                  <a:gd name="T3" fmla="*/ 22 h 112"/>
                  <a:gd name="T4" fmla="*/ 132 w 135"/>
                  <a:gd name="T5" fmla="*/ 23 h 112"/>
                  <a:gd name="T6" fmla="*/ 129 w 135"/>
                  <a:gd name="T7" fmla="*/ 23 h 112"/>
                  <a:gd name="T8" fmla="*/ 127 w 135"/>
                  <a:gd name="T9" fmla="*/ 23 h 112"/>
                  <a:gd name="T10" fmla="*/ 125 w 135"/>
                  <a:gd name="T11" fmla="*/ 22 h 112"/>
                  <a:gd name="T12" fmla="*/ 125 w 135"/>
                  <a:gd name="T13" fmla="*/ 15 h 112"/>
                  <a:gd name="T14" fmla="*/ 121 w 135"/>
                  <a:gd name="T15" fmla="*/ 0 h 112"/>
                  <a:gd name="T16" fmla="*/ 101 w 135"/>
                  <a:gd name="T17" fmla="*/ 14 h 112"/>
                  <a:gd name="T18" fmla="*/ 94 w 135"/>
                  <a:gd name="T19" fmla="*/ 16 h 112"/>
                  <a:gd name="T20" fmla="*/ 87 w 135"/>
                  <a:gd name="T21" fmla="*/ 19 h 112"/>
                  <a:gd name="T22" fmla="*/ 85 w 135"/>
                  <a:gd name="T23" fmla="*/ 19 h 112"/>
                  <a:gd name="T24" fmla="*/ 82 w 135"/>
                  <a:gd name="T25" fmla="*/ 17 h 112"/>
                  <a:gd name="T26" fmla="*/ 75 w 135"/>
                  <a:gd name="T27" fmla="*/ 14 h 112"/>
                  <a:gd name="T28" fmla="*/ 70 w 135"/>
                  <a:gd name="T29" fmla="*/ 12 h 112"/>
                  <a:gd name="T30" fmla="*/ 68 w 135"/>
                  <a:gd name="T31" fmla="*/ 13 h 112"/>
                  <a:gd name="T32" fmla="*/ 67 w 135"/>
                  <a:gd name="T33" fmla="*/ 13 h 112"/>
                  <a:gd name="T34" fmla="*/ 60 w 135"/>
                  <a:gd name="T35" fmla="*/ 11 h 112"/>
                  <a:gd name="T36" fmla="*/ 57 w 135"/>
                  <a:gd name="T37" fmla="*/ 13 h 112"/>
                  <a:gd name="T38" fmla="*/ 50 w 135"/>
                  <a:gd name="T39" fmla="*/ 16 h 112"/>
                  <a:gd name="T40" fmla="*/ 45 w 135"/>
                  <a:gd name="T41" fmla="*/ 26 h 112"/>
                  <a:gd name="T42" fmla="*/ 29 w 135"/>
                  <a:gd name="T43" fmla="*/ 37 h 112"/>
                  <a:gd name="T44" fmla="*/ 27 w 135"/>
                  <a:gd name="T45" fmla="*/ 40 h 112"/>
                  <a:gd name="T46" fmla="*/ 14 w 135"/>
                  <a:gd name="T47" fmla="*/ 38 h 112"/>
                  <a:gd name="T48" fmla="*/ 9 w 135"/>
                  <a:gd name="T49" fmla="*/ 38 h 112"/>
                  <a:gd name="T50" fmla="*/ 9 w 135"/>
                  <a:gd name="T51" fmla="*/ 38 h 112"/>
                  <a:gd name="T52" fmla="*/ 7 w 135"/>
                  <a:gd name="T53" fmla="*/ 39 h 112"/>
                  <a:gd name="T54" fmla="*/ 7 w 135"/>
                  <a:gd name="T55" fmla="*/ 42 h 112"/>
                  <a:gd name="T56" fmla="*/ 4 w 135"/>
                  <a:gd name="T57" fmla="*/ 50 h 112"/>
                  <a:gd name="T58" fmla="*/ 1 w 135"/>
                  <a:gd name="T59" fmla="*/ 60 h 112"/>
                  <a:gd name="T60" fmla="*/ 2 w 135"/>
                  <a:gd name="T61" fmla="*/ 82 h 112"/>
                  <a:gd name="T62" fmla="*/ 14 w 135"/>
                  <a:gd name="T63" fmla="*/ 91 h 112"/>
                  <a:gd name="T64" fmla="*/ 2 w 135"/>
                  <a:gd name="T65" fmla="*/ 108 h 112"/>
                  <a:gd name="T66" fmla="*/ 3 w 135"/>
                  <a:gd name="T67" fmla="*/ 110 h 112"/>
                  <a:gd name="T68" fmla="*/ 8 w 135"/>
                  <a:gd name="T69" fmla="*/ 111 h 112"/>
                  <a:gd name="T70" fmla="*/ 16 w 135"/>
                  <a:gd name="T71" fmla="*/ 111 h 112"/>
                  <a:gd name="T72" fmla="*/ 24 w 135"/>
                  <a:gd name="T73" fmla="*/ 112 h 112"/>
                  <a:gd name="T74" fmla="*/ 65 w 135"/>
                  <a:gd name="T75" fmla="*/ 101 h 112"/>
                  <a:gd name="T76" fmla="*/ 76 w 135"/>
                  <a:gd name="T77" fmla="*/ 90 h 112"/>
                  <a:gd name="T78" fmla="*/ 92 w 135"/>
                  <a:gd name="T79" fmla="*/ 83 h 112"/>
                  <a:gd name="T80" fmla="*/ 98 w 135"/>
                  <a:gd name="T81" fmla="*/ 80 h 112"/>
                  <a:gd name="T82" fmla="*/ 109 w 135"/>
                  <a:gd name="T83" fmla="*/ 64 h 112"/>
                  <a:gd name="T84" fmla="*/ 106 w 135"/>
                  <a:gd name="T85" fmla="*/ 55 h 112"/>
                  <a:gd name="T86" fmla="*/ 112 w 135"/>
                  <a:gd name="T87" fmla="*/ 55 h 112"/>
                  <a:gd name="T88" fmla="*/ 119 w 135"/>
                  <a:gd name="T89" fmla="*/ 52 h 112"/>
                  <a:gd name="T90" fmla="*/ 125 w 135"/>
                  <a:gd name="T91" fmla="*/ 39 h 112"/>
                  <a:gd name="T92" fmla="*/ 122 w 135"/>
                  <a:gd name="T93" fmla="*/ 2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5" h="112">
                    <a:moveTo>
                      <a:pt x="125" y="26"/>
                    </a:moveTo>
                    <a:cubicBezTo>
                      <a:pt x="126" y="26"/>
                      <a:pt x="126" y="26"/>
                      <a:pt x="127" y="25"/>
                    </a:cubicBezTo>
                    <a:cubicBezTo>
                      <a:pt x="127" y="25"/>
                      <a:pt x="127" y="25"/>
                      <a:pt x="127" y="25"/>
                    </a:cubicBezTo>
                    <a:cubicBezTo>
                      <a:pt x="129" y="25"/>
                      <a:pt x="131" y="24"/>
                      <a:pt x="132" y="23"/>
                    </a:cubicBezTo>
                    <a:cubicBezTo>
                      <a:pt x="133" y="23"/>
                      <a:pt x="134" y="22"/>
                      <a:pt x="135" y="22"/>
                    </a:cubicBezTo>
                    <a:cubicBezTo>
                      <a:pt x="135" y="22"/>
                      <a:pt x="135" y="22"/>
                      <a:pt x="135" y="22"/>
                    </a:cubicBezTo>
                    <a:cubicBezTo>
                      <a:pt x="135" y="22"/>
                      <a:pt x="135" y="22"/>
                      <a:pt x="135" y="22"/>
                    </a:cubicBezTo>
                    <a:cubicBezTo>
                      <a:pt x="134" y="22"/>
                      <a:pt x="133" y="23"/>
                      <a:pt x="132" y="23"/>
                    </a:cubicBezTo>
                    <a:cubicBezTo>
                      <a:pt x="132" y="23"/>
                      <a:pt x="132" y="23"/>
                      <a:pt x="132" y="23"/>
                    </a:cubicBezTo>
                    <a:cubicBezTo>
                      <a:pt x="132" y="23"/>
                      <a:pt x="132" y="23"/>
                      <a:pt x="132" y="23"/>
                    </a:cubicBezTo>
                    <a:cubicBezTo>
                      <a:pt x="131" y="23"/>
                      <a:pt x="130" y="23"/>
                      <a:pt x="129" y="23"/>
                    </a:cubicBezTo>
                    <a:cubicBezTo>
                      <a:pt x="129" y="23"/>
                      <a:pt x="129" y="23"/>
                      <a:pt x="129" y="23"/>
                    </a:cubicBezTo>
                    <a:cubicBezTo>
                      <a:pt x="129" y="23"/>
                      <a:pt x="128" y="23"/>
                      <a:pt x="128" y="23"/>
                    </a:cubicBezTo>
                    <a:cubicBezTo>
                      <a:pt x="128" y="23"/>
                      <a:pt x="128" y="23"/>
                      <a:pt x="128" y="23"/>
                    </a:cubicBezTo>
                    <a:cubicBezTo>
                      <a:pt x="127" y="23"/>
                      <a:pt x="127" y="23"/>
                      <a:pt x="127" y="23"/>
                    </a:cubicBezTo>
                    <a:cubicBezTo>
                      <a:pt x="127" y="23"/>
                      <a:pt x="126" y="23"/>
                      <a:pt x="126" y="23"/>
                    </a:cubicBezTo>
                    <a:cubicBezTo>
                      <a:pt x="126" y="23"/>
                      <a:pt x="126" y="23"/>
                      <a:pt x="125" y="22"/>
                    </a:cubicBezTo>
                    <a:cubicBezTo>
                      <a:pt x="125" y="22"/>
                      <a:pt x="125" y="22"/>
                      <a:pt x="125" y="22"/>
                    </a:cubicBezTo>
                    <a:cubicBezTo>
                      <a:pt x="124" y="21"/>
                      <a:pt x="124" y="20"/>
                      <a:pt x="124" y="19"/>
                    </a:cubicBezTo>
                    <a:cubicBezTo>
                      <a:pt x="124" y="18"/>
                      <a:pt x="125" y="18"/>
                      <a:pt x="125" y="17"/>
                    </a:cubicBezTo>
                    <a:cubicBezTo>
                      <a:pt x="125" y="16"/>
                      <a:pt x="125" y="16"/>
                      <a:pt x="125" y="15"/>
                    </a:cubicBezTo>
                    <a:cubicBezTo>
                      <a:pt x="126" y="12"/>
                      <a:pt x="127" y="10"/>
                      <a:pt x="125" y="9"/>
                    </a:cubicBezTo>
                    <a:cubicBezTo>
                      <a:pt x="122" y="8"/>
                      <a:pt x="122" y="5"/>
                      <a:pt x="122" y="3"/>
                    </a:cubicBezTo>
                    <a:cubicBezTo>
                      <a:pt x="122" y="0"/>
                      <a:pt x="122" y="0"/>
                      <a:pt x="121" y="0"/>
                    </a:cubicBezTo>
                    <a:cubicBezTo>
                      <a:pt x="117" y="0"/>
                      <a:pt x="112" y="6"/>
                      <a:pt x="112" y="9"/>
                    </a:cubicBezTo>
                    <a:cubicBezTo>
                      <a:pt x="112" y="11"/>
                      <a:pt x="109" y="12"/>
                      <a:pt x="106" y="12"/>
                    </a:cubicBezTo>
                    <a:cubicBezTo>
                      <a:pt x="104" y="13"/>
                      <a:pt x="101" y="13"/>
                      <a:pt x="101" y="14"/>
                    </a:cubicBezTo>
                    <a:cubicBezTo>
                      <a:pt x="101" y="16"/>
                      <a:pt x="98" y="16"/>
                      <a:pt x="97" y="16"/>
                    </a:cubicBezTo>
                    <a:cubicBezTo>
                      <a:pt x="96" y="16"/>
                      <a:pt x="96" y="16"/>
                      <a:pt x="95" y="16"/>
                    </a:cubicBezTo>
                    <a:cubicBezTo>
                      <a:pt x="95" y="16"/>
                      <a:pt x="94" y="16"/>
                      <a:pt x="94" y="16"/>
                    </a:cubicBezTo>
                    <a:cubicBezTo>
                      <a:pt x="92" y="16"/>
                      <a:pt x="90" y="17"/>
                      <a:pt x="89" y="18"/>
                    </a:cubicBezTo>
                    <a:cubicBezTo>
                      <a:pt x="89" y="19"/>
                      <a:pt x="88" y="19"/>
                      <a:pt x="87" y="19"/>
                    </a:cubicBezTo>
                    <a:cubicBezTo>
                      <a:pt x="87" y="19"/>
                      <a:pt x="87" y="19"/>
                      <a:pt x="87" y="19"/>
                    </a:cubicBezTo>
                    <a:cubicBezTo>
                      <a:pt x="86" y="19"/>
                      <a:pt x="86" y="19"/>
                      <a:pt x="86" y="19"/>
                    </a:cubicBezTo>
                    <a:cubicBezTo>
                      <a:pt x="86" y="19"/>
                      <a:pt x="86" y="19"/>
                      <a:pt x="85" y="19"/>
                    </a:cubicBezTo>
                    <a:cubicBezTo>
                      <a:pt x="85" y="19"/>
                      <a:pt x="85" y="19"/>
                      <a:pt x="85" y="19"/>
                    </a:cubicBezTo>
                    <a:cubicBezTo>
                      <a:pt x="85" y="19"/>
                      <a:pt x="85" y="19"/>
                      <a:pt x="84" y="18"/>
                    </a:cubicBezTo>
                    <a:cubicBezTo>
                      <a:pt x="84" y="18"/>
                      <a:pt x="84" y="18"/>
                      <a:pt x="84" y="18"/>
                    </a:cubicBezTo>
                    <a:cubicBezTo>
                      <a:pt x="82" y="17"/>
                      <a:pt x="82" y="17"/>
                      <a:pt x="82" y="17"/>
                    </a:cubicBezTo>
                    <a:cubicBezTo>
                      <a:pt x="82" y="17"/>
                      <a:pt x="82" y="17"/>
                      <a:pt x="82" y="17"/>
                    </a:cubicBezTo>
                    <a:cubicBezTo>
                      <a:pt x="81" y="16"/>
                      <a:pt x="80" y="16"/>
                      <a:pt x="79" y="16"/>
                    </a:cubicBezTo>
                    <a:cubicBezTo>
                      <a:pt x="77" y="16"/>
                      <a:pt x="76" y="15"/>
                      <a:pt x="75" y="14"/>
                    </a:cubicBezTo>
                    <a:cubicBezTo>
                      <a:pt x="73" y="13"/>
                      <a:pt x="71" y="12"/>
                      <a:pt x="70" y="12"/>
                    </a:cubicBezTo>
                    <a:cubicBezTo>
                      <a:pt x="70" y="12"/>
                      <a:pt x="70" y="12"/>
                      <a:pt x="70" y="12"/>
                    </a:cubicBezTo>
                    <a:cubicBezTo>
                      <a:pt x="70" y="12"/>
                      <a:pt x="70" y="12"/>
                      <a:pt x="70" y="12"/>
                    </a:cubicBezTo>
                    <a:cubicBezTo>
                      <a:pt x="69" y="13"/>
                      <a:pt x="69" y="13"/>
                      <a:pt x="69" y="13"/>
                    </a:cubicBezTo>
                    <a:cubicBezTo>
                      <a:pt x="69" y="13"/>
                      <a:pt x="69" y="13"/>
                      <a:pt x="69" y="13"/>
                    </a:cubicBezTo>
                    <a:cubicBezTo>
                      <a:pt x="68" y="13"/>
                      <a:pt x="68" y="13"/>
                      <a:pt x="68" y="13"/>
                    </a:cubicBezTo>
                    <a:cubicBezTo>
                      <a:pt x="68" y="13"/>
                      <a:pt x="68" y="13"/>
                      <a:pt x="68" y="13"/>
                    </a:cubicBezTo>
                    <a:cubicBezTo>
                      <a:pt x="68" y="13"/>
                      <a:pt x="68" y="13"/>
                      <a:pt x="68" y="13"/>
                    </a:cubicBezTo>
                    <a:cubicBezTo>
                      <a:pt x="68" y="13"/>
                      <a:pt x="67" y="13"/>
                      <a:pt x="67" y="13"/>
                    </a:cubicBezTo>
                    <a:cubicBezTo>
                      <a:pt x="65" y="13"/>
                      <a:pt x="64" y="12"/>
                      <a:pt x="63" y="12"/>
                    </a:cubicBezTo>
                    <a:cubicBezTo>
                      <a:pt x="62" y="11"/>
                      <a:pt x="61" y="11"/>
                      <a:pt x="60" y="11"/>
                    </a:cubicBezTo>
                    <a:cubicBezTo>
                      <a:pt x="60" y="11"/>
                      <a:pt x="60" y="11"/>
                      <a:pt x="60" y="11"/>
                    </a:cubicBezTo>
                    <a:cubicBezTo>
                      <a:pt x="60" y="11"/>
                      <a:pt x="60" y="11"/>
                      <a:pt x="60" y="11"/>
                    </a:cubicBezTo>
                    <a:cubicBezTo>
                      <a:pt x="59" y="11"/>
                      <a:pt x="58" y="11"/>
                      <a:pt x="58" y="12"/>
                    </a:cubicBezTo>
                    <a:cubicBezTo>
                      <a:pt x="57" y="12"/>
                      <a:pt x="57" y="13"/>
                      <a:pt x="57" y="13"/>
                    </a:cubicBezTo>
                    <a:cubicBezTo>
                      <a:pt x="56" y="14"/>
                      <a:pt x="54" y="16"/>
                      <a:pt x="52" y="16"/>
                    </a:cubicBezTo>
                    <a:cubicBezTo>
                      <a:pt x="52" y="16"/>
                      <a:pt x="51" y="16"/>
                      <a:pt x="51" y="16"/>
                    </a:cubicBezTo>
                    <a:cubicBezTo>
                      <a:pt x="51" y="16"/>
                      <a:pt x="51" y="16"/>
                      <a:pt x="50" y="16"/>
                    </a:cubicBezTo>
                    <a:cubicBezTo>
                      <a:pt x="50" y="16"/>
                      <a:pt x="49" y="16"/>
                      <a:pt x="49" y="17"/>
                    </a:cubicBezTo>
                    <a:cubicBezTo>
                      <a:pt x="48" y="19"/>
                      <a:pt x="47" y="22"/>
                      <a:pt x="46" y="25"/>
                    </a:cubicBezTo>
                    <a:cubicBezTo>
                      <a:pt x="45" y="26"/>
                      <a:pt x="45" y="26"/>
                      <a:pt x="45" y="26"/>
                    </a:cubicBezTo>
                    <a:cubicBezTo>
                      <a:pt x="45" y="29"/>
                      <a:pt x="41" y="30"/>
                      <a:pt x="37" y="31"/>
                    </a:cubicBezTo>
                    <a:cubicBezTo>
                      <a:pt x="33" y="32"/>
                      <a:pt x="29" y="34"/>
                      <a:pt x="29" y="35"/>
                    </a:cubicBezTo>
                    <a:cubicBezTo>
                      <a:pt x="30" y="36"/>
                      <a:pt x="29" y="37"/>
                      <a:pt x="29" y="37"/>
                    </a:cubicBezTo>
                    <a:cubicBezTo>
                      <a:pt x="29" y="37"/>
                      <a:pt x="29" y="37"/>
                      <a:pt x="29" y="37"/>
                    </a:cubicBezTo>
                    <a:cubicBezTo>
                      <a:pt x="29" y="38"/>
                      <a:pt x="29" y="38"/>
                      <a:pt x="28" y="39"/>
                    </a:cubicBezTo>
                    <a:cubicBezTo>
                      <a:pt x="28" y="39"/>
                      <a:pt x="27" y="40"/>
                      <a:pt x="27" y="40"/>
                    </a:cubicBezTo>
                    <a:cubicBezTo>
                      <a:pt x="25" y="41"/>
                      <a:pt x="23" y="42"/>
                      <a:pt x="22" y="42"/>
                    </a:cubicBezTo>
                    <a:cubicBezTo>
                      <a:pt x="20" y="42"/>
                      <a:pt x="18" y="41"/>
                      <a:pt x="18" y="39"/>
                    </a:cubicBezTo>
                    <a:cubicBezTo>
                      <a:pt x="17" y="38"/>
                      <a:pt x="16" y="38"/>
                      <a:pt x="14" y="38"/>
                    </a:cubicBezTo>
                    <a:cubicBezTo>
                      <a:pt x="12" y="38"/>
                      <a:pt x="12" y="38"/>
                      <a:pt x="12" y="38"/>
                    </a:cubicBezTo>
                    <a:cubicBezTo>
                      <a:pt x="11" y="38"/>
                      <a:pt x="11" y="38"/>
                      <a:pt x="10" y="38"/>
                    </a:cubicBezTo>
                    <a:cubicBezTo>
                      <a:pt x="10" y="38"/>
                      <a:pt x="10" y="38"/>
                      <a:pt x="9" y="38"/>
                    </a:cubicBezTo>
                    <a:cubicBezTo>
                      <a:pt x="9" y="38"/>
                      <a:pt x="9" y="38"/>
                      <a:pt x="9" y="38"/>
                    </a:cubicBezTo>
                    <a:cubicBezTo>
                      <a:pt x="9" y="38"/>
                      <a:pt x="9" y="38"/>
                      <a:pt x="9" y="38"/>
                    </a:cubicBezTo>
                    <a:cubicBezTo>
                      <a:pt x="9" y="38"/>
                      <a:pt x="9" y="38"/>
                      <a:pt x="9" y="38"/>
                    </a:cubicBezTo>
                    <a:cubicBezTo>
                      <a:pt x="8" y="38"/>
                      <a:pt x="8" y="38"/>
                      <a:pt x="8" y="38"/>
                    </a:cubicBezTo>
                    <a:cubicBezTo>
                      <a:pt x="8" y="39"/>
                      <a:pt x="8" y="39"/>
                      <a:pt x="7" y="39"/>
                    </a:cubicBezTo>
                    <a:cubicBezTo>
                      <a:pt x="7" y="39"/>
                      <a:pt x="7" y="39"/>
                      <a:pt x="7" y="39"/>
                    </a:cubicBezTo>
                    <a:cubicBezTo>
                      <a:pt x="7" y="39"/>
                      <a:pt x="7" y="40"/>
                      <a:pt x="7" y="40"/>
                    </a:cubicBezTo>
                    <a:cubicBezTo>
                      <a:pt x="7" y="40"/>
                      <a:pt x="7" y="40"/>
                      <a:pt x="7" y="40"/>
                    </a:cubicBezTo>
                    <a:cubicBezTo>
                      <a:pt x="7" y="41"/>
                      <a:pt x="7" y="41"/>
                      <a:pt x="7" y="42"/>
                    </a:cubicBezTo>
                    <a:cubicBezTo>
                      <a:pt x="7" y="42"/>
                      <a:pt x="7" y="42"/>
                      <a:pt x="7" y="42"/>
                    </a:cubicBezTo>
                    <a:cubicBezTo>
                      <a:pt x="7" y="45"/>
                      <a:pt x="6" y="47"/>
                      <a:pt x="5" y="48"/>
                    </a:cubicBezTo>
                    <a:cubicBezTo>
                      <a:pt x="4" y="49"/>
                      <a:pt x="4" y="49"/>
                      <a:pt x="4" y="50"/>
                    </a:cubicBezTo>
                    <a:cubicBezTo>
                      <a:pt x="3" y="50"/>
                      <a:pt x="2" y="51"/>
                      <a:pt x="2" y="51"/>
                    </a:cubicBezTo>
                    <a:cubicBezTo>
                      <a:pt x="2" y="52"/>
                      <a:pt x="2" y="52"/>
                      <a:pt x="2" y="53"/>
                    </a:cubicBezTo>
                    <a:cubicBezTo>
                      <a:pt x="1" y="55"/>
                      <a:pt x="0" y="59"/>
                      <a:pt x="1" y="60"/>
                    </a:cubicBezTo>
                    <a:cubicBezTo>
                      <a:pt x="2" y="62"/>
                      <a:pt x="1" y="64"/>
                      <a:pt x="1" y="66"/>
                    </a:cubicBezTo>
                    <a:cubicBezTo>
                      <a:pt x="0" y="68"/>
                      <a:pt x="0" y="70"/>
                      <a:pt x="1" y="72"/>
                    </a:cubicBezTo>
                    <a:cubicBezTo>
                      <a:pt x="2" y="76"/>
                      <a:pt x="2" y="79"/>
                      <a:pt x="2" y="82"/>
                    </a:cubicBezTo>
                    <a:cubicBezTo>
                      <a:pt x="2" y="83"/>
                      <a:pt x="2" y="85"/>
                      <a:pt x="3" y="85"/>
                    </a:cubicBezTo>
                    <a:cubicBezTo>
                      <a:pt x="3" y="86"/>
                      <a:pt x="4" y="86"/>
                      <a:pt x="5" y="86"/>
                    </a:cubicBezTo>
                    <a:cubicBezTo>
                      <a:pt x="8" y="87"/>
                      <a:pt x="13" y="88"/>
                      <a:pt x="14" y="91"/>
                    </a:cubicBezTo>
                    <a:cubicBezTo>
                      <a:pt x="15" y="95"/>
                      <a:pt x="10" y="99"/>
                      <a:pt x="6" y="103"/>
                    </a:cubicBezTo>
                    <a:cubicBezTo>
                      <a:pt x="5" y="105"/>
                      <a:pt x="2" y="107"/>
                      <a:pt x="2" y="108"/>
                    </a:cubicBezTo>
                    <a:cubicBezTo>
                      <a:pt x="2" y="108"/>
                      <a:pt x="2" y="108"/>
                      <a:pt x="2" y="108"/>
                    </a:cubicBezTo>
                    <a:cubicBezTo>
                      <a:pt x="3" y="109"/>
                      <a:pt x="3" y="109"/>
                      <a:pt x="3" y="109"/>
                    </a:cubicBezTo>
                    <a:cubicBezTo>
                      <a:pt x="3" y="109"/>
                      <a:pt x="3" y="109"/>
                      <a:pt x="3" y="109"/>
                    </a:cubicBezTo>
                    <a:cubicBezTo>
                      <a:pt x="3" y="109"/>
                      <a:pt x="3" y="110"/>
                      <a:pt x="3" y="110"/>
                    </a:cubicBezTo>
                    <a:cubicBezTo>
                      <a:pt x="4" y="110"/>
                      <a:pt x="4" y="110"/>
                      <a:pt x="4" y="110"/>
                    </a:cubicBezTo>
                    <a:cubicBezTo>
                      <a:pt x="5" y="110"/>
                      <a:pt x="6" y="110"/>
                      <a:pt x="6" y="110"/>
                    </a:cubicBezTo>
                    <a:cubicBezTo>
                      <a:pt x="7" y="110"/>
                      <a:pt x="8" y="111"/>
                      <a:pt x="8" y="111"/>
                    </a:cubicBezTo>
                    <a:cubicBezTo>
                      <a:pt x="9" y="111"/>
                      <a:pt x="10" y="111"/>
                      <a:pt x="11" y="111"/>
                    </a:cubicBezTo>
                    <a:cubicBezTo>
                      <a:pt x="11" y="111"/>
                      <a:pt x="12" y="111"/>
                      <a:pt x="13" y="111"/>
                    </a:cubicBezTo>
                    <a:cubicBezTo>
                      <a:pt x="14" y="111"/>
                      <a:pt x="15" y="111"/>
                      <a:pt x="16" y="111"/>
                    </a:cubicBezTo>
                    <a:cubicBezTo>
                      <a:pt x="16" y="111"/>
                      <a:pt x="16" y="111"/>
                      <a:pt x="17" y="112"/>
                    </a:cubicBezTo>
                    <a:cubicBezTo>
                      <a:pt x="18" y="112"/>
                      <a:pt x="20" y="112"/>
                      <a:pt x="21" y="112"/>
                    </a:cubicBezTo>
                    <a:cubicBezTo>
                      <a:pt x="22" y="112"/>
                      <a:pt x="23" y="112"/>
                      <a:pt x="24" y="112"/>
                    </a:cubicBezTo>
                    <a:cubicBezTo>
                      <a:pt x="35" y="112"/>
                      <a:pt x="59" y="109"/>
                      <a:pt x="65" y="107"/>
                    </a:cubicBezTo>
                    <a:cubicBezTo>
                      <a:pt x="65" y="107"/>
                      <a:pt x="65" y="107"/>
                      <a:pt x="65" y="107"/>
                    </a:cubicBezTo>
                    <a:cubicBezTo>
                      <a:pt x="65" y="106"/>
                      <a:pt x="65" y="103"/>
                      <a:pt x="65" y="101"/>
                    </a:cubicBezTo>
                    <a:cubicBezTo>
                      <a:pt x="64" y="99"/>
                      <a:pt x="64" y="97"/>
                      <a:pt x="64" y="96"/>
                    </a:cubicBezTo>
                    <a:cubicBezTo>
                      <a:pt x="65" y="94"/>
                      <a:pt x="70" y="90"/>
                      <a:pt x="74" y="90"/>
                    </a:cubicBezTo>
                    <a:cubicBezTo>
                      <a:pt x="76" y="90"/>
                      <a:pt x="76" y="90"/>
                      <a:pt x="76" y="90"/>
                    </a:cubicBezTo>
                    <a:cubicBezTo>
                      <a:pt x="77" y="90"/>
                      <a:pt x="78" y="90"/>
                      <a:pt x="79" y="90"/>
                    </a:cubicBezTo>
                    <a:cubicBezTo>
                      <a:pt x="81" y="90"/>
                      <a:pt x="81" y="89"/>
                      <a:pt x="81" y="89"/>
                    </a:cubicBezTo>
                    <a:cubicBezTo>
                      <a:pt x="81" y="86"/>
                      <a:pt x="88" y="83"/>
                      <a:pt x="92" y="83"/>
                    </a:cubicBezTo>
                    <a:cubicBezTo>
                      <a:pt x="94" y="83"/>
                      <a:pt x="95" y="84"/>
                      <a:pt x="95" y="84"/>
                    </a:cubicBezTo>
                    <a:cubicBezTo>
                      <a:pt x="95" y="85"/>
                      <a:pt x="95" y="85"/>
                      <a:pt x="96" y="85"/>
                    </a:cubicBezTo>
                    <a:cubicBezTo>
                      <a:pt x="97" y="85"/>
                      <a:pt x="98" y="84"/>
                      <a:pt x="98" y="80"/>
                    </a:cubicBezTo>
                    <a:cubicBezTo>
                      <a:pt x="98" y="79"/>
                      <a:pt x="98" y="78"/>
                      <a:pt x="98" y="77"/>
                    </a:cubicBezTo>
                    <a:cubicBezTo>
                      <a:pt x="98" y="72"/>
                      <a:pt x="99" y="67"/>
                      <a:pt x="103" y="67"/>
                    </a:cubicBezTo>
                    <a:cubicBezTo>
                      <a:pt x="106" y="67"/>
                      <a:pt x="108" y="65"/>
                      <a:pt x="109" y="64"/>
                    </a:cubicBezTo>
                    <a:cubicBezTo>
                      <a:pt x="109" y="64"/>
                      <a:pt x="110" y="64"/>
                      <a:pt x="110" y="63"/>
                    </a:cubicBezTo>
                    <a:cubicBezTo>
                      <a:pt x="110" y="63"/>
                      <a:pt x="109" y="62"/>
                      <a:pt x="108" y="61"/>
                    </a:cubicBezTo>
                    <a:cubicBezTo>
                      <a:pt x="106" y="59"/>
                      <a:pt x="105" y="57"/>
                      <a:pt x="106" y="55"/>
                    </a:cubicBezTo>
                    <a:cubicBezTo>
                      <a:pt x="107" y="55"/>
                      <a:pt x="107" y="55"/>
                      <a:pt x="108" y="55"/>
                    </a:cubicBezTo>
                    <a:cubicBezTo>
                      <a:pt x="109" y="55"/>
                      <a:pt x="109" y="55"/>
                      <a:pt x="110" y="55"/>
                    </a:cubicBezTo>
                    <a:cubicBezTo>
                      <a:pt x="111" y="55"/>
                      <a:pt x="111" y="55"/>
                      <a:pt x="112" y="55"/>
                    </a:cubicBezTo>
                    <a:cubicBezTo>
                      <a:pt x="114" y="56"/>
                      <a:pt x="116" y="56"/>
                      <a:pt x="117" y="56"/>
                    </a:cubicBezTo>
                    <a:cubicBezTo>
                      <a:pt x="118" y="56"/>
                      <a:pt x="119" y="56"/>
                      <a:pt x="119" y="56"/>
                    </a:cubicBezTo>
                    <a:cubicBezTo>
                      <a:pt x="119" y="55"/>
                      <a:pt x="119" y="53"/>
                      <a:pt x="119" y="52"/>
                    </a:cubicBezTo>
                    <a:cubicBezTo>
                      <a:pt x="119" y="50"/>
                      <a:pt x="119" y="48"/>
                      <a:pt x="120" y="47"/>
                    </a:cubicBezTo>
                    <a:cubicBezTo>
                      <a:pt x="120" y="46"/>
                      <a:pt x="121" y="45"/>
                      <a:pt x="122" y="44"/>
                    </a:cubicBezTo>
                    <a:cubicBezTo>
                      <a:pt x="124" y="42"/>
                      <a:pt x="125" y="41"/>
                      <a:pt x="125" y="39"/>
                    </a:cubicBezTo>
                    <a:cubicBezTo>
                      <a:pt x="125" y="39"/>
                      <a:pt x="125" y="38"/>
                      <a:pt x="125" y="37"/>
                    </a:cubicBezTo>
                    <a:cubicBezTo>
                      <a:pt x="125" y="36"/>
                      <a:pt x="125" y="35"/>
                      <a:pt x="123" y="33"/>
                    </a:cubicBezTo>
                    <a:cubicBezTo>
                      <a:pt x="122" y="32"/>
                      <a:pt x="121" y="30"/>
                      <a:pt x="122" y="29"/>
                    </a:cubicBezTo>
                    <a:cubicBezTo>
                      <a:pt x="122" y="27"/>
                      <a:pt x="124" y="26"/>
                      <a:pt x="125" y="26"/>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86" name="Freeform 176">
                <a:extLst>
                  <a:ext uri="{FF2B5EF4-FFF2-40B4-BE49-F238E27FC236}">
                    <a16:creationId xmlns:a16="http://schemas.microsoft.com/office/drawing/2014/main" id="{D6E060C3-BA8F-4F2D-8BD6-64956F50C472}"/>
                  </a:ext>
                </a:extLst>
              </p:cNvPr>
              <p:cNvSpPr>
                <a:spLocks/>
              </p:cNvSpPr>
              <p:nvPr/>
            </p:nvSpPr>
            <p:spPr bwMode="auto">
              <a:xfrm>
                <a:off x="8094181" y="3655598"/>
                <a:ext cx="47921" cy="17222"/>
              </a:xfrm>
              <a:custGeom>
                <a:avLst/>
                <a:gdLst>
                  <a:gd name="T0" fmla="*/ 12 w 19"/>
                  <a:gd name="T1" fmla="*/ 1 h 7"/>
                  <a:gd name="T2" fmla="*/ 10 w 19"/>
                  <a:gd name="T3" fmla="*/ 0 h 7"/>
                  <a:gd name="T4" fmla="*/ 10 w 19"/>
                  <a:gd name="T5" fmla="*/ 0 h 7"/>
                  <a:gd name="T6" fmla="*/ 9 w 19"/>
                  <a:gd name="T7" fmla="*/ 0 h 7"/>
                  <a:gd name="T8" fmla="*/ 9 w 19"/>
                  <a:gd name="T9" fmla="*/ 0 h 7"/>
                  <a:gd name="T10" fmla="*/ 8 w 19"/>
                  <a:gd name="T11" fmla="*/ 0 h 7"/>
                  <a:gd name="T12" fmla="*/ 7 w 19"/>
                  <a:gd name="T13" fmla="*/ 1 h 7"/>
                  <a:gd name="T14" fmla="*/ 7 w 19"/>
                  <a:gd name="T15" fmla="*/ 1 h 7"/>
                  <a:gd name="T16" fmla="*/ 5 w 19"/>
                  <a:gd name="T17" fmla="*/ 2 h 7"/>
                  <a:gd name="T18" fmla="*/ 5 w 19"/>
                  <a:gd name="T19" fmla="*/ 2 h 7"/>
                  <a:gd name="T20" fmla="*/ 0 w 19"/>
                  <a:gd name="T21" fmla="*/ 7 h 7"/>
                  <a:gd name="T22" fmla="*/ 4 w 19"/>
                  <a:gd name="T23" fmla="*/ 6 h 7"/>
                  <a:gd name="T24" fmla="*/ 5 w 19"/>
                  <a:gd name="T25" fmla="*/ 6 h 7"/>
                  <a:gd name="T26" fmla="*/ 6 w 19"/>
                  <a:gd name="T27" fmla="*/ 5 h 7"/>
                  <a:gd name="T28" fmla="*/ 7 w 19"/>
                  <a:gd name="T29" fmla="*/ 5 h 7"/>
                  <a:gd name="T30" fmla="*/ 8 w 19"/>
                  <a:gd name="T31" fmla="*/ 5 h 7"/>
                  <a:gd name="T32" fmla="*/ 10 w 19"/>
                  <a:gd name="T33" fmla="*/ 6 h 7"/>
                  <a:gd name="T34" fmla="*/ 11 w 19"/>
                  <a:gd name="T35" fmla="*/ 6 h 7"/>
                  <a:gd name="T36" fmla="*/ 12 w 19"/>
                  <a:gd name="T37" fmla="*/ 6 h 7"/>
                  <a:gd name="T38" fmla="*/ 13 w 19"/>
                  <a:gd name="T39" fmla="*/ 6 h 7"/>
                  <a:gd name="T40" fmla="*/ 15 w 19"/>
                  <a:gd name="T41" fmla="*/ 5 h 7"/>
                  <a:gd name="T42" fmla="*/ 16 w 19"/>
                  <a:gd name="T43" fmla="*/ 5 h 7"/>
                  <a:gd name="T44" fmla="*/ 17 w 19"/>
                  <a:gd name="T45" fmla="*/ 5 h 7"/>
                  <a:gd name="T46" fmla="*/ 18 w 19"/>
                  <a:gd name="T47" fmla="*/ 4 h 7"/>
                  <a:gd name="T48" fmla="*/ 19 w 19"/>
                  <a:gd name="T49" fmla="*/ 3 h 7"/>
                  <a:gd name="T50" fmla="*/ 15 w 19"/>
                  <a:gd name="T51" fmla="*/ 3 h 7"/>
                  <a:gd name="T52" fmla="*/ 12 w 19"/>
                  <a:gd name="T5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 h="7">
                    <a:moveTo>
                      <a:pt x="12" y="1"/>
                    </a:moveTo>
                    <a:cubicBezTo>
                      <a:pt x="11" y="1"/>
                      <a:pt x="11" y="0"/>
                      <a:pt x="10" y="0"/>
                    </a:cubicBezTo>
                    <a:cubicBezTo>
                      <a:pt x="10" y="0"/>
                      <a:pt x="10" y="0"/>
                      <a:pt x="10" y="0"/>
                    </a:cubicBezTo>
                    <a:cubicBezTo>
                      <a:pt x="10" y="0"/>
                      <a:pt x="9" y="0"/>
                      <a:pt x="9" y="0"/>
                    </a:cubicBezTo>
                    <a:cubicBezTo>
                      <a:pt x="9" y="0"/>
                      <a:pt x="9" y="0"/>
                      <a:pt x="9" y="0"/>
                    </a:cubicBezTo>
                    <a:cubicBezTo>
                      <a:pt x="8" y="0"/>
                      <a:pt x="8" y="0"/>
                      <a:pt x="8" y="0"/>
                    </a:cubicBezTo>
                    <a:cubicBezTo>
                      <a:pt x="8" y="1"/>
                      <a:pt x="7" y="1"/>
                      <a:pt x="7" y="1"/>
                    </a:cubicBezTo>
                    <a:cubicBezTo>
                      <a:pt x="7" y="1"/>
                      <a:pt x="7" y="1"/>
                      <a:pt x="7" y="1"/>
                    </a:cubicBezTo>
                    <a:cubicBezTo>
                      <a:pt x="6" y="1"/>
                      <a:pt x="6" y="2"/>
                      <a:pt x="5" y="2"/>
                    </a:cubicBezTo>
                    <a:cubicBezTo>
                      <a:pt x="5" y="2"/>
                      <a:pt x="5" y="2"/>
                      <a:pt x="5" y="2"/>
                    </a:cubicBezTo>
                    <a:cubicBezTo>
                      <a:pt x="3" y="4"/>
                      <a:pt x="1" y="6"/>
                      <a:pt x="0" y="7"/>
                    </a:cubicBezTo>
                    <a:cubicBezTo>
                      <a:pt x="1" y="7"/>
                      <a:pt x="2" y="6"/>
                      <a:pt x="4" y="6"/>
                    </a:cubicBezTo>
                    <a:cubicBezTo>
                      <a:pt x="4" y="6"/>
                      <a:pt x="4" y="6"/>
                      <a:pt x="5" y="6"/>
                    </a:cubicBezTo>
                    <a:cubicBezTo>
                      <a:pt x="5" y="6"/>
                      <a:pt x="5" y="6"/>
                      <a:pt x="6" y="5"/>
                    </a:cubicBezTo>
                    <a:cubicBezTo>
                      <a:pt x="6" y="5"/>
                      <a:pt x="7" y="5"/>
                      <a:pt x="7" y="5"/>
                    </a:cubicBezTo>
                    <a:cubicBezTo>
                      <a:pt x="7" y="5"/>
                      <a:pt x="8" y="5"/>
                      <a:pt x="8" y="5"/>
                    </a:cubicBezTo>
                    <a:cubicBezTo>
                      <a:pt x="9" y="5"/>
                      <a:pt x="9" y="5"/>
                      <a:pt x="10" y="6"/>
                    </a:cubicBezTo>
                    <a:cubicBezTo>
                      <a:pt x="10" y="6"/>
                      <a:pt x="11" y="6"/>
                      <a:pt x="11" y="6"/>
                    </a:cubicBezTo>
                    <a:cubicBezTo>
                      <a:pt x="11" y="6"/>
                      <a:pt x="11" y="6"/>
                      <a:pt x="12" y="6"/>
                    </a:cubicBezTo>
                    <a:cubicBezTo>
                      <a:pt x="12" y="6"/>
                      <a:pt x="12" y="6"/>
                      <a:pt x="13" y="6"/>
                    </a:cubicBezTo>
                    <a:cubicBezTo>
                      <a:pt x="13" y="6"/>
                      <a:pt x="14" y="6"/>
                      <a:pt x="15" y="5"/>
                    </a:cubicBezTo>
                    <a:cubicBezTo>
                      <a:pt x="15" y="5"/>
                      <a:pt x="16" y="5"/>
                      <a:pt x="16" y="5"/>
                    </a:cubicBezTo>
                    <a:cubicBezTo>
                      <a:pt x="16" y="5"/>
                      <a:pt x="17" y="5"/>
                      <a:pt x="17" y="5"/>
                    </a:cubicBezTo>
                    <a:cubicBezTo>
                      <a:pt x="17" y="4"/>
                      <a:pt x="18" y="4"/>
                      <a:pt x="18" y="4"/>
                    </a:cubicBezTo>
                    <a:cubicBezTo>
                      <a:pt x="19" y="4"/>
                      <a:pt x="19" y="4"/>
                      <a:pt x="19" y="3"/>
                    </a:cubicBezTo>
                    <a:cubicBezTo>
                      <a:pt x="17" y="3"/>
                      <a:pt x="16" y="3"/>
                      <a:pt x="15" y="3"/>
                    </a:cubicBezTo>
                    <a:cubicBezTo>
                      <a:pt x="13" y="3"/>
                      <a:pt x="12" y="2"/>
                      <a:pt x="12" y="1"/>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87" name="Freeform 178">
                <a:extLst>
                  <a:ext uri="{FF2B5EF4-FFF2-40B4-BE49-F238E27FC236}">
                    <a16:creationId xmlns:a16="http://schemas.microsoft.com/office/drawing/2014/main" id="{541A8FE9-A54C-4433-9E2C-716EC56A65E5}"/>
                  </a:ext>
                </a:extLst>
              </p:cNvPr>
              <p:cNvSpPr>
                <a:spLocks/>
              </p:cNvSpPr>
              <p:nvPr/>
            </p:nvSpPr>
            <p:spPr bwMode="auto">
              <a:xfrm>
                <a:off x="7294507" y="3579225"/>
                <a:ext cx="27705" cy="19468"/>
              </a:xfrm>
              <a:custGeom>
                <a:avLst/>
                <a:gdLst>
                  <a:gd name="T0" fmla="*/ 2 w 11"/>
                  <a:gd name="T1" fmla="*/ 3 h 8"/>
                  <a:gd name="T2" fmla="*/ 3 w 11"/>
                  <a:gd name="T3" fmla="*/ 4 h 8"/>
                  <a:gd name="T4" fmla="*/ 5 w 11"/>
                  <a:gd name="T5" fmla="*/ 7 h 8"/>
                  <a:gd name="T6" fmla="*/ 10 w 11"/>
                  <a:gd name="T7" fmla="*/ 8 h 8"/>
                  <a:gd name="T8" fmla="*/ 11 w 11"/>
                  <a:gd name="T9" fmla="*/ 8 h 8"/>
                  <a:gd name="T10" fmla="*/ 11 w 11"/>
                  <a:gd name="T11" fmla="*/ 8 h 8"/>
                  <a:gd name="T12" fmla="*/ 11 w 11"/>
                  <a:gd name="T13" fmla="*/ 7 h 8"/>
                  <a:gd name="T14" fmla="*/ 11 w 11"/>
                  <a:gd name="T15" fmla="*/ 7 h 8"/>
                  <a:gd name="T16" fmla="*/ 11 w 11"/>
                  <a:gd name="T17" fmla="*/ 6 h 8"/>
                  <a:gd name="T18" fmla="*/ 10 w 11"/>
                  <a:gd name="T19" fmla="*/ 6 h 8"/>
                  <a:gd name="T20" fmla="*/ 10 w 11"/>
                  <a:gd name="T21" fmla="*/ 5 h 8"/>
                  <a:gd name="T22" fmla="*/ 9 w 11"/>
                  <a:gd name="T23" fmla="*/ 4 h 8"/>
                  <a:gd name="T24" fmla="*/ 6 w 11"/>
                  <a:gd name="T25" fmla="*/ 2 h 8"/>
                  <a:gd name="T26" fmla="*/ 6 w 11"/>
                  <a:gd name="T27" fmla="*/ 2 h 8"/>
                  <a:gd name="T28" fmla="*/ 4 w 11"/>
                  <a:gd name="T29" fmla="*/ 2 h 8"/>
                  <a:gd name="T30" fmla="*/ 2 w 11"/>
                  <a:gd name="T31" fmla="*/ 1 h 8"/>
                  <a:gd name="T32" fmla="*/ 0 w 11"/>
                  <a:gd name="T33" fmla="*/ 0 h 8"/>
                  <a:gd name="T34" fmla="*/ 0 w 11"/>
                  <a:gd name="T35" fmla="*/ 0 h 8"/>
                  <a:gd name="T36" fmla="*/ 0 w 11"/>
                  <a:gd name="T37" fmla="*/ 0 h 8"/>
                  <a:gd name="T38" fmla="*/ 0 w 11"/>
                  <a:gd name="T39" fmla="*/ 1 h 8"/>
                  <a:gd name="T40" fmla="*/ 1 w 11"/>
                  <a:gd name="T41" fmla="*/ 2 h 8"/>
                  <a:gd name="T42" fmla="*/ 1 w 11"/>
                  <a:gd name="T43" fmla="*/ 2 h 8"/>
                  <a:gd name="T44" fmla="*/ 1 w 11"/>
                  <a:gd name="T45" fmla="*/ 3 h 8"/>
                  <a:gd name="T46" fmla="*/ 2 w 11"/>
                  <a:gd name="T47"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8">
                    <a:moveTo>
                      <a:pt x="2" y="3"/>
                    </a:moveTo>
                    <a:cubicBezTo>
                      <a:pt x="2" y="3"/>
                      <a:pt x="2" y="3"/>
                      <a:pt x="3" y="4"/>
                    </a:cubicBezTo>
                    <a:cubicBezTo>
                      <a:pt x="5" y="5"/>
                      <a:pt x="5" y="6"/>
                      <a:pt x="5" y="7"/>
                    </a:cubicBezTo>
                    <a:cubicBezTo>
                      <a:pt x="5" y="7"/>
                      <a:pt x="6" y="7"/>
                      <a:pt x="10" y="8"/>
                    </a:cubicBezTo>
                    <a:cubicBezTo>
                      <a:pt x="10" y="8"/>
                      <a:pt x="11" y="8"/>
                      <a:pt x="11" y="8"/>
                    </a:cubicBezTo>
                    <a:cubicBezTo>
                      <a:pt x="11" y="8"/>
                      <a:pt x="11" y="8"/>
                      <a:pt x="11" y="8"/>
                    </a:cubicBezTo>
                    <a:cubicBezTo>
                      <a:pt x="11" y="8"/>
                      <a:pt x="11" y="8"/>
                      <a:pt x="11" y="7"/>
                    </a:cubicBezTo>
                    <a:cubicBezTo>
                      <a:pt x="11" y="7"/>
                      <a:pt x="11" y="7"/>
                      <a:pt x="11" y="7"/>
                    </a:cubicBezTo>
                    <a:cubicBezTo>
                      <a:pt x="11" y="7"/>
                      <a:pt x="11" y="6"/>
                      <a:pt x="11" y="6"/>
                    </a:cubicBezTo>
                    <a:cubicBezTo>
                      <a:pt x="11" y="6"/>
                      <a:pt x="10" y="6"/>
                      <a:pt x="10" y="6"/>
                    </a:cubicBezTo>
                    <a:cubicBezTo>
                      <a:pt x="10" y="5"/>
                      <a:pt x="10" y="5"/>
                      <a:pt x="10" y="5"/>
                    </a:cubicBezTo>
                    <a:cubicBezTo>
                      <a:pt x="10" y="5"/>
                      <a:pt x="9" y="4"/>
                      <a:pt x="9" y="4"/>
                    </a:cubicBezTo>
                    <a:cubicBezTo>
                      <a:pt x="7" y="2"/>
                      <a:pt x="7" y="2"/>
                      <a:pt x="6" y="2"/>
                    </a:cubicBezTo>
                    <a:cubicBezTo>
                      <a:pt x="6" y="2"/>
                      <a:pt x="6" y="2"/>
                      <a:pt x="6" y="2"/>
                    </a:cubicBezTo>
                    <a:cubicBezTo>
                      <a:pt x="5" y="2"/>
                      <a:pt x="4" y="2"/>
                      <a:pt x="4" y="2"/>
                    </a:cubicBezTo>
                    <a:cubicBezTo>
                      <a:pt x="3" y="2"/>
                      <a:pt x="3" y="2"/>
                      <a:pt x="2" y="1"/>
                    </a:cubicBezTo>
                    <a:cubicBezTo>
                      <a:pt x="2" y="1"/>
                      <a:pt x="1" y="1"/>
                      <a:pt x="0" y="0"/>
                    </a:cubicBezTo>
                    <a:cubicBezTo>
                      <a:pt x="0" y="0"/>
                      <a:pt x="0" y="0"/>
                      <a:pt x="0" y="0"/>
                    </a:cubicBezTo>
                    <a:cubicBezTo>
                      <a:pt x="0" y="0"/>
                      <a:pt x="0" y="0"/>
                      <a:pt x="0" y="0"/>
                    </a:cubicBezTo>
                    <a:cubicBezTo>
                      <a:pt x="0" y="1"/>
                      <a:pt x="0" y="1"/>
                      <a:pt x="0" y="1"/>
                    </a:cubicBezTo>
                    <a:cubicBezTo>
                      <a:pt x="0" y="1"/>
                      <a:pt x="1" y="1"/>
                      <a:pt x="1" y="2"/>
                    </a:cubicBezTo>
                    <a:cubicBezTo>
                      <a:pt x="1" y="2"/>
                      <a:pt x="1" y="2"/>
                      <a:pt x="1" y="2"/>
                    </a:cubicBezTo>
                    <a:cubicBezTo>
                      <a:pt x="1" y="2"/>
                      <a:pt x="1" y="2"/>
                      <a:pt x="1" y="3"/>
                    </a:cubicBezTo>
                    <a:cubicBezTo>
                      <a:pt x="1" y="3"/>
                      <a:pt x="2" y="3"/>
                      <a:pt x="2" y="3"/>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88" name="Freeform 179">
                <a:extLst>
                  <a:ext uri="{FF2B5EF4-FFF2-40B4-BE49-F238E27FC236}">
                    <a16:creationId xmlns:a16="http://schemas.microsoft.com/office/drawing/2014/main" id="{9C8871E1-C09C-4F3C-8794-8E89DAB722A2}"/>
                  </a:ext>
                </a:extLst>
              </p:cNvPr>
              <p:cNvSpPr>
                <a:spLocks/>
              </p:cNvSpPr>
              <p:nvPr/>
            </p:nvSpPr>
            <p:spPr bwMode="auto">
              <a:xfrm>
                <a:off x="7999089" y="3460922"/>
                <a:ext cx="303247" cy="125791"/>
              </a:xfrm>
              <a:custGeom>
                <a:avLst/>
                <a:gdLst>
                  <a:gd name="T0" fmla="*/ 50 w 121"/>
                  <a:gd name="T1" fmla="*/ 46 h 51"/>
                  <a:gd name="T2" fmla="*/ 54 w 121"/>
                  <a:gd name="T3" fmla="*/ 41 h 51"/>
                  <a:gd name="T4" fmla="*/ 63 w 121"/>
                  <a:gd name="T5" fmla="*/ 37 h 51"/>
                  <a:gd name="T6" fmla="*/ 72 w 121"/>
                  <a:gd name="T7" fmla="*/ 36 h 51"/>
                  <a:gd name="T8" fmla="*/ 82 w 121"/>
                  <a:gd name="T9" fmla="*/ 33 h 51"/>
                  <a:gd name="T10" fmla="*/ 93 w 121"/>
                  <a:gd name="T11" fmla="*/ 30 h 51"/>
                  <a:gd name="T12" fmla="*/ 110 w 121"/>
                  <a:gd name="T13" fmla="*/ 20 h 51"/>
                  <a:gd name="T14" fmla="*/ 121 w 121"/>
                  <a:gd name="T15" fmla="*/ 14 h 51"/>
                  <a:gd name="T16" fmla="*/ 121 w 121"/>
                  <a:gd name="T17" fmla="*/ 13 h 51"/>
                  <a:gd name="T18" fmla="*/ 119 w 121"/>
                  <a:gd name="T19" fmla="*/ 13 h 51"/>
                  <a:gd name="T20" fmla="*/ 118 w 121"/>
                  <a:gd name="T21" fmla="*/ 13 h 51"/>
                  <a:gd name="T22" fmla="*/ 108 w 121"/>
                  <a:gd name="T23" fmla="*/ 8 h 51"/>
                  <a:gd name="T24" fmla="*/ 102 w 121"/>
                  <a:gd name="T25" fmla="*/ 7 h 51"/>
                  <a:gd name="T26" fmla="*/ 71 w 121"/>
                  <a:gd name="T27" fmla="*/ 6 h 51"/>
                  <a:gd name="T28" fmla="*/ 57 w 121"/>
                  <a:gd name="T29" fmla="*/ 1 h 51"/>
                  <a:gd name="T30" fmla="*/ 36 w 121"/>
                  <a:gd name="T31" fmla="*/ 8 h 51"/>
                  <a:gd name="T32" fmla="*/ 14 w 121"/>
                  <a:gd name="T33" fmla="*/ 16 h 51"/>
                  <a:gd name="T34" fmla="*/ 14 w 121"/>
                  <a:gd name="T35" fmla="*/ 16 h 51"/>
                  <a:gd name="T36" fmla="*/ 14 w 121"/>
                  <a:gd name="T37" fmla="*/ 16 h 51"/>
                  <a:gd name="T38" fmla="*/ 13 w 121"/>
                  <a:gd name="T39" fmla="*/ 17 h 51"/>
                  <a:gd name="T40" fmla="*/ 13 w 121"/>
                  <a:gd name="T41" fmla="*/ 19 h 51"/>
                  <a:gd name="T42" fmla="*/ 12 w 121"/>
                  <a:gd name="T43" fmla="*/ 21 h 51"/>
                  <a:gd name="T44" fmla="*/ 14 w 121"/>
                  <a:gd name="T45" fmla="*/ 22 h 51"/>
                  <a:gd name="T46" fmla="*/ 15 w 121"/>
                  <a:gd name="T47" fmla="*/ 24 h 51"/>
                  <a:gd name="T48" fmla="*/ 23 w 121"/>
                  <a:gd name="T49" fmla="*/ 24 h 51"/>
                  <a:gd name="T50" fmla="*/ 42 w 121"/>
                  <a:gd name="T51" fmla="*/ 34 h 51"/>
                  <a:gd name="T52" fmla="*/ 31 w 121"/>
                  <a:gd name="T53" fmla="*/ 40 h 51"/>
                  <a:gd name="T54" fmla="*/ 24 w 121"/>
                  <a:gd name="T55" fmla="*/ 40 h 51"/>
                  <a:gd name="T56" fmla="*/ 22 w 121"/>
                  <a:gd name="T57" fmla="*/ 41 h 51"/>
                  <a:gd name="T58" fmla="*/ 19 w 121"/>
                  <a:gd name="T59" fmla="*/ 42 h 51"/>
                  <a:gd name="T60" fmla="*/ 15 w 121"/>
                  <a:gd name="T61" fmla="*/ 42 h 51"/>
                  <a:gd name="T62" fmla="*/ 13 w 121"/>
                  <a:gd name="T63" fmla="*/ 42 h 51"/>
                  <a:gd name="T64" fmla="*/ 11 w 121"/>
                  <a:gd name="T65" fmla="*/ 42 h 51"/>
                  <a:gd name="T66" fmla="*/ 9 w 121"/>
                  <a:gd name="T67" fmla="*/ 42 h 51"/>
                  <a:gd name="T68" fmla="*/ 7 w 121"/>
                  <a:gd name="T69" fmla="*/ 42 h 51"/>
                  <a:gd name="T70" fmla="*/ 0 w 121"/>
                  <a:gd name="T71" fmla="*/ 48 h 51"/>
                  <a:gd name="T72" fmla="*/ 10 w 121"/>
                  <a:gd name="T73" fmla="*/ 47 h 51"/>
                  <a:gd name="T74" fmla="*/ 26 w 121"/>
                  <a:gd name="T75" fmla="*/ 49 h 51"/>
                  <a:gd name="T76" fmla="*/ 33 w 121"/>
                  <a:gd name="T77" fmla="*/ 50 h 51"/>
                  <a:gd name="T78" fmla="*/ 35 w 121"/>
                  <a:gd name="T79" fmla="*/ 51 h 51"/>
                  <a:gd name="T80" fmla="*/ 38 w 121"/>
                  <a:gd name="T81" fmla="*/ 51 h 51"/>
                  <a:gd name="T82" fmla="*/ 40 w 121"/>
                  <a:gd name="T83" fmla="*/ 51 h 51"/>
                  <a:gd name="T84" fmla="*/ 44 w 121"/>
                  <a:gd name="T85" fmla="*/ 50 h 51"/>
                  <a:gd name="T86" fmla="*/ 45 w 121"/>
                  <a:gd name="T87" fmla="*/ 50 h 51"/>
                  <a:gd name="T88" fmla="*/ 50 w 121"/>
                  <a:gd name="T89" fmla="*/ 4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1" h="51">
                    <a:moveTo>
                      <a:pt x="50" y="48"/>
                    </a:moveTo>
                    <a:cubicBezTo>
                      <a:pt x="50" y="48"/>
                      <a:pt x="50" y="47"/>
                      <a:pt x="50" y="47"/>
                    </a:cubicBezTo>
                    <a:cubicBezTo>
                      <a:pt x="50" y="47"/>
                      <a:pt x="50" y="47"/>
                      <a:pt x="50" y="46"/>
                    </a:cubicBezTo>
                    <a:cubicBezTo>
                      <a:pt x="50" y="46"/>
                      <a:pt x="50" y="46"/>
                      <a:pt x="50" y="46"/>
                    </a:cubicBezTo>
                    <a:cubicBezTo>
                      <a:pt x="50" y="46"/>
                      <a:pt x="50" y="45"/>
                      <a:pt x="50" y="45"/>
                    </a:cubicBezTo>
                    <a:cubicBezTo>
                      <a:pt x="50" y="42"/>
                      <a:pt x="53" y="42"/>
                      <a:pt x="54" y="41"/>
                    </a:cubicBezTo>
                    <a:cubicBezTo>
                      <a:pt x="55" y="41"/>
                      <a:pt x="55" y="41"/>
                      <a:pt x="56" y="41"/>
                    </a:cubicBezTo>
                    <a:cubicBezTo>
                      <a:pt x="57" y="41"/>
                      <a:pt x="58" y="40"/>
                      <a:pt x="59" y="39"/>
                    </a:cubicBezTo>
                    <a:cubicBezTo>
                      <a:pt x="60" y="38"/>
                      <a:pt x="61" y="37"/>
                      <a:pt x="63" y="37"/>
                    </a:cubicBezTo>
                    <a:cubicBezTo>
                      <a:pt x="63" y="37"/>
                      <a:pt x="64" y="37"/>
                      <a:pt x="65" y="36"/>
                    </a:cubicBezTo>
                    <a:cubicBezTo>
                      <a:pt x="66" y="35"/>
                      <a:pt x="68" y="34"/>
                      <a:pt x="70" y="35"/>
                    </a:cubicBezTo>
                    <a:cubicBezTo>
                      <a:pt x="70" y="35"/>
                      <a:pt x="71" y="36"/>
                      <a:pt x="72" y="36"/>
                    </a:cubicBezTo>
                    <a:cubicBezTo>
                      <a:pt x="73" y="37"/>
                      <a:pt x="74" y="38"/>
                      <a:pt x="76" y="37"/>
                    </a:cubicBezTo>
                    <a:cubicBezTo>
                      <a:pt x="77" y="36"/>
                      <a:pt x="78" y="36"/>
                      <a:pt x="78" y="36"/>
                    </a:cubicBezTo>
                    <a:cubicBezTo>
                      <a:pt x="79" y="36"/>
                      <a:pt x="80" y="35"/>
                      <a:pt x="82" y="33"/>
                    </a:cubicBezTo>
                    <a:cubicBezTo>
                      <a:pt x="84" y="30"/>
                      <a:pt x="86" y="29"/>
                      <a:pt x="89" y="29"/>
                    </a:cubicBezTo>
                    <a:cubicBezTo>
                      <a:pt x="90" y="29"/>
                      <a:pt x="91" y="29"/>
                      <a:pt x="92" y="29"/>
                    </a:cubicBezTo>
                    <a:cubicBezTo>
                      <a:pt x="93" y="30"/>
                      <a:pt x="93" y="30"/>
                      <a:pt x="93" y="30"/>
                    </a:cubicBezTo>
                    <a:cubicBezTo>
                      <a:pt x="98" y="30"/>
                      <a:pt x="100" y="28"/>
                      <a:pt x="101" y="25"/>
                    </a:cubicBezTo>
                    <a:cubicBezTo>
                      <a:pt x="102" y="23"/>
                      <a:pt x="105" y="22"/>
                      <a:pt x="107" y="21"/>
                    </a:cubicBezTo>
                    <a:cubicBezTo>
                      <a:pt x="108" y="21"/>
                      <a:pt x="109" y="20"/>
                      <a:pt x="110" y="20"/>
                    </a:cubicBezTo>
                    <a:cubicBezTo>
                      <a:pt x="113" y="18"/>
                      <a:pt x="118" y="16"/>
                      <a:pt x="120" y="15"/>
                    </a:cubicBezTo>
                    <a:cubicBezTo>
                      <a:pt x="121" y="15"/>
                      <a:pt x="121" y="15"/>
                      <a:pt x="121" y="15"/>
                    </a:cubicBezTo>
                    <a:cubicBezTo>
                      <a:pt x="121" y="15"/>
                      <a:pt x="121" y="14"/>
                      <a:pt x="121" y="14"/>
                    </a:cubicBezTo>
                    <a:cubicBezTo>
                      <a:pt x="121" y="14"/>
                      <a:pt x="121" y="14"/>
                      <a:pt x="121" y="14"/>
                    </a:cubicBezTo>
                    <a:cubicBezTo>
                      <a:pt x="121" y="14"/>
                      <a:pt x="121" y="14"/>
                      <a:pt x="121" y="14"/>
                    </a:cubicBezTo>
                    <a:cubicBezTo>
                      <a:pt x="121" y="14"/>
                      <a:pt x="121" y="14"/>
                      <a:pt x="121" y="13"/>
                    </a:cubicBezTo>
                    <a:cubicBezTo>
                      <a:pt x="121" y="13"/>
                      <a:pt x="120" y="13"/>
                      <a:pt x="120" y="13"/>
                    </a:cubicBezTo>
                    <a:cubicBezTo>
                      <a:pt x="120" y="13"/>
                      <a:pt x="120" y="13"/>
                      <a:pt x="120" y="13"/>
                    </a:cubicBezTo>
                    <a:cubicBezTo>
                      <a:pt x="120" y="13"/>
                      <a:pt x="120" y="13"/>
                      <a:pt x="119" y="13"/>
                    </a:cubicBezTo>
                    <a:cubicBezTo>
                      <a:pt x="119" y="13"/>
                      <a:pt x="119" y="13"/>
                      <a:pt x="119" y="13"/>
                    </a:cubicBezTo>
                    <a:cubicBezTo>
                      <a:pt x="119" y="13"/>
                      <a:pt x="119" y="13"/>
                      <a:pt x="119" y="13"/>
                    </a:cubicBezTo>
                    <a:cubicBezTo>
                      <a:pt x="118" y="13"/>
                      <a:pt x="118" y="13"/>
                      <a:pt x="118" y="13"/>
                    </a:cubicBezTo>
                    <a:cubicBezTo>
                      <a:pt x="117" y="13"/>
                      <a:pt x="117" y="13"/>
                      <a:pt x="117" y="13"/>
                    </a:cubicBezTo>
                    <a:cubicBezTo>
                      <a:pt x="115" y="13"/>
                      <a:pt x="114" y="13"/>
                      <a:pt x="112" y="10"/>
                    </a:cubicBezTo>
                    <a:cubicBezTo>
                      <a:pt x="110" y="8"/>
                      <a:pt x="109" y="8"/>
                      <a:pt x="108" y="8"/>
                    </a:cubicBezTo>
                    <a:cubicBezTo>
                      <a:pt x="108" y="8"/>
                      <a:pt x="108" y="8"/>
                      <a:pt x="108" y="8"/>
                    </a:cubicBezTo>
                    <a:cubicBezTo>
                      <a:pt x="107" y="8"/>
                      <a:pt x="107" y="8"/>
                      <a:pt x="106" y="8"/>
                    </a:cubicBezTo>
                    <a:cubicBezTo>
                      <a:pt x="105" y="8"/>
                      <a:pt x="103" y="8"/>
                      <a:pt x="102" y="7"/>
                    </a:cubicBezTo>
                    <a:cubicBezTo>
                      <a:pt x="98" y="7"/>
                      <a:pt x="87" y="5"/>
                      <a:pt x="79" y="5"/>
                    </a:cubicBezTo>
                    <a:cubicBezTo>
                      <a:pt x="75" y="5"/>
                      <a:pt x="74" y="6"/>
                      <a:pt x="73" y="6"/>
                    </a:cubicBezTo>
                    <a:cubicBezTo>
                      <a:pt x="73" y="6"/>
                      <a:pt x="72" y="6"/>
                      <a:pt x="71" y="6"/>
                    </a:cubicBezTo>
                    <a:cubicBezTo>
                      <a:pt x="67" y="6"/>
                      <a:pt x="63" y="4"/>
                      <a:pt x="60" y="2"/>
                    </a:cubicBezTo>
                    <a:cubicBezTo>
                      <a:pt x="59" y="2"/>
                      <a:pt x="59" y="2"/>
                      <a:pt x="58" y="2"/>
                    </a:cubicBezTo>
                    <a:cubicBezTo>
                      <a:pt x="57" y="1"/>
                      <a:pt x="57" y="1"/>
                      <a:pt x="57" y="1"/>
                    </a:cubicBezTo>
                    <a:cubicBezTo>
                      <a:pt x="55" y="0"/>
                      <a:pt x="48" y="1"/>
                      <a:pt x="47" y="5"/>
                    </a:cubicBezTo>
                    <a:cubicBezTo>
                      <a:pt x="47" y="9"/>
                      <a:pt x="44" y="10"/>
                      <a:pt x="43" y="10"/>
                    </a:cubicBezTo>
                    <a:cubicBezTo>
                      <a:pt x="41" y="10"/>
                      <a:pt x="39" y="9"/>
                      <a:pt x="36" y="8"/>
                    </a:cubicBezTo>
                    <a:cubicBezTo>
                      <a:pt x="33" y="6"/>
                      <a:pt x="30" y="6"/>
                      <a:pt x="27" y="6"/>
                    </a:cubicBezTo>
                    <a:cubicBezTo>
                      <a:pt x="24" y="6"/>
                      <a:pt x="22" y="6"/>
                      <a:pt x="22" y="7"/>
                    </a:cubicBezTo>
                    <a:cubicBezTo>
                      <a:pt x="22" y="11"/>
                      <a:pt x="17" y="15"/>
                      <a:pt x="14" y="16"/>
                    </a:cubicBezTo>
                    <a:cubicBezTo>
                      <a:pt x="14" y="16"/>
                      <a:pt x="14" y="16"/>
                      <a:pt x="14" y="16"/>
                    </a:cubicBezTo>
                    <a:cubicBezTo>
                      <a:pt x="14" y="16"/>
                      <a:pt x="14" y="16"/>
                      <a:pt x="14" y="16"/>
                    </a:cubicBezTo>
                    <a:cubicBezTo>
                      <a:pt x="14" y="16"/>
                      <a:pt x="14" y="16"/>
                      <a:pt x="14" y="16"/>
                    </a:cubicBezTo>
                    <a:cubicBezTo>
                      <a:pt x="14" y="16"/>
                      <a:pt x="14" y="16"/>
                      <a:pt x="14" y="16"/>
                    </a:cubicBezTo>
                    <a:cubicBezTo>
                      <a:pt x="14" y="16"/>
                      <a:pt x="14" y="16"/>
                      <a:pt x="14" y="16"/>
                    </a:cubicBezTo>
                    <a:cubicBezTo>
                      <a:pt x="14" y="16"/>
                      <a:pt x="14" y="16"/>
                      <a:pt x="14" y="16"/>
                    </a:cubicBezTo>
                    <a:cubicBezTo>
                      <a:pt x="14" y="16"/>
                      <a:pt x="14" y="17"/>
                      <a:pt x="14" y="17"/>
                    </a:cubicBezTo>
                    <a:cubicBezTo>
                      <a:pt x="14" y="17"/>
                      <a:pt x="14" y="17"/>
                      <a:pt x="13" y="17"/>
                    </a:cubicBezTo>
                    <a:cubicBezTo>
                      <a:pt x="13" y="17"/>
                      <a:pt x="13" y="17"/>
                      <a:pt x="13" y="17"/>
                    </a:cubicBezTo>
                    <a:cubicBezTo>
                      <a:pt x="13" y="17"/>
                      <a:pt x="13" y="18"/>
                      <a:pt x="13" y="18"/>
                    </a:cubicBezTo>
                    <a:cubicBezTo>
                      <a:pt x="13" y="18"/>
                      <a:pt x="13" y="18"/>
                      <a:pt x="13" y="18"/>
                    </a:cubicBezTo>
                    <a:cubicBezTo>
                      <a:pt x="13" y="18"/>
                      <a:pt x="13" y="19"/>
                      <a:pt x="13" y="19"/>
                    </a:cubicBezTo>
                    <a:cubicBezTo>
                      <a:pt x="12" y="19"/>
                      <a:pt x="12" y="19"/>
                      <a:pt x="12" y="19"/>
                    </a:cubicBezTo>
                    <a:cubicBezTo>
                      <a:pt x="12" y="20"/>
                      <a:pt x="12" y="20"/>
                      <a:pt x="12" y="20"/>
                    </a:cubicBezTo>
                    <a:cubicBezTo>
                      <a:pt x="12" y="20"/>
                      <a:pt x="12" y="21"/>
                      <a:pt x="12" y="21"/>
                    </a:cubicBezTo>
                    <a:cubicBezTo>
                      <a:pt x="12" y="21"/>
                      <a:pt x="12" y="21"/>
                      <a:pt x="12" y="21"/>
                    </a:cubicBezTo>
                    <a:cubicBezTo>
                      <a:pt x="13" y="21"/>
                      <a:pt x="13" y="22"/>
                      <a:pt x="14" y="22"/>
                    </a:cubicBezTo>
                    <a:cubicBezTo>
                      <a:pt x="14" y="22"/>
                      <a:pt x="14" y="22"/>
                      <a:pt x="14" y="22"/>
                    </a:cubicBezTo>
                    <a:cubicBezTo>
                      <a:pt x="14" y="23"/>
                      <a:pt x="15" y="23"/>
                      <a:pt x="15" y="24"/>
                    </a:cubicBezTo>
                    <a:cubicBezTo>
                      <a:pt x="15" y="24"/>
                      <a:pt x="15" y="24"/>
                      <a:pt x="15" y="24"/>
                    </a:cubicBezTo>
                    <a:cubicBezTo>
                      <a:pt x="15" y="24"/>
                      <a:pt x="15" y="24"/>
                      <a:pt x="15" y="24"/>
                    </a:cubicBezTo>
                    <a:cubicBezTo>
                      <a:pt x="16" y="25"/>
                      <a:pt x="17" y="25"/>
                      <a:pt x="18" y="26"/>
                    </a:cubicBezTo>
                    <a:cubicBezTo>
                      <a:pt x="18" y="26"/>
                      <a:pt x="19" y="26"/>
                      <a:pt x="19" y="26"/>
                    </a:cubicBezTo>
                    <a:cubicBezTo>
                      <a:pt x="21" y="26"/>
                      <a:pt x="22" y="25"/>
                      <a:pt x="23" y="24"/>
                    </a:cubicBezTo>
                    <a:cubicBezTo>
                      <a:pt x="23" y="24"/>
                      <a:pt x="23" y="23"/>
                      <a:pt x="25" y="23"/>
                    </a:cubicBezTo>
                    <a:cubicBezTo>
                      <a:pt x="28" y="23"/>
                      <a:pt x="36" y="27"/>
                      <a:pt x="40" y="31"/>
                    </a:cubicBezTo>
                    <a:cubicBezTo>
                      <a:pt x="41" y="32"/>
                      <a:pt x="42" y="33"/>
                      <a:pt x="42" y="34"/>
                    </a:cubicBezTo>
                    <a:cubicBezTo>
                      <a:pt x="42" y="35"/>
                      <a:pt x="41" y="35"/>
                      <a:pt x="39" y="35"/>
                    </a:cubicBezTo>
                    <a:cubicBezTo>
                      <a:pt x="38" y="36"/>
                      <a:pt x="36" y="36"/>
                      <a:pt x="35" y="38"/>
                    </a:cubicBezTo>
                    <a:cubicBezTo>
                      <a:pt x="34" y="40"/>
                      <a:pt x="33" y="40"/>
                      <a:pt x="31" y="40"/>
                    </a:cubicBezTo>
                    <a:cubicBezTo>
                      <a:pt x="29" y="40"/>
                      <a:pt x="28" y="40"/>
                      <a:pt x="27" y="40"/>
                    </a:cubicBezTo>
                    <a:cubicBezTo>
                      <a:pt x="26" y="40"/>
                      <a:pt x="26" y="40"/>
                      <a:pt x="25" y="40"/>
                    </a:cubicBezTo>
                    <a:cubicBezTo>
                      <a:pt x="25" y="40"/>
                      <a:pt x="24" y="40"/>
                      <a:pt x="24" y="40"/>
                    </a:cubicBezTo>
                    <a:cubicBezTo>
                      <a:pt x="24" y="40"/>
                      <a:pt x="24" y="40"/>
                      <a:pt x="23" y="40"/>
                    </a:cubicBezTo>
                    <a:cubicBezTo>
                      <a:pt x="23" y="41"/>
                      <a:pt x="23" y="41"/>
                      <a:pt x="23" y="41"/>
                    </a:cubicBezTo>
                    <a:cubicBezTo>
                      <a:pt x="22" y="41"/>
                      <a:pt x="22" y="41"/>
                      <a:pt x="22" y="41"/>
                    </a:cubicBezTo>
                    <a:cubicBezTo>
                      <a:pt x="21" y="41"/>
                      <a:pt x="21" y="41"/>
                      <a:pt x="21" y="41"/>
                    </a:cubicBezTo>
                    <a:cubicBezTo>
                      <a:pt x="20" y="41"/>
                      <a:pt x="20" y="41"/>
                      <a:pt x="20" y="41"/>
                    </a:cubicBezTo>
                    <a:cubicBezTo>
                      <a:pt x="19" y="42"/>
                      <a:pt x="19" y="42"/>
                      <a:pt x="19" y="42"/>
                    </a:cubicBezTo>
                    <a:cubicBezTo>
                      <a:pt x="18" y="42"/>
                      <a:pt x="18" y="42"/>
                      <a:pt x="18" y="42"/>
                    </a:cubicBezTo>
                    <a:cubicBezTo>
                      <a:pt x="17" y="42"/>
                      <a:pt x="17" y="42"/>
                      <a:pt x="17" y="42"/>
                    </a:cubicBezTo>
                    <a:cubicBezTo>
                      <a:pt x="16" y="42"/>
                      <a:pt x="16" y="42"/>
                      <a:pt x="15" y="42"/>
                    </a:cubicBezTo>
                    <a:cubicBezTo>
                      <a:pt x="15" y="42"/>
                      <a:pt x="15" y="42"/>
                      <a:pt x="15" y="42"/>
                    </a:cubicBezTo>
                    <a:cubicBezTo>
                      <a:pt x="14" y="42"/>
                      <a:pt x="14" y="42"/>
                      <a:pt x="13" y="42"/>
                    </a:cubicBezTo>
                    <a:cubicBezTo>
                      <a:pt x="13" y="42"/>
                      <a:pt x="13" y="42"/>
                      <a:pt x="13" y="42"/>
                    </a:cubicBezTo>
                    <a:cubicBezTo>
                      <a:pt x="12" y="42"/>
                      <a:pt x="12" y="42"/>
                      <a:pt x="11" y="42"/>
                    </a:cubicBezTo>
                    <a:cubicBezTo>
                      <a:pt x="11" y="42"/>
                      <a:pt x="11" y="42"/>
                      <a:pt x="11" y="42"/>
                    </a:cubicBezTo>
                    <a:cubicBezTo>
                      <a:pt x="11" y="42"/>
                      <a:pt x="11" y="42"/>
                      <a:pt x="11" y="42"/>
                    </a:cubicBezTo>
                    <a:cubicBezTo>
                      <a:pt x="11" y="42"/>
                      <a:pt x="11" y="42"/>
                      <a:pt x="11" y="42"/>
                    </a:cubicBezTo>
                    <a:cubicBezTo>
                      <a:pt x="9" y="42"/>
                      <a:pt x="9" y="42"/>
                      <a:pt x="9" y="42"/>
                    </a:cubicBezTo>
                    <a:cubicBezTo>
                      <a:pt x="9" y="42"/>
                      <a:pt x="9" y="42"/>
                      <a:pt x="9" y="42"/>
                    </a:cubicBezTo>
                    <a:cubicBezTo>
                      <a:pt x="9" y="42"/>
                      <a:pt x="8" y="42"/>
                      <a:pt x="8" y="42"/>
                    </a:cubicBezTo>
                    <a:cubicBezTo>
                      <a:pt x="8" y="42"/>
                      <a:pt x="7" y="42"/>
                      <a:pt x="7" y="42"/>
                    </a:cubicBezTo>
                    <a:cubicBezTo>
                      <a:pt x="7" y="42"/>
                      <a:pt x="7" y="42"/>
                      <a:pt x="7" y="42"/>
                    </a:cubicBezTo>
                    <a:cubicBezTo>
                      <a:pt x="7" y="42"/>
                      <a:pt x="7" y="42"/>
                      <a:pt x="7" y="42"/>
                    </a:cubicBezTo>
                    <a:cubicBezTo>
                      <a:pt x="5" y="42"/>
                      <a:pt x="3" y="44"/>
                      <a:pt x="1" y="46"/>
                    </a:cubicBezTo>
                    <a:cubicBezTo>
                      <a:pt x="0" y="47"/>
                      <a:pt x="0" y="47"/>
                      <a:pt x="0" y="48"/>
                    </a:cubicBezTo>
                    <a:cubicBezTo>
                      <a:pt x="0" y="48"/>
                      <a:pt x="1" y="48"/>
                      <a:pt x="1" y="48"/>
                    </a:cubicBezTo>
                    <a:cubicBezTo>
                      <a:pt x="2" y="48"/>
                      <a:pt x="4" y="48"/>
                      <a:pt x="5" y="48"/>
                    </a:cubicBezTo>
                    <a:cubicBezTo>
                      <a:pt x="7" y="47"/>
                      <a:pt x="8" y="47"/>
                      <a:pt x="10" y="47"/>
                    </a:cubicBezTo>
                    <a:cubicBezTo>
                      <a:pt x="13" y="47"/>
                      <a:pt x="14" y="48"/>
                      <a:pt x="16" y="49"/>
                    </a:cubicBezTo>
                    <a:cubicBezTo>
                      <a:pt x="17" y="49"/>
                      <a:pt x="19" y="49"/>
                      <a:pt x="21" y="48"/>
                    </a:cubicBezTo>
                    <a:cubicBezTo>
                      <a:pt x="23" y="48"/>
                      <a:pt x="25" y="47"/>
                      <a:pt x="26" y="49"/>
                    </a:cubicBezTo>
                    <a:cubicBezTo>
                      <a:pt x="27" y="50"/>
                      <a:pt x="28" y="51"/>
                      <a:pt x="30" y="51"/>
                    </a:cubicBezTo>
                    <a:cubicBezTo>
                      <a:pt x="30" y="51"/>
                      <a:pt x="31" y="50"/>
                      <a:pt x="31" y="50"/>
                    </a:cubicBezTo>
                    <a:cubicBezTo>
                      <a:pt x="32" y="50"/>
                      <a:pt x="33" y="50"/>
                      <a:pt x="33" y="50"/>
                    </a:cubicBezTo>
                    <a:cubicBezTo>
                      <a:pt x="33" y="50"/>
                      <a:pt x="33" y="50"/>
                      <a:pt x="34" y="50"/>
                    </a:cubicBezTo>
                    <a:cubicBezTo>
                      <a:pt x="34" y="50"/>
                      <a:pt x="34" y="50"/>
                      <a:pt x="34" y="50"/>
                    </a:cubicBezTo>
                    <a:cubicBezTo>
                      <a:pt x="34" y="50"/>
                      <a:pt x="35" y="50"/>
                      <a:pt x="35" y="51"/>
                    </a:cubicBezTo>
                    <a:cubicBezTo>
                      <a:pt x="35" y="51"/>
                      <a:pt x="35" y="51"/>
                      <a:pt x="35" y="51"/>
                    </a:cubicBezTo>
                    <a:cubicBezTo>
                      <a:pt x="35" y="51"/>
                      <a:pt x="36" y="51"/>
                      <a:pt x="37" y="51"/>
                    </a:cubicBezTo>
                    <a:cubicBezTo>
                      <a:pt x="37" y="51"/>
                      <a:pt x="38" y="51"/>
                      <a:pt x="38" y="51"/>
                    </a:cubicBezTo>
                    <a:cubicBezTo>
                      <a:pt x="38" y="51"/>
                      <a:pt x="38" y="51"/>
                      <a:pt x="39" y="51"/>
                    </a:cubicBezTo>
                    <a:cubicBezTo>
                      <a:pt x="39" y="51"/>
                      <a:pt x="39" y="51"/>
                      <a:pt x="40" y="51"/>
                    </a:cubicBezTo>
                    <a:cubicBezTo>
                      <a:pt x="40" y="51"/>
                      <a:pt x="40" y="51"/>
                      <a:pt x="40" y="51"/>
                    </a:cubicBezTo>
                    <a:cubicBezTo>
                      <a:pt x="41" y="51"/>
                      <a:pt x="41" y="51"/>
                      <a:pt x="42" y="51"/>
                    </a:cubicBezTo>
                    <a:cubicBezTo>
                      <a:pt x="42" y="51"/>
                      <a:pt x="42" y="51"/>
                      <a:pt x="42" y="51"/>
                    </a:cubicBezTo>
                    <a:cubicBezTo>
                      <a:pt x="43" y="50"/>
                      <a:pt x="43" y="50"/>
                      <a:pt x="44" y="50"/>
                    </a:cubicBezTo>
                    <a:cubicBezTo>
                      <a:pt x="44" y="50"/>
                      <a:pt x="44" y="50"/>
                      <a:pt x="44" y="50"/>
                    </a:cubicBezTo>
                    <a:cubicBezTo>
                      <a:pt x="44" y="50"/>
                      <a:pt x="45" y="50"/>
                      <a:pt x="45" y="50"/>
                    </a:cubicBezTo>
                    <a:cubicBezTo>
                      <a:pt x="45" y="50"/>
                      <a:pt x="45" y="50"/>
                      <a:pt x="45" y="50"/>
                    </a:cubicBezTo>
                    <a:cubicBezTo>
                      <a:pt x="47" y="50"/>
                      <a:pt x="48" y="50"/>
                      <a:pt x="49" y="50"/>
                    </a:cubicBezTo>
                    <a:cubicBezTo>
                      <a:pt x="49" y="50"/>
                      <a:pt x="49" y="49"/>
                      <a:pt x="49" y="49"/>
                    </a:cubicBezTo>
                    <a:cubicBezTo>
                      <a:pt x="49" y="49"/>
                      <a:pt x="49" y="49"/>
                      <a:pt x="50" y="49"/>
                    </a:cubicBezTo>
                    <a:cubicBezTo>
                      <a:pt x="50" y="48"/>
                      <a:pt x="50" y="48"/>
                      <a:pt x="50" y="48"/>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89" name="Freeform 181">
                <a:extLst>
                  <a:ext uri="{FF2B5EF4-FFF2-40B4-BE49-F238E27FC236}">
                    <a16:creationId xmlns:a16="http://schemas.microsoft.com/office/drawing/2014/main" id="{C8011600-0458-4723-A95C-F081FBFFF4E4}"/>
                  </a:ext>
                </a:extLst>
              </p:cNvPr>
              <p:cNvSpPr>
                <a:spLocks/>
              </p:cNvSpPr>
              <p:nvPr/>
            </p:nvSpPr>
            <p:spPr bwMode="auto">
              <a:xfrm>
                <a:off x="8828713" y="4575075"/>
                <a:ext cx="115308" cy="143013"/>
              </a:xfrm>
              <a:custGeom>
                <a:avLst/>
                <a:gdLst>
                  <a:gd name="T0" fmla="*/ 21 w 46"/>
                  <a:gd name="T1" fmla="*/ 5 h 58"/>
                  <a:gd name="T2" fmla="*/ 21 w 46"/>
                  <a:gd name="T3" fmla="*/ 6 h 58"/>
                  <a:gd name="T4" fmla="*/ 20 w 46"/>
                  <a:gd name="T5" fmla="*/ 8 h 58"/>
                  <a:gd name="T6" fmla="*/ 15 w 46"/>
                  <a:gd name="T7" fmla="*/ 8 h 58"/>
                  <a:gd name="T8" fmla="*/ 12 w 46"/>
                  <a:gd name="T9" fmla="*/ 8 h 58"/>
                  <a:gd name="T10" fmla="*/ 12 w 46"/>
                  <a:gd name="T11" fmla="*/ 8 h 58"/>
                  <a:gd name="T12" fmla="*/ 12 w 46"/>
                  <a:gd name="T13" fmla="*/ 8 h 58"/>
                  <a:gd name="T14" fmla="*/ 11 w 46"/>
                  <a:gd name="T15" fmla="*/ 8 h 58"/>
                  <a:gd name="T16" fmla="*/ 11 w 46"/>
                  <a:gd name="T17" fmla="*/ 7 h 58"/>
                  <a:gd name="T18" fmla="*/ 10 w 46"/>
                  <a:gd name="T19" fmla="*/ 7 h 58"/>
                  <a:gd name="T20" fmla="*/ 10 w 46"/>
                  <a:gd name="T21" fmla="*/ 7 h 58"/>
                  <a:gd name="T22" fmla="*/ 10 w 46"/>
                  <a:gd name="T23" fmla="*/ 6 h 58"/>
                  <a:gd name="T24" fmla="*/ 10 w 46"/>
                  <a:gd name="T25" fmla="*/ 6 h 58"/>
                  <a:gd name="T26" fmla="*/ 5 w 46"/>
                  <a:gd name="T27" fmla="*/ 0 h 58"/>
                  <a:gd name="T28" fmla="*/ 1 w 46"/>
                  <a:gd name="T29" fmla="*/ 0 h 58"/>
                  <a:gd name="T30" fmla="*/ 0 w 46"/>
                  <a:gd name="T31" fmla="*/ 0 h 58"/>
                  <a:gd name="T32" fmla="*/ 3 w 46"/>
                  <a:gd name="T33" fmla="*/ 16 h 58"/>
                  <a:gd name="T34" fmla="*/ 10 w 46"/>
                  <a:gd name="T35" fmla="*/ 30 h 58"/>
                  <a:gd name="T36" fmla="*/ 14 w 46"/>
                  <a:gd name="T37" fmla="*/ 37 h 58"/>
                  <a:gd name="T38" fmla="*/ 22 w 46"/>
                  <a:gd name="T39" fmla="*/ 45 h 58"/>
                  <a:gd name="T40" fmla="*/ 25 w 46"/>
                  <a:gd name="T41" fmla="*/ 47 h 58"/>
                  <a:gd name="T42" fmla="*/ 45 w 46"/>
                  <a:gd name="T43" fmla="*/ 58 h 58"/>
                  <a:gd name="T44" fmla="*/ 45 w 46"/>
                  <a:gd name="T45" fmla="*/ 58 h 58"/>
                  <a:gd name="T46" fmla="*/ 38 w 46"/>
                  <a:gd name="T47" fmla="*/ 44 h 58"/>
                  <a:gd name="T48" fmla="*/ 36 w 46"/>
                  <a:gd name="T49" fmla="*/ 29 h 58"/>
                  <a:gd name="T50" fmla="*/ 37 w 46"/>
                  <a:gd name="T51" fmla="*/ 21 h 58"/>
                  <a:gd name="T52" fmla="*/ 33 w 46"/>
                  <a:gd name="T53" fmla="*/ 15 h 58"/>
                  <a:gd name="T54" fmla="*/ 28 w 46"/>
                  <a:gd name="T55" fmla="*/ 10 h 58"/>
                  <a:gd name="T56" fmla="*/ 26 w 46"/>
                  <a:gd name="T57" fmla="*/ 7 h 58"/>
                  <a:gd name="T58" fmla="*/ 23 w 46"/>
                  <a:gd name="T59" fmla="*/ 4 h 58"/>
                  <a:gd name="T60" fmla="*/ 23 w 46"/>
                  <a:gd name="T61" fmla="*/ 4 h 58"/>
                  <a:gd name="T62" fmla="*/ 22 w 46"/>
                  <a:gd name="T63" fmla="*/ 4 h 58"/>
                  <a:gd name="T64" fmla="*/ 22 w 46"/>
                  <a:gd name="T65" fmla="*/ 4 h 58"/>
                  <a:gd name="T66" fmla="*/ 22 w 46"/>
                  <a:gd name="T67" fmla="*/ 4 h 58"/>
                  <a:gd name="T68" fmla="*/ 22 w 46"/>
                  <a:gd name="T69" fmla="*/ 5 h 58"/>
                  <a:gd name="T70" fmla="*/ 21 w 46"/>
                  <a:gd name="T71" fmla="*/ 5 h 58"/>
                  <a:gd name="T72" fmla="*/ 21 w 46"/>
                  <a:gd name="T73" fmla="*/ 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6" h="58">
                    <a:moveTo>
                      <a:pt x="21" y="5"/>
                    </a:moveTo>
                    <a:cubicBezTo>
                      <a:pt x="21" y="6"/>
                      <a:pt x="21" y="6"/>
                      <a:pt x="21" y="6"/>
                    </a:cubicBezTo>
                    <a:cubicBezTo>
                      <a:pt x="21" y="7"/>
                      <a:pt x="21" y="8"/>
                      <a:pt x="20" y="8"/>
                    </a:cubicBezTo>
                    <a:cubicBezTo>
                      <a:pt x="19" y="8"/>
                      <a:pt x="17" y="8"/>
                      <a:pt x="15" y="8"/>
                    </a:cubicBezTo>
                    <a:cubicBezTo>
                      <a:pt x="14" y="8"/>
                      <a:pt x="13" y="8"/>
                      <a:pt x="12" y="8"/>
                    </a:cubicBezTo>
                    <a:cubicBezTo>
                      <a:pt x="12" y="8"/>
                      <a:pt x="12" y="8"/>
                      <a:pt x="12" y="8"/>
                    </a:cubicBezTo>
                    <a:cubicBezTo>
                      <a:pt x="12" y="8"/>
                      <a:pt x="12" y="8"/>
                      <a:pt x="12" y="8"/>
                    </a:cubicBezTo>
                    <a:cubicBezTo>
                      <a:pt x="11" y="8"/>
                      <a:pt x="11" y="8"/>
                      <a:pt x="11" y="8"/>
                    </a:cubicBezTo>
                    <a:cubicBezTo>
                      <a:pt x="11" y="8"/>
                      <a:pt x="11" y="7"/>
                      <a:pt x="11" y="7"/>
                    </a:cubicBezTo>
                    <a:cubicBezTo>
                      <a:pt x="10" y="7"/>
                      <a:pt x="10" y="7"/>
                      <a:pt x="10" y="7"/>
                    </a:cubicBezTo>
                    <a:cubicBezTo>
                      <a:pt x="10" y="7"/>
                      <a:pt x="10" y="7"/>
                      <a:pt x="10" y="7"/>
                    </a:cubicBezTo>
                    <a:cubicBezTo>
                      <a:pt x="10" y="7"/>
                      <a:pt x="10" y="7"/>
                      <a:pt x="10" y="6"/>
                    </a:cubicBezTo>
                    <a:cubicBezTo>
                      <a:pt x="10" y="6"/>
                      <a:pt x="10" y="6"/>
                      <a:pt x="10" y="6"/>
                    </a:cubicBezTo>
                    <a:cubicBezTo>
                      <a:pt x="10" y="5"/>
                      <a:pt x="9" y="1"/>
                      <a:pt x="5" y="0"/>
                    </a:cubicBezTo>
                    <a:cubicBezTo>
                      <a:pt x="4" y="0"/>
                      <a:pt x="2" y="0"/>
                      <a:pt x="1" y="0"/>
                    </a:cubicBezTo>
                    <a:cubicBezTo>
                      <a:pt x="1" y="0"/>
                      <a:pt x="0" y="0"/>
                      <a:pt x="0" y="0"/>
                    </a:cubicBezTo>
                    <a:cubicBezTo>
                      <a:pt x="2" y="5"/>
                      <a:pt x="3" y="11"/>
                      <a:pt x="3" y="16"/>
                    </a:cubicBezTo>
                    <a:cubicBezTo>
                      <a:pt x="3" y="20"/>
                      <a:pt x="7" y="26"/>
                      <a:pt x="10" y="30"/>
                    </a:cubicBezTo>
                    <a:cubicBezTo>
                      <a:pt x="12" y="33"/>
                      <a:pt x="14" y="36"/>
                      <a:pt x="14" y="37"/>
                    </a:cubicBezTo>
                    <a:cubicBezTo>
                      <a:pt x="15" y="41"/>
                      <a:pt x="17" y="42"/>
                      <a:pt x="22" y="45"/>
                    </a:cubicBezTo>
                    <a:cubicBezTo>
                      <a:pt x="23" y="46"/>
                      <a:pt x="24" y="46"/>
                      <a:pt x="25" y="47"/>
                    </a:cubicBezTo>
                    <a:cubicBezTo>
                      <a:pt x="31" y="52"/>
                      <a:pt x="42" y="58"/>
                      <a:pt x="45" y="58"/>
                    </a:cubicBezTo>
                    <a:cubicBezTo>
                      <a:pt x="45" y="58"/>
                      <a:pt x="45" y="58"/>
                      <a:pt x="45" y="58"/>
                    </a:cubicBezTo>
                    <a:cubicBezTo>
                      <a:pt x="46" y="57"/>
                      <a:pt x="41" y="48"/>
                      <a:pt x="38" y="44"/>
                    </a:cubicBezTo>
                    <a:cubicBezTo>
                      <a:pt x="35" y="41"/>
                      <a:pt x="35" y="35"/>
                      <a:pt x="36" y="29"/>
                    </a:cubicBezTo>
                    <a:cubicBezTo>
                      <a:pt x="37" y="26"/>
                      <a:pt x="37" y="24"/>
                      <a:pt x="37" y="21"/>
                    </a:cubicBezTo>
                    <a:cubicBezTo>
                      <a:pt x="37" y="18"/>
                      <a:pt x="35" y="16"/>
                      <a:pt x="33" y="15"/>
                    </a:cubicBezTo>
                    <a:cubicBezTo>
                      <a:pt x="31" y="14"/>
                      <a:pt x="29" y="12"/>
                      <a:pt x="28" y="10"/>
                    </a:cubicBezTo>
                    <a:cubicBezTo>
                      <a:pt x="28" y="7"/>
                      <a:pt x="27" y="7"/>
                      <a:pt x="26" y="7"/>
                    </a:cubicBezTo>
                    <a:cubicBezTo>
                      <a:pt x="25" y="7"/>
                      <a:pt x="24" y="6"/>
                      <a:pt x="23" y="4"/>
                    </a:cubicBezTo>
                    <a:cubicBezTo>
                      <a:pt x="23" y="4"/>
                      <a:pt x="23" y="4"/>
                      <a:pt x="23" y="4"/>
                    </a:cubicBezTo>
                    <a:cubicBezTo>
                      <a:pt x="23" y="4"/>
                      <a:pt x="23" y="4"/>
                      <a:pt x="22" y="4"/>
                    </a:cubicBezTo>
                    <a:cubicBezTo>
                      <a:pt x="22" y="4"/>
                      <a:pt x="22" y="4"/>
                      <a:pt x="22" y="4"/>
                    </a:cubicBezTo>
                    <a:cubicBezTo>
                      <a:pt x="22" y="4"/>
                      <a:pt x="22" y="4"/>
                      <a:pt x="22" y="4"/>
                    </a:cubicBezTo>
                    <a:cubicBezTo>
                      <a:pt x="22" y="4"/>
                      <a:pt x="22" y="5"/>
                      <a:pt x="22" y="5"/>
                    </a:cubicBezTo>
                    <a:cubicBezTo>
                      <a:pt x="21" y="5"/>
                      <a:pt x="21" y="5"/>
                      <a:pt x="21" y="5"/>
                    </a:cubicBezTo>
                    <a:cubicBezTo>
                      <a:pt x="21" y="5"/>
                      <a:pt x="21" y="5"/>
                      <a:pt x="21" y="5"/>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90" name="Freeform 182">
                <a:extLst>
                  <a:ext uri="{FF2B5EF4-FFF2-40B4-BE49-F238E27FC236}">
                    <a16:creationId xmlns:a16="http://schemas.microsoft.com/office/drawing/2014/main" id="{D694DE1A-800A-4E39-B4AE-B948F84F7E2A}"/>
                  </a:ext>
                </a:extLst>
              </p:cNvPr>
              <p:cNvSpPr>
                <a:spLocks/>
              </p:cNvSpPr>
              <p:nvPr/>
            </p:nvSpPr>
            <p:spPr bwMode="auto">
              <a:xfrm>
                <a:off x="8891608" y="4092873"/>
                <a:ext cx="200668" cy="417807"/>
              </a:xfrm>
              <a:custGeom>
                <a:avLst/>
                <a:gdLst>
                  <a:gd name="T0" fmla="*/ 36 w 80"/>
                  <a:gd name="T1" fmla="*/ 0 h 169"/>
                  <a:gd name="T2" fmla="*/ 26 w 80"/>
                  <a:gd name="T3" fmla="*/ 7 h 169"/>
                  <a:gd name="T4" fmla="*/ 17 w 80"/>
                  <a:gd name="T5" fmla="*/ 8 h 169"/>
                  <a:gd name="T6" fmla="*/ 11 w 80"/>
                  <a:gd name="T7" fmla="*/ 7 h 169"/>
                  <a:gd name="T8" fmla="*/ 2 w 80"/>
                  <a:gd name="T9" fmla="*/ 8 h 169"/>
                  <a:gd name="T10" fmla="*/ 1 w 80"/>
                  <a:gd name="T11" fmla="*/ 10 h 169"/>
                  <a:gd name="T12" fmla="*/ 2 w 80"/>
                  <a:gd name="T13" fmla="*/ 13 h 169"/>
                  <a:gd name="T14" fmla="*/ 3 w 80"/>
                  <a:gd name="T15" fmla="*/ 15 h 169"/>
                  <a:gd name="T16" fmla="*/ 9 w 80"/>
                  <a:gd name="T17" fmla="*/ 25 h 169"/>
                  <a:gd name="T18" fmla="*/ 10 w 80"/>
                  <a:gd name="T19" fmla="*/ 26 h 169"/>
                  <a:gd name="T20" fmla="*/ 11 w 80"/>
                  <a:gd name="T21" fmla="*/ 27 h 169"/>
                  <a:gd name="T22" fmla="*/ 16 w 80"/>
                  <a:gd name="T23" fmla="*/ 28 h 169"/>
                  <a:gd name="T24" fmla="*/ 26 w 80"/>
                  <a:gd name="T25" fmla="*/ 31 h 169"/>
                  <a:gd name="T26" fmla="*/ 25 w 80"/>
                  <a:gd name="T27" fmla="*/ 43 h 169"/>
                  <a:gd name="T28" fmla="*/ 33 w 80"/>
                  <a:gd name="T29" fmla="*/ 55 h 169"/>
                  <a:gd name="T30" fmla="*/ 43 w 80"/>
                  <a:gd name="T31" fmla="*/ 70 h 169"/>
                  <a:gd name="T32" fmla="*/ 57 w 80"/>
                  <a:gd name="T33" fmla="*/ 85 h 169"/>
                  <a:gd name="T34" fmla="*/ 60 w 80"/>
                  <a:gd name="T35" fmla="*/ 103 h 169"/>
                  <a:gd name="T36" fmla="*/ 60 w 80"/>
                  <a:gd name="T37" fmla="*/ 106 h 169"/>
                  <a:gd name="T38" fmla="*/ 60 w 80"/>
                  <a:gd name="T39" fmla="*/ 109 h 169"/>
                  <a:gd name="T40" fmla="*/ 62 w 80"/>
                  <a:gd name="T41" fmla="*/ 113 h 169"/>
                  <a:gd name="T42" fmla="*/ 59 w 80"/>
                  <a:gd name="T43" fmla="*/ 127 h 169"/>
                  <a:gd name="T44" fmla="*/ 48 w 80"/>
                  <a:gd name="T45" fmla="*/ 137 h 169"/>
                  <a:gd name="T46" fmla="*/ 44 w 80"/>
                  <a:gd name="T47" fmla="*/ 140 h 169"/>
                  <a:gd name="T48" fmla="*/ 37 w 80"/>
                  <a:gd name="T49" fmla="*/ 146 h 169"/>
                  <a:gd name="T50" fmla="*/ 33 w 80"/>
                  <a:gd name="T51" fmla="*/ 146 h 169"/>
                  <a:gd name="T52" fmla="*/ 32 w 80"/>
                  <a:gd name="T53" fmla="*/ 147 h 169"/>
                  <a:gd name="T54" fmla="*/ 31 w 80"/>
                  <a:gd name="T55" fmla="*/ 148 h 169"/>
                  <a:gd name="T56" fmla="*/ 30 w 80"/>
                  <a:gd name="T57" fmla="*/ 149 h 169"/>
                  <a:gd name="T58" fmla="*/ 28 w 80"/>
                  <a:gd name="T59" fmla="*/ 150 h 169"/>
                  <a:gd name="T60" fmla="*/ 29 w 80"/>
                  <a:gd name="T61" fmla="*/ 153 h 169"/>
                  <a:gd name="T62" fmla="*/ 30 w 80"/>
                  <a:gd name="T63" fmla="*/ 159 h 169"/>
                  <a:gd name="T64" fmla="*/ 31 w 80"/>
                  <a:gd name="T65" fmla="*/ 168 h 169"/>
                  <a:gd name="T66" fmla="*/ 45 w 80"/>
                  <a:gd name="T67" fmla="*/ 156 h 169"/>
                  <a:gd name="T68" fmla="*/ 47 w 80"/>
                  <a:gd name="T69" fmla="*/ 150 h 169"/>
                  <a:gd name="T70" fmla="*/ 55 w 80"/>
                  <a:gd name="T71" fmla="*/ 149 h 169"/>
                  <a:gd name="T72" fmla="*/ 70 w 80"/>
                  <a:gd name="T73" fmla="*/ 141 h 169"/>
                  <a:gd name="T74" fmla="*/ 76 w 80"/>
                  <a:gd name="T75" fmla="*/ 101 h 169"/>
                  <a:gd name="T76" fmla="*/ 49 w 80"/>
                  <a:gd name="T77" fmla="*/ 71 h 169"/>
                  <a:gd name="T78" fmla="*/ 42 w 80"/>
                  <a:gd name="T79" fmla="*/ 60 h 169"/>
                  <a:gd name="T80" fmla="*/ 47 w 80"/>
                  <a:gd name="T81" fmla="*/ 34 h 169"/>
                  <a:gd name="T82" fmla="*/ 60 w 80"/>
                  <a:gd name="T83" fmla="*/ 21 h 169"/>
                  <a:gd name="T84" fmla="*/ 60 w 80"/>
                  <a:gd name="T85" fmla="*/ 20 h 169"/>
                  <a:gd name="T86" fmla="*/ 48 w 80"/>
                  <a:gd name="T87" fmla="*/ 11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0" h="169">
                    <a:moveTo>
                      <a:pt x="49" y="6"/>
                    </a:moveTo>
                    <a:cubicBezTo>
                      <a:pt x="48" y="6"/>
                      <a:pt x="48" y="5"/>
                      <a:pt x="45" y="5"/>
                    </a:cubicBezTo>
                    <a:cubicBezTo>
                      <a:pt x="39" y="4"/>
                      <a:pt x="37" y="2"/>
                      <a:pt x="36" y="0"/>
                    </a:cubicBezTo>
                    <a:cubicBezTo>
                      <a:pt x="36" y="0"/>
                      <a:pt x="36" y="0"/>
                      <a:pt x="35" y="0"/>
                    </a:cubicBezTo>
                    <a:cubicBezTo>
                      <a:pt x="34" y="0"/>
                      <a:pt x="30" y="3"/>
                      <a:pt x="28" y="5"/>
                    </a:cubicBezTo>
                    <a:cubicBezTo>
                      <a:pt x="27" y="6"/>
                      <a:pt x="27" y="7"/>
                      <a:pt x="26" y="7"/>
                    </a:cubicBezTo>
                    <a:cubicBezTo>
                      <a:pt x="25" y="7"/>
                      <a:pt x="24" y="7"/>
                      <a:pt x="24" y="7"/>
                    </a:cubicBezTo>
                    <a:cubicBezTo>
                      <a:pt x="23" y="6"/>
                      <a:pt x="22" y="6"/>
                      <a:pt x="20" y="7"/>
                    </a:cubicBezTo>
                    <a:cubicBezTo>
                      <a:pt x="19" y="8"/>
                      <a:pt x="18" y="8"/>
                      <a:pt x="17" y="8"/>
                    </a:cubicBezTo>
                    <a:cubicBezTo>
                      <a:pt x="16" y="7"/>
                      <a:pt x="15" y="7"/>
                      <a:pt x="14" y="7"/>
                    </a:cubicBezTo>
                    <a:cubicBezTo>
                      <a:pt x="13" y="6"/>
                      <a:pt x="12" y="6"/>
                      <a:pt x="11" y="6"/>
                    </a:cubicBezTo>
                    <a:cubicBezTo>
                      <a:pt x="11" y="6"/>
                      <a:pt x="11" y="6"/>
                      <a:pt x="11" y="7"/>
                    </a:cubicBezTo>
                    <a:cubicBezTo>
                      <a:pt x="10" y="8"/>
                      <a:pt x="9" y="8"/>
                      <a:pt x="8" y="8"/>
                    </a:cubicBezTo>
                    <a:cubicBezTo>
                      <a:pt x="7" y="8"/>
                      <a:pt x="6" y="8"/>
                      <a:pt x="5" y="8"/>
                    </a:cubicBezTo>
                    <a:cubicBezTo>
                      <a:pt x="4" y="7"/>
                      <a:pt x="3" y="7"/>
                      <a:pt x="2" y="8"/>
                    </a:cubicBezTo>
                    <a:cubicBezTo>
                      <a:pt x="2" y="8"/>
                      <a:pt x="1" y="9"/>
                      <a:pt x="0" y="10"/>
                    </a:cubicBezTo>
                    <a:cubicBezTo>
                      <a:pt x="0" y="10"/>
                      <a:pt x="0" y="10"/>
                      <a:pt x="0" y="10"/>
                    </a:cubicBezTo>
                    <a:cubicBezTo>
                      <a:pt x="0" y="10"/>
                      <a:pt x="0" y="10"/>
                      <a:pt x="1" y="10"/>
                    </a:cubicBezTo>
                    <a:cubicBezTo>
                      <a:pt x="1" y="11"/>
                      <a:pt x="1" y="11"/>
                      <a:pt x="1" y="11"/>
                    </a:cubicBezTo>
                    <a:cubicBezTo>
                      <a:pt x="1" y="11"/>
                      <a:pt x="2" y="12"/>
                      <a:pt x="2" y="12"/>
                    </a:cubicBezTo>
                    <a:cubicBezTo>
                      <a:pt x="2" y="12"/>
                      <a:pt x="2" y="12"/>
                      <a:pt x="2" y="13"/>
                    </a:cubicBezTo>
                    <a:cubicBezTo>
                      <a:pt x="3" y="13"/>
                      <a:pt x="3" y="13"/>
                      <a:pt x="3" y="13"/>
                    </a:cubicBezTo>
                    <a:cubicBezTo>
                      <a:pt x="3" y="14"/>
                      <a:pt x="3" y="14"/>
                      <a:pt x="3" y="14"/>
                    </a:cubicBezTo>
                    <a:cubicBezTo>
                      <a:pt x="3" y="14"/>
                      <a:pt x="3" y="15"/>
                      <a:pt x="3" y="15"/>
                    </a:cubicBezTo>
                    <a:cubicBezTo>
                      <a:pt x="3" y="16"/>
                      <a:pt x="5" y="17"/>
                      <a:pt x="6" y="18"/>
                    </a:cubicBezTo>
                    <a:cubicBezTo>
                      <a:pt x="7" y="20"/>
                      <a:pt x="9" y="22"/>
                      <a:pt x="9" y="24"/>
                    </a:cubicBezTo>
                    <a:cubicBezTo>
                      <a:pt x="9" y="24"/>
                      <a:pt x="9" y="24"/>
                      <a:pt x="9" y="25"/>
                    </a:cubicBezTo>
                    <a:cubicBezTo>
                      <a:pt x="9" y="25"/>
                      <a:pt x="9" y="25"/>
                      <a:pt x="10" y="25"/>
                    </a:cubicBezTo>
                    <a:cubicBezTo>
                      <a:pt x="10" y="25"/>
                      <a:pt x="10" y="25"/>
                      <a:pt x="10" y="25"/>
                    </a:cubicBezTo>
                    <a:cubicBezTo>
                      <a:pt x="10" y="26"/>
                      <a:pt x="10" y="26"/>
                      <a:pt x="10" y="26"/>
                    </a:cubicBezTo>
                    <a:cubicBezTo>
                      <a:pt x="10" y="26"/>
                      <a:pt x="10" y="26"/>
                      <a:pt x="11" y="26"/>
                    </a:cubicBezTo>
                    <a:cubicBezTo>
                      <a:pt x="11" y="26"/>
                      <a:pt x="11" y="26"/>
                      <a:pt x="11" y="27"/>
                    </a:cubicBezTo>
                    <a:cubicBezTo>
                      <a:pt x="11" y="27"/>
                      <a:pt x="11" y="27"/>
                      <a:pt x="11" y="27"/>
                    </a:cubicBezTo>
                    <a:cubicBezTo>
                      <a:pt x="12" y="27"/>
                      <a:pt x="13" y="28"/>
                      <a:pt x="14" y="28"/>
                    </a:cubicBezTo>
                    <a:cubicBezTo>
                      <a:pt x="14" y="28"/>
                      <a:pt x="14" y="28"/>
                      <a:pt x="14" y="28"/>
                    </a:cubicBezTo>
                    <a:cubicBezTo>
                      <a:pt x="14" y="28"/>
                      <a:pt x="15" y="28"/>
                      <a:pt x="16" y="28"/>
                    </a:cubicBezTo>
                    <a:cubicBezTo>
                      <a:pt x="16" y="28"/>
                      <a:pt x="17" y="28"/>
                      <a:pt x="17" y="28"/>
                    </a:cubicBezTo>
                    <a:cubicBezTo>
                      <a:pt x="18" y="27"/>
                      <a:pt x="20" y="27"/>
                      <a:pt x="22" y="27"/>
                    </a:cubicBezTo>
                    <a:cubicBezTo>
                      <a:pt x="24" y="27"/>
                      <a:pt x="26" y="28"/>
                      <a:pt x="26" y="31"/>
                    </a:cubicBezTo>
                    <a:cubicBezTo>
                      <a:pt x="27" y="33"/>
                      <a:pt x="27" y="34"/>
                      <a:pt x="28" y="35"/>
                    </a:cubicBezTo>
                    <a:cubicBezTo>
                      <a:pt x="29" y="36"/>
                      <a:pt x="30" y="38"/>
                      <a:pt x="30" y="40"/>
                    </a:cubicBezTo>
                    <a:cubicBezTo>
                      <a:pt x="30" y="42"/>
                      <a:pt x="27" y="43"/>
                      <a:pt x="25" y="43"/>
                    </a:cubicBezTo>
                    <a:cubicBezTo>
                      <a:pt x="23" y="43"/>
                      <a:pt x="22" y="44"/>
                      <a:pt x="21" y="45"/>
                    </a:cubicBezTo>
                    <a:cubicBezTo>
                      <a:pt x="21" y="46"/>
                      <a:pt x="25" y="49"/>
                      <a:pt x="27" y="50"/>
                    </a:cubicBezTo>
                    <a:cubicBezTo>
                      <a:pt x="31" y="52"/>
                      <a:pt x="33" y="54"/>
                      <a:pt x="33" y="55"/>
                    </a:cubicBezTo>
                    <a:cubicBezTo>
                      <a:pt x="33" y="57"/>
                      <a:pt x="35" y="58"/>
                      <a:pt x="36" y="60"/>
                    </a:cubicBezTo>
                    <a:cubicBezTo>
                      <a:pt x="37" y="62"/>
                      <a:pt x="38" y="63"/>
                      <a:pt x="39" y="65"/>
                    </a:cubicBezTo>
                    <a:cubicBezTo>
                      <a:pt x="40" y="66"/>
                      <a:pt x="41" y="68"/>
                      <a:pt x="43" y="70"/>
                    </a:cubicBezTo>
                    <a:cubicBezTo>
                      <a:pt x="45" y="72"/>
                      <a:pt x="48" y="75"/>
                      <a:pt x="48" y="77"/>
                    </a:cubicBezTo>
                    <a:cubicBezTo>
                      <a:pt x="49" y="80"/>
                      <a:pt x="52" y="81"/>
                      <a:pt x="54" y="83"/>
                    </a:cubicBezTo>
                    <a:cubicBezTo>
                      <a:pt x="56" y="84"/>
                      <a:pt x="57" y="85"/>
                      <a:pt x="57" y="85"/>
                    </a:cubicBezTo>
                    <a:cubicBezTo>
                      <a:pt x="60" y="88"/>
                      <a:pt x="60" y="94"/>
                      <a:pt x="60" y="98"/>
                    </a:cubicBezTo>
                    <a:cubicBezTo>
                      <a:pt x="60" y="99"/>
                      <a:pt x="59" y="100"/>
                      <a:pt x="59" y="102"/>
                    </a:cubicBezTo>
                    <a:cubicBezTo>
                      <a:pt x="59" y="102"/>
                      <a:pt x="60" y="103"/>
                      <a:pt x="60" y="103"/>
                    </a:cubicBezTo>
                    <a:cubicBezTo>
                      <a:pt x="60" y="103"/>
                      <a:pt x="60" y="103"/>
                      <a:pt x="60" y="103"/>
                    </a:cubicBezTo>
                    <a:cubicBezTo>
                      <a:pt x="60" y="104"/>
                      <a:pt x="60" y="104"/>
                      <a:pt x="60" y="105"/>
                    </a:cubicBezTo>
                    <a:cubicBezTo>
                      <a:pt x="60" y="105"/>
                      <a:pt x="60" y="105"/>
                      <a:pt x="60" y="106"/>
                    </a:cubicBezTo>
                    <a:cubicBezTo>
                      <a:pt x="60" y="106"/>
                      <a:pt x="60" y="106"/>
                      <a:pt x="60" y="106"/>
                    </a:cubicBezTo>
                    <a:cubicBezTo>
                      <a:pt x="60" y="107"/>
                      <a:pt x="60" y="108"/>
                      <a:pt x="60" y="109"/>
                    </a:cubicBezTo>
                    <a:cubicBezTo>
                      <a:pt x="60" y="109"/>
                      <a:pt x="60" y="109"/>
                      <a:pt x="60" y="109"/>
                    </a:cubicBezTo>
                    <a:cubicBezTo>
                      <a:pt x="61" y="109"/>
                      <a:pt x="61" y="110"/>
                      <a:pt x="61" y="111"/>
                    </a:cubicBezTo>
                    <a:cubicBezTo>
                      <a:pt x="61" y="111"/>
                      <a:pt x="61" y="111"/>
                      <a:pt x="61" y="111"/>
                    </a:cubicBezTo>
                    <a:cubicBezTo>
                      <a:pt x="61" y="112"/>
                      <a:pt x="62" y="112"/>
                      <a:pt x="62" y="113"/>
                    </a:cubicBezTo>
                    <a:cubicBezTo>
                      <a:pt x="62" y="113"/>
                      <a:pt x="62" y="113"/>
                      <a:pt x="62" y="113"/>
                    </a:cubicBezTo>
                    <a:cubicBezTo>
                      <a:pt x="62" y="114"/>
                      <a:pt x="63" y="115"/>
                      <a:pt x="63" y="115"/>
                    </a:cubicBezTo>
                    <a:cubicBezTo>
                      <a:pt x="67" y="121"/>
                      <a:pt x="62" y="124"/>
                      <a:pt x="59" y="127"/>
                    </a:cubicBezTo>
                    <a:cubicBezTo>
                      <a:pt x="57" y="128"/>
                      <a:pt x="56" y="129"/>
                      <a:pt x="55" y="129"/>
                    </a:cubicBezTo>
                    <a:cubicBezTo>
                      <a:pt x="55" y="130"/>
                      <a:pt x="54" y="131"/>
                      <a:pt x="54" y="132"/>
                    </a:cubicBezTo>
                    <a:cubicBezTo>
                      <a:pt x="53" y="134"/>
                      <a:pt x="52" y="137"/>
                      <a:pt x="48" y="137"/>
                    </a:cubicBezTo>
                    <a:cubicBezTo>
                      <a:pt x="47" y="137"/>
                      <a:pt x="46" y="137"/>
                      <a:pt x="44" y="136"/>
                    </a:cubicBezTo>
                    <a:cubicBezTo>
                      <a:pt x="43" y="136"/>
                      <a:pt x="42" y="136"/>
                      <a:pt x="42" y="136"/>
                    </a:cubicBezTo>
                    <a:cubicBezTo>
                      <a:pt x="42" y="136"/>
                      <a:pt x="43" y="138"/>
                      <a:pt x="44" y="140"/>
                    </a:cubicBezTo>
                    <a:cubicBezTo>
                      <a:pt x="45" y="142"/>
                      <a:pt x="46" y="144"/>
                      <a:pt x="45" y="146"/>
                    </a:cubicBezTo>
                    <a:cubicBezTo>
                      <a:pt x="45" y="147"/>
                      <a:pt x="44" y="147"/>
                      <a:pt x="43" y="147"/>
                    </a:cubicBezTo>
                    <a:cubicBezTo>
                      <a:pt x="41" y="147"/>
                      <a:pt x="39" y="147"/>
                      <a:pt x="37" y="146"/>
                    </a:cubicBezTo>
                    <a:cubicBezTo>
                      <a:pt x="36" y="146"/>
                      <a:pt x="34" y="145"/>
                      <a:pt x="33" y="145"/>
                    </a:cubicBezTo>
                    <a:cubicBezTo>
                      <a:pt x="33" y="145"/>
                      <a:pt x="33" y="145"/>
                      <a:pt x="33" y="145"/>
                    </a:cubicBezTo>
                    <a:cubicBezTo>
                      <a:pt x="33" y="146"/>
                      <a:pt x="33" y="146"/>
                      <a:pt x="33" y="146"/>
                    </a:cubicBezTo>
                    <a:cubicBezTo>
                      <a:pt x="33" y="146"/>
                      <a:pt x="33" y="146"/>
                      <a:pt x="33" y="146"/>
                    </a:cubicBezTo>
                    <a:cubicBezTo>
                      <a:pt x="32" y="146"/>
                      <a:pt x="32" y="146"/>
                      <a:pt x="32" y="146"/>
                    </a:cubicBezTo>
                    <a:cubicBezTo>
                      <a:pt x="32" y="147"/>
                      <a:pt x="32" y="147"/>
                      <a:pt x="32" y="147"/>
                    </a:cubicBezTo>
                    <a:cubicBezTo>
                      <a:pt x="32" y="147"/>
                      <a:pt x="32" y="147"/>
                      <a:pt x="32" y="147"/>
                    </a:cubicBezTo>
                    <a:cubicBezTo>
                      <a:pt x="32" y="147"/>
                      <a:pt x="32" y="147"/>
                      <a:pt x="32" y="147"/>
                    </a:cubicBezTo>
                    <a:cubicBezTo>
                      <a:pt x="32" y="147"/>
                      <a:pt x="32" y="148"/>
                      <a:pt x="31" y="148"/>
                    </a:cubicBezTo>
                    <a:cubicBezTo>
                      <a:pt x="31" y="148"/>
                      <a:pt x="31" y="148"/>
                      <a:pt x="31" y="148"/>
                    </a:cubicBezTo>
                    <a:cubicBezTo>
                      <a:pt x="31" y="148"/>
                      <a:pt x="31" y="148"/>
                      <a:pt x="30" y="149"/>
                    </a:cubicBezTo>
                    <a:cubicBezTo>
                      <a:pt x="30" y="149"/>
                      <a:pt x="30" y="149"/>
                      <a:pt x="30" y="149"/>
                    </a:cubicBezTo>
                    <a:cubicBezTo>
                      <a:pt x="30" y="149"/>
                      <a:pt x="30" y="149"/>
                      <a:pt x="29" y="149"/>
                    </a:cubicBezTo>
                    <a:cubicBezTo>
                      <a:pt x="29" y="149"/>
                      <a:pt x="29" y="150"/>
                      <a:pt x="29" y="150"/>
                    </a:cubicBezTo>
                    <a:cubicBezTo>
                      <a:pt x="28" y="150"/>
                      <a:pt x="28" y="150"/>
                      <a:pt x="28" y="150"/>
                    </a:cubicBezTo>
                    <a:cubicBezTo>
                      <a:pt x="27" y="150"/>
                      <a:pt x="27" y="151"/>
                      <a:pt x="27" y="151"/>
                    </a:cubicBezTo>
                    <a:cubicBezTo>
                      <a:pt x="27" y="151"/>
                      <a:pt x="27" y="151"/>
                      <a:pt x="26" y="151"/>
                    </a:cubicBezTo>
                    <a:cubicBezTo>
                      <a:pt x="27" y="152"/>
                      <a:pt x="28" y="152"/>
                      <a:pt x="29" y="153"/>
                    </a:cubicBezTo>
                    <a:cubicBezTo>
                      <a:pt x="30" y="154"/>
                      <a:pt x="30" y="154"/>
                      <a:pt x="30" y="154"/>
                    </a:cubicBezTo>
                    <a:cubicBezTo>
                      <a:pt x="31" y="154"/>
                      <a:pt x="31" y="155"/>
                      <a:pt x="31" y="155"/>
                    </a:cubicBezTo>
                    <a:cubicBezTo>
                      <a:pt x="32" y="156"/>
                      <a:pt x="31" y="157"/>
                      <a:pt x="30" y="159"/>
                    </a:cubicBezTo>
                    <a:cubicBezTo>
                      <a:pt x="29" y="160"/>
                      <a:pt x="28" y="162"/>
                      <a:pt x="28" y="164"/>
                    </a:cubicBezTo>
                    <a:cubicBezTo>
                      <a:pt x="28" y="167"/>
                      <a:pt x="29" y="169"/>
                      <a:pt x="30" y="169"/>
                    </a:cubicBezTo>
                    <a:cubicBezTo>
                      <a:pt x="31" y="169"/>
                      <a:pt x="31" y="169"/>
                      <a:pt x="31" y="168"/>
                    </a:cubicBezTo>
                    <a:cubicBezTo>
                      <a:pt x="33" y="166"/>
                      <a:pt x="39" y="161"/>
                      <a:pt x="42" y="160"/>
                    </a:cubicBezTo>
                    <a:cubicBezTo>
                      <a:pt x="43" y="160"/>
                      <a:pt x="43" y="160"/>
                      <a:pt x="43" y="159"/>
                    </a:cubicBezTo>
                    <a:cubicBezTo>
                      <a:pt x="43" y="158"/>
                      <a:pt x="43" y="156"/>
                      <a:pt x="45" y="156"/>
                    </a:cubicBezTo>
                    <a:cubicBezTo>
                      <a:pt x="45" y="156"/>
                      <a:pt x="45" y="156"/>
                      <a:pt x="45" y="156"/>
                    </a:cubicBezTo>
                    <a:cubicBezTo>
                      <a:pt x="46" y="156"/>
                      <a:pt x="46" y="155"/>
                      <a:pt x="46" y="153"/>
                    </a:cubicBezTo>
                    <a:cubicBezTo>
                      <a:pt x="47" y="152"/>
                      <a:pt x="47" y="151"/>
                      <a:pt x="47" y="150"/>
                    </a:cubicBezTo>
                    <a:cubicBezTo>
                      <a:pt x="48" y="148"/>
                      <a:pt x="50" y="148"/>
                      <a:pt x="51" y="148"/>
                    </a:cubicBezTo>
                    <a:cubicBezTo>
                      <a:pt x="51" y="148"/>
                      <a:pt x="52" y="148"/>
                      <a:pt x="53" y="148"/>
                    </a:cubicBezTo>
                    <a:cubicBezTo>
                      <a:pt x="53" y="148"/>
                      <a:pt x="54" y="148"/>
                      <a:pt x="55" y="149"/>
                    </a:cubicBezTo>
                    <a:cubicBezTo>
                      <a:pt x="55" y="149"/>
                      <a:pt x="55" y="149"/>
                      <a:pt x="55" y="149"/>
                    </a:cubicBezTo>
                    <a:cubicBezTo>
                      <a:pt x="59" y="149"/>
                      <a:pt x="64" y="145"/>
                      <a:pt x="69" y="142"/>
                    </a:cubicBezTo>
                    <a:cubicBezTo>
                      <a:pt x="70" y="141"/>
                      <a:pt x="70" y="141"/>
                      <a:pt x="70" y="141"/>
                    </a:cubicBezTo>
                    <a:cubicBezTo>
                      <a:pt x="75" y="138"/>
                      <a:pt x="76" y="137"/>
                      <a:pt x="78" y="127"/>
                    </a:cubicBezTo>
                    <a:cubicBezTo>
                      <a:pt x="80" y="119"/>
                      <a:pt x="78" y="111"/>
                      <a:pt x="76" y="105"/>
                    </a:cubicBezTo>
                    <a:cubicBezTo>
                      <a:pt x="76" y="103"/>
                      <a:pt x="76" y="102"/>
                      <a:pt x="76" y="101"/>
                    </a:cubicBezTo>
                    <a:cubicBezTo>
                      <a:pt x="75" y="98"/>
                      <a:pt x="68" y="85"/>
                      <a:pt x="66" y="84"/>
                    </a:cubicBezTo>
                    <a:cubicBezTo>
                      <a:pt x="66" y="84"/>
                      <a:pt x="66" y="84"/>
                      <a:pt x="66" y="84"/>
                    </a:cubicBezTo>
                    <a:cubicBezTo>
                      <a:pt x="63" y="84"/>
                      <a:pt x="58" y="79"/>
                      <a:pt x="49" y="71"/>
                    </a:cubicBezTo>
                    <a:cubicBezTo>
                      <a:pt x="48" y="70"/>
                      <a:pt x="47" y="69"/>
                      <a:pt x="47" y="69"/>
                    </a:cubicBezTo>
                    <a:cubicBezTo>
                      <a:pt x="46" y="68"/>
                      <a:pt x="45" y="66"/>
                      <a:pt x="45" y="65"/>
                    </a:cubicBezTo>
                    <a:cubicBezTo>
                      <a:pt x="44" y="63"/>
                      <a:pt x="44" y="61"/>
                      <a:pt x="42" y="60"/>
                    </a:cubicBezTo>
                    <a:cubicBezTo>
                      <a:pt x="38" y="57"/>
                      <a:pt x="38" y="48"/>
                      <a:pt x="39" y="44"/>
                    </a:cubicBezTo>
                    <a:cubicBezTo>
                      <a:pt x="39" y="41"/>
                      <a:pt x="42" y="39"/>
                      <a:pt x="44" y="37"/>
                    </a:cubicBezTo>
                    <a:cubicBezTo>
                      <a:pt x="46" y="36"/>
                      <a:pt x="47" y="35"/>
                      <a:pt x="47" y="34"/>
                    </a:cubicBezTo>
                    <a:cubicBezTo>
                      <a:pt x="47" y="31"/>
                      <a:pt x="47" y="29"/>
                      <a:pt x="48" y="28"/>
                    </a:cubicBezTo>
                    <a:cubicBezTo>
                      <a:pt x="49" y="27"/>
                      <a:pt x="51" y="27"/>
                      <a:pt x="52" y="27"/>
                    </a:cubicBezTo>
                    <a:cubicBezTo>
                      <a:pt x="55" y="26"/>
                      <a:pt x="59" y="24"/>
                      <a:pt x="60" y="21"/>
                    </a:cubicBezTo>
                    <a:cubicBezTo>
                      <a:pt x="60" y="21"/>
                      <a:pt x="60" y="21"/>
                      <a:pt x="61" y="21"/>
                    </a:cubicBezTo>
                    <a:cubicBezTo>
                      <a:pt x="61" y="21"/>
                      <a:pt x="61" y="21"/>
                      <a:pt x="61" y="21"/>
                    </a:cubicBezTo>
                    <a:cubicBezTo>
                      <a:pt x="60" y="20"/>
                      <a:pt x="60" y="20"/>
                      <a:pt x="60" y="20"/>
                    </a:cubicBezTo>
                    <a:cubicBezTo>
                      <a:pt x="60" y="20"/>
                      <a:pt x="60" y="20"/>
                      <a:pt x="60" y="20"/>
                    </a:cubicBezTo>
                    <a:cubicBezTo>
                      <a:pt x="60" y="20"/>
                      <a:pt x="60" y="20"/>
                      <a:pt x="60" y="20"/>
                    </a:cubicBezTo>
                    <a:cubicBezTo>
                      <a:pt x="56" y="20"/>
                      <a:pt x="48" y="14"/>
                      <a:pt x="48" y="11"/>
                    </a:cubicBezTo>
                    <a:cubicBezTo>
                      <a:pt x="48" y="10"/>
                      <a:pt x="48" y="9"/>
                      <a:pt x="48" y="8"/>
                    </a:cubicBezTo>
                    <a:cubicBezTo>
                      <a:pt x="49" y="7"/>
                      <a:pt x="49" y="7"/>
                      <a:pt x="49" y="6"/>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91" name="Freeform 183">
                <a:extLst>
                  <a:ext uri="{FF2B5EF4-FFF2-40B4-BE49-F238E27FC236}">
                    <a16:creationId xmlns:a16="http://schemas.microsoft.com/office/drawing/2014/main" id="{BE34F8CD-D440-477F-92D3-6269CA295CBF}"/>
                  </a:ext>
                </a:extLst>
              </p:cNvPr>
              <p:cNvSpPr>
                <a:spLocks/>
              </p:cNvSpPr>
              <p:nvPr/>
            </p:nvSpPr>
            <p:spPr bwMode="auto">
              <a:xfrm>
                <a:off x="9578220" y="3623401"/>
                <a:ext cx="95093" cy="123545"/>
              </a:xfrm>
              <a:custGeom>
                <a:avLst/>
                <a:gdLst>
                  <a:gd name="T0" fmla="*/ 21 w 38"/>
                  <a:gd name="T1" fmla="*/ 2 h 50"/>
                  <a:gd name="T2" fmla="*/ 20 w 38"/>
                  <a:gd name="T3" fmla="*/ 2 h 50"/>
                  <a:gd name="T4" fmla="*/ 19 w 38"/>
                  <a:gd name="T5" fmla="*/ 2 h 50"/>
                  <a:gd name="T6" fmla="*/ 18 w 38"/>
                  <a:gd name="T7" fmla="*/ 2 h 50"/>
                  <a:gd name="T8" fmla="*/ 8 w 38"/>
                  <a:gd name="T9" fmla="*/ 4 h 50"/>
                  <a:gd name="T10" fmla="*/ 5 w 38"/>
                  <a:gd name="T11" fmla="*/ 6 h 50"/>
                  <a:gd name="T12" fmla="*/ 3 w 38"/>
                  <a:gd name="T13" fmla="*/ 8 h 50"/>
                  <a:gd name="T14" fmla="*/ 2 w 38"/>
                  <a:gd name="T15" fmla="*/ 9 h 50"/>
                  <a:gd name="T16" fmla="*/ 3 w 38"/>
                  <a:gd name="T17" fmla="*/ 11 h 50"/>
                  <a:gd name="T18" fmla="*/ 4 w 38"/>
                  <a:gd name="T19" fmla="*/ 13 h 50"/>
                  <a:gd name="T20" fmla="*/ 8 w 38"/>
                  <a:gd name="T21" fmla="*/ 17 h 50"/>
                  <a:gd name="T22" fmla="*/ 3 w 38"/>
                  <a:gd name="T23" fmla="*/ 20 h 50"/>
                  <a:gd name="T24" fmla="*/ 2 w 38"/>
                  <a:gd name="T25" fmla="*/ 21 h 50"/>
                  <a:gd name="T26" fmla="*/ 4 w 38"/>
                  <a:gd name="T27" fmla="*/ 29 h 50"/>
                  <a:gd name="T28" fmla="*/ 2 w 38"/>
                  <a:gd name="T29" fmla="*/ 39 h 50"/>
                  <a:gd name="T30" fmla="*/ 0 w 38"/>
                  <a:gd name="T31" fmla="*/ 42 h 50"/>
                  <a:gd name="T32" fmla="*/ 2 w 38"/>
                  <a:gd name="T33" fmla="*/ 48 h 50"/>
                  <a:gd name="T34" fmla="*/ 2 w 38"/>
                  <a:gd name="T35" fmla="*/ 50 h 50"/>
                  <a:gd name="T36" fmla="*/ 2 w 38"/>
                  <a:gd name="T37" fmla="*/ 50 h 50"/>
                  <a:gd name="T38" fmla="*/ 3 w 38"/>
                  <a:gd name="T39" fmla="*/ 50 h 50"/>
                  <a:gd name="T40" fmla="*/ 22 w 38"/>
                  <a:gd name="T41" fmla="*/ 43 h 50"/>
                  <a:gd name="T42" fmla="*/ 31 w 38"/>
                  <a:gd name="T43" fmla="*/ 37 h 50"/>
                  <a:gd name="T44" fmla="*/ 33 w 38"/>
                  <a:gd name="T45" fmla="*/ 38 h 50"/>
                  <a:gd name="T46" fmla="*/ 34 w 38"/>
                  <a:gd name="T47" fmla="*/ 38 h 50"/>
                  <a:gd name="T48" fmla="*/ 37 w 38"/>
                  <a:gd name="T49" fmla="*/ 37 h 50"/>
                  <a:gd name="T50" fmla="*/ 37 w 38"/>
                  <a:gd name="T51" fmla="*/ 35 h 50"/>
                  <a:gd name="T52" fmla="*/ 34 w 38"/>
                  <a:gd name="T53" fmla="*/ 18 h 50"/>
                  <a:gd name="T54" fmla="*/ 23 w 38"/>
                  <a:gd name="T55" fmla="*/ 0 h 50"/>
                  <a:gd name="T56" fmla="*/ 23 w 38"/>
                  <a:gd name="T57" fmla="*/ 1 h 50"/>
                  <a:gd name="T58" fmla="*/ 22 w 38"/>
                  <a:gd name="T59" fmla="*/ 1 h 50"/>
                  <a:gd name="T60" fmla="*/ 21 w 38"/>
                  <a:gd name="T61" fmla="*/ 1 h 50"/>
                  <a:gd name="T62" fmla="*/ 21 w 38"/>
                  <a:gd name="T63"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50">
                    <a:moveTo>
                      <a:pt x="21" y="2"/>
                    </a:moveTo>
                    <a:cubicBezTo>
                      <a:pt x="21" y="2"/>
                      <a:pt x="20" y="2"/>
                      <a:pt x="20" y="2"/>
                    </a:cubicBezTo>
                    <a:cubicBezTo>
                      <a:pt x="20" y="2"/>
                      <a:pt x="19" y="2"/>
                      <a:pt x="19" y="2"/>
                    </a:cubicBezTo>
                    <a:cubicBezTo>
                      <a:pt x="19" y="2"/>
                      <a:pt x="18" y="2"/>
                      <a:pt x="18" y="2"/>
                    </a:cubicBezTo>
                    <a:cubicBezTo>
                      <a:pt x="13" y="2"/>
                      <a:pt x="9" y="3"/>
                      <a:pt x="8" y="4"/>
                    </a:cubicBezTo>
                    <a:cubicBezTo>
                      <a:pt x="8" y="5"/>
                      <a:pt x="6" y="5"/>
                      <a:pt x="5" y="6"/>
                    </a:cubicBezTo>
                    <a:cubicBezTo>
                      <a:pt x="4" y="7"/>
                      <a:pt x="3" y="8"/>
                      <a:pt x="3" y="8"/>
                    </a:cubicBezTo>
                    <a:cubicBezTo>
                      <a:pt x="2" y="8"/>
                      <a:pt x="2" y="9"/>
                      <a:pt x="2" y="9"/>
                    </a:cubicBezTo>
                    <a:cubicBezTo>
                      <a:pt x="2" y="9"/>
                      <a:pt x="2" y="10"/>
                      <a:pt x="3" y="11"/>
                    </a:cubicBezTo>
                    <a:cubicBezTo>
                      <a:pt x="3" y="12"/>
                      <a:pt x="3" y="13"/>
                      <a:pt x="4" y="13"/>
                    </a:cubicBezTo>
                    <a:cubicBezTo>
                      <a:pt x="7" y="14"/>
                      <a:pt x="8" y="15"/>
                      <a:pt x="8" y="17"/>
                    </a:cubicBezTo>
                    <a:cubicBezTo>
                      <a:pt x="8" y="19"/>
                      <a:pt x="6" y="21"/>
                      <a:pt x="3" y="20"/>
                    </a:cubicBezTo>
                    <a:cubicBezTo>
                      <a:pt x="3" y="20"/>
                      <a:pt x="2" y="20"/>
                      <a:pt x="2" y="21"/>
                    </a:cubicBezTo>
                    <a:cubicBezTo>
                      <a:pt x="1" y="22"/>
                      <a:pt x="2" y="26"/>
                      <a:pt x="4" y="29"/>
                    </a:cubicBezTo>
                    <a:cubicBezTo>
                      <a:pt x="6" y="32"/>
                      <a:pt x="4" y="36"/>
                      <a:pt x="2" y="39"/>
                    </a:cubicBezTo>
                    <a:cubicBezTo>
                      <a:pt x="0" y="41"/>
                      <a:pt x="0" y="42"/>
                      <a:pt x="0" y="42"/>
                    </a:cubicBezTo>
                    <a:cubicBezTo>
                      <a:pt x="2" y="44"/>
                      <a:pt x="2" y="47"/>
                      <a:pt x="2" y="48"/>
                    </a:cubicBezTo>
                    <a:cubicBezTo>
                      <a:pt x="2" y="49"/>
                      <a:pt x="2" y="50"/>
                      <a:pt x="2" y="50"/>
                    </a:cubicBezTo>
                    <a:cubicBezTo>
                      <a:pt x="2" y="50"/>
                      <a:pt x="2" y="50"/>
                      <a:pt x="2" y="50"/>
                    </a:cubicBezTo>
                    <a:cubicBezTo>
                      <a:pt x="2" y="50"/>
                      <a:pt x="2" y="50"/>
                      <a:pt x="3" y="50"/>
                    </a:cubicBezTo>
                    <a:cubicBezTo>
                      <a:pt x="7" y="50"/>
                      <a:pt x="17" y="48"/>
                      <a:pt x="22" y="43"/>
                    </a:cubicBezTo>
                    <a:cubicBezTo>
                      <a:pt x="26" y="39"/>
                      <a:pt x="28" y="37"/>
                      <a:pt x="31" y="37"/>
                    </a:cubicBezTo>
                    <a:cubicBezTo>
                      <a:pt x="32" y="37"/>
                      <a:pt x="32" y="38"/>
                      <a:pt x="33" y="38"/>
                    </a:cubicBezTo>
                    <a:cubicBezTo>
                      <a:pt x="34" y="38"/>
                      <a:pt x="34" y="38"/>
                      <a:pt x="34" y="38"/>
                    </a:cubicBezTo>
                    <a:cubicBezTo>
                      <a:pt x="35" y="38"/>
                      <a:pt x="37" y="38"/>
                      <a:pt x="37" y="37"/>
                    </a:cubicBezTo>
                    <a:cubicBezTo>
                      <a:pt x="38" y="36"/>
                      <a:pt x="38" y="35"/>
                      <a:pt x="37" y="35"/>
                    </a:cubicBezTo>
                    <a:cubicBezTo>
                      <a:pt x="36" y="32"/>
                      <a:pt x="34" y="25"/>
                      <a:pt x="34" y="18"/>
                    </a:cubicBezTo>
                    <a:cubicBezTo>
                      <a:pt x="34" y="15"/>
                      <a:pt x="30" y="8"/>
                      <a:pt x="23" y="0"/>
                    </a:cubicBezTo>
                    <a:cubicBezTo>
                      <a:pt x="23" y="0"/>
                      <a:pt x="23" y="0"/>
                      <a:pt x="23" y="1"/>
                    </a:cubicBezTo>
                    <a:cubicBezTo>
                      <a:pt x="23" y="1"/>
                      <a:pt x="23" y="1"/>
                      <a:pt x="22" y="1"/>
                    </a:cubicBezTo>
                    <a:cubicBezTo>
                      <a:pt x="22" y="1"/>
                      <a:pt x="22" y="1"/>
                      <a:pt x="21" y="1"/>
                    </a:cubicBezTo>
                    <a:cubicBezTo>
                      <a:pt x="21" y="1"/>
                      <a:pt x="21" y="2"/>
                      <a:pt x="21" y="2"/>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92" name="Freeform 184">
                <a:extLst>
                  <a:ext uri="{FF2B5EF4-FFF2-40B4-BE49-F238E27FC236}">
                    <a16:creationId xmlns:a16="http://schemas.microsoft.com/office/drawing/2014/main" id="{604E05F5-D90A-49C9-8460-41F40FB0E850}"/>
                  </a:ext>
                </a:extLst>
              </p:cNvPr>
              <p:cNvSpPr>
                <a:spLocks/>
              </p:cNvSpPr>
              <p:nvPr/>
            </p:nvSpPr>
            <p:spPr bwMode="auto">
              <a:xfrm>
                <a:off x="8244681" y="3705016"/>
                <a:ext cx="57655" cy="54660"/>
              </a:xfrm>
              <a:custGeom>
                <a:avLst/>
                <a:gdLst>
                  <a:gd name="T0" fmla="*/ 9 w 23"/>
                  <a:gd name="T1" fmla="*/ 17 h 22"/>
                  <a:gd name="T2" fmla="*/ 9 w 23"/>
                  <a:gd name="T3" fmla="*/ 18 h 22"/>
                  <a:gd name="T4" fmla="*/ 9 w 23"/>
                  <a:gd name="T5" fmla="*/ 19 h 22"/>
                  <a:gd name="T6" fmla="*/ 10 w 23"/>
                  <a:gd name="T7" fmla="*/ 20 h 22"/>
                  <a:gd name="T8" fmla="*/ 10 w 23"/>
                  <a:gd name="T9" fmla="*/ 21 h 22"/>
                  <a:gd name="T10" fmla="*/ 9 w 23"/>
                  <a:gd name="T11" fmla="*/ 22 h 22"/>
                  <a:gd name="T12" fmla="*/ 9 w 23"/>
                  <a:gd name="T13" fmla="*/ 22 h 22"/>
                  <a:gd name="T14" fmla="*/ 9 w 23"/>
                  <a:gd name="T15" fmla="*/ 22 h 22"/>
                  <a:gd name="T16" fmla="*/ 11 w 23"/>
                  <a:gd name="T17" fmla="*/ 22 h 22"/>
                  <a:gd name="T18" fmla="*/ 11 w 23"/>
                  <a:gd name="T19" fmla="*/ 22 h 22"/>
                  <a:gd name="T20" fmla="*/ 13 w 23"/>
                  <a:gd name="T21" fmla="*/ 22 h 22"/>
                  <a:gd name="T22" fmla="*/ 23 w 23"/>
                  <a:gd name="T23" fmla="*/ 9 h 22"/>
                  <a:gd name="T24" fmla="*/ 23 w 23"/>
                  <a:gd name="T25" fmla="*/ 8 h 22"/>
                  <a:gd name="T26" fmla="*/ 11 w 23"/>
                  <a:gd name="T27" fmla="*/ 0 h 22"/>
                  <a:gd name="T28" fmla="*/ 11 w 23"/>
                  <a:gd name="T29" fmla="*/ 0 h 22"/>
                  <a:gd name="T30" fmla="*/ 9 w 23"/>
                  <a:gd name="T31" fmla="*/ 0 h 22"/>
                  <a:gd name="T32" fmla="*/ 9 w 23"/>
                  <a:gd name="T33" fmla="*/ 0 h 22"/>
                  <a:gd name="T34" fmla="*/ 8 w 23"/>
                  <a:gd name="T35" fmla="*/ 0 h 22"/>
                  <a:gd name="T36" fmla="*/ 7 w 23"/>
                  <a:gd name="T37" fmla="*/ 0 h 22"/>
                  <a:gd name="T38" fmla="*/ 6 w 23"/>
                  <a:gd name="T39" fmla="*/ 1 h 22"/>
                  <a:gd name="T40" fmla="*/ 5 w 23"/>
                  <a:gd name="T41" fmla="*/ 1 h 22"/>
                  <a:gd name="T42" fmla="*/ 4 w 23"/>
                  <a:gd name="T43" fmla="*/ 2 h 22"/>
                  <a:gd name="T44" fmla="*/ 4 w 23"/>
                  <a:gd name="T45" fmla="*/ 2 h 22"/>
                  <a:gd name="T46" fmla="*/ 3 w 23"/>
                  <a:gd name="T47" fmla="*/ 3 h 22"/>
                  <a:gd name="T48" fmla="*/ 2 w 23"/>
                  <a:gd name="T49" fmla="*/ 3 h 22"/>
                  <a:gd name="T50" fmla="*/ 1 w 23"/>
                  <a:gd name="T51" fmla="*/ 4 h 22"/>
                  <a:gd name="T52" fmla="*/ 1 w 23"/>
                  <a:gd name="T53" fmla="*/ 4 h 22"/>
                  <a:gd name="T54" fmla="*/ 0 w 23"/>
                  <a:gd name="T55" fmla="*/ 5 h 22"/>
                  <a:gd name="T56" fmla="*/ 0 w 23"/>
                  <a:gd name="T57" fmla="*/ 5 h 22"/>
                  <a:gd name="T58" fmla="*/ 0 w 23"/>
                  <a:gd name="T59" fmla="*/ 6 h 22"/>
                  <a:gd name="T60" fmla="*/ 0 w 23"/>
                  <a:gd name="T61" fmla="*/ 6 h 22"/>
                  <a:gd name="T62" fmla="*/ 1 w 23"/>
                  <a:gd name="T63" fmla="*/ 7 h 22"/>
                  <a:gd name="T64" fmla="*/ 1 w 23"/>
                  <a:gd name="T65" fmla="*/ 7 h 22"/>
                  <a:gd name="T66" fmla="*/ 1 w 23"/>
                  <a:gd name="T67" fmla="*/ 9 h 22"/>
                  <a:gd name="T68" fmla="*/ 5 w 23"/>
                  <a:gd name="T69" fmla="*/ 14 h 22"/>
                  <a:gd name="T70" fmla="*/ 8 w 23"/>
                  <a:gd name="T71" fmla="*/ 16 h 22"/>
                  <a:gd name="T72" fmla="*/ 9 w 23"/>
                  <a:gd name="T73" fmla="*/ 17 h 22"/>
                  <a:gd name="T74" fmla="*/ 9 w 23"/>
                  <a:gd name="T75"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 h="22">
                    <a:moveTo>
                      <a:pt x="9" y="17"/>
                    </a:moveTo>
                    <a:cubicBezTo>
                      <a:pt x="9" y="18"/>
                      <a:pt x="9" y="18"/>
                      <a:pt x="9" y="18"/>
                    </a:cubicBezTo>
                    <a:cubicBezTo>
                      <a:pt x="9" y="18"/>
                      <a:pt x="9" y="18"/>
                      <a:pt x="9" y="19"/>
                    </a:cubicBezTo>
                    <a:cubicBezTo>
                      <a:pt x="10" y="19"/>
                      <a:pt x="10" y="20"/>
                      <a:pt x="10" y="20"/>
                    </a:cubicBezTo>
                    <a:cubicBezTo>
                      <a:pt x="10" y="20"/>
                      <a:pt x="10" y="20"/>
                      <a:pt x="10" y="21"/>
                    </a:cubicBezTo>
                    <a:cubicBezTo>
                      <a:pt x="10" y="21"/>
                      <a:pt x="9" y="22"/>
                      <a:pt x="9" y="22"/>
                    </a:cubicBezTo>
                    <a:cubicBezTo>
                      <a:pt x="9" y="22"/>
                      <a:pt x="9" y="22"/>
                      <a:pt x="9" y="22"/>
                    </a:cubicBezTo>
                    <a:cubicBezTo>
                      <a:pt x="9" y="22"/>
                      <a:pt x="9" y="22"/>
                      <a:pt x="9" y="22"/>
                    </a:cubicBezTo>
                    <a:cubicBezTo>
                      <a:pt x="10" y="22"/>
                      <a:pt x="11" y="22"/>
                      <a:pt x="11" y="22"/>
                    </a:cubicBezTo>
                    <a:cubicBezTo>
                      <a:pt x="11" y="22"/>
                      <a:pt x="11" y="22"/>
                      <a:pt x="11" y="22"/>
                    </a:cubicBezTo>
                    <a:cubicBezTo>
                      <a:pt x="12" y="22"/>
                      <a:pt x="12" y="22"/>
                      <a:pt x="13" y="22"/>
                    </a:cubicBezTo>
                    <a:cubicBezTo>
                      <a:pt x="15" y="21"/>
                      <a:pt x="22" y="12"/>
                      <a:pt x="23" y="9"/>
                    </a:cubicBezTo>
                    <a:cubicBezTo>
                      <a:pt x="23" y="9"/>
                      <a:pt x="23" y="8"/>
                      <a:pt x="23" y="8"/>
                    </a:cubicBezTo>
                    <a:cubicBezTo>
                      <a:pt x="21" y="4"/>
                      <a:pt x="14" y="0"/>
                      <a:pt x="11" y="0"/>
                    </a:cubicBezTo>
                    <a:cubicBezTo>
                      <a:pt x="11" y="0"/>
                      <a:pt x="11" y="0"/>
                      <a:pt x="11" y="0"/>
                    </a:cubicBezTo>
                    <a:cubicBezTo>
                      <a:pt x="10" y="0"/>
                      <a:pt x="10" y="0"/>
                      <a:pt x="9" y="0"/>
                    </a:cubicBezTo>
                    <a:cubicBezTo>
                      <a:pt x="9" y="0"/>
                      <a:pt x="9" y="0"/>
                      <a:pt x="9" y="0"/>
                    </a:cubicBezTo>
                    <a:cubicBezTo>
                      <a:pt x="9" y="0"/>
                      <a:pt x="8" y="0"/>
                      <a:pt x="8" y="0"/>
                    </a:cubicBezTo>
                    <a:cubicBezTo>
                      <a:pt x="8" y="0"/>
                      <a:pt x="7" y="0"/>
                      <a:pt x="7" y="0"/>
                    </a:cubicBezTo>
                    <a:cubicBezTo>
                      <a:pt x="7" y="1"/>
                      <a:pt x="6" y="1"/>
                      <a:pt x="6" y="1"/>
                    </a:cubicBezTo>
                    <a:cubicBezTo>
                      <a:pt x="6" y="1"/>
                      <a:pt x="6" y="1"/>
                      <a:pt x="5" y="1"/>
                    </a:cubicBezTo>
                    <a:cubicBezTo>
                      <a:pt x="5" y="1"/>
                      <a:pt x="5" y="2"/>
                      <a:pt x="4" y="2"/>
                    </a:cubicBezTo>
                    <a:cubicBezTo>
                      <a:pt x="4" y="2"/>
                      <a:pt x="4" y="2"/>
                      <a:pt x="4" y="2"/>
                    </a:cubicBezTo>
                    <a:cubicBezTo>
                      <a:pt x="3" y="2"/>
                      <a:pt x="3" y="2"/>
                      <a:pt x="3" y="3"/>
                    </a:cubicBezTo>
                    <a:cubicBezTo>
                      <a:pt x="2" y="3"/>
                      <a:pt x="2" y="3"/>
                      <a:pt x="2" y="3"/>
                    </a:cubicBezTo>
                    <a:cubicBezTo>
                      <a:pt x="2" y="3"/>
                      <a:pt x="2" y="4"/>
                      <a:pt x="1" y="4"/>
                    </a:cubicBezTo>
                    <a:cubicBezTo>
                      <a:pt x="1" y="4"/>
                      <a:pt x="1" y="4"/>
                      <a:pt x="1" y="4"/>
                    </a:cubicBezTo>
                    <a:cubicBezTo>
                      <a:pt x="1" y="4"/>
                      <a:pt x="0" y="5"/>
                      <a:pt x="0" y="5"/>
                    </a:cubicBezTo>
                    <a:cubicBezTo>
                      <a:pt x="0" y="5"/>
                      <a:pt x="0" y="5"/>
                      <a:pt x="0" y="5"/>
                    </a:cubicBezTo>
                    <a:cubicBezTo>
                      <a:pt x="0" y="6"/>
                      <a:pt x="0" y="6"/>
                      <a:pt x="0" y="6"/>
                    </a:cubicBezTo>
                    <a:cubicBezTo>
                      <a:pt x="0" y="6"/>
                      <a:pt x="0" y="6"/>
                      <a:pt x="0" y="6"/>
                    </a:cubicBezTo>
                    <a:cubicBezTo>
                      <a:pt x="0" y="6"/>
                      <a:pt x="0" y="7"/>
                      <a:pt x="1" y="7"/>
                    </a:cubicBezTo>
                    <a:cubicBezTo>
                      <a:pt x="1" y="7"/>
                      <a:pt x="1" y="7"/>
                      <a:pt x="1" y="7"/>
                    </a:cubicBezTo>
                    <a:cubicBezTo>
                      <a:pt x="1" y="8"/>
                      <a:pt x="1" y="8"/>
                      <a:pt x="1" y="9"/>
                    </a:cubicBezTo>
                    <a:cubicBezTo>
                      <a:pt x="2" y="11"/>
                      <a:pt x="3" y="13"/>
                      <a:pt x="5" y="14"/>
                    </a:cubicBezTo>
                    <a:cubicBezTo>
                      <a:pt x="6" y="15"/>
                      <a:pt x="7" y="15"/>
                      <a:pt x="8" y="16"/>
                    </a:cubicBezTo>
                    <a:cubicBezTo>
                      <a:pt x="8" y="16"/>
                      <a:pt x="8" y="16"/>
                      <a:pt x="9" y="17"/>
                    </a:cubicBezTo>
                    <a:cubicBezTo>
                      <a:pt x="9" y="17"/>
                      <a:pt x="9" y="17"/>
                      <a:pt x="9" y="17"/>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93" name="Freeform 185">
                <a:extLst>
                  <a:ext uri="{FF2B5EF4-FFF2-40B4-BE49-F238E27FC236}">
                    <a16:creationId xmlns:a16="http://schemas.microsoft.com/office/drawing/2014/main" id="{5EE8A53D-CB2F-4E75-99CB-D98FF623C294}"/>
                  </a:ext>
                </a:extLst>
              </p:cNvPr>
              <p:cNvSpPr>
                <a:spLocks/>
              </p:cNvSpPr>
              <p:nvPr/>
            </p:nvSpPr>
            <p:spPr bwMode="auto">
              <a:xfrm>
                <a:off x="9520565" y="3472902"/>
                <a:ext cx="185692" cy="175210"/>
              </a:xfrm>
              <a:custGeom>
                <a:avLst/>
                <a:gdLst>
                  <a:gd name="T0" fmla="*/ 43 w 74"/>
                  <a:gd name="T1" fmla="*/ 21 h 71"/>
                  <a:gd name="T2" fmla="*/ 43 w 74"/>
                  <a:gd name="T3" fmla="*/ 21 h 71"/>
                  <a:gd name="T4" fmla="*/ 37 w 74"/>
                  <a:gd name="T5" fmla="*/ 21 h 71"/>
                  <a:gd name="T6" fmla="*/ 30 w 74"/>
                  <a:gd name="T7" fmla="*/ 18 h 71"/>
                  <a:gd name="T8" fmla="*/ 24 w 74"/>
                  <a:gd name="T9" fmla="*/ 25 h 71"/>
                  <a:gd name="T10" fmla="*/ 2 w 74"/>
                  <a:gd name="T11" fmla="*/ 37 h 71"/>
                  <a:gd name="T12" fmla="*/ 2 w 74"/>
                  <a:gd name="T13" fmla="*/ 38 h 71"/>
                  <a:gd name="T14" fmla="*/ 1 w 74"/>
                  <a:gd name="T15" fmla="*/ 39 h 71"/>
                  <a:gd name="T16" fmla="*/ 0 w 74"/>
                  <a:gd name="T17" fmla="*/ 40 h 71"/>
                  <a:gd name="T18" fmla="*/ 12 w 74"/>
                  <a:gd name="T19" fmla="*/ 47 h 71"/>
                  <a:gd name="T20" fmla="*/ 6 w 74"/>
                  <a:gd name="T21" fmla="*/ 60 h 71"/>
                  <a:gd name="T22" fmla="*/ 8 w 74"/>
                  <a:gd name="T23" fmla="*/ 67 h 71"/>
                  <a:gd name="T24" fmla="*/ 16 w 74"/>
                  <a:gd name="T25" fmla="*/ 67 h 71"/>
                  <a:gd name="T26" fmla="*/ 21 w 74"/>
                  <a:gd name="T27" fmla="*/ 67 h 71"/>
                  <a:gd name="T28" fmla="*/ 24 w 74"/>
                  <a:gd name="T29" fmla="*/ 68 h 71"/>
                  <a:gd name="T30" fmla="*/ 30 w 74"/>
                  <a:gd name="T31" fmla="*/ 64 h 71"/>
                  <a:gd name="T32" fmla="*/ 42 w 74"/>
                  <a:gd name="T33" fmla="*/ 61 h 71"/>
                  <a:gd name="T34" fmla="*/ 43 w 74"/>
                  <a:gd name="T35" fmla="*/ 61 h 71"/>
                  <a:gd name="T36" fmla="*/ 44 w 74"/>
                  <a:gd name="T37" fmla="*/ 60 h 71"/>
                  <a:gd name="T38" fmla="*/ 45 w 74"/>
                  <a:gd name="T39" fmla="*/ 60 h 71"/>
                  <a:gd name="T40" fmla="*/ 34 w 74"/>
                  <a:gd name="T41" fmla="*/ 46 h 71"/>
                  <a:gd name="T42" fmla="*/ 54 w 74"/>
                  <a:gd name="T43" fmla="*/ 31 h 71"/>
                  <a:gd name="T44" fmla="*/ 61 w 74"/>
                  <a:gd name="T45" fmla="*/ 22 h 71"/>
                  <a:gd name="T46" fmla="*/ 74 w 74"/>
                  <a:gd name="T47" fmla="*/ 3 h 71"/>
                  <a:gd name="T48" fmla="*/ 71 w 74"/>
                  <a:gd name="T49" fmla="*/ 4 h 71"/>
                  <a:gd name="T50" fmla="*/ 67 w 74"/>
                  <a:gd name="T51" fmla="*/ 1 h 71"/>
                  <a:gd name="T52" fmla="*/ 63 w 74"/>
                  <a:gd name="T53" fmla="*/ 0 h 71"/>
                  <a:gd name="T54" fmla="*/ 57 w 74"/>
                  <a:gd name="T55" fmla="*/ 8 h 71"/>
                  <a:gd name="T56" fmla="*/ 49 w 74"/>
                  <a:gd name="T57" fmla="*/ 14 h 71"/>
                  <a:gd name="T58" fmla="*/ 45 w 74"/>
                  <a:gd name="T59" fmla="*/ 15 h 71"/>
                  <a:gd name="T60" fmla="*/ 46 w 74"/>
                  <a:gd name="T61" fmla="*/ 19 h 71"/>
                  <a:gd name="T62" fmla="*/ 45 w 74"/>
                  <a:gd name="T63" fmla="*/ 2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71">
                    <a:moveTo>
                      <a:pt x="45" y="20"/>
                    </a:moveTo>
                    <a:cubicBezTo>
                      <a:pt x="45" y="21"/>
                      <a:pt x="44" y="21"/>
                      <a:pt x="43" y="21"/>
                    </a:cubicBezTo>
                    <a:cubicBezTo>
                      <a:pt x="43" y="21"/>
                      <a:pt x="43" y="21"/>
                      <a:pt x="43" y="21"/>
                    </a:cubicBezTo>
                    <a:cubicBezTo>
                      <a:pt x="43" y="21"/>
                      <a:pt x="43" y="21"/>
                      <a:pt x="43" y="21"/>
                    </a:cubicBezTo>
                    <a:cubicBezTo>
                      <a:pt x="42" y="21"/>
                      <a:pt x="41" y="21"/>
                      <a:pt x="40" y="21"/>
                    </a:cubicBezTo>
                    <a:cubicBezTo>
                      <a:pt x="39" y="21"/>
                      <a:pt x="38" y="21"/>
                      <a:pt x="37" y="21"/>
                    </a:cubicBezTo>
                    <a:cubicBezTo>
                      <a:pt x="35" y="21"/>
                      <a:pt x="33" y="20"/>
                      <a:pt x="32" y="19"/>
                    </a:cubicBezTo>
                    <a:cubicBezTo>
                      <a:pt x="31" y="18"/>
                      <a:pt x="31" y="18"/>
                      <a:pt x="30" y="18"/>
                    </a:cubicBezTo>
                    <a:cubicBezTo>
                      <a:pt x="28" y="18"/>
                      <a:pt x="27" y="20"/>
                      <a:pt x="25" y="23"/>
                    </a:cubicBezTo>
                    <a:cubicBezTo>
                      <a:pt x="25" y="24"/>
                      <a:pt x="24" y="25"/>
                      <a:pt x="24" y="25"/>
                    </a:cubicBezTo>
                    <a:cubicBezTo>
                      <a:pt x="22" y="28"/>
                      <a:pt x="14" y="32"/>
                      <a:pt x="5" y="36"/>
                    </a:cubicBezTo>
                    <a:cubicBezTo>
                      <a:pt x="4" y="36"/>
                      <a:pt x="3" y="37"/>
                      <a:pt x="2" y="37"/>
                    </a:cubicBezTo>
                    <a:cubicBezTo>
                      <a:pt x="2" y="37"/>
                      <a:pt x="2" y="37"/>
                      <a:pt x="2" y="38"/>
                    </a:cubicBezTo>
                    <a:cubicBezTo>
                      <a:pt x="2" y="38"/>
                      <a:pt x="2" y="38"/>
                      <a:pt x="2" y="38"/>
                    </a:cubicBezTo>
                    <a:cubicBezTo>
                      <a:pt x="1" y="38"/>
                      <a:pt x="1" y="38"/>
                      <a:pt x="1" y="38"/>
                    </a:cubicBezTo>
                    <a:cubicBezTo>
                      <a:pt x="1" y="38"/>
                      <a:pt x="1" y="38"/>
                      <a:pt x="1" y="39"/>
                    </a:cubicBezTo>
                    <a:cubicBezTo>
                      <a:pt x="1" y="39"/>
                      <a:pt x="1" y="39"/>
                      <a:pt x="0" y="39"/>
                    </a:cubicBezTo>
                    <a:cubicBezTo>
                      <a:pt x="0" y="40"/>
                      <a:pt x="0" y="40"/>
                      <a:pt x="0" y="40"/>
                    </a:cubicBezTo>
                    <a:cubicBezTo>
                      <a:pt x="0" y="40"/>
                      <a:pt x="0" y="40"/>
                      <a:pt x="0" y="40"/>
                    </a:cubicBezTo>
                    <a:cubicBezTo>
                      <a:pt x="5" y="41"/>
                      <a:pt x="10" y="44"/>
                      <a:pt x="12" y="47"/>
                    </a:cubicBezTo>
                    <a:cubicBezTo>
                      <a:pt x="15" y="51"/>
                      <a:pt x="11" y="55"/>
                      <a:pt x="8" y="58"/>
                    </a:cubicBezTo>
                    <a:cubicBezTo>
                      <a:pt x="7" y="59"/>
                      <a:pt x="6" y="60"/>
                      <a:pt x="6" y="60"/>
                    </a:cubicBezTo>
                    <a:cubicBezTo>
                      <a:pt x="4" y="62"/>
                      <a:pt x="5" y="62"/>
                      <a:pt x="6" y="63"/>
                    </a:cubicBezTo>
                    <a:cubicBezTo>
                      <a:pt x="7" y="64"/>
                      <a:pt x="8" y="65"/>
                      <a:pt x="8" y="67"/>
                    </a:cubicBezTo>
                    <a:cubicBezTo>
                      <a:pt x="8" y="69"/>
                      <a:pt x="11" y="71"/>
                      <a:pt x="12" y="69"/>
                    </a:cubicBezTo>
                    <a:cubicBezTo>
                      <a:pt x="13" y="67"/>
                      <a:pt x="14" y="67"/>
                      <a:pt x="16" y="67"/>
                    </a:cubicBezTo>
                    <a:cubicBezTo>
                      <a:pt x="17" y="67"/>
                      <a:pt x="17" y="67"/>
                      <a:pt x="18" y="67"/>
                    </a:cubicBezTo>
                    <a:cubicBezTo>
                      <a:pt x="19" y="67"/>
                      <a:pt x="20" y="67"/>
                      <a:pt x="21" y="67"/>
                    </a:cubicBezTo>
                    <a:cubicBezTo>
                      <a:pt x="22" y="67"/>
                      <a:pt x="23" y="67"/>
                      <a:pt x="24" y="68"/>
                    </a:cubicBezTo>
                    <a:cubicBezTo>
                      <a:pt x="24" y="68"/>
                      <a:pt x="24" y="68"/>
                      <a:pt x="24" y="68"/>
                    </a:cubicBezTo>
                    <a:cubicBezTo>
                      <a:pt x="25" y="67"/>
                      <a:pt x="26" y="66"/>
                      <a:pt x="27" y="66"/>
                    </a:cubicBezTo>
                    <a:cubicBezTo>
                      <a:pt x="28" y="65"/>
                      <a:pt x="29" y="64"/>
                      <a:pt x="30" y="64"/>
                    </a:cubicBezTo>
                    <a:cubicBezTo>
                      <a:pt x="31" y="62"/>
                      <a:pt x="35" y="61"/>
                      <a:pt x="41" y="61"/>
                    </a:cubicBezTo>
                    <a:cubicBezTo>
                      <a:pt x="41" y="61"/>
                      <a:pt x="42" y="61"/>
                      <a:pt x="42" y="61"/>
                    </a:cubicBezTo>
                    <a:cubicBezTo>
                      <a:pt x="42" y="61"/>
                      <a:pt x="42" y="61"/>
                      <a:pt x="42" y="61"/>
                    </a:cubicBezTo>
                    <a:cubicBezTo>
                      <a:pt x="43" y="61"/>
                      <a:pt x="43" y="61"/>
                      <a:pt x="43" y="61"/>
                    </a:cubicBezTo>
                    <a:cubicBezTo>
                      <a:pt x="43" y="61"/>
                      <a:pt x="43" y="61"/>
                      <a:pt x="44" y="61"/>
                    </a:cubicBezTo>
                    <a:cubicBezTo>
                      <a:pt x="44" y="60"/>
                      <a:pt x="44" y="60"/>
                      <a:pt x="44" y="60"/>
                    </a:cubicBezTo>
                    <a:cubicBezTo>
                      <a:pt x="45" y="60"/>
                      <a:pt x="45" y="60"/>
                      <a:pt x="45" y="60"/>
                    </a:cubicBezTo>
                    <a:cubicBezTo>
                      <a:pt x="45" y="60"/>
                      <a:pt x="45" y="60"/>
                      <a:pt x="45" y="60"/>
                    </a:cubicBezTo>
                    <a:cubicBezTo>
                      <a:pt x="41" y="56"/>
                      <a:pt x="37" y="52"/>
                      <a:pt x="36" y="51"/>
                    </a:cubicBezTo>
                    <a:cubicBezTo>
                      <a:pt x="34" y="50"/>
                      <a:pt x="33" y="48"/>
                      <a:pt x="34" y="46"/>
                    </a:cubicBezTo>
                    <a:cubicBezTo>
                      <a:pt x="34" y="43"/>
                      <a:pt x="37" y="40"/>
                      <a:pt x="40" y="40"/>
                    </a:cubicBezTo>
                    <a:cubicBezTo>
                      <a:pt x="43" y="39"/>
                      <a:pt x="49" y="34"/>
                      <a:pt x="54" y="31"/>
                    </a:cubicBezTo>
                    <a:cubicBezTo>
                      <a:pt x="56" y="30"/>
                      <a:pt x="58" y="28"/>
                      <a:pt x="59" y="28"/>
                    </a:cubicBezTo>
                    <a:cubicBezTo>
                      <a:pt x="60" y="27"/>
                      <a:pt x="60" y="25"/>
                      <a:pt x="61" y="22"/>
                    </a:cubicBezTo>
                    <a:cubicBezTo>
                      <a:pt x="61" y="20"/>
                      <a:pt x="61" y="17"/>
                      <a:pt x="63" y="14"/>
                    </a:cubicBezTo>
                    <a:cubicBezTo>
                      <a:pt x="64" y="12"/>
                      <a:pt x="69" y="7"/>
                      <a:pt x="74" y="3"/>
                    </a:cubicBezTo>
                    <a:cubicBezTo>
                      <a:pt x="74" y="3"/>
                      <a:pt x="73" y="3"/>
                      <a:pt x="73" y="3"/>
                    </a:cubicBezTo>
                    <a:cubicBezTo>
                      <a:pt x="73" y="3"/>
                      <a:pt x="72" y="4"/>
                      <a:pt x="71" y="4"/>
                    </a:cubicBezTo>
                    <a:cubicBezTo>
                      <a:pt x="71" y="4"/>
                      <a:pt x="70" y="3"/>
                      <a:pt x="70" y="3"/>
                    </a:cubicBezTo>
                    <a:cubicBezTo>
                      <a:pt x="69" y="3"/>
                      <a:pt x="68" y="2"/>
                      <a:pt x="67" y="1"/>
                    </a:cubicBezTo>
                    <a:cubicBezTo>
                      <a:pt x="66" y="1"/>
                      <a:pt x="65" y="0"/>
                      <a:pt x="64" y="0"/>
                    </a:cubicBezTo>
                    <a:cubicBezTo>
                      <a:pt x="64" y="0"/>
                      <a:pt x="64" y="0"/>
                      <a:pt x="63" y="0"/>
                    </a:cubicBezTo>
                    <a:cubicBezTo>
                      <a:pt x="62" y="0"/>
                      <a:pt x="62" y="1"/>
                      <a:pt x="61" y="3"/>
                    </a:cubicBezTo>
                    <a:cubicBezTo>
                      <a:pt x="60" y="6"/>
                      <a:pt x="59" y="8"/>
                      <a:pt x="57" y="8"/>
                    </a:cubicBezTo>
                    <a:cubicBezTo>
                      <a:pt x="56" y="8"/>
                      <a:pt x="55" y="9"/>
                      <a:pt x="54" y="10"/>
                    </a:cubicBezTo>
                    <a:cubicBezTo>
                      <a:pt x="53" y="12"/>
                      <a:pt x="52" y="14"/>
                      <a:pt x="49" y="14"/>
                    </a:cubicBezTo>
                    <a:cubicBezTo>
                      <a:pt x="48" y="14"/>
                      <a:pt x="48" y="14"/>
                      <a:pt x="48" y="14"/>
                    </a:cubicBezTo>
                    <a:cubicBezTo>
                      <a:pt x="47" y="14"/>
                      <a:pt x="45" y="15"/>
                      <a:pt x="45" y="15"/>
                    </a:cubicBezTo>
                    <a:cubicBezTo>
                      <a:pt x="45" y="15"/>
                      <a:pt x="45" y="15"/>
                      <a:pt x="45" y="17"/>
                    </a:cubicBezTo>
                    <a:cubicBezTo>
                      <a:pt x="46" y="17"/>
                      <a:pt x="46" y="18"/>
                      <a:pt x="46" y="19"/>
                    </a:cubicBezTo>
                    <a:cubicBezTo>
                      <a:pt x="46" y="19"/>
                      <a:pt x="46" y="20"/>
                      <a:pt x="46" y="20"/>
                    </a:cubicBezTo>
                    <a:cubicBezTo>
                      <a:pt x="46" y="20"/>
                      <a:pt x="46" y="20"/>
                      <a:pt x="45" y="20"/>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94" name="Freeform 186">
                <a:extLst>
                  <a:ext uri="{FF2B5EF4-FFF2-40B4-BE49-F238E27FC236}">
                    <a16:creationId xmlns:a16="http://schemas.microsoft.com/office/drawing/2014/main" id="{3EC91757-73A4-4A0B-9182-4470BA62E316}"/>
                  </a:ext>
                </a:extLst>
              </p:cNvPr>
              <p:cNvSpPr>
                <a:spLocks/>
              </p:cNvSpPr>
              <p:nvPr/>
            </p:nvSpPr>
            <p:spPr bwMode="auto">
              <a:xfrm>
                <a:off x="7251829" y="3524566"/>
                <a:ext cx="87605" cy="74128"/>
              </a:xfrm>
              <a:custGeom>
                <a:avLst/>
                <a:gdLst>
                  <a:gd name="T0" fmla="*/ 20 w 35"/>
                  <a:gd name="T1" fmla="*/ 22 h 30"/>
                  <a:gd name="T2" fmla="*/ 22 w 35"/>
                  <a:gd name="T3" fmla="*/ 22 h 30"/>
                  <a:gd name="T4" fmla="*/ 27 w 35"/>
                  <a:gd name="T5" fmla="*/ 24 h 30"/>
                  <a:gd name="T6" fmla="*/ 29 w 35"/>
                  <a:gd name="T7" fmla="*/ 27 h 30"/>
                  <a:gd name="T8" fmla="*/ 30 w 35"/>
                  <a:gd name="T9" fmla="*/ 28 h 30"/>
                  <a:gd name="T10" fmla="*/ 30 w 35"/>
                  <a:gd name="T11" fmla="*/ 30 h 30"/>
                  <a:gd name="T12" fmla="*/ 32 w 35"/>
                  <a:gd name="T13" fmla="*/ 30 h 30"/>
                  <a:gd name="T14" fmla="*/ 35 w 35"/>
                  <a:gd name="T15" fmla="*/ 29 h 30"/>
                  <a:gd name="T16" fmla="*/ 34 w 35"/>
                  <a:gd name="T17" fmla="*/ 28 h 30"/>
                  <a:gd name="T18" fmla="*/ 34 w 35"/>
                  <a:gd name="T19" fmla="*/ 27 h 30"/>
                  <a:gd name="T20" fmla="*/ 33 w 35"/>
                  <a:gd name="T21" fmla="*/ 25 h 30"/>
                  <a:gd name="T22" fmla="*/ 33 w 35"/>
                  <a:gd name="T23" fmla="*/ 24 h 30"/>
                  <a:gd name="T24" fmla="*/ 26 w 35"/>
                  <a:gd name="T25" fmla="*/ 16 h 30"/>
                  <a:gd name="T26" fmla="*/ 22 w 35"/>
                  <a:gd name="T27" fmla="*/ 6 h 30"/>
                  <a:gd name="T28" fmla="*/ 19 w 35"/>
                  <a:gd name="T29" fmla="*/ 1 h 30"/>
                  <a:gd name="T30" fmla="*/ 17 w 35"/>
                  <a:gd name="T31" fmla="*/ 0 h 30"/>
                  <a:gd name="T32" fmla="*/ 14 w 35"/>
                  <a:gd name="T33" fmla="*/ 0 h 30"/>
                  <a:gd name="T34" fmla="*/ 12 w 35"/>
                  <a:gd name="T35" fmla="*/ 0 h 30"/>
                  <a:gd name="T36" fmla="*/ 4 w 35"/>
                  <a:gd name="T37" fmla="*/ 1 h 30"/>
                  <a:gd name="T38" fmla="*/ 0 w 35"/>
                  <a:gd name="T39" fmla="*/ 2 h 30"/>
                  <a:gd name="T40" fmla="*/ 2 w 35"/>
                  <a:gd name="T41" fmla="*/ 10 h 30"/>
                  <a:gd name="T42" fmla="*/ 7 w 35"/>
                  <a:gd name="T43" fmla="*/ 12 h 30"/>
                  <a:gd name="T44" fmla="*/ 11 w 35"/>
                  <a:gd name="T45" fmla="*/ 13 h 30"/>
                  <a:gd name="T46" fmla="*/ 11 w 35"/>
                  <a:gd name="T47" fmla="*/ 14 h 30"/>
                  <a:gd name="T48" fmla="*/ 12 w 35"/>
                  <a:gd name="T49" fmla="*/ 15 h 30"/>
                  <a:gd name="T50" fmla="*/ 12 w 35"/>
                  <a:gd name="T51" fmla="*/ 17 h 30"/>
                  <a:gd name="T52" fmla="*/ 13 w 35"/>
                  <a:gd name="T53" fmla="*/ 17 h 30"/>
                  <a:gd name="T54" fmla="*/ 14 w 35"/>
                  <a:gd name="T55" fmla="*/ 17 h 30"/>
                  <a:gd name="T56" fmla="*/ 15 w 35"/>
                  <a:gd name="T57" fmla="*/ 18 h 30"/>
                  <a:gd name="T58" fmla="*/ 16 w 35"/>
                  <a:gd name="T59" fmla="*/ 19 h 30"/>
                  <a:gd name="T60" fmla="*/ 16 w 35"/>
                  <a:gd name="T61" fmla="*/ 20 h 30"/>
                  <a:gd name="T62" fmla="*/ 18 w 35"/>
                  <a:gd name="T63"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 h="30">
                    <a:moveTo>
                      <a:pt x="19" y="21"/>
                    </a:moveTo>
                    <a:cubicBezTo>
                      <a:pt x="19" y="21"/>
                      <a:pt x="20" y="21"/>
                      <a:pt x="20" y="22"/>
                    </a:cubicBezTo>
                    <a:cubicBezTo>
                      <a:pt x="21" y="22"/>
                      <a:pt x="21" y="22"/>
                      <a:pt x="22" y="22"/>
                    </a:cubicBezTo>
                    <a:cubicBezTo>
                      <a:pt x="22" y="22"/>
                      <a:pt x="22" y="22"/>
                      <a:pt x="22" y="22"/>
                    </a:cubicBezTo>
                    <a:cubicBezTo>
                      <a:pt x="23" y="22"/>
                      <a:pt x="23" y="22"/>
                      <a:pt x="23" y="22"/>
                    </a:cubicBezTo>
                    <a:cubicBezTo>
                      <a:pt x="25" y="22"/>
                      <a:pt x="26" y="23"/>
                      <a:pt x="27" y="24"/>
                    </a:cubicBezTo>
                    <a:cubicBezTo>
                      <a:pt x="28" y="25"/>
                      <a:pt x="28" y="26"/>
                      <a:pt x="29" y="26"/>
                    </a:cubicBezTo>
                    <a:cubicBezTo>
                      <a:pt x="29" y="26"/>
                      <a:pt x="29" y="26"/>
                      <a:pt x="29" y="27"/>
                    </a:cubicBezTo>
                    <a:cubicBezTo>
                      <a:pt x="29" y="27"/>
                      <a:pt x="29" y="27"/>
                      <a:pt x="30" y="28"/>
                    </a:cubicBezTo>
                    <a:cubicBezTo>
                      <a:pt x="30" y="28"/>
                      <a:pt x="30" y="28"/>
                      <a:pt x="30" y="28"/>
                    </a:cubicBezTo>
                    <a:cubicBezTo>
                      <a:pt x="30" y="28"/>
                      <a:pt x="30" y="29"/>
                      <a:pt x="30" y="29"/>
                    </a:cubicBezTo>
                    <a:cubicBezTo>
                      <a:pt x="30" y="29"/>
                      <a:pt x="30" y="29"/>
                      <a:pt x="30" y="30"/>
                    </a:cubicBezTo>
                    <a:cubicBezTo>
                      <a:pt x="30" y="30"/>
                      <a:pt x="30" y="30"/>
                      <a:pt x="30" y="30"/>
                    </a:cubicBezTo>
                    <a:cubicBezTo>
                      <a:pt x="31" y="30"/>
                      <a:pt x="32" y="30"/>
                      <a:pt x="32" y="30"/>
                    </a:cubicBezTo>
                    <a:cubicBezTo>
                      <a:pt x="32" y="30"/>
                      <a:pt x="32" y="30"/>
                      <a:pt x="33" y="30"/>
                    </a:cubicBezTo>
                    <a:cubicBezTo>
                      <a:pt x="33" y="29"/>
                      <a:pt x="34" y="29"/>
                      <a:pt x="35" y="29"/>
                    </a:cubicBezTo>
                    <a:cubicBezTo>
                      <a:pt x="35" y="29"/>
                      <a:pt x="35" y="29"/>
                      <a:pt x="35" y="29"/>
                    </a:cubicBezTo>
                    <a:cubicBezTo>
                      <a:pt x="35" y="29"/>
                      <a:pt x="35" y="29"/>
                      <a:pt x="34" y="28"/>
                    </a:cubicBezTo>
                    <a:cubicBezTo>
                      <a:pt x="34" y="28"/>
                      <a:pt x="34" y="28"/>
                      <a:pt x="34" y="28"/>
                    </a:cubicBezTo>
                    <a:cubicBezTo>
                      <a:pt x="34" y="27"/>
                      <a:pt x="34" y="27"/>
                      <a:pt x="34" y="27"/>
                    </a:cubicBezTo>
                    <a:cubicBezTo>
                      <a:pt x="34" y="27"/>
                      <a:pt x="34" y="26"/>
                      <a:pt x="33" y="26"/>
                    </a:cubicBezTo>
                    <a:cubicBezTo>
                      <a:pt x="33" y="26"/>
                      <a:pt x="33" y="26"/>
                      <a:pt x="33" y="25"/>
                    </a:cubicBezTo>
                    <a:cubicBezTo>
                      <a:pt x="33" y="25"/>
                      <a:pt x="33" y="25"/>
                      <a:pt x="33" y="25"/>
                    </a:cubicBezTo>
                    <a:cubicBezTo>
                      <a:pt x="33" y="24"/>
                      <a:pt x="33" y="24"/>
                      <a:pt x="33" y="24"/>
                    </a:cubicBezTo>
                    <a:cubicBezTo>
                      <a:pt x="33" y="23"/>
                      <a:pt x="31" y="22"/>
                      <a:pt x="30" y="21"/>
                    </a:cubicBezTo>
                    <a:cubicBezTo>
                      <a:pt x="28" y="19"/>
                      <a:pt x="26" y="18"/>
                      <a:pt x="26" y="16"/>
                    </a:cubicBezTo>
                    <a:cubicBezTo>
                      <a:pt x="26" y="14"/>
                      <a:pt x="25" y="13"/>
                      <a:pt x="24" y="11"/>
                    </a:cubicBezTo>
                    <a:cubicBezTo>
                      <a:pt x="23" y="10"/>
                      <a:pt x="21" y="8"/>
                      <a:pt x="22" y="6"/>
                    </a:cubicBezTo>
                    <a:cubicBezTo>
                      <a:pt x="22" y="5"/>
                      <a:pt x="21" y="4"/>
                      <a:pt x="20" y="2"/>
                    </a:cubicBezTo>
                    <a:cubicBezTo>
                      <a:pt x="20" y="2"/>
                      <a:pt x="19" y="1"/>
                      <a:pt x="19" y="1"/>
                    </a:cubicBezTo>
                    <a:cubicBezTo>
                      <a:pt x="19" y="1"/>
                      <a:pt x="18" y="1"/>
                      <a:pt x="18" y="1"/>
                    </a:cubicBezTo>
                    <a:cubicBezTo>
                      <a:pt x="18" y="1"/>
                      <a:pt x="17" y="0"/>
                      <a:pt x="17" y="0"/>
                    </a:cubicBezTo>
                    <a:cubicBezTo>
                      <a:pt x="16" y="0"/>
                      <a:pt x="16" y="0"/>
                      <a:pt x="15" y="0"/>
                    </a:cubicBezTo>
                    <a:cubicBezTo>
                      <a:pt x="15" y="0"/>
                      <a:pt x="15" y="0"/>
                      <a:pt x="14" y="0"/>
                    </a:cubicBezTo>
                    <a:cubicBezTo>
                      <a:pt x="14" y="0"/>
                      <a:pt x="13" y="0"/>
                      <a:pt x="13" y="0"/>
                    </a:cubicBezTo>
                    <a:cubicBezTo>
                      <a:pt x="13" y="0"/>
                      <a:pt x="12" y="0"/>
                      <a:pt x="12" y="0"/>
                    </a:cubicBezTo>
                    <a:cubicBezTo>
                      <a:pt x="11" y="0"/>
                      <a:pt x="11" y="0"/>
                      <a:pt x="10" y="0"/>
                    </a:cubicBezTo>
                    <a:cubicBezTo>
                      <a:pt x="8" y="0"/>
                      <a:pt x="6" y="1"/>
                      <a:pt x="4" y="1"/>
                    </a:cubicBezTo>
                    <a:cubicBezTo>
                      <a:pt x="3" y="1"/>
                      <a:pt x="2" y="2"/>
                      <a:pt x="1" y="2"/>
                    </a:cubicBezTo>
                    <a:cubicBezTo>
                      <a:pt x="0" y="2"/>
                      <a:pt x="0" y="2"/>
                      <a:pt x="0" y="2"/>
                    </a:cubicBezTo>
                    <a:cubicBezTo>
                      <a:pt x="1" y="3"/>
                      <a:pt x="1" y="4"/>
                      <a:pt x="1" y="5"/>
                    </a:cubicBezTo>
                    <a:cubicBezTo>
                      <a:pt x="1" y="7"/>
                      <a:pt x="1" y="8"/>
                      <a:pt x="2" y="10"/>
                    </a:cubicBezTo>
                    <a:cubicBezTo>
                      <a:pt x="3" y="12"/>
                      <a:pt x="5" y="12"/>
                      <a:pt x="6" y="12"/>
                    </a:cubicBezTo>
                    <a:cubicBezTo>
                      <a:pt x="7" y="12"/>
                      <a:pt x="7" y="12"/>
                      <a:pt x="7" y="12"/>
                    </a:cubicBezTo>
                    <a:cubicBezTo>
                      <a:pt x="8" y="12"/>
                      <a:pt x="9" y="12"/>
                      <a:pt x="10" y="13"/>
                    </a:cubicBezTo>
                    <a:cubicBezTo>
                      <a:pt x="10" y="13"/>
                      <a:pt x="10" y="13"/>
                      <a:pt x="11" y="13"/>
                    </a:cubicBezTo>
                    <a:cubicBezTo>
                      <a:pt x="11" y="13"/>
                      <a:pt x="11" y="13"/>
                      <a:pt x="11" y="13"/>
                    </a:cubicBezTo>
                    <a:cubicBezTo>
                      <a:pt x="11" y="14"/>
                      <a:pt x="11" y="14"/>
                      <a:pt x="11" y="14"/>
                    </a:cubicBezTo>
                    <a:cubicBezTo>
                      <a:pt x="11" y="14"/>
                      <a:pt x="11" y="14"/>
                      <a:pt x="11" y="14"/>
                    </a:cubicBezTo>
                    <a:cubicBezTo>
                      <a:pt x="11" y="14"/>
                      <a:pt x="11" y="15"/>
                      <a:pt x="12" y="15"/>
                    </a:cubicBezTo>
                    <a:cubicBezTo>
                      <a:pt x="12" y="15"/>
                      <a:pt x="12" y="15"/>
                      <a:pt x="12" y="15"/>
                    </a:cubicBezTo>
                    <a:cubicBezTo>
                      <a:pt x="12" y="16"/>
                      <a:pt x="12" y="16"/>
                      <a:pt x="12" y="17"/>
                    </a:cubicBezTo>
                    <a:cubicBezTo>
                      <a:pt x="12" y="17"/>
                      <a:pt x="12" y="17"/>
                      <a:pt x="12" y="17"/>
                    </a:cubicBezTo>
                    <a:cubicBezTo>
                      <a:pt x="12" y="17"/>
                      <a:pt x="13" y="17"/>
                      <a:pt x="13" y="17"/>
                    </a:cubicBezTo>
                    <a:cubicBezTo>
                      <a:pt x="13" y="17"/>
                      <a:pt x="13" y="17"/>
                      <a:pt x="13" y="17"/>
                    </a:cubicBezTo>
                    <a:cubicBezTo>
                      <a:pt x="13" y="17"/>
                      <a:pt x="14" y="17"/>
                      <a:pt x="14" y="17"/>
                    </a:cubicBezTo>
                    <a:cubicBezTo>
                      <a:pt x="14" y="17"/>
                      <a:pt x="14" y="18"/>
                      <a:pt x="14" y="18"/>
                    </a:cubicBezTo>
                    <a:cubicBezTo>
                      <a:pt x="15" y="18"/>
                      <a:pt x="15" y="18"/>
                      <a:pt x="15" y="18"/>
                    </a:cubicBezTo>
                    <a:cubicBezTo>
                      <a:pt x="15" y="18"/>
                      <a:pt x="15" y="18"/>
                      <a:pt x="15" y="18"/>
                    </a:cubicBezTo>
                    <a:cubicBezTo>
                      <a:pt x="16" y="18"/>
                      <a:pt x="16" y="18"/>
                      <a:pt x="16" y="19"/>
                    </a:cubicBezTo>
                    <a:cubicBezTo>
                      <a:pt x="16" y="19"/>
                      <a:pt x="16" y="19"/>
                      <a:pt x="16" y="19"/>
                    </a:cubicBezTo>
                    <a:cubicBezTo>
                      <a:pt x="16" y="19"/>
                      <a:pt x="16" y="19"/>
                      <a:pt x="16" y="20"/>
                    </a:cubicBezTo>
                    <a:cubicBezTo>
                      <a:pt x="16" y="20"/>
                      <a:pt x="16" y="20"/>
                      <a:pt x="16" y="20"/>
                    </a:cubicBezTo>
                    <a:cubicBezTo>
                      <a:pt x="17" y="20"/>
                      <a:pt x="17" y="20"/>
                      <a:pt x="18" y="20"/>
                    </a:cubicBezTo>
                    <a:cubicBezTo>
                      <a:pt x="18" y="20"/>
                      <a:pt x="18" y="20"/>
                      <a:pt x="19" y="21"/>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95" name="Freeform 187">
                <a:extLst>
                  <a:ext uri="{FF2B5EF4-FFF2-40B4-BE49-F238E27FC236}">
                    <a16:creationId xmlns:a16="http://schemas.microsoft.com/office/drawing/2014/main" id="{2467D35C-97F3-4E12-9602-994CE6424ACD}"/>
                  </a:ext>
                </a:extLst>
              </p:cNvPr>
              <p:cNvSpPr>
                <a:spLocks/>
              </p:cNvSpPr>
              <p:nvPr/>
            </p:nvSpPr>
            <p:spPr bwMode="auto">
              <a:xfrm>
                <a:off x="8302336" y="3880975"/>
                <a:ext cx="210401" cy="113062"/>
              </a:xfrm>
              <a:custGeom>
                <a:avLst/>
                <a:gdLst>
                  <a:gd name="T0" fmla="*/ 0 w 84"/>
                  <a:gd name="T1" fmla="*/ 17 h 46"/>
                  <a:gd name="T2" fmla="*/ 3 w 84"/>
                  <a:gd name="T3" fmla="*/ 19 h 46"/>
                  <a:gd name="T4" fmla="*/ 6 w 84"/>
                  <a:gd name="T5" fmla="*/ 21 h 46"/>
                  <a:gd name="T6" fmla="*/ 10 w 84"/>
                  <a:gd name="T7" fmla="*/ 23 h 46"/>
                  <a:gd name="T8" fmla="*/ 15 w 84"/>
                  <a:gd name="T9" fmla="*/ 26 h 46"/>
                  <a:gd name="T10" fmla="*/ 22 w 84"/>
                  <a:gd name="T11" fmla="*/ 29 h 46"/>
                  <a:gd name="T12" fmla="*/ 32 w 84"/>
                  <a:gd name="T13" fmla="*/ 34 h 46"/>
                  <a:gd name="T14" fmla="*/ 32 w 84"/>
                  <a:gd name="T15" fmla="*/ 35 h 46"/>
                  <a:gd name="T16" fmla="*/ 33 w 84"/>
                  <a:gd name="T17" fmla="*/ 35 h 46"/>
                  <a:gd name="T18" fmla="*/ 38 w 84"/>
                  <a:gd name="T19" fmla="*/ 34 h 46"/>
                  <a:gd name="T20" fmla="*/ 42 w 84"/>
                  <a:gd name="T21" fmla="*/ 33 h 46"/>
                  <a:gd name="T22" fmla="*/ 50 w 84"/>
                  <a:gd name="T23" fmla="*/ 40 h 46"/>
                  <a:gd name="T24" fmla="*/ 56 w 84"/>
                  <a:gd name="T25" fmla="*/ 42 h 46"/>
                  <a:gd name="T26" fmla="*/ 64 w 84"/>
                  <a:gd name="T27" fmla="*/ 45 h 46"/>
                  <a:gd name="T28" fmla="*/ 69 w 84"/>
                  <a:gd name="T29" fmla="*/ 46 h 46"/>
                  <a:gd name="T30" fmla="*/ 81 w 84"/>
                  <a:gd name="T31" fmla="*/ 44 h 46"/>
                  <a:gd name="T32" fmla="*/ 82 w 84"/>
                  <a:gd name="T33" fmla="*/ 43 h 46"/>
                  <a:gd name="T34" fmla="*/ 83 w 84"/>
                  <a:gd name="T35" fmla="*/ 37 h 46"/>
                  <a:gd name="T36" fmla="*/ 82 w 84"/>
                  <a:gd name="T37" fmla="*/ 32 h 46"/>
                  <a:gd name="T38" fmla="*/ 82 w 84"/>
                  <a:gd name="T39" fmla="*/ 31 h 46"/>
                  <a:gd name="T40" fmla="*/ 82 w 84"/>
                  <a:gd name="T41" fmla="*/ 31 h 46"/>
                  <a:gd name="T42" fmla="*/ 72 w 84"/>
                  <a:gd name="T43" fmla="*/ 29 h 46"/>
                  <a:gd name="T44" fmla="*/ 67 w 84"/>
                  <a:gd name="T45" fmla="*/ 28 h 46"/>
                  <a:gd name="T46" fmla="*/ 66 w 84"/>
                  <a:gd name="T47" fmla="*/ 28 h 46"/>
                  <a:gd name="T48" fmla="*/ 44 w 84"/>
                  <a:gd name="T49" fmla="*/ 19 h 46"/>
                  <a:gd name="T50" fmla="*/ 34 w 84"/>
                  <a:gd name="T51" fmla="*/ 12 h 46"/>
                  <a:gd name="T52" fmla="*/ 21 w 84"/>
                  <a:gd name="T53" fmla="*/ 2 h 46"/>
                  <a:gd name="T54" fmla="*/ 16 w 84"/>
                  <a:gd name="T55" fmla="*/ 0 h 46"/>
                  <a:gd name="T56" fmla="*/ 14 w 84"/>
                  <a:gd name="T57" fmla="*/ 0 h 46"/>
                  <a:gd name="T58" fmla="*/ 7 w 84"/>
                  <a:gd name="T59" fmla="*/ 3 h 46"/>
                  <a:gd name="T60" fmla="*/ 7 w 84"/>
                  <a:gd name="T61" fmla="*/ 3 h 46"/>
                  <a:gd name="T62" fmla="*/ 7 w 84"/>
                  <a:gd name="T63" fmla="*/ 3 h 46"/>
                  <a:gd name="T64" fmla="*/ 6 w 84"/>
                  <a:gd name="T65" fmla="*/ 4 h 46"/>
                  <a:gd name="T66" fmla="*/ 6 w 84"/>
                  <a:gd name="T67" fmla="*/ 4 h 46"/>
                  <a:gd name="T68" fmla="*/ 5 w 84"/>
                  <a:gd name="T69" fmla="*/ 5 h 46"/>
                  <a:gd name="T70" fmla="*/ 2 w 84"/>
                  <a:gd name="T71" fmla="*/ 8 h 46"/>
                  <a:gd name="T72" fmla="*/ 1 w 84"/>
                  <a:gd name="T73" fmla="*/ 13 h 46"/>
                  <a:gd name="T74" fmla="*/ 0 w 84"/>
                  <a:gd name="T75" fmla="*/ 1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4" h="46">
                    <a:moveTo>
                      <a:pt x="0" y="17"/>
                    </a:moveTo>
                    <a:cubicBezTo>
                      <a:pt x="0" y="18"/>
                      <a:pt x="1" y="18"/>
                      <a:pt x="3" y="19"/>
                    </a:cubicBezTo>
                    <a:cubicBezTo>
                      <a:pt x="4" y="19"/>
                      <a:pt x="5" y="20"/>
                      <a:pt x="6" y="21"/>
                    </a:cubicBezTo>
                    <a:cubicBezTo>
                      <a:pt x="6" y="21"/>
                      <a:pt x="8" y="22"/>
                      <a:pt x="10" y="23"/>
                    </a:cubicBezTo>
                    <a:cubicBezTo>
                      <a:pt x="12" y="23"/>
                      <a:pt x="14" y="24"/>
                      <a:pt x="15" y="26"/>
                    </a:cubicBezTo>
                    <a:cubicBezTo>
                      <a:pt x="15" y="27"/>
                      <a:pt x="19" y="29"/>
                      <a:pt x="22" y="29"/>
                    </a:cubicBezTo>
                    <a:cubicBezTo>
                      <a:pt x="26" y="30"/>
                      <a:pt x="30" y="33"/>
                      <a:pt x="32" y="34"/>
                    </a:cubicBezTo>
                    <a:cubicBezTo>
                      <a:pt x="32" y="35"/>
                      <a:pt x="32" y="35"/>
                      <a:pt x="32" y="35"/>
                    </a:cubicBezTo>
                    <a:cubicBezTo>
                      <a:pt x="32" y="35"/>
                      <a:pt x="32" y="35"/>
                      <a:pt x="33" y="35"/>
                    </a:cubicBezTo>
                    <a:cubicBezTo>
                      <a:pt x="34" y="35"/>
                      <a:pt x="36" y="34"/>
                      <a:pt x="38" y="34"/>
                    </a:cubicBezTo>
                    <a:cubicBezTo>
                      <a:pt x="40" y="33"/>
                      <a:pt x="41" y="33"/>
                      <a:pt x="42" y="33"/>
                    </a:cubicBezTo>
                    <a:cubicBezTo>
                      <a:pt x="45" y="33"/>
                      <a:pt x="49" y="37"/>
                      <a:pt x="50" y="40"/>
                    </a:cubicBezTo>
                    <a:cubicBezTo>
                      <a:pt x="50" y="41"/>
                      <a:pt x="54" y="42"/>
                      <a:pt x="56" y="42"/>
                    </a:cubicBezTo>
                    <a:cubicBezTo>
                      <a:pt x="59" y="43"/>
                      <a:pt x="63" y="44"/>
                      <a:pt x="64" y="45"/>
                    </a:cubicBezTo>
                    <a:cubicBezTo>
                      <a:pt x="64" y="45"/>
                      <a:pt x="66" y="46"/>
                      <a:pt x="69" y="46"/>
                    </a:cubicBezTo>
                    <a:cubicBezTo>
                      <a:pt x="74" y="46"/>
                      <a:pt x="79" y="45"/>
                      <a:pt x="81" y="44"/>
                    </a:cubicBezTo>
                    <a:cubicBezTo>
                      <a:pt x="82" y="44"/>
                      <a:pt x="82" y="43"/>
                      <a:pt x="82" y="43"/>
                    </a:cubicBezTo>
                    <a:cubicBezTo>
                      <a:pt x="84" y="42"/>
                      <a:pt x="83" y="39"/>
                      <a:pt x="83" y="37"/>
                    </a:cubicBezTo>
                    <a:cubicBezTo>
                      <a:pt x="83" y="35"/>
                      <a:pt x="82" y="34"/>
                      <a:pt x="82" y="32"/>
                    </a:cubicBezTo>
                    <a:cubicBezTo>
                      <a:pt x="82" y="32"/>
                      <a:pt x="82" y="31"/>
                      <a:pt x="82" y="31"/>
                    </a:cubicBezTo>
                    <a:cubicBezTo>
                      <a:pt x="82" y="31"/>
                      <a:pt x="82" y="31"/>
                      <a:pt x="82" y="31"/>
                    </a:cubicBezTo>
                    <a:cubicBezTo>
                      <a:pt x="78" y="31"/>
                      <a:pt x="75" y="30"/>
                      <a:pt x="72" y="29"/>
                    </a:cubicBezTo>
                    <a:cubicBezTo>
                      <a:pt x="70" y="29"/>
                      <a:pt x="69" y="28"/>
                      <a:pt x="67" y="28"/>
                    </a:cubicBezTo>
                    <a:cubicBezTo>
                      <a:pt x="66" y="28"/>
                      <a:pt x="66" y="28"/>
                      <a:pt x="66" y="28"/>
                    </a:cubicBezTo>
                    <a:cubicBezTo>
                      <a:pt x="61" y="28"/>
                      <a:pt x="49" y="23"/>
                      <a:pt x="44" y="19"/>
                    </a:cubicBezTo>
                    <a:cubicBezTo>
                      <a:pt x="42" y="17"/>
                      <a:pt x="38" y="15"/>
                      <a:pt x="34" y="12"/>
                    </a:cubicBezTo>
                    <a:cubicBezTo>
                      <a:pt x="29" y="8"/>
                      <a:pt x="23" y="4"/>
                      <a:pt x="21" y="2"/>
                    </a:cubicBezTo>
                    <a:cubicBezTo>
                      <a:pt x="19" y="0"/>
                      <a:pt x="17" y="0"/>
                      <a:pt x="16" y="0"/>
                    </a:cubicBezTo>
                    <a:cubicBezTo>
                      <a:pt x="14" y="0"/>
                      <a:pt x="14" y="0"/>
                      <a:pt x="14" y="0"/>
                    </a:cubicBezTo>
                    <a:cubicBezTo>
                      <a:pt x="13" y="2"/>
                      <a:pt x="11" y="3"/>
                      <a:pt x="7" y="3"/>
                    </a:cubicBezTo>
                    <a:cubicBezTo>
                      <a:pt x="7" y="3"/>
                      <a:pt x="7" y="3"/>
                      <a:pt x="7" y="3"/>
                    </a:cubicBezTo>
                    <a:cubicBezTo>
                      <a:pt x="7" y="3"/>
                      <a:pt x="7" y="3"/>
                      <a:pt x="7" y="3"/>
                    </a:cubicBezTo>
                    <a:cubicBezTo>
                      <a:pt x="6" y="3"/>
                      <a:pt x="6" y="3"/>
                      <a:pt x="6" y="4"/>
                    </a:cubicBezTo>
                    <a:cubicBezTo>
                      <a:pt x="6" y="4"/>
                      <a:pt x="6" y="4"/>
                      <a:pt x="6" y="4"/>
                    </a:cubicBezTo>
                    <a:cubicBezTo>
                      <a:pt x="5" y="4"/>
                      <a:pt x="5" y="5"/>
                      <a:pt x="5" y="5"/>
                    </a:cubicBezTo>
                    <a:cubicBezTo>
                      <a:pt x="3" y="6"/>
                      <a:pt x="2" y="7"/>
                      <a:pt x="2" y="8"/>
                    </a:cubicBezTo>
                    <a:cubicBezTo>
                      <a:pt x="2" y="10"/>
                      <a:pt x="1" y="12"/>
                      <a:pt x="1" y="13"/>
                    </a:cubicBezTo>
                    <a:cubicBezTo>
                      <a:pt x="1" y="15"/>
                      <a:pt x="0" y="16"/>
                      <a:pt x="0" y="17"/>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96" name="Freeform 188">
                <a:extLst>
                  <a:ext uri="{FF2B5EF4-FFF2-40B4-BE49-F238E27FC236}">
                    <a16:creationId xmlns:a16="http://schemas.microsoft.com/office/drawing/2014/main" id="{C8FA5721-1650-4D86-A2B1-34C03A367A68}"/>
                  </a:ext>
                </a:extLst>
              </p:cNvPr>
              <p:cNvSpPr>
                <a:spLocks/>
              </p:cNvSpPr>
              <p:nvPr/>
            </p:nvSpPr>
            <p:spPr bwMode="auto">
              <a:xfrm>
                <a:off x="8535200" y="3942374"/>
                <a:ext cx="80865" cy="44177"/>
              </a:xfrm>
              <a:custGeom>
                <a:avLst/>
                <a:gdLst>
                  <a:gd name="T0" fmla="*/ 5 w 32"/>
                  <a:gd name="T1" fmla="*/ 15 h 18"/>
                  <a:gd name="T2" fmla="*/ 6 w 32"/>
                  <a:gd name="T3" fmla="*/ 16 h 18"/>
                  <a:gd name="T4" fmla="*/ 9 w 32"/>
                  <a:gd name="T5" fmla="*/ 16 h 18"/>
                  <a:gd name="T6" fmla="*/ 11 w 32"/>
                  <a:gd name="T7" fmla="*/ 16 h 18"/>
                  <a:gd name="T8" fmla="*/ 11 w 32"/>
                  <a:gd name="T9" fmla="*/ 16 h 18"/>
                  <a:gd name="T10" fmla="*/ 11 w 32"/>
                  <a:gd name="T11" fmla="*/ 16 h 18"/>
                  <a:gd name="T12" fmla="*/ 12 w 32"/>
                  <a:gd name="T13" fmla="*/ 16 h 18"/>
                  <a:gd name="T14" fmla="*/ 13 w 32"/>
                  <a:gd name="T15" fmla="*/ 16 h 18"/>
                  <a:gd name="T16" fmla="*/ 14 w 32"/>
                  <a:gd name="T17" fmla="*/ 17 h 18"/>
                  <a:gd name="T18" fmla="*/ 20 w 32"/>
                  <a:gd name="T19" fmla="*/ 17 h 18"/>
                  <a:gd name="T20" fmla="*/ 26 w 32"/>
                  <a:gd name="T21" fmla="*/ 17 h 18"/>
                  <a:gd name="T22" fmla="*/ 28 w 32"/>
                  <a:gd name="T23" fmla="*/ 17 h 18"/>
                  <a:gd name="T24" fmla="*/ 30 w 32"/>
                  <a:gd name="T25" fmla="*/ 16 h 18"/>
                  <a:gd name="T26" fmla="*/ 29 w 32"/>
                  <a:gd name="T27" fmla="*/ 7 h 18"/>
                  <a:gd name="T28" fmla="*/ 29 w 32"/>
                  <a:gd name="T29" fmla="*/ 7 h 18"/>
                  <a:gd name="T30" fmla="*/ 29 w 32"/>
                  <a:gd name="T31" fmla="*/ 6 h 18"/>
                  <a:gd name="T32" fmla="*/ 30 w 32"/>
                  <a:gd name="T33" fmla="*/ 6 h 18"/>
                  <a:gd name="T34" fmla="*/ 30 w 32"/>
                  <a:gd name="T35" fmla="*/ 6 h 18"/>
                  <a:gd name="T36" fmla="*/ 29 w 32"/>
                  <a:gd name="T37" fmla="*/ 6 h 18"/>
                  <a:gd name="T38" fmla="*/ 29 w 32"/>
                  <a:gd name="T39" fmla="*/ 5 h 18"/>
                  <a:gd name="T40" fmla="*/ 28 w 32"/>
                  <a:gd name="T41" fmla="*/ 5 h 18"/>
                  <a:gd name="T42" fmla="*/ 27 w 32"/>
                  <a:gd name="T43" fmla="*/ 4 h 18"/>
                  <a:gd name="T44" fmla="*/ 27 w 32"/>
                  <a:gd name="T45" fmla="*/ 4 h 18"/>
                  <a:gd name="T46" fmla="*/ 26 w 32"/>
                  <a:gd name="T47" fmla="*/ 4 h 18"/>
                  <a:gd name="T48" fmla="*/ 25 w 32"/>
                  <a:gd name="T49" fmla="*/ 4 h 18"/>
                  <a:gd name="T50" fmla="*/ 23 w 32"/>
                  <a:gd name="T51" fmla="*/ 4 h 18"/>
                  <a:gd name="T52" fmla="*/ 18 w 32"/>
                  <a:gd name="T53" fmla="*/ 3 h 18"/>
                  <a:gd name="T54" fmla="*/ 10 w 32"/>
                  <a:gd name="T55" fmla="*/ 2 h 18"/>
                  <a:gd name="T56" fmla="*/ 8 w 32"/>
                  <a:gd name="T57" fmla="*/ 3 h 18"/>
                  <a:gd name="T58" fmla="*/ 4 w 32"/>
                  <a:gd name="T59" fmla="*/ 5 h 18"/>
                  <a:gd name="T60" fmla="*/ 2 w 32"/>
                  <a:gd name="T61" fmla="*/ 8 h 18"/>
                  <a:gd name="T62" fmla="*/ 1 w 32"/>
                  <a:gd name="T63" fmla="*/ 11 h 18"/>
                  <a:gd name="T64" fmla="*/ 1 w 32"/>
                  <a:gd name="T65" fmla="*/ 12 h 18"/>
                  <a:gd name="T66" fmla="*/ 0 w 32"/>
                  <a:gd name="T67" fmla="*/ 13 h 18"/>
                  <a:gd name="T68" fmla="*/ 0 w 32"/>
                  <a:gd name="T69" fmla="*/ 13 h 18"/>
                  <a:gd name="T70" fmla="*/ 1 w 32"/>
                  <a:gd name="T71" fmla="*/ 14 h 18"/>
                  <a:gd name="T72" fmla="*/ 1 w 32"/>
                  <a:gd name="T73" fmla="*/ 14 h 18"/>
                  <a:gd name="T74" fmla="*/ 1 w 32"/>
                  <a:gd name="T75" fmla="*/ 14 h 18"/>
                  <a:gd name="T76" fmla="*/ 2 w 32"/>
                  <a:gd name="T77" fmla="*/ 14 h 18"/>
                  <a:gd name="T78" fmla="*/ 2 w 32"/>
                  <a:gd name="T79" fmla="*/ 15 h 18"/>
                  <a:gd name="T80" fmla="*/ 2 w 32"/>
                  <a:gd name="T81" fmla="*/ 14 h 18"/>
                  <a:gd name="T82" fmla="*/ 5 w 32"/>
                  <a:gd name="T83"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 h="18">
                    <a:moveTo>
                      <a:pt x="5" y="15"/>
                    </a:moveTo>
                    <a:cubicBezTo>
                      <a:pt x="5" y="16"/>
                      <a:pt x="6" y="16"/>
                      <a:pt x="6" y="16"/>
                    </a:cubicBezTo>
                    <a:cubicBezTo>
                      <a:pt x="7" y="16"/>
                      <a:pt x="8" y="17"/>
                      <a:pt x="9" y="16"/>
                    </a:cubicBezTo>
                    <a:cubicBezTo>
                      <a:pt x="10" y="16"/>
                      <a:pt x="10" y="16"/>
                      <a:pt x="11" y="16"/>
                    </a:cubicBezTo>
                    <a:cubicBezTo>
                      <a:pt x="11" y="16"/>
                      <a:pt x="11" y="16"/>
                      <a:pt x="11" y="16"/>
                    </a:cubicBezTo>
                    <a:cubicBezTo>
                      <a:pt x="11" y="16"/>
                      <a:pt x="11" y="16"/>
                      <a:pt x="11" y="16"/>
                    </a:cubicBezTo>
                    <a:cubicBezTo>
                      <a:pt x="12" y="16"/>
                      <a:pt x="12" y="16"/>
                      <a:pt x="12" y="16"/>
                    </a:cubicBezTo>
                    <a:cubicBezTo>
                      <a:pt x="12" y="16"/>
                      <a:pt x="13" y="16"/>
                      <a:pt x="13" y="16"/>
                    </a:cubicBezTo>
                    <a:cubicBezTo>
                      <a:pt x="13" y="17"/>
                      <a:pt x="14" y="17"/>
                      <a:pt x="14" y="17"/>
                    </a:cubicBezTo>
                    <a:cubicBezTo>
                      <a:pt x="16" y="17"/>
                      <a:pt x="18" y="18"/>
                      <a:pt x="20" y="17"/>
                    </a:cubicBezTo>
                    <a:cubicBezTo>
                      <a:pt x="22" y="17"/>
                      <a:pt x="24" y="17"/>
                      <a:pt x="26" y="17"/>
                    </a:cubicBezTo>
                    <a:cubicBezTo>
                      <a:pt x="27" y="17"/>
                      <a:pt x="28" y="17"/>
                      <a:pt x="28" y="17"/>
                    </a:cubicBezTo>
                    <a:cubicBezTo>
                      <a:pt x="29" y="17"/>
                      <a:pt x="30" y="17"/>
                      <a:pt x="30" y="16"/>
                    </a:cubicBezTo>
                    <a:cubicBezTo>
                      <a:pt x="32" y="14"/>
                      <a:pt x="30" y="9"/>
                      <a:pt x="29" y="7"/>
                    </a:cubicBezTo>
                    <a:cubicBezTo>
                      <a:pt x="29" y="7"/>
                      <a:pt x="29" y="7"/>
                      <a:pt x="29" y="7"/>
                    </a:cubicBezTo>
                    <a:cubicBezTo>
                      <a:pt x="29" y="6"/>
                      <a:pt x="29" y="6"/>
                      <a:pt x="29" y="6"/>
                    </a:cubicBezTo>
                    <a:cubicBezTo>
                      <a:pt x="29" y="6"/>
                      <a:pt x="30" y="6"/>
                      <a:pt x="30" y="6"/>
                    </a:cubicBezTo>
                    <a:cubicBezTo>
                      <a:pt x="30" y="6"/>
                      <a:pt x="30" y="6"/>
                      <a:pt x="30" y="6"/>
                    </a:cubicBezTo>
                    <a:cubicBezTo>
                      <a:pt x="30" y="6"/>
                      <a:pt x="30" y="6"/>
                      <a:pt x="29" y="6"/>
                    </a:cubicBezTo>
                    <a:cubicBezTo>
                      <a:pt x="29" y="5"/>
                      <a:pt x="29" y="5"/>
                      <a:pt x="29" y="5"/>
                    </a:cubicBezTo>
                    <a:cubicBezTo>
                      <a:pt x="28" y="5"/>
                      <a:pt x="28" y="5"/>
                      <a:pt x="28" y="5"/>
                    </a:cubicBezTo>
                    <a:cubicBezTo>
                      <a:pt x="28" y="5"/>
                      <a:pt x="28" y="4"/>
                      <a:pt x="27" y="4"/>
                    </a:cubicBezTo>
                    <a:cubicBezTo>
                      <a:pt x="27" y="4"/>
                      <a:pt x="27" y="4"/>
                      <a:pt x="27" y="4"/>
                    </a:cubicBezTo>
                    <a:cubicBezTo>
                      <a:pt x="26" y="4"/>
                      <a:pt x="26" y="4"/>
                      <a:pt x="26" y="4"/>
                    </a:cubicBezTo>
                    <a:cubicBezTo>
                      <a:pt x="26" y="4"/>
                      <a:pt x="25" y="4"/>
                      <a:pt x="25" y="4"/>
                    </a:cubicBezTo>
                    <a:cubicBezTo>
                      <a:pt x="25" y="4"/>
                      <a:pt x="24" y="4"/>
                      <a:pt x="23" y="4"/>
                    </a:cubicBezTo>
                    <a:cubicBezTo>
                      <a:pt x="22" y="4"/>
                      <a:pt x="20" y="4"/>
                      <a:pt x="18" y="3"/>
                    </a:cubicBezTo>
                    <a:cubicBezTo>
                      <a:pt x="14" y="1"/>
                      <a:pt x="12" y="0"/>
                      <a:pt x="10" y="2"/>
                    </a:cubicBezTo>
                    <a:cubicBezTo>
                      <a:pt x="9" y="2"/>
                      <a:pt x="9" y="3"/>
                      <a:pt x="8" y="3"/>
                    </a:cubicBezTo>
                    <a:cubicBezTo>
                      <a:pt x="7" y="4"/>
                      <a:pt x="5" y="4"/>
                      <a:pt x="4" y="5"/>
                    </a:cubicBezTo>
                    <a:cubicBezTo>
                      <a:pt x="4" y="6"/>
                      <a:pt x="3" y="7"/>
                      <a:pt x="2" y="8"/>
                    </a:cubicBezTo>
                    <a:cubicBezTo>
                      <a:pt x="2" y="9"/>
                      <a:pt x="2" y="10"/>
                      <a:pt x="1" y="11"/>
                    </a:cubicBezTo>
                    <a:cubicBezTo>
                      <a:pt x="1" y="11"/>
                      <a:pt x="1" y="11"/>
                      <a:pt x="1" y="12"/>
                    </a:cubicBezTo>
                    <a:cubicBezTo>
                      <a:pt x="1" y="12"/>
                      <a:pt x="0" y="13"/>
                      <a:pt x="0" y="13"/>
                    </a:cubicBezTo>
                    <a:cubicBezTo>
                      <a:pt x="0" y="13"/>
                      <a:pt x="0" y="13"/>
                      <a:pt x="0" y="13"/>
                    </a:cubicBezTo>
                    <a:cubicBezTo>
                      <a:pt x="0" y="13"/>
                      <a:pt x="1" y="14"/>
                      <a:pt x="1" y="14"/>
                    </a:cubicBezTo>
                    <a:cubicBezTo>
                      <a:pt x="1" y="14"/>
                      <a:pt x="1" y="14"/>
                      <a:pt x="1" y="14"/>
                    </a:cubicBezTo>
                    <a:cubicBezTo>
                      <a:pt x="1" y="14"/>
                      <a:pt x="1" y="14"/>
                      <a:pt x="1" y="14"/>
                    </a:cubicBezTo>
                    <a:cubicBezTo>
                      <a:pt x="1" y="14"/>
                      <a:pt x="2" y="14"/>
                      <a:pt x="2" y="14"/>
                    </a:cubicBezTo>
                    <a:cubicBezTo>
                      <a:pt x="2" y="14"/>
                      <a:pt x="2" y="15"/>
                      <a:pt x="2" y="15"/>
                    </a:cubicBezTo>
                    <a:cubicBezTo>
                      <a:pt x="2" y="14"/>
                      <a:pt x="2" y="14"/>
                      <a:pt x="2" y="14"/>
                    </a:cubicBezTo>
                    <a:cubicBezTo>
                      <a:pt x="3" y="14"/>
                      <a:pt x="4" y="15"/>
                      <a:pt x="5" y="15"/>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97" name="Freeform 189">
                <a:extLst>
                  <a:ext uri="{FF2B5EF4-FFF2-40B4-BE49-F238E27FC236}">
                    <a16:creationId xmlns:a16="http://schemas.microsoft.com/office/drawing/2014/main" id="{1B973325-836E-4C4E-9F8A-DF58E59BE735}"/>
                  </a:ext>
                </a:extLst>
              </p:cNvPr>
              <p:cNvSpPr>
                <a:spLocks/>
              </p:cNvSpPr>
              <p:nvPr/>
            </p:nvSpPr>
            <p:spPr bwMode="auto">
              <a:xfrm>
                <a:off x="8893856" y="4349698"/>
                <a:ext cx="157988" cy="111565"/>
              </a:xfrm>
              <a:custGeom>
                <a:avLst/>
                <a:gdLst>
                  <a:gd name="T0" fmla="*/ 31 w 63"/>
                  <a:gd name="T1" fmla="*/ 1 h 45"/>
                  <a:gd name="T2" fmla="*/ 29 w 63"/>
                  <a:gd name="T3" fmla="*/ 0 h 45"/>
                  <a:gd name="T4" fmla="*/ 16 w 63"/>
                  <a:gd name="T5" fmla="*/ 1 h 45"/>
                  <a:gd name="T6" fmla="*/ 1 w 63"/>
                  <a:gd name="T7" fmla="*/ 13 h 45"/>
                  <a:gd name="T8" fmla="*/ 4 w 63"/>
                  <a:gd name="T9" fmla="*/ 22 h 45"/>
                  <a:gd name="T10" fmla="*/ 4 w 63"/>
                  <a:gd name="T11" fmla="*/ 23 h 45"/>
                  <a:gd name="T12" fmla="*/ 5 w 63"/>
                  <a:gd name="T13" fmla="*/ 24 h 45"/>
                  <a:gd name="T14" fmla="*/ 5 w 63"/>
                  <a:gd name="T15" fmla="*/ 26 h 45"/>
                  <a:gd name="T16" fmla="*/ 7 w 63"/>
                  <a:gd name="T17" fmla="*/ 34 h 45"/>
                  <a:gd name="T18" fmla="*/ 9 w 63"/>
                  <a:gd name="T19" fmla="*/ 38 h 45"/>
                  <a:gd name="T20" fmla="*/ 13 w 63"/>
                  <a:gd name="T21" fmla="*/ 37 h 45"/>
                  <a:gd name="T22" fmla="*/ 15 w 63"/>
                  <a:gd name="T23" fmla="*/ 38 h 45"/>
                  <a:gd name="T24" fmla="*/ 15 w 63"/>
                  <a:gd name="T25" fmla="*/ 44 h 45"/>
                  <a:gd name="T26" fmla="*/ 18 w 63"/>
                  <a:gd name="T27" fmla="*/ 43 h 45"/>
                  <a:gd name="T28" fmla="*/ 24 w 63"/>
                  <a:gd name="T29" fmla="*/ 45 h 45"/>
                  <a:gd name="T30" fmla="*/ 25 w 63"/>
                  <a:gd name="T31" fmla="*/ 45 h 45"/>
                  <a:gd name="T32" fmla="*/ 26 w 63"/>
                  <a:gd name="T33" fmla="*/ 44 h 45"/>
                  <a:gd name="T34" fmla="*/ 28 w 63"/>
                  <a:gd name="T35" fmla="*/ 43 h 45"/>
                  <a:gd name="T36" fmla="*/ 29 w 63"/>
                  <a:gd name="T37" fmla="*/ 43 h 45"/>
                  <a:gd name="T38" fmla="*/ 29 w 63"/>
                  <a:gd name="T39" fmla="*/ 42 h 45"/>
                  <a:gd name="T40" fmla="*/ 30 w 63"/>
                  <a:gd name="T41" fmla="*/ 42 h 45"/>
                  <a:gd name="T42" fmla="*/ 30 w 63"/>
                  <a:gd name="T43" fmla="*/ 41 h 45"/>
                  <a:gd name="T44" fmla="*/ 30 w 63"/>
                  <a:gd name="T45" fmla="*/ 41 h 45"/>
                  <a:gd name="T46" fmla="*/ 37 w 63"/>
                  <a:gd name="T47" fmla="*/ 40 h 45"/>
                  <a:gd name="T48" fmla="*/ 43 w 63"/>
                  <a:gd name="T49" fmla="*/ 41 h 45"/>
                  <a:gd name="T50" fmla="*/ 39 w 63"/>
                  <a:gd name="T51" fmla="*/ 31 h 45"/>
                  <a:gd name="T52" fmla="*/ 47 w 63"/>
                  <a:gd name="T53" fmla="*/ 31 h 45"/>
                  <a:gd name="T54" fmla="*/ 53 w 63"/>
                  <a:gd name="T55" fmla="*/ 24 h 45"/>
                  <a:gd name="T56" fmla="*/ 61 w 63"/>
                  <a:gd name="T57" fmla="*/ 13 h 45"/>
                  <a:gd name="T58" fmla="*/ 59 w 63"/>
                  <a:gd name="T59" fmla="*/ 9 h 45"/>
                  <a:gd name="T60" fmla="*/ 57 w 63"/>
                  <a:gd name="T61" fmla="*/ 6 h 45"/>
                  <a:gd name="T62" fmla="*/ 57 w 63"/>
                  <a:gd name="T63" fmla="*/ 3 h 45"/>
                  <a:gd name="T64" fmla="*/ 57 w 63"/>
                  <a:gd name="T65" fmla="*/ 0 h 45"/>
                  <a:gd name="T66" fmla="*/ 55 w 63"/>
                  <a:gd name="T67" fmla="*/ 1 h 45"/>
                  <a:gd name="T68" fmla="*/ 53 w 63"/>
                  <a:gd name="T69" fmla="*/ 1 h 45"/>
                  <a:gd name="T70" fmla="*/ 52 w 63"/>
                  <a:gd name="T71" fmla="*/ 1 h 45"/>
                  <a:gd name="T72" fmla="*/ 51 w 63"/>
                  <a:gd name="T73" fmla="*/ 1 h 45"/>
                  <a:gd name="T74" fmla="*/ 46 w 63"/>
                  <a:gd name="T75" fmla="*/ 0 h 45"/>
                  <a:gd name="T76" fmla="*/ 39 w 63"/>
                  <a:gd name="T77" fmla="*/ 7 h 45"/>
                  <a:gd name="T78" fmla="*/ 37 w 63"/>
                  <a:gd name="T79" fmla="*/ 5 h 45"/>
                  <a:gd name="T80" fmla="*/ 34 w 63"/>
                  <a:gd name="T81" fmla="*/ 3 h 45"/>
                  <a:gd name="T82" fmla="*/ 33 w 63"/>
                  <a:gd name="T83" fmla="*/ 3 h 45"/>
                  <a:gd name="T84" fmla="*/ 32 w 63"/>
                  <a:gd name="T85" fmla="*/ 2 h 45"/>
                  <a:gd name="T86" fmla="*/ 32 w 63"/>
                  <a:gd name="T87"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 h="45">
                    <a:moveTo>
                      <a:pt x="32" y="1"/>
                    </a:moveTo>
                    <a:cubicBezTo>
                      <a:pt x="32" y="1"/>
                      <a:pt x="31" y="1"/>
                      <a:pt x="31" y="1"/>
                    </a:cubicBezTo>
                    <a:cubicBezTo>
                      <a:pt x="31" y="1"/>
                      <a:pt x="31" y="1"/>
                      <a:pt x="30" y="1"/>
                    </a:cubicBezTo>
                    <a:cubicBezTo>
                      <a:pt x="30" y="1"/>
                      <a:pt x="29" y="0"/>
                      <a:pt x="29" y="0"/>
                    </a:cubicBezTo>
                    <a:cubicBezTo>
                      <a:pt x="27" y="0"/>
                      <a:pt x="26" y="1"/>
                      <a:pt x="24" y="1"/>
                    </a:cubicBezTo>
                    <a:cubicBezTo>
                      <a:pt x="21" y="1"/>
                      <a:pt x="18" y="2"/>
                      <a:pt x="16" y="1"/>
                    </a:cubicBezTo>
                    <a:cubicBezTo>
                      <a:pt x="13" y="0"/>
                      <a:pt x="6" y="3"/>
                      <a:pt x="2" y="8"/>
                    </a:cubicBezTo>
                    <a:cubicBezTo>
                      <a:pt x="0" y="11"/>
                      <a:pt x="0" y="12"/>
                      <a:pt x="1" y="13"/>
                    </a:cubicBezTo>
                    <a:cubicBezTo>
                      <a:pt x="2" y="14"/>
                      <a:pt x="3" y="16"/>
                      <a:pt x="3" y="18"/>
                    </a:cubicBezTo>
                    <a:cubicBezTo>
                      <a:pt x="3" y="20"/>
                      <a:pt x="3" y="21"/>
                      <a:pt x="4" y="22"/>
                    </a:cubicBezTo>
                    <a:cubicBezTo>
                      <a:pt x="4" y="22"/>
                      <a:pt x="4" y="22"/>
                      <a:pt x="4" y="23"/>
                    </a:cubicBezTo>
                    <a:cubicBezTo>
                      <a:pt x="4" y="23"/>
                      <a:pt x="4" y="23"/>
                      <a:pt x="4" y="23"/>
                    </a:cubicBezTo>
                    <a:cubicBezTo>
                      <a:pt x="4" y="23"/>
                      <a:pt x="5" y="24"/>
                      <a:pt x="5" y="24"/>
                    </a:cubicBezTo>
                    <a:cubicBezTo>
                      <a:pt x="5" y="24"/>
                      <a:pt x="5" y="24"/>
                      <a:pt x="5" y="24"/>
                    </a:cubicBezTo>
                    <a:cubicBezTo>
                      <a:pt x="5" y="25"/>
                      <a:pt x="5" y="25"/>
                      <a:pt x="5" y="25"/>
                    </a:cubicBezTo>
                    <a:cubicBezTo>
                      <a:pt x="5" y="25"/>
                      <a:pt x="5" y="25"/>
                      <a:pt x="5" y="26"/>
                    </a:cubicBezTo>
                    <a:cubicBezTo>
                      <a:pt x="5" y="26"/>
                      <a:pt x="4" y="26"/>
                      <a:pt x="4" y="26"/>
                    </a:cubicBezTo>
                    <a:cubicBezTo>
                      <a:pt x="7" y="28"/>
                      <a:pt x="7" y="32"/>
                      <a:pt x="7" y="34"/>
                    </a:cubicBezTo>
                    <a:cubicBezTo>
                      <a:pt x="7" y="35"/>
                      <a:pt x="7" y="36"/>
                      <a:pt x="7" y="37"/>
                    </a:cubicBezTo>
                    <a:cubicBezTo>
                      <a:pt x="7" y="38"/>
                      <a:pt x="8" y="38"/>
                      <a:pt x="9" y="38"/>
                    </a:cubicBezTo>
                    <a:cubicBezTo>
                      <a:pt x="9" y="38"/>
                      <a:pt x="10" y="38"/>
                      <a:pt x="11" y="38"/>
                    </a:cubicBezTo>
                    <a:cubicBezTo>
                      <a:pt x="12" y="37"/>
                      <a:pt x="13" y="37"/>
                      <a:pt x="13" y="37"/>
                    </a:cubicBezTo>
                    <a:cubicBezTo>
                      <a:pt x="13" y="37"/>
                      <a:pt x="13" y="37"/>
                      <a:pt x="13" y="37"/>
                    </a:cubicBezTo>
                    <a:cubicBezTo>
                      <a:pt x="14" y="37"/>
                      <a:pt x="15" y="38"/>
                      <a:pt x="15" y="38"/>
                    </a:cubicBezTo>
                    <a:cubicBezTo>
                      <a:pt x="15" y="39"/>
                      <a:pt x="15" y="39"/>
                      <a:pt x="15" y="40"/>
                    </a:cubicBezTo>
                    <a:cubicBezTo>
                      <a:pt x="14" y="42"/>
                      <a:pt x="14" y="43"/>
                      <a:pt x="15" y="44"/>
                    </a:cubicBezTo>
                    <a:cubicBezTo>
                      <a:pt x="15" y="44"/>
                      <a:pt x="15" y="44"/>
                      <a:pt x="16" y="44"/>
                    </a:cubicBezTo>
                    <a:cubicBezTo>
                      <a:pt x="16" y="44"/>
                      <a:pt x="17" y="44"/>
                      <a:pt x="18" y="43"/>
                    </a:cubicBezTo>
                    <a:cubicBezTo>
                      <a:pt x="19" y="43"/>
                      <a:pt x="20" y="43"/>
                      <a:pt x="21" y="43"/>
                    </a:cubicBezTo>
                    <a:cubicBezTo>
                      <a:pt x="23" y="43"/>
                      <a:pt x="23" y="44"/>
                      <a:pt x="24" y="45"/>
                    </a:cubicBezTo>
                    <a:cubicBezTo>
                      <a:pt x="24" y="45"/>
                      <a:pt x="24" y="45"/>
                      <a:pt x="24" y="45"/>
                    </a:cubicBezTo>
                    <a:cubicBezTo>
                      <a:pt x="24" y="45"/>
                      <a:pt x="25" y="45"/>
                      <a:pt x="25" y="45"/>
                    </a:cubicBezTo>
                    <a:cubicBezTo>
                      <a:pt x="25" y="45"/>
                      <a:pt x="25" y="45"/>
                      <a:pt x="26" y="45"/>
                    </a:cubicBezTo>
                    <a:cubicBezTo>
                      <a:pt x="26" y="44"/>
                      <a:pt x="26" y="44"/>
                      <a:pt x="26" y="44"/>
                    </a:cubicBezTo>
                    <a:cubicBezTo>
                      <a:pt x="27" y="44"/>
                      <a:pt x="27" y="44"/>
                      <a:pt x="27" y="44"/>
                    </a:cubicBezTo>
                    <a:cubicBezTo>
                      <a:pt x="27" y="44"/>
                      <a:pt x="28" y="43"/>
                      <a:pt x="28" y="43"/>
                    </a:cubicBezTo>
                    <a:cubicBezTo>
                      <a:pt x="28" y="43"/>
                      <a:pt x="28" y="43"/>
                      <a:pt x="28" y="43"/>
                    </a:cubicBezTo>
                    <a:cubicBezTo>
                      <a:pt x="28" y="43"/>
                      <a:pt x="28" y="43"/>
                      <a:pt x="29" y="43"/>
                    </a:cubicBezTo>
                    <a:cubicBezTo>
                      <a:pt x="29" y="43"/>
                      <a:pt x="29" y="42"/>
                      <a:pt x="29" y="42"/>
                    </a:cubicBezTo>
                    <a:cubicBezTo>
                      <a:pt x="29" y="42"/>
                      <a:pt x="29" y="42"/>
                      <a:pt x="29" y="42"/>
                    </a:cubicBezTo>
                    <a:cubicBezTo>
                      <a:pt x="29" y="42"/>
                      <a:pt x="29" y="42"/>
                      <a:pt x="29" y="42"/>
                    </a:cubicBezTo>
                    <a:cubicBezTo>
                      <a:pt x="29" y="42"/>
                      <a:pt x="29" y="42"/>
                      <a:pt x="30" y="42"/>
                    </a:cubicBezTo>
                    <a:cubicBezTo>
                      <a:pt x="30" y="42"/>
                      <a:pt x="30" y="42"/>
                      <a:pt x="30" y="42"/>
                    </a:cubicBezTo>
                    <a:cubicBezTo>
                      <a:pt x="30" y="42"/>
                      <a:pt x="30" y="41"/>
                      <a:pt x="30" y="41"/>
                    </a:cubicBezTo>
                    <a:cubicBezTo>
                      <a:pt x="30" y="41"/>
                      <a:pt x="30" y="41"/>
                      <a:pt x="30" y="41"/>
                    </a:cubicBezTo>
                    <a:cubicBezTo>
                      <a:pt x="30" y="41"/>
                      <a:pt x="30" y="41"/>
                      <a:pt x="30" y="41"/>
                    </a:cubicBezTo>
                    <a:cubicBezTo>
                      <a:pt x="30" y="41"/>
                      <a:pt x="30" y="39"/>
                      <a:pt x="32" y="39"/>
                    </a:cubicBezTo>
                    <a:cubicBezTo>
                      <a:pt x="33" y="39"/>
                      <a:pt x="35" y="40"/>
                      <a:pt x="37" y="40"/>
                    </a:cubicBezTo>
                    <a:cubicBezTo>
                      <a:pt x="38" y="41"/>
                      <a:pt x="40" y="41"/>
                      <a:pt x="42" y="41"/>
                    </a:cubicBezTo>
                    <a:cubicBezTo>
                      <a:pt x="42" y="41"/>
                      <a:pt x="43" y="41"/>
                      <a:pt x="43" y="41"/>
                    </a:cubicBezTo>
                    <a:cubicBezTo>
                      <a:pt x="43" y="40"/>
                      <a:pt x="42" y="38"/>
                      <a:pt x="41" y="37"/>
                    </a:cubicBezTo>
                    <a:cubicBezTo>
                      <a:pt x="40" y="34"/>
                      <a:pt x="39" y="32"/>
                      <a:pt x="39" y="31"/>
                    </a:cubicBezTo>
                    <a:cubicBezTo>
                      <a:pt x="40" y="30"/>
                      <a:pt x="41" y="30"/>
                      <a:pt x="44" y="30"/>
                    </a:cubicBezTo>
                    <a:cubicBezTo>
                      <a:pt x="45" y="31"/>
                      <a:pt x="46" y="31"/>
                      <a:pt x="47" y="31"/>
                    </a:cubicBezTo>
                    <a:cubicBezTo>
                      <a:pt x="50" y="31"/>
                      <a:pt x="50" y="30"/>
                      <a:pt x="51" y="28"/>
                    </a:cubicBezTo>
                    <a:cubicBezTo>
                      <a:pt x="51" y="27"/>
                      <a:pt x="52" y="25"/>
                      <a:pt x="53" y="24"/>
                    </a:cubicBezTo>
                    <a:cubicBezTo>
                      <a:pt x="54" y="23"/>
                      <a:pt x="55" y="22"/>
                      <a:pt x="57" y="21"/>
                    </a:cubicBezTo>
                    <a:cubicBezTo>
                      <a:pt x="61" y="18"/>
                      <a:pt x="63" y="16"/>
                      <a:pt x="61" y="13"/>
                    </a:cubicBezTo>
                    <a:cubicBezTo>
                      <a:pt x="60" y="12"/>
                      <a:pt x="59" y="11"/>
                      <a:pt x="59" y="10"/>
                    </a:cubicBezTo>
                    <a:cubicBezTo>
                      <a:pt x="59" y="9"/>
                      <a:pt x="59" y="9"/>
                      <a:pt x="59" y="9"/>
                    </a:cubicBezTo>
                    <a:cubicBezTo>
                      <a:pt x="58" y="8"/>
                      <a:pt x="58" y="7"/>
                      <a:pt x="58" y="7"/>
                    </a:cubicBezTo>
                    <a:cubicBezTo>
                      <a:pt x="58" y="6"/>
                      <a:pt x="58" y="6"/>
                      <a:pt x="57" y="6"/>
                    </a:cubicBezTo>
                    <a:cubicBezTo>
                      <a:pt x="57" y="5"/>
                      <a:pt x="57" y="4"/>
                      <a:pt x="57" y="3"/>
                    </a:cubicBezTo>
                    <a:cubicBezTo>
                      <a:pt x="57" y="3"/>
                      <a:pt x="57" y="3"/>
                      <a:pt x="57" y="3"/>
                    </a:cubicBezTo>
                    <a:cubicBezTo>
                      <a:pt x="57" y="2"/>
                      <a:pt x="57" y="1"/>
                      <a:pt x="57" y="0"/>
                    </a:cubicBezTo>
                    <a:cubicBezTo>
                      <a:pt x="57" y="0"/>
                      <a:pt x="57" y="0"/>
                      <a:pt x="57" y="0"/>
                    </a:cubicBezTo>
                    <a:cubicBezTo>
                      <a:pt x="56" y="0"/>
                      <a:pt x="56" y="0"/>
                      <a:pt x="56" y="0"/>
                    </a:cubicBezTo>
                    <a:cubicBezTo>
                      <a:pt x="56" y="0"/>
                      <a:pt x="55" y="0"/>
                      <a:pt x="55" y="1"/>
                    </a:cubicBezTo>
                    <a:cubicBezTo>
                      <a:pt x="55" y="1"/>
                      <a:pt x="55" y="1"/>
                      <a:pt x="54" y="1"/>
                    </a:cubicBezTo>
                    <a:cubicBezTo>
                      <a:pt x="54" y="1"/>
                      <a:pt x="53" y="1"/>
                      <a:pt x="53" y="1"/>
                    </a:cubicBezTo>
                    <a:cubicBezTo>
                      <a:pt x="53" y="1"/>
                      <a:pt x="53" y="1"/>
                      <a:pt x="53" y="1"/>
                    </a:cubicBezTo>
                    <a:cubicBezTo>
                      <a:pt x="52" y="1"/>
                      <a:pt x="52" y="1"/>
                      <a:pt x="52" y="1"/>
                    </a:cubicBezTo>
                    <a:cubicBezTo>
                      <a:pt x="52" y="1"/>
                      <a:pt x="51" y="1"/>
                      <a:pt x="51" y="1"/>
                    </a:cubicBezTo>
                    <a:cubicBezTo>
                      <a:pt x="51" y="1"/>
                      <a:pt x="51" y="1"/>
                      <a:pt x="51" y="1"/>
                    </a:cubicBezTo>
                    <a:cubicBezTo>
                      <a:pt x="50" y="1"/>
                      <a:pt x="50" y="1"/>
                      <a:pt x="49" y="1"/>
                    </a:cubicBezTo>
                    <a:cubicBezTo>
                      <a:pt x="48" y="0"/>
                      <a:pt x="47" y="0"/>
                      <a:pt x="46" y="0"/>
                    </a:cubicBezTo>
                    <a:cubicBezTo>
                      <a:pt x="43" y="0"/>
                      <a:pt x="43" y="1"/>
                      <a:pt x="43" y="2"/>
                    </a:cubicBezTo>
                    <a:cubicBezTo>
                      <a:pt x="43" y="5"/>
                      <a:pt x="41" y="7"/>
                      <a:pt x="39" y="7"/>
                    </a:cubicBezTo>
                    <a:cubicBezTo>
                      <a:pt x="39" y="7"/>
                      <a:pt x="38" y="7"/>
                      <a:pt x="38" y="6"/>
                    </a:cubicBezTo>
                    <a:cubicBezTo>
                      <a:pt x="38" y="6"/>
                      <a:pt x="37" y="5"/>
                      <a:pt x="37" y="5"/>
                    </a:cubicBezTo>
                    <a:cubicBezTo>
                      <a:pt x="37" y="4"/>
                      <a:pt x="37" y="4"/>
                      <a:pt x="36" y="4"/>
                    </a:cubicBezTo>
                    <a:cubicBezTo>
                      <a:pt x="35" y="4"/>
                      <a:pt x="35" y="3"/>
                      <a:pt x="34" y="3"/>
                    </a:cubicBezTo>
                    <a:cubicBezTo>
                      <a:pt x="34" y="3"/>
                      <a:pt x="34" y="3"/>
                      <a:pt x="34" y="3"/>
                    </a:cubicBezTo>
                    <a:cubicBezTo>
                      <a:pt x="33" y="3"/>
                      <a:pt x="33" y="3"/>
                      <a:pt x="33" y="3"/>
                    </a:cubicBezTo>
                    <a:cubicBezTo>
                      <a:pt x="33" y="3"/>
                      <a:pt x="33" y="3"/>
                      <a:pt x="33" y="3"/>
                    </a:cubicBezTo>
                    <a:cubicBezTo>
                      <a:pt x="32" y="2"/>
                      <a:pt x="32" y="2"/>
                      <a:pt x="32" y="2"/>
                    </a:cubicBezTo>
                    <a:cubicBezTo>
                      <a:pt x="32" y="2"/>
                      <a:pt x="32" y="2"/>
                      <a:pt x="32" y="2"/>
                    </a:cubicBezTo>
                    <a:cubicBezTo>
                      <a:pt x="32" y="2"/>
                      <a:pt x="32" y="2"/>
                      <a:pt x="32" y="1"/>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98" name="Freeform 190">
                <a:extLst>
                  <a:ext uri="{FF2B5EF4-FFF2-40B4-BE49-F238E27FC236}">
                    <a16:creationId xmlns:a16="http://schemas.microsoft.com/office/drawing/2014/main" id="{E4DBFD2D-74BD-45C3-A8CC-333BD22E8E59}"/>
                  </a:ext>
                </a:extLst>
              </p:cNvPr>
              <p:cNvSpPr>
                <a:spLocks/>
              </p:cNvSpPr>
              <p:nvPr/>
            </p:nvSpPr>
            <p:spPr bwMode="auto">
              <a:xfrm>
                <a:off x="6372037" y="4921001"/>
                <a:ext cx="323463" cy="335443"/>
              </a:xfrm>
              <a:custGeom>
                <a:avLst/>
                <a:gdLst>
                  <a:gd name="T0" fmla="*/ 6 w 129"/>
                  <a:gd name="T1" fmla="*/ 126 h 136"/>
                  <a:gd name="T2" fmla="*/ 9 w 129"/>
                  <a:gd name="T3" fmla="*/ 128 h 136"/>
                  <a:gd name="T4" fmla="*/ 9 w 129"/>
                  <a:gd name="T5" fmla="*/ 129 h 136"/>
                  <a:gd name="T6" fmla="*/ 9 w 129"/>
                  <a:gd name="T7" fmla="*/ 129 h 136"/>
                  <a:gd name="T8" fmla="*/ 22 w 129"/>
                  <a:gd name="T9" fmla="*/ 129 h 136"/>
                  <a:gd name="T10" fmla="*/ 71 w 129"/>
                  <a:gd name="T11" fmla="*/ 132 h 136"/>
                  <a:gd name="T12" fmla="*/ 92 w 129"/>
                  <a:gd name="T13" fmla="*/ 135 h 136"/>
                  <a:gd name="T14" fmla="*/ 104 w 129"/>
                  <a:gd name="T15" fmla="*/ 136 h 136"/>
                  <a:gd name="T16" fmla="*/ 117 w 129"/>
                  <a:gd name="T17" fmla="*/ 135 h 136"/>
                  <a:gd name="T18" fmla="*/ 118 w 129"/>
                  <a:gd name="T19" fmla="*/ 134 h 136"/>
                  <a:gd name="T20" fmla="*/ 106 w 129"/>
                  <a:gd name="T21" fmla="*/ 117 h 136"/>
                  <a:gd name="T22" fmla="*/ 125 w 129"/>
                  <a:gd name="T23" fmla="*/ 79 h 136"/>
                  <a:gd name="T24" fmla="*/ 129 w 129"/>
                  <a:gd name="T25" fmla="*/ 56 h 136"/>
                  <a:gd name="T26" fmla="*/ 129 w 129"/>
                  <a:gd name="T27" fmla="*/ 56 h 136"/>
                  <a:gd name="T28" fmla="*/ 121 w 129"/>
                  <a:gd name="T29" fmla="*/ 57 h 136"/>
                  <a:gd name="T30" fmla="*/ 117 w 129"/>
                  <a:gd name="T31" fmla="*/ 57 h 136"/>
                  <a:gd name="T32" fmla="*/ 111 w 129"/>
                  <a:gd name="T33" fmla="*/ 60 h 136"/>
                  <a:gd name="T34" fmla="*/ 110 w 129"/>
                  <a:gd name="T35" fmla="*/ 50 h 136"/>
                  <a:gd name="T36" fmla="*/ 105 w 129"/>
                  <a:gd name="T37" fmla="*/ 31 h 136"/>
                  <a:gd name="T38" fmla="*/ 104 w 129"/>
                  <a:gd name="T39" fmla="*/ 16 h 136"/>
                  <a:gd name="T40" fmla="*/ 102 w 129"/>
                  <a:gd name="T41" fmla="*/ 15 h 136"/>
                  <a:gd name="T42" fmla="*/ 92 w 129"/>
                  <a:gd name="T43" fmla="*/ 13 h 136"/>
                  <a:gd name="T44" fmla="*/ 84 w 129"/>
                  <a:gd name="T45" fmla="*/ 13 h 136"/>
                  <a:gd name="T46" fmla="*/ 80 w 129"/>
                  <a:gd name="T47" fmla="*/ 23 h 136"/>
                  <a:gd name="T48" fmla="*/ 79 w 129"/>
                  <a:gd name="T49" fmla="*/ 23 h 136"/>
                  <a:gd name="T50" fmla="*/ 66 w 129"/>
                  <a:gd name="T51" fmla="*/ 25 h 136"/>
                  <a:gd name="T52" fmla="*/ 52 w 129"/>
                  <a:gd name="T53" fmla="*/ 13 h 136"/>
                  <a:gd name="T54" fmla="*/ 49 w 129"/>
                  <a:gd name="T55" fmla="*/ 0 h 136"/>
                  <a:gd name="T56" fmla="*/ 13 w 129"/>
                  <a:gd name="T57" fmla="*/ 0 h 136"/>
                  <a:gd name="T58" fmla="*/ 12 w 129"/>
                  <a:gd name="T59" fmla="*/ 0 h 136"/>
                  <a:gd name="T60" fmla="*/ 11 w 129"/>
                  <a:gd name="T61" fmla="*/ 1 h 136"/>
                  <a:gd name="T62" fmla="*/ 9 w 129"/>
                  <a:gd name="T63" fmla="*/ 2 h 136"/>
                  <a:gd name="T64" fmla="*/ 17 w 129"/>
                  <a:gd name="T65" fmla="*/ 24 h 136"/>
                  <a:gd name="T66" fmla="*/ 17 w 129"/>
                  <a:gd name="T67" fmla="*/ 31 h 136"/>
                  <a:gd name="T68" fmla="*/ 19 w 129"/>
                  <a:gd name="T69" fmla="*/ 49 h 136"/>
                  <a:gd name="T70" fmla="*/ 16 w 129"/>
                  <a:gd name="T71" fmla="*/ 77 h 136"/>
                  <a:gd name="T72" fmla="*/ 7 w 129"/>
                  <a:gd name="T73" fmla="*/ 99 h 136"/>
                  <a:gd name="T74" fmla="*/ 1 w 129"/>
                  <a:gd name="T75" fmla="*/ 115 h 136"/>
                  <a:gd name="T76" fmla="*/ 1 w 129"/>
                  <a:gd name="T77" fmla="*/ 12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9" h="136">
                    <a:moveTo>
                      <a:pt x="1" y="129"/>
                    </a:moveTo>
                    <a:cubicBezTo>
                      <a:pt x="2" y="128"/>
                      <a:pt x="3" y="126"/>
                      <a:pt x="6" y="126"/>
                    </a:cubicBezTo>
                    <a:cubicBezTo>
                      <a:pt x="8" y="126"/>
                      <a:pt x="8" y="127"/>
                      <a:pt x="9" y="128"/>
                    </a:cubicBezTo>
                    <a:cubicBezTo>
                      <a:pt x="9" y="128"/>
                      <a:pt x="9" y="128"/>
                      <a:pt x="9" y="128"/>
                    </a:cubicBezTo>
                    <a:cubicBezTo>
                      <a:pt x="9" y="129"/>
                      <a:pt x="9" y="129"/>
                      <a:pt x="9" y="129"/>
                    </a:cubicBezTo>
                    <a:cubicBezTo>
                      <a:pt x="9" y="129"/>
                      <a:pt x="9" y="129"/>
                      <a:pt x="9" y="129"/>
                    </a:cubicBezTo>
                    <a:cubicBezTo>
                      <a:pt x="9" y="129"/>
                      <a:pt x="9" y="129"/>
                      <a:pt x="9" y="129"/>
                    </a:cubicBezTo>
                    <a:cubicBezTo>
                      <a:pt x="9" y="129"/>
                      <a:pt x="9" y="129"/>
                      <a:pt x="9" y="129"/>
                    </a:cubicBezTo>
                    <a:cubicBezTo>
                      <a:pt x="10" y="129"/>
                      <a:pt x="10" y="129"/>
                      <a:pt x="11" y="128"/>
                    </a:cubicBezTo>
                    <a:cubicBezTo>
                      <a:pt x="15" y="126"/>
                      <a:pt x="19" y="127"/>
                      <a:pt x="22" y="129"/>
                    </a:cubicBezTo>
                    <a:cubicBezTo>
                      <a:pt x="26" y="131"/>
                      <a:pt x="28" y="132"/>
                      <a:pt x="32" y="132"/>
                    </a:cubicBezTo>
                    <a:cubicBezTo>
                      <a:pt x="71" y="132"/>
                      <a:pt x="71" y="132"/>
                      <a:pt x="71" y="132"/>
                    </a:cubicBezTo>
                    <a:cubicBezTo>
                      <a:pt x="75" y="136"/>
                      <a:pt x="75" y="136"/>
                      <a:pt x="75" y="136"/>
                    </a:cubicBezTo>
                    <a:cubicBezTo>
                      <a:pt x="77" y="135"/>
                      <a:pt x="85" y="135"/>
                      <a:pt x="92" y="135"/>
                    </a:cubicBezTo>
                    <a:cubicBezTo>
                      <a:pt x="97" y="135"/>
                      <a:pt x="99" y="135"/>
                      <a:pt x="100" y="136"/>
                    </a:cubicBezTo>
                    <a:cubicBezTo>
                      <a:pt x="100" y="136"/>
                      <a:pt x="102" y="136"/>
                      <a:pt x="104" y="136"/>
                    </a:cubicBezTo>
                    <a:cubicBezTo>
                      <a:pt x="105" y="136"/>
                      <a:pt x="105" y="136"/>
                      <a:pt x="106" y="136"/>
                    </a:cubicBezTo>
                    <a:cubicBezTo>
                      <a:pt x="110" y="136"/>
                      <a:pt x="115" y="135"/>
                      <a:pt x="117" y="135"/>
                    </a:cubicBezTo>
                    <a:cubicBezTo>
                      <a:pt x="117" y="134"/>
                      <a:pt x="117" y="134"/>
                      <a:pt x="118" y="134"/>
                    </a:cubicBezTo>
                    <a:cubicBezTo>
                      <a:pt x="118" y="134"/>
                      <a:pt x="118" y="134"/>
                      <a:pt x="118" y="134"/>
                    </a:cubicBezTo>
                    <a:cubicBezTo>
                      <a:pt x="118" y="134"/>
                      <a:pt x="118" y="134"/>
                      <a:pt x="118" y="134"/>
                    </a:cubicBezTo>
                    <a:cubicBezTo>
                      <a:pt x="106" y="117"/>
                      <a:pt x="106" y="117"/>
                      <a:pt x="106" y="117"/>
                    </a:cubicBezTo>
                    <a:cubicBezTo>
                      <a:pt x="107" y="79"/>
                      <a:pt x="107" y="79"/>
                      <a:pt x="107" y="79"/>
                    </a:cubicBezTo>
                    <a:cubicBezTo>
                      <a:pt x="125" y="79"/>
                      <a:pt x="125" y="79"/>
                      <a:pt x="125" y="79"/>
                    </a:cubicBezTo>
                    <a:cubicBezTo>
                      <a:pt x="127" y="77"/>
                      <a:pt x="127" y="77"/>
                      <a:pt x="127" y="77"/>
                    </a:cubicBezTo>
                    <a:cubicBezTo>
                      <a:pt x="129" y="56"/>
                      <a:pt x="129" y="56"/>
                      <a:pt x="129" y="56"/>
                    </a:cubicBezTo>
                    <a:cubicBezTo>
                      <a:pt x="129" y="56"/>
                      <a:pt x="129" y="56"/>
                      <a:pt x="129" y="56"/>
                    </a:cubicBezTo>
                    <a:cubicBezTo>
                      <a:pt x="129" y="56"/>
                      <a:pt x="129" y="56"/>
                      <a:pt x="129" y="56"/>
                    </a:cubicBezTo>
                    <a:cubicBezTo>
                      <a:pt x="128" y="56"/>
                      <a:pt x="128" y="56"/>
                      <a:pt x="128" y="56"/>
                    </a:cubicBezTo>
                    <a:cubicBezTo>
                      <a:pt x="125" y="57"/>
                      <a:pt x="123" y="57"/>
                      <a:pt x="121" y="57"/>
                    </a:cubicBezTo>
                    <a:cubicBezTo>
                      <a:pt x="121" y="57"/>
                      <a:pt x="120" y="57"/>
                      <a:pt x="119" y="57"/>
                    </a:cubicBezTo>
                    <a:cubicBezTo>
                      <a:pt x="119" y="57"/>
                      <a:pt x="118" y="57"/>
                      <a:pt x="117" y="57"/>
                    </a:cubicBezTo>
                    <a:cubicBezTo>
                      <a:pt x="116" y="57"/>
                      <a:pt x="115" y="58"/>
                      <a:pt x="114" y="58"/>
                    </a:cubicBezTo>
                    <a:cubicBezTo>
                      <a:pt x="113" y="59"/>
                      <a:pt x="112" y="60"/>
                      <a:pt x="111" y="60"/>
                    </a:cubicBezTo>
                    <a:cubicBezTo>
                      <a:pt x="108" y="59"/>
                      <a:pt x="109" y="54"/>
                      <a:pt x="110" y="50"/>
                    </a:cubicBezTo>
                    <a:cubicBezTo>
                      <a:pt x="110" y="50"/>
                      <a:pt x="110" y="50"/>
                      <a:pt x="110" y="50"/>
                    </a:cubicBezTo>
                    <a:cubicBezTo>
                      <a:pt x="111" y="48"/>
                      <a:pt x="108" y="44"/>
                      <a:pt x="105" y="42"/>
                    </a:cubicBezTo>
                    <a:cubicBezTo>
                      <a:pt x="103" y="40"/>
                      <a:pt x="104" y="37"/>
                      <a:pt x="105" y="31"/>
                    </a:cubicBezTo>
                    <a:cubicBezTo>
                      <a:pt x="106" y="29"/>
                      <a:pt x="107" y="26"/>
                      <a:pt x="106" y="25"/>
                    </a:cubicBezTo>
                    <a:cubicBezTo>
                      <a:pt x="105" y="24"/>
                      <a:pt x="104" y="19"/>
                      <a:pt x="104" y="16"/>
                    </a:cubicBezTo>
                    <a:cubicBezTo>
                      <a:pt x="104" y="15"/>
                      <a:pt x="104" y="15"/>
                      <a:pt x="104" y="15"/>
                    </a:cubicBezTo>
                    <a:cubicBezTo>
                      <a:pt x="103" y="15"/>
                      <a:pt x="103" y="15"/>
                      <a:pt x="102" y="15"/>
                    </a:cubicBezTo>
                    <a:cubicBezTo>
                      <a:pt x="101" y="15"/>
                      <a:pt x="99" y="15"/>
                      <a:pt x="98" y="15"/>
                    </a:cubicBezTo>
                    <a:cubicBezTo>
                      <a:pt x="94" y="15"/>
                      <a:pt x="92" y="14"/>
                      <a:pt x="92" y="13"/>
                    </a:cubicBezTo>
                    <a:cubicBezTo>
                      <a:pt x="91" y="13"/>
                      <a:pt x="89" y="12"/>
                      <a:pt x="87" y="12"/>
                    </a:cubicBezTo>
                    <a:cubicBezTo>
                      <a:pt x="86" y="12"/>
                      <a:pt x="84" y="12"/>
                      <a:pt x="84" y="13"/>
                    </a:cubicBezTo>
                    <a:cubicBezTo>
                      <a:pt x="83" y="13"/>
                      <a:pt x="82" y="16"/>
                      <a:pt x="82" y="18"/>
                    </a:cubicBezTo>
                    <a:cubicBezTo>
                      <a:pt x="81" y="20"/>
                      <a:pt x="81" y="22"/>
                      <a:pt x="80" y="23"/>
                    </a:cubicBezTo>
                    <a:cubicBezTo>
                      <a:pt x="80" y="23"/>
                      <a:pt x="79" y="23"/>
                      <a:pt x="79" y="23"/>
                    </a:cubicBezTo>
                    <a:cubicBezTo>
                      <a:pt x="79" y="23"/>
                      <a:pt x="79" y="23"/>
                      <a:pt x="79" y="23"/>
                    </a:cubicBezTo>
                    <a:cubicBezTo>
                      <a:pt x="78" y="23"/>
                      <a:pt x="78" y="23"/>
                      <a:pt x="77" y="23"/>
                    </a:cubicBezTo>
                    <a:cubicBezTo>
                      <a:pt x="75" y="23"/>
                      <a:pt x="70" y="24"/>
                      <a:pt x="66" y="25"/>
                    </a:cubicBezTo>
                    <a:cubicBezTo>
                      <a:pt x="60" y="27"/>
                      <a:pt x="57" y="22"/>
                      <a:pt x="55" y="17"/>
                    </a:cubicBezTo>
                    <a:cubicBezTo>
                      <a:pt x="54" y="15"/>
                      <a:pt x="53" y="14"/>
                      <a:pt x="52" y="13"/>
                    </a:cubicBezTo>
                    <a:cubicBezTo>
                      <a:pt x="51" y="12"/>
                      <a:pt x="50" y="11"/>
                      <a:pt x="51" y="8"/>
                    </a:cubicBezTo>
                    <a:cubicBezTo>
                      <a:pt x="52" y="5"/>
                      <a:pt x="50" y="1"/>
                      <a:pt x="49" y="0"/>
                    </a:cubicBezTo>
                    <a:cubicBezTo>
                      <a:pt x="46" y="0"/>
                      <a:pt x="34" y="0"/>
                      <a:pt x="24" y="0"/>
                    </a:cubicBezTo>
                    <a:cubicBezTo>
                      <a:pt x="17" y="0"/>
                      <a:pt x="14" y="0"/>
                      <a:pt x="13" y="0"/>
                    </a:cubicBezTo>
                    <a:cubicBezTo>
                      <a:pt x="13" y="0"/>
                      <a:pt x="13" y="0"/>
                      <a:pt x="13" y="0"/>
                    </a:cubicBezTo>
                    <a:cubicBezTo>
                      <a:pt x="13" y="0"/>
                      <a:pt x="13" y="0"/>
                      <a:pt x="12" y="0"/>
                    </a:cubicBezTo>
                    <a:cubicBezTo>
                      <a:pt x="12" y="0"/>
                      <a:pt x="12" y="0"/>
                      <a:pt x="12" y="0"/>
                    </a:cubicBezTo>
                    <a:cubicBezTo>
                      <a:pt x="12" y="1"/>
                      <a:pt x="11" y="1"/>
                      <a:pt x="11" y="1"/>
                    </a:cubicBezTo>
                    <a:cubicBezTo>
                      <a:pt x="11" y="1"/>
                      <a:pt x="10" y="1"/>
                      <a:pt x="10" y="1"/>
                    </a:cubicBezTo>
                    <a:cubicBezTo>
                      <a:pt x="10" y="2"/>
                      <a:pt x="9" y="2"/>
                      <a:pt x="9" y="2"/>
                    </a:cubicBezTo>
                    <a:cubicBezTo>
                      <a:pt x="9" y="2"/>
                      <a:pt x="8" y="2"/>
                      <a:pt x="8" y="3"/>
                    </a:cubicBezTo>
                    <a:cubicBezTo>
                      <a:pt x="10" y="9"/>
                      <a:pt x="15" y="20"/>
                      <a:pt x="17" y="24"/>
                    </a:cubicBezTo>
                    <a:cubicBezTo>
                      <a:pt x="18" y="25"/>
                      <a:pt x="18" y="25"/>
                      <a:pt x="18" y="25"/>
                    </a:cubicBezTo>
                    <a:cubicBezTo>
                      <a:pt x="19" y="27"/>
                      <a:pt x="18" y="29"/>
                      <a:pt x="17" y="31"/>
                    </a:cubicBezTo>
                    <a:cubicBezTo>
                      <a:pt x="17" y="33"/>
                      <a:pt x="16" y="35"/>
                      <a:pt x="16" y="38"/>
                    </a:cubicBezTo>
                    <a:cubicBezTo>
                      <a:pt x="16" y="40"/>
                      <a:pt x="17" y="45"/>
                      <a:pt x="19" y="49"/>
                    </a:cubicBezTo>
                    <a:cubicBezTo>
                      <a:pt x="21" y="53"/>
                      <a:pt x="23" y="58"/>
                      <a:pt x="23" y="61"/>
                    </a:cubicBezTo>
                    <a:cubicBezTo>
                      <a:pt x="24" y="68"/>
                      <a:pt x="20" y="73"/>
                      <a:pt x="16" y="77"/>
                    </a:cubicBezTo>
                    <a:cubicBezTo>
                      <a:pt x="15" y="78"/>
                      <a:pt x="15" y="78"/>
                      <a:pt x="15" y="78"/>
                    </a:cubicBezTo>
                    <a:cubicBezTo>
                      <a:pt x="11" y="83"/>
                      <a:pt x="7" y="93"/>
                      <a:pt x="7" y="99"/>
                    </a:cubicBezTo>
                    <a:cubicBezTo>
                      <a:pt x="7" y="103"/>
                      <a:pt x="5" y="107"/>
                      <a:pt x="3" y="110"/>
                    </a:cubicBezTo>
                    <a:cubicBezTo>
                      <a:pt x="2" y="112"/>
                      <a:pt x="1" y="114"/>
                      <a:pt x="1" y="115"/>
                    </a:cubicBezTo>
                    <a:cubicBezTo>
                      <a:pt x="1" y="118"/>
                      <a:pt x="0" y="126"/>
                      <a:pt x="0" y="129"/>
                    </a:cubicBezTo>
                    <a:lnTo>
                      <a:pt x="1" y="129"/>
                    </a:ln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099" name="Freeform 191">
                <a:extLst>
                  <a:ext uri="{FF2B5EF4-FFF2-40B4-BE49-F238E27FC236}">
                    <a16:creationId xmlns:a16="http://schemas.microsoft.com/office/drawing/2014/main" id="{1A6628E9-6EC7-41B0-A5C7-2DC3F22C4319}"/>
                  </a:ext>
                </a:extLst>
              </p:cNvPr>
              <p:cNvSpPr>
                <a:spLocks/>
              </p:cNvSpPr>
              <p:nvPr/>
            </p:nvSpPr>
            <p:spPr bwMode="auto">
              <a:xfrm>
                <a:off x="6587680" y="5261686"/>
                <a:ext cx="247839" cy="259071"/>
              </a:xfrm>
              <a:custGeom>
                <a:avLst/>
                <a:gdLst>
                  <a:gd name="T0" fmla="*/ 7 w 99"/>
                  <a:gd name="T1" fmla="*/ 100 h 105"/>
                  <a:gd name="T2" fmla="*/ 7 w 99"/>
                  <a:gd name="T3" fmla="*/ 102 h 105"/>
                  <a:gd name="T4" fmla="*/ 8 w 99"/>
                  <a:gd name="T5" fmla="*/ 105 h 105"/>
                  <a:gd name="T6" fmla="*/ 15 w 99"/>
                  <a:gd name="T7" fmla="*/ 105 h 105"/>
                  <a:gd name="T8" fmla="*/ 22 w 99"/>
                  <a:gd name="T9" fmla="*/ 101 h 105"/>
                  <a:gd name="T10" fmla="*/ 34 w 99"/>
                  <a:gd name="T11" fmla="*/ 85 h 105"/>
                  <a:gd name="T12" fmla="*/ 39 w 99"/>
                  <a:gd name="T13" fmla="*/ 87 h 105"/>
                  <a:gd name="T14" fmla="*/ 60 w 99"/>
                  <a:gd name="T15" fmla="*/ 86 h 105"/>
                  <a:gd name="T16" fmla="*/ 66 w 99"/>
                  <a:gd name="T17" fmla="*/ 77 h 105"/>
                  <a:gd name="T18" fmla="*/ 80 w 99"/>
                  <a:gd name="T19" fmla="*/ 63 h 105"/>
                  <a:gd name="T20" fmla="*/ 93 w 99"/>
                  <a:gd name="T21" fmla="*/ 53 h 105"/>
                  <a:gd name="T22" fmla="*/ 96 w 99"/>
                  <a:gd name="T23" fmla="*/ 51 h 105"/>
                  <a:gd name="T24" fmla="*/ 97 w 99"/>
                  <a:gd name="T25" fmla="*/ 50 h 105"/>
                  <a:gd name="T26" fmla="*/ 98 w 99"/>
                  <a:gd name="T27" fmla="*/ 49 h 105"/>
                  <a:gd name="T28" fmla="*/ 99 w 99"/>
                  <a:gd name="T29" fmla="*/ 47 h 105"/>
                  <a:gd name="T30" fmla="*/ 99 w 99"/>
                  <a:gd name="T31" fmla="*/ 47 h 105"/>
                  <a:gd name="T32" fmla="*/ 99 w 99"/>
                  <a:gd name="T33" fmla="*/ 46 h 105"/>
                  <a:gd name="T34" fmla="*/ 98 w 99"/>
                  <a:gd name="T35" fmla="*/ 46 h 105"/>
                  <a:gd name="T36" fmla="*/ 98 w 99"/>
                  <a:gd name="T37" fmla="*/ 45 h 105"/>
                  <a:gd name="T38" fmla="*/ 97 w 99"/>
                  <a:gd name="T39" fmla="*/ 44 h 105"/>
                  <a:gd name="T40" fmla="*/ 96 w 99"/>
                  <a:gd name="T41" fmla="*/ 44 h 105"/>
                  <a:gd name="T42" fmla="*/ 95 w 99"/>
                  <a:gd name="T43" fmla="*/ 44 h 105"/>
                  <a:gd name="T44" fmla="*/ 92 w 99"/>
                  <a:gd name="T45" fmla="*/ 44 h 105"/>
                  <a:gd name="T46" fmla="*/ 87 w 99"/>
                  <a:gd name="T47" fmla="*/ 41 h 105"/>
                  <a:gd name="T48" fmla="*/ 86 w 99"/>
                  <a:gd name="T49" fmla="*/ 41 h 105"/>
                  <a:gd name="T50" fmla="*/ 84 w 99"/>
                  <a:gd name="T51" fmla="*/ 38 h 105"/>
                  <a:gd name="T52" fmla="*/ 83 w 99"/>
                  <a:gd name="T53" fmla="*/ 36 h 105"/>
                  <a:gd name="T54" fmla="*/ 81 w 99"/>
                  <a:gd name="T55" fmla="*/ 30 h 105"/>
                  <a:gd name="T56" fmla="*/ 68 w 99"/>
                  <a:gd name="T57" fmla="*/ 19 h 105"/>
                  <a:gd name="T58" fmla="*/ 62 w 99"/>
                  <a:gd name="T59" fmla="*/ 6 h 105"/>
                  <a:gd name="T60" fmla="*/ 61 w 99"/>
                  <a:gd name="T61" fmla="*/ 5 h 105"/>
                  <a:gd name="T62" fmla="*/ 60 w 99"/>
                  <a:gd name="T63" fmla="*/ 5 h 105"/>
                  <a:gd name="T64" fmla="*/ 59 w 99"/>
                  <a:gd name="T65" fmla="*/ 4 h 105"/>
                  <a:gd name="T66" fmla="*/ 58 w 99"/>
                  <a:gd name="T67" fmla="*/ 3 h 105"/>
                  <a:gd name="T68" fmla="*/ 57 w 99"/>
                  <a:gd name="T69" fmla="*/ 2 h 105"/>
                  <a:gd name="T70" fmla="*/ 56 w 99"/>
                  <a:gd name="T71" fmla="*/ 1 h 105"/>
                  <a:gd name="T72" fmla="*/ 55 w 99"/>
                  <a:gd name="T73" fmla="*/ 0 h 105"/>
                  <a:gd name="T74" fmla="*/ 55 w 99"/>
                  <a:gd name="T75" fmla="*/ 0 h 105"/>
                  <a:gd name="T76" fmla="*/ 48 w 99"/>
                  <a:gd name="T77" fmla="*/ 1 h 105"/>
                  <a:gd name="T78" fmla="*/ 39 w 99"/>
                  <a:gd name="T79" fmla="*/ 6 h 105"/>
                  <a:gd name="T80" fmla="*/ 33 w 99"/>
                  <a:gd name="T81" fmla="*/ 1 h 105"/>
                  <a:gd name="T82" fmla="*/ 25 w 99"/>
                  <a:gd name="T83" fmla="*/ 4 h 105"/>
                  <a:gd name="T84" fmla="*/ 12 w 99"/>
                  <a:gd name="T85" fmla="*/ 6 h 105"/>
                  <a:gd name="T86" fmla="*/ 4 w 99"/>
                  <a:gd name="T87" fmla="*/ 48 h 105"/>
                  <a:gd name="T88" fmla="*/ 0 w 99"/>
                  <a:gd name="T89" fmla="*/ 81 h 105"/>
                  <a:gd name="T90" fmla="*/ 2 w 99"/>
                  <a:gd name="T91" fmla="*/ 82 h 105"/>
                  <a:gd name="T92" fmla="*/ 4 w 99"/>
                  <a:gd name="T93" fmla="*/ 83 h 105"/>
                  <a:gd name="T94" fmla="*/ 5 w 99"/>
                  <a:gd name="T95" fmla="*/ 84 h 105"/>
                  <a:gd name="T96" fmla="*/ 6 w 99"/>
                  <a:gd name="T97" fmla="*/ 85 h 105"/>
                  <a:gd name="T98" fmla="*/ 7 w 99"/>
                  <a:gd name="T99" fmla="*/ 10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9" h="105">
                    <a:moveTo>
                      <a:pt x="7" y="100"/>
                    </a:moveTo>
                    <a:cubicBezTo>
                      <a:pt x="7" y="100"/>
                      <a:pt x="7" y="100"/>
                      <a:pt x="7" y="100"/>
                    </a:cubicBezTo>
                    <a:cubicBezTo>
                      <a:pt x="7" y="100"/>
                      <a:pt x="7" y="100"/>
                      <a:pt x="7" y="101"/>
                    </a:cubicBezTo>
                    <a:cubicBezTo>
                      <a:pt x="7" y="101"/>
                      <a:pt x="7" y="102"/>
                      <a:pt x="7" y="102"/>
                    </a:cubicBezTo>
                    <a:cubicBezTo>
                      <a:pt x="7" y="103"/>
                      <a:pt x="7" y="104"/>
                      <a:pt x="7" y="104"/>
                    </a:cubicBezTo>
                    <a:cubicBezTo>
                      <a:pt x="7" y="104"/>
                      <a:pt x="7" y="105"/>
                      <a:pt x="8" y="105"/>
                    </a:cubicBezTo>
                    <a:cubicBezTo>
                      <a:pt x="9" y="105"/>
                      <a:pt x="10" y="105"/>
                      <a:pt x="11" y="105"/>
                    </a:cubicBezTo>
                    <a:cubicBezTo>
                      <a:pt x="13" y="105"/>
                      <a:pt x="14" y="105"/>
                      <a:pt x="15" y="105"/>
                    </a:cubicBezTo>
                    <a:cubicBezTo>
                      <a:pt x="17" y="105"/>
                      <a:pt x="18" y="105"/>
                      <a:pt x="19" y="104"/>
                    </a:cubicBezTo>
                    <a:cubicBezTo>
                      <a:pt x="19" y="103"/>
                      <a:pt x="20" y="102"/>
                      <a:pt x="22" y="101"/>
                    </a:cubicBezTo>
                    <a:cubicBezTo>
                      <a:pt x="24" y="99"/>
                      <a:pt x="28" y="95"/>
                      <a:pt x="29" y="93"/>
                    </a:cubicBezTo>
                    <a:cubicBezTo>
                      <a:pt x="29" y="89"/>
                      <a:pt x="31" y="85"/>
                      <a:pt x="34" y="85"/>
                    </a:cubicBezTo>
                    <a:cubicBezTo>
                      <a:pt x="35" y="85"/>
                      <a:pt x="37" y="86"/>
                      <a:pt x="38" y="86"/>
                    </a:cubicBezTo>
                    <a:cubicBezTo>
                      <a:pt x="39" y="87"/>
                      <a:pt x="39" y="87"/>
                      <a:pt x="39" y="87"/>
                    </a:cubicBezTo>
                    <a:cubicBezTo>
                      <a:pt x="44" y="90"/>
                      <a:pt x="44" y="91"/>
                      <a:pt x="51" y="91"/>
                    </a:cubicBezTo>
                    <a:cubicBezTo>
                      <a:pt x="58" y="91"/>
                      <a:pt x="59" y="90"/>
                      <a:pt x="60" y="86"/>
                    </a:cubicBezTo>
                    <a:cubicBezTo>
                      <a:pt x="61" y="85"/>
                      <a:pt x="61" y="84"/>
                      <a:pt x="61" y="83"/>
                    </a:cubicBezTo>
                    <a:cubicBezTo>
                      <a:pt x="61" y="80"/>
                      <a:pt x="62" y="77"/>
                      <a:pt x="66" y="77"/>
                    </a:cubicBezTo>
                    <a:cubicBezTo>
                      <a:pt x="70" y="77"/>
                      <a:pt x="74" y="74"/>
                      <a:pt x="74" y="71"/>
                    </a:cubicBezTo>
                    <a:cubicBezTo>
                      <a:pt x="74" y="68"/>
                      <a:pt x="77" y="63"/>
                      <a:pt x="80" y="63"/>
                    </a:cubicBezTo>
                    <a:cubicBezTo>
                      <a:pt x="82" y="63"/>
                      <a:pt x="87" y="59"/>
                      <a:pt x="88" y="57"/>
                    </a:cubicBezTo>
                    <a:cubicBezTo>
                      <a:pt x="88" y="54"/>
                      <a:pt x="91" y="54"/>
                      <a:pt x="93" y="53"/>
                    </a:cubicBezTo>
                    <a:cubicBezTo>
                      <a:pt x="94" y="53"/>
                      <a:pt x="95" y="53"/>
                      <a:pt x="95" y="52"/>
                    </a:cubicBezTo>
                    <a:cubicBezTo>
                      <a:pt x="95" y="52"/>
                      <a:pt x="95" y="52"/>
                      <a:pt x="96" y="51"/>
                    </a:cubicBezTo>
                    <a:cubicBezTo>
                      <a:pt x="96" y="51"/>
                      <a:pt x="96" y="51"/>
                      <a:pt x="96" y="51"/>
                    </a:cubicBezTo>
                    <a:cubicBezTo>
                      <a:pt x="96" y="51"/>
                      <a:pt x="96" y="51"/>
                      <a:pt x="97" y="50"/>
                    </a:cubicBezTo>
                    <a:cubicBezTo>
                      <a:pt x="97" y="50"/>
                      <a:pt x="97" y="50"/>
                      <a:pt x="97" y="49"/>
                    </a:cubicBezTo>
                    <a:cubicBezTo>
                      <a:pt x="97" y="49"/>
                      <a:pt x="97" y="49"/>
                      <a:pt x="98" y="49"/>
                    </a:cubicBezTo>
                    <a:cubicBezTo>
                      <a:pt x="98" y="49"/>
                      <a:pt x="98" y="48"/>
                      <a:pt x="98" y="48"/>
                    </a:cubicBezTo>
                    <a:cubicBezTo>
                      <a:pt x="98" y="48"/>
                      <a:pt x="99" y="47"/>
                      <a:pt x="99" y="47"/>
                    </a:cubicBezTo>
                    <a:cubicBezTo>
                      <a:pt x="99" y="47"/>
                      <a:pt x="99" y="47"/>
                      <a:pt x="99" y="47"/>
                    </a:cubicBezTo>
                    <a:cubicBezTo>
                      <a:pt x="99" y="47"/>
                      <a:pt x="99" y="47"/>
                      <a:pt x="99" y="47"/>
                    </a:cubicBezTo>
                    <a:cubicBezTo>
                      <a:pt x="99" y="47"/>
                      <a:pt x="99" y="47"/>
                      <a:pt x="99" y="46"/>
                    </a:cubicBezTo>
                    <a:cubicBezTo>
                      <a:pt x="99" y="46"/>
                      <a:pt x="99" y="46"/>
                      <a:pt x="99" y="46"/>
                    </a:cubicBezTo>
                    <a:cubicBezTo>
                      <a:pt x="99" y="46"/>
                      <a:pt x="99" y="46"/>
                      <a:pt x="98" y="46"/>
                    </a:cubicBezTo>
                    <a:cubicBezTo>
                      <a:pt x="98" y="46"/>
                      <a:pt x="98" y="46"/>
                      <a:pt x="98" y="46"/>
                    </a:cubicBezTo>
                    <a:cubicBezTo>
                      <a:pt x="98" y="45"/>
                      <a:pt x="98" y="45"/>
                      <a:pt x="98" y="45"/>
                    </a:cubicBezTo>
                    <a:cubicBezTo>
                      <a:pt x="98" y="45"/>
                      <a:pt x="98" y="45"/>
                      <a:pt x="98" y="45"/>
                    </a:cubicBezTo>
                    <a:cubicBezTo>
                      <a:pt x="98" y="45"/>
                      <a:pt x="98" y="45"/>
                      <a:pt x="97" y="45"/>
                    </a:cubicBezTo>
                    <a:cubicBezTo>
                      <a:pt x="97" y="45"/>
                      <a:pt x="97" y="45"/>
                      <a:pt x="97" y="44"/>
                    </a:cubicBezTo>
                    <a:cubicBezTo>
                      <a:pt x="97" y="44"/>
                      <a:pt x="97" y="44"/>
                      <a:pt x="97" y="44"/>
                    </a:cubicBezTo>
                    <a:cubicBezTo>
                      <a:pt x="96" y="44"/>
                      <a:pt x="96" y="44"/>
                      <a:pt x="96" y="44"/>
                    </a:cubicBezTo>
                    <a:cubicBezTo>
                      <a:pt x="96" y="44"/>
                      <a:pt x="95" y="44"/>
                      <a:pt x="95" y="44"/>
                    </a:cubicBezTo>
                    <a:cubicBezTo>
                      <a:pt x="95" y="44"/>
                      <a:pt x="95" y="44"/>
                      <a:pt x="95" y="44"/>
                    </a:cubicBezTo>
                    <a:cubicBezTo>
                      <a:pt x="94" y="44"/>
                      <a:pt x="93" y="44"/>
                      <a:pt x="93" y="44"/>
                    </a:cubicBezTo>
                    <a:cubicBezTo>
                      <a:pt x="92" y="44"/>
                      <a:pt x="92" y="44"/>
                      <a:pt x="92" y="44"/>
                    </a:cubicBezTo>
                    <a:cubicBezTo>
                      <a:pt x="92" y="44"/>
                      <a:pt x="92" y="44"/>
                      <a:pt x="92" y="44"/>
                    </a:cubicBezTo>
                    <a:cubicBezTo>
                      <a:pt x="90" y="44"/>
                      <a:pt x="88" y="43"/>
                      <a:pt x="87" y="41"/>
                    </a:cubicBezTo>
                    <a:cubicBezTo>
                      <a:pt x="86" y="41"/>
                      <a:pt x="86" y="41"/>
                      <a:pt x="86" y="41"/>
                    </a:cubicBezTo>
                    <a:cubicBezTo>
                      <a:pt x="86" y="41"/>
                      <a:pt x="86" y="41"/>
                      <a:pt x="86" y="41"/>
                    </a:cubicBezTo>
                    <a:cubicBezTo>
                      <a:pt x="86" y="41"/>
                      <a:pt x="86" y="41"/>
                      <a:pt x="86" y="41"/>
                    </a:cubicBezTo>
                    <a:cubicBezTo>
                      <a:pt x="85" y="40"/>
                      <a:pt x="84" y="39"/>
                      <a:pt x="84" y="38"/>
                    </a:cubicBezTo>
                    <a:cubicBezTo>
                      <a:pt x="84" y="38"/>
                      <a:pt x="84" y="38"/>
                      <a:pt x="84" y="38"/>
                    </a:cubicBezTo>
                    <a:cubicBezTo>
                      <a:pt x="83" y="37"/>
                      <a:pt x="83" y="37"/>
                      <a:pt x="83" y="36"/>
                    </a:cubicBezTo>
                    <a:cubicBezTo>
                      <a:pt x="83" y="36"/>
                      <a:pt x="83" y="35"/>
                      <a:pt x="83" y="35"/>
                    </a:cubicBezTo>
                    <a:cubicBezTo>
                      <a:pt x="83" y="33"/>
                      <a:pt x="82" y="32"/>
                      <a:pt x="81" y="30"/>
                    </a:cubicBezTo>
                    <a:cubicBezTo>
                      <a:pt x="79" y="29"/>
                      <a:pt x="78" y="28"/>
                      <a:pt x="78" y="26"/>
                    </a:cubicBezTo>
                    <a:cubicBezTo>
                      <a:pt x="78" y="25"/>
                      <a:pt x="74" y="22"/>
                      <a:pt x="68" y="19"/>
                    </a:cubicBezTo>
                    <a:cubicBezTo>
                      <a:pt x="65" y="18"/>
                      <a:pt x="64" y="13"/>
                      <a:pt x="63" y="10"/>
                    </a:cubicBezTo>
                    <a:cubicBezTo>
                      <a:pt x="62" y="8"/>
                      <a:pt x="62" y="6"/>
                      <a:pt x="62" y="6"/>
                    </a:cubicBezTo>
                    <a:cubicBezTo>
                      <a:pt x="61" y="6"/>
                      <a:pt x="61" y="6"/>
                      <a:pt x="61" y="6"/>
                    </a:cubicBezTo>
                    <a:cubicBezTo>
                      <a:pt x="61" y="5"/>
                      <a:pt x="61" y="5"/>
                      <a:pt x="61" y="5"/>
                    </a:cubicBezTo>
                    <a:cubicBezTo>
                      <a:pt x="60" y="5"/>
                      <a:pt x="60" y="5"/>
                      <a:pt x="60" y="5"/>
                    </a:cubicBezTo>
                    <a:cubicBezTo>
                      <a:pt x="60" y="5"/>
                      <a:pt x="60" y="5"/>
                      <a:pt x="60" y="5"/>
                    </a:cubicBezTo>
                    <a:cubicBezTo>
                      <a:pt x="59" y="5"/>
                      <a:pt x="59" y="4"/>
                      <a:pt x="59" y="4"/>
                    </a:cubicBezTo>
                    <a:cubicBezTo>
                      <a:pt x="59" y="4"/>
                      <a:pt x="59" y="4"/>
                      <a:pt x="59" y="4"/>
                    </a:cubicBezTo>
                    <a:cubicBezTo>
                      <a:pt x="58" y="4"/>
                      <a:pt x="58" y="4"/>
                      <a:pt x="58" y="3"/>
                    </a:cubicBezTo>
                    <a:cubicBezTo>
                      <a:pt x="58" y="3"/>
                      <a:pt x="58" y="3"/>
                      <a:pt x="58" y="3"/>
                    </a:cubicBezTo>
                    <a:cubicBezTo>
                      <a:pt x="58" y="3"/>
                      <a:pt x="57" y="3"/>
                      <a:pt x="57" y="2"/>
                    </a:cubicBezTo>
                    <a:cubicBezTo>
                      <a:pt x="57" y="2"/>
                      <a:pt x="57" y="2"/>
                      <a:pt x="57" y="2"/>
                    </a:cubicBezTo>
                    <a:cubicBezTo>
                      <a:pt x="57" y="2"/>
                      <a:pt x="56" y="1"/>
                      <a:pt x="56" y="1"/>
                    </a:cubicBezTo>
                    <a:cubicBezTo>
                      <a:pt x="56" y="1"/>
                      <a:pt x="56" y="1"/>
                      <a:pt x="56" y="1"/>
                    </a:cubicBezTo>
                    <a:cubicBezTo>
                      <a:pt x="56" y="1"/>
                      <a:pt x="56" y="0"/>
                      <a:pt x="55" y="0"/>
                    </a:cubicBezTo>
                    <a:cubicBezTo>
                      <a:pt x="55" y="0"/>
                      <a:pt x="55" y="0"/>
                      <a:pt x="55" y="0"/>
                    </a:cubicBezTo>
                    <a:cubicBezTo>
                      <a:pt x="55" y="0"/>
                      <a:pt x="55" y="0"/>
                      <a:pt x="55" y="0"/>
                    </a:cubicBezTo>
                    <a:cubicBezTo>
                      <a:pt x="55" y="0"/>
                      <a:pt x="55" y="0"/>
                      <a:pt x="55" y="0"/>
                    </a:cubicBezTo>
                    <a:cubicBezTo>
                      <a:pt x="53" y="0"/>
                      <a:pt x="51" y="1"/>
                      <a:pt x="49" y="1"/>
                    </a:cubicBezTo>
                    <a:cubicBezTo>
                      <a:pt x="49" y="1"/>
                      <a:pt x="48" y="1"/>
                      <a:pt x="48" y="1"/>
                    </a:cubicBezTo>
                    <a:cubicBezTo>
                      <a:pt x="45" y="1"/>
                      <a:pt x="42" y="4"/>
                      <a:pt x="41" y="5"/>
                    </a:cubicBezTo>
                    <a:cubicBezTo>
                      <a:pt x="40" y="6"/>
                      <a:pt x="40" y="6"/>
                      <a:pt x="39" y="6"/>
                    </a:cubicBezTo>
                    <a:cubicBezTo>
                      <a:pt x="38" y="6"/>
                      <a:pt x="37" y="5"/>
                      <a:pt x="35" y="3"/>
                    </a:cubicBezTo>
                    <a:cubicBezTo>
                      <a:pt x="35" y="3"/>
                      <a:pt x="34" y="2"/>
                      <a:pt x="33" y="1"/>
                    </a:cubicBezTo>
                    <a:cubicBezTo>
                      <a:pt x="33" y="1"/>
                      <a:pt x="33" y="1"/>
                      <a:pt x="33" y="1"/>
                    </a:cubicBezTo>
                    <a:cubicBezTo>
                      <a:pt x="31" y="1"/>
                      <a:pt x="27" y="3"/>
                      <a:pt x="25" y="4"/>
                    </a:cubicBezTo>
                    <a:cubicBezTo>
                      <a:pt x="23" y="4"/>
                      <a:pt x="22" y="5"/>
                      <a:pt x="22" y="5"/>
                    </a:cubicBezTo>
                    <a:cubicBezTo>
                      <a:pt x="20" y="6"/>
                      <a:pt x="14" y="6"/>
                      <a:pt x="12" y="6"/>
                    </a:cubicBezTo>
                    <a:cubicBezTo>
                      <a:pt x="12" y="44"/>
                      <a:pt x="12" y="44"/>
                      <a:pt x="12" y="44"/>
                    </a:cubicBezTo>
                    <a:cubicBezTo>
                      <a:pt x="12" y="48"/>
                      <a:pt x="7" y="48"/>
                      <a:pt x="4" y="48"/>
                    </a:cubicBezTo>
                    <a:cubicBezTo>
                      <a:pt x="3" y="48"/>
                      <a:pt x="1" y="48"/>
                      <a:pt x="0" y="49"/>
                    </a:cubicBezTo>
                    <a:cubicBezTo>
                      <a:pt x="0" y="81"/>
                      <a:pt x="0" y="81"/>
                      <a:pt x="0" y="81"/>
                    </a:cubicBezTo>
                    <a:cubicBezTo>
                      <a:pt x="1" y="81"/>
                      <a:pt x="1" y="81"/>
                      <a:pt x="1" y="81"/>
                    </a:cubicBezTo>
                    <a:cubicBezTo>
                      <a:pt x="1" y="81"/>
                      <a:pt x="2" y="82"/>
                      <a:pt x="2" y="82"/>
                    </a:cubicBezTo>
                    <a:cubicBezTo>
                      <a:pt x="2" y="82"/>
                      <a:pt x="3" y="82"/>
                      <a:pt x="3" y="82"/>
                    </a:cubicBezTo>
                    <a:cubicBezTo>
                      <a:pt x="3" y="82"/>
                      <a:pt x="3" y="83"/>
                      <a:pt x="4" y="83"/>
                    </a:cubicBezTo>
                    <a:cubicBezTo>
                      <a:pt x="4" y="83"/>
                      <a:pt x="4" y="83"/>
                      <a:pt x="4" y="83"/>
                    </a:cubicBezTo>
                    <a:cubicBezTo>
                      <a:pt x="5" y="84"/>
                      <a:pt x="5" y="84"/>
                      <a:pt x="5" y="84"/>
                    </a:cubicBezTo>
                    <a:cubicBezTo>
                      <a:pt x="5" y="84"/>
                      <a:pt x="5" y="84"/>
                      <a:pt x="6" y="85"/>
                    </a:cubicBezTo>
                    <a:cubicBezTo>
                      <a:pt x="6" y="85"/>
                      <a:pt x="6" y="85"/>
                      <a:pt x="6" y="85"/>
                    </a:cubicBezTo>
                    <a:cubicBezTo>
                      <a:pt x="8" y="92"/>
                      <a:pt x="10" y="96"/>
                      <a:pt x="9" y="98"/>
                    </a:cubicBezTo>
                    <a:cubicBezTo>
                      <a:pt x="9" y="100"/>
                      <a:pt x="8" y="100"/>
                      <a:pt x="7" y="100"/>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00" name="Freeform 192">
                <a:extLst>
                  <a:ext uri="{FF2B5EF4-FFF2-40B4-BE49-F238E27FC236}">
                    <a16:creationId xmlns:a16="http://schemas.microsoft.com/office/drawing/2014/main" id="{D06AE8EE-567F-41FF-B941-33DB7A572559}"/>
                  </a:ext>
                </a:extLst>
              </p:cNvPr>
              <p:cNvSpPr>
                <a:spLocks/>
              </p:cNvSpPr>
              <p:nvPr/>
            </p:nvSpPr>
            <p:spPr bwMode="auto">
              <a:xfrm>
                <a:off x="6730692" y="5197293"/>
                <a:ext cx="215642" cy="190184"/>
              </a:xfrm>
              <a:custGeom>
                <a:avLst/>
                <a:gdLst>
                  <a:gd name="T0" fmla="*/ 82 w 86"/>
                  <a:gd name="T1" fmla="*/ 11 h 77"/>
                  <a:gd name="T2" fmla="*/ 58 w 86"/>
                  <a:gd name="T3" fmla="*/ 4 h 77"/>
                  <a:gd name="T4" fmla="*/ 56 w 86"/>
                  <a:gd name="T5" fmla="*/ 0 h 77"/>
                  <a:gd name="T6" fmla="*/ 42 w 86"/>
                  <a:gd name="T7" fmla="*/ 5 h 77"/>
                  <a:gd name="T8" fmla="*/ 28 w 86"/>
                  <a:gd name="T9" fmla="*/ 16 h 77"/>
                  <a:gd name="T10" fmla="*/ 20 w 86"/>
                  <a:gd name="T11" fmla="*/ 26 h 77"/>
                  <a:gd name="T12" fmla="*/ 17 w 86"/>
                  <a:gd name="T13" fmla="*/ 27 h 77"/>
                  <a:gd name="T14" fmla="*/ 4 w 86"/>
                  <a:gd name="T15" fmla="*/ 25 h 77"/>
                  <a:gd name="T16" fmla="*/ 3 w 86"/>
                  <a:gd name="T17" fmla="*/ 25 h 77"/>
                  <a:gd name="T18" fmla="*/ 2 w 86"/>
                  <a:gd name="T19" fmla="*/ 25 h 77"/>
                  <a:gd name="T20" fmla="*/ 0 w 86"/>
                  <a:gd name="T21" fmla="*/ 25 h 77"/>
                  <a:gd name="T22" fmla="*/ 0 w 86"/>
                  <a:gd name="T23" fmla="*/ 25 h 77"/>
                  <a:gd name="T24" fmla="*/ 2 w 86"/>
                  <a:gd name="T25" fmla="*/ 27 h 77"/>
                  <a:gd name="T26" fmla="*/ 3 w 86"/>
                  <a:gd name="T27" fmla="*/ 28 h 77"/>
                  <a:gd name="T28" fmla="*/ 4 w 86"/>
                  <a:gd name="T29" fmla="*/ 29 h 77"/>
                  <a:gd name="T30" fmla="*/ 8 w 86"/>
                  <a:gd name="T31" fmla="*/ 35 h 77"/>
                  <a:gd name="T32" fmla="*/ 23 w 86"/>
                  <a:gd name="T33" fmla="*/ 52 h 77"/>
                  <a:gd name="T34" fmla="*/ 25 w 86"/>
                  <a:gd name="T35" fmla="*/ 55 h 77"/>
                  <a:gd name="T36" fmla="*/ 28 w 86"/>
                  <a:gd name="T37" fmla="*/ 61 h 77"/>
                  <a:gd name="T38" fmla="*/ 28 w 86"/>
                  <a:gd name="T39" fmla="*/ 62 h 77"/>
                  <a:gd name="T40" fmla="*/ 29 w 86"/>
                  <a:gd name="T41" fmla="*/ 63 h 77"/>
                  <a:gd name="T42" fmla="*/ 29 w 86"/>
                  <a:gd name="T43" fmla="*/ 64 h 77"/>
                  <a:gd name="T44" fmla="*/ 34 w 86"/>
                  <a:gd name="T45" fmla="*/ 67 h 77"/>
                  <a:gd name="T46" fmla="*/ 36 w 86"/>
                  <a:gd name="T47" fmla="*/ 68 h 77"/>
                  <a:gd name="T48" fmla="*/ 38 w 86"/>
                  <a:gd name="T49" fmla="*/ 68 h 77"/>
                  <a:gd name="T50" fmla="*/ 40 w 86"/>
                  <a:gd name="T51" fmla="*/ 68 h 77"/>
                  <a:gd name="T52" fmla="*/ 41 w 86"/>
                  <a:gd name="T53" fmla="*/ 69 h 77"/>
                  <a:gd name="T54" fmla="*/ 42 w 86"/>
                  <a:gd name="T55" fmla="*/ 69 h 77"/>
                  <a:gd name="T56" fmla="*/ 43 w 86"/>
                  <a:gd name="T57" fmla="*/ 70 h 77"/>
                  <a:gd name="T58" fmla="*/ 43 w 86"/>
                  <a:gd name="T59" fmla="*/ 71 h 77"/>
                  <a:gd name="T60" fmla="*/ 44 w 86"/>
                  <a:gd name="T61" fmla="*/ 73 h 77"/>
                  <a:gd name="T62" fmla="*/ 44 w 86"/>
                  <a:gd name="T63" fmla="*/ 73 h 77"/>
                  <a:gd name="T64" fmla="*/ 48 w 86"/>
                  <a:gd name="T65" fmla="*/ 73 h 77"/>
                  <a:gd name="T66" fmla="*/ 54 w 86"/>
                  <a:gd name="T67" fmla="*/ 75 h 77"/>
                  <a:gd name="T68" fmla="*/ 62 w 86"/>
                  <a:gd name="T69" fmla="*/ 76 h 77"/>
                  <a:gd name="T70" fmla="*/ 63 w 86"/>
                  <a:gd name="T71" fmla="*/ 76 h 77"/>
                  <a:gd name="T72" fmla="*/ 66 w 86"/>
                  <a:gd name="T73" fmla="*/ 76 h 77"/>
                  <a:gd name="T74" fmla="*/ 69 w 86"/>
                  <a:gd name="T75" fmla="*/ 74 h 77"/>
                  <a:gd name="T76" fmla="*/ 78 w 86"/>
                  <a:gd name="T77" fmla="*/ 60 h 77"/>
                  <a:gd name="T78" fmla="*/ 86 w 86"/>
                  <a:gd name="T79" fmla="*/ 48 h 77"/>
                  <a:gd name="T80" fmla="*/ 83 w 86"/>
                  <a:gd name="T81" fmla="*/ 39 h 77"/>
                  <a:gd name="T82" fmla="*/ 85 w 86"/>
                  <a:gd name="T83" fmla="*/ 28 h 77"/>
                  <a:gd name="T84" fmla="*/ 85 w 86"/>
                  <a:gd name="T85" fmla="*/ 1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6" h="77">
                    <a:moveTo>
                      <a:pt x="85" y="12"/>
                    </a:moveTo>
                    <a:cubicBezTo>
                      <a:pt x="85" y="11"/>
                      <a:pt x="83" y="11"/>
                      <a:pt x="82" y="11"/>
                    </a:cubicBezTo>
                    <a:cubicBezTo>
                      <a:pt x="79" y="10"/>
                      <a:pt x="75" y="9"/>
                      <a:pt x="72" y="7"/>
                    </a:cubicBezTo>
                    <a:cubicBezTo>
                      <a:pt x="68" y="4"/>
                      <a:pt x="58" y="4"/>
                      <a:pt x="58" y="4"/>
                    </a:cubicBezTo>
                    <a:cubicBezTo>
                      <a:pt x="58" y="4"/>
                      <a:pt x="58" y="4"/>
                      <a:pt x="58" y="4"/>
                    </a:cubicBezTo>
                    <a:cubicBezTo>
                      <a:pt x="56" y="0"/>
                      <a:pt x="56" y="0"/>
                      <a:pt x="56" y="0"/>
                    </a:cubicBezTo>
                    <a:cubicBezTo>
                      <a:pt x="47" y="1"/>
                      <a:pt x="47" y="1"/>
                      <a:pt x="47" y="1"/>
                    </a:cubicBezTo>
                    <a:cubicBezTo>
                      <a:pt x="42" y="2"/>
                      <a:pt x="42" y="3"/>
                      <a:pt x="42" y="5"/>
                    </a:cubicBezTo>
                    <a:cubicBezTo>
                      <a:pt x="42" y="8"/>
                      <a:pt x="35" y="13"/>
                      <a:pt x="31" y="14"/>
                    </a:cubicBezTo>
                    <a:cubicBezTo>
                      <a:pt x="30" y="14"/>
                      <a:pt x="29" y="15"/>
                      <a:pt x="28" y="16"/>
                    </a:cubicBezTo>
                    <a:cubicBezTo>
                      <a:pt x="26" y="18"/>
                      <a:pt x="25" y="20"/>
                      <a:pt x="24" y="22"/>
                    </a:cubicBezTo>
                    <a:cubicBezTo>
                      <a:pt x="22" y="23"/>
                      <a:pt x="21" y="25"/>
                      <a:pt x="20" y="26"/>
                    </a:cubicBezTo>
                    <a:cubicBezTo>
                      <a:pt x="20" y="26"/>
                      <a:pt x="19" y="27"/>
                      <a:pt x="19" y="27"/>
                    </a:cubicBezTo>
                    <a:cubicBezTo>
                      <a:pt x="18" y="27"/>
                      <a:pt x="18" y="27"/>
                      <a:pt x="17" y="27"/>
                    </a:cubicBezTo>
                    <a:cubicBezTo>
                      <a:pt x="14" y="27"/>
                      <a:pt x="11" y="26"/>
                      <a:pt x="8" y="25"/>
                    </a:cubicBezTo>
                    <a:cubicBezTo>
                      <a:pt x="6" y="25"/>
                      <a:pt x="5" y="25"/>
                      <a:pt x="4" y="25"/>
                    </a:cubicBezTo>
                    <a:cubicBezTo>
                      <a:pt x="4" y="24"/>
                      <a:pt x="4" y="24"/>
                      <a:pt x="3" y="25"/>
                    </a:cubicBezTo>
                    <a:cubicBezTo>
                      <a:pt x="3" y="25"/>
                      <a:pt x="3" y="25"/>
                      <a:pt x="3" y="25"/>
                    </a:cubicBezTo>
                    <a:cubicBezTo>
                      <a:pt x="3" y="25"/>
                      <a:pt x="2" y="25"/>
                      <a:pt x="2" y="25"/>
                    </a:cubicBezTo>
                    <a:cubicBezTo>
                      <a:pt x="2" y="25"/>
                      <a:pt x="2" y="25"/>
                      <a:pt x="2" y="25"/>
                    </a:cubicBezTo>
                    <a:cubicBezTo>
                      <a:pt x="1" y="25"/>
                      <a:pt x="1" y="25"/>
                      <a:pt x="0" y="25"/>
                    </a:cubicBezTo>
                    <a:cubicBezTo>
                      <a:pt x="0" y="25"/>
                      <a:pt x="0" y="25"/>
                      <a:pt x="0" y="25"/>
                    </a:cubicBezTo>
                    <a:cubicBezTo>
                      <a:pt x="0" y="25"/>
                      <a:pt x="0" y="25"/>
                      <a:pt x="0" y="25"/>
                    </a:cubicBezTo>
                    <a:cubicBezTo>
                      <a:pt x="0" y="25"/>
                      <a:pt x="0" y="25"/>
                      <a:pt x="0" y="25"/>
                    </a:cubicBezTo>
                    <a:cubicBezTo>
                      <a:pt x="1" y="26"/>
                      <a:pt x="1" y="26"/>
                      <a:pt x="1" y="27"/>
                    </a:cubicBezTo>
                    <a:cubicBezTo>
                      <a:pt x="1" y="27"/>
                      <a:pt x="1" y="27"/>
                      <a:pt x="2" y="27"/>
                    </a:cubicBezTo>
                    <a:cubicBezTo>
                      <a:pt x="2" y="27"/>
                      <a:pt x="2" y="28"/>
                      <a:pt x="3" y="28"/>
                    </a:cubicBezTo>
                    <a:cubicBezTo>
                      <a:pt x="3" y="28"/>
                      <a:pt x="3" y="28"/>
                      <a:pt x="3" y="28"/>
                    </a:cubicBezTo>
                    <a:cubicBezTo>
                      <a:pt x="3" y="29"/>
                      <a:pt x="4" y="29"/>
                      <a:pt x="4" y="29"/>
                    </a:cubicBezTo>
                    <a:cubicBezTo>
                      <a:pt x="4" y="29"/>
                      <a:pt x="4" y="29"/>
                      <a:pt x="4" y="29"/>
                    </a:cubicBezTo>
                    <a:cubicBezTo>
                      <a:pt x="5" y="30"/>
                      <a:pt x="5" y="30"/>
                      <a:pt x="5" y="30"/>
                    </a:cubicBezTo>
                    <a:cubicBezTo>
                      <a:pt x="6" y="30"/>
                      <a:pt x="7" y="32"/>
                      <a:pt x="8" y="35"/>
                    </a:cubicBezTo>
                    <a:cubicBezTo>
                      <a:pt x="8" y="38"/>
                      <a:pt x="10" y="43"/>
                      <a:pt x="12" y="43"/>
                    </a:cubicBezTo>
                    <a:cubicBezTo>
                      <a:pt x="12" y="44"/>
                      <a:pt x="23" y="49"/>
                      <a:pt x="23" y="52"/>
                    </a:cubicBezTo>
                    <a:cubicBezTo>
                      <a:pt x="23" y="52"/>
                      <a:pt x="23" y="53"/>
                      <a:pt x="24" y="53"/>
                    </a:cubicBezTo>
                    <a:cubicBezTo>
                      <a:pt x="24" y="53"/>
                      <a:pt x="24" y="54"/>
                      <a:pt x="25" y="55"/>
                    </a:cubicBezTo>
                    <a:cubicBezTo>
                      <a:pt x="26" y="56"/>
                      <a:pt x="27" y="58"/>
                      <a:pt x="28" y="59"/>
                    </a:cubicBezTo>
                    <a:cubicBezTo>
                      <a:pt x="28" y="60"/>
                      <a:pt x="28" y="60"/>
                      <a:pt x="28" y="61"/>
                    </a:cubicBezTo>
                    <a:cubicBezTo>
                      <a:pt x="28" y="61"/>
                      <a:pt x="28" y="61"/>
                      <a:pt x="28" y="62"/>
                    </a:cubicBezTo>
                    <a:cubicBezTo>
                      <a:pt x="28" y="62"/>
                      <a:pt x="28" y="62"/>
                      <a:pt x="28" y="62"/>
                    </a:cubicBezTo>
                    <a:cubicBezTo>
                      <a:pt x="28" y="63"/>
                      <a:pt x="28" y="63"/>
                      <a:pt x="29" y="63"/>
                    </a:cubicBezTo>
                    <a:cubicBezTo>
                      <a:pt x="29" y="63"/>
                      <a:pt x="29" y="63"/>
                      <a:pt x="29" y="63"/>
                    </a:cubicBezTo>
                    <a:cubicBezTo>
                      <a:pt x="29" y="64"/>
                      <a:pt x="29" y="64"/>
                      <a:pt x="29" y="64"/>
                    </a:cubicBezTo>
                    <a:cubicBezTo>
                      <a:pt x="29" y="64"/>
                      <a:pt x="29" y="64"/>
                      <a:pt x="29" y="64"/>
                    </a:cubicBezTo>
                    <a:cubicBezTo>
                      <a:pt x="30" y="66"/>
                      <a:pt x="32" y="67"/>
                      <a:pt x="33" y="67"/>
                    </a:cubicBezTo>
                    <a:cubicBezTo>
                      <a:pt x="33" y="67"/>
                      <a:pt x="34" y="67"/>
                      <a:pt x="34" y="67"/>
                    </a:cubicBezTo>
                    <a:cubicBezTo>
                      <a:pt x="34" y="68"/>
                      <a:pt x="34" y="68"/>
                      <a:pt x="35" y="68"/>
                    </a:cubicBezTo>
                    <a:cubicBezTo>
                      <a:pt x="35" y="68"/>
                      <a:pt x="35" y="68"/>
                      <a:pt x="36" y="68"/>
                    </a:cubicBezTo>
                    <a:cubicBezTo>
                      <a:pt x="36" y="68"/>
                      <a:pt x="37" y="68"/>
                      <a:pt x="37" y="68"/>
                    </a:cubicBezTo>
                    <a:cubicBezTo>
                      <a:pt x="38" y="68"/>
                      <a:pt x="38" y="68"/>
                      <a:pt x="38" y="68"/>
                    </a:cubicBezTo>
                    <a:cubicBezTo>
                      <a:pt x="38" y="68"/>
                      <a:pt x="39" y="68"/>
                      <a:pt x="39" y="68"/>
                    </a:cubicBezTo>
                    <a:cubicBezTo>
                      <a:pt x="39" y="68"/>
                      <a:pt x="39" y="68"/>
                      <a:pt x="40" y="68"/>
                    </a:cubicBezTo>
                    <a:cubicBezTo>
                      <a:pt x="40" y="68"/>
                      <a:pt x="40" y="68"/>
                      <a:pt x="40" y="68"/>
                    </a:cubicBezTo>
                    <a:cubicBezTo>
                      <a:pt x="41" y="68"/>
                      <a:pt x="41" y="69"/>
                      <a:pt x="41" y="69"/>
                    </a:cubicBezTo>
                    <a:cubicBezTo>
                      <a:pt x="41" y="69"/>
                      <a:pt x="41" y="69"/>
                      <a:pt x="42" y="69"/>
                    </a:cubicBezTo>
                    <a:cubicBezTo>
                      <a:pt x="42" y="69"/>
                      <a:pt x="42" y="69"/>
                      <a:pt x="42" y="69"/>
                    </a:cubicBezTo>
                    <a:cubicBezTo>
                      <a:pt x="42" y="69"/>
                      <a:pt x="42" y="70"/>
                      <a:pt x="42" y="70"/>
                    </a:cubicBezTo>
                    <a:cubicBezTo>
                      <a:pt x="43" y="70"/>
                      <a:pt x="43" y="70"/>
                      <a:pt x="43" y="70"/>
                    </a:cubicBezTo>
                    <a:cubicBezTo>
                      <a:pt x="43" y="70"/>
                      <a:pt x="43" y="70"/>
                      <a:pt x="43" y="71"/>
                    </a:cubicBezTo>
                    <a:cubicBezTo>
                      <a:pt x="43" y="71"/>
                      <a:pt x="43" y="71"/>
                      <a:pt x="43" y="71"/>
                    </a:cubicBezTo>
                    <a:cubicBezTo>
                      <a:pt x="43" y="71"/>
                      <a:pt x="43" y="71"/>
                      <a:pt x="43" y="71"/>
                    </a:cubicBezTo>
                    <a:cubicBezTo>
                      <a:pt x="44" y="73"/>
                      <a:pt x="44" y="73"/>
                      <a:pt x="44" y="73"/>
                    </a:cubicBezTo>
                    <a:cubicBezTo>
                      <a:pt x="44" y="73"/>
                      <a:pt x="44" y="73"/>
                      <a:pt x="44" y="73"/>
                    </a:cubicBezTo>
                    <a:cubicBezTo>
                      <a:pt x="44" y="73"/>
                      <a:pt x="44" y="73"/>
                      <a:pt x="44" y="73"/>
                    </a:cubicBezTo>
                    <a:cubicBezTo>
                      <a:pt x="44" y="73"/>
                      <a:pt x="44" y="73"/>
                      <a:pt x="44" y="73"/>
                    </a:cubicBezTo>
                    <a:cubicBezTo>
                      <a:pt x="44" y="73"/>
                      <a:pt x="46" y="73"/>
                      <a:pt x="48" y="73"/>
                    </a:cubicBezTo>
                    <a:cubicBezTo>
                      <a:pt x="50" y="73"/>
                      <a:pt x="52" y="73"/>
                      <a:pt x="53" y="74"/>
                    </a:cubicBezTo>
                    <a:cubicBezTo>
                      <a:pt x="54" y="74"/>
                      <a:pt x="54" y="74"/>
                      <a:pt x="54" y="75"/>
                    </a:cubicBezTo>
                    <a:cubicBezTo>
                      <a:pt x="55" y="75"/>
                      <a:pt x="59" y="76"/>
                      <a:pt x="61" y="76"/>
                    </a:cubicBezTo>
                    <a:cubicBezTo>
                      <a:pt x="61" y="76"/>
                      <a:pt x="61" y="76"/>
                      <a:pt x="62" y="76"/>
                    </a:cubicBezTo>
                    <a:cubicBezTo>
                      <a:pt x="62" y="76"/>
                      <a:pt x="62" y="76"/>
                      <a:pt x="63" y="76"/>
                    </a:cubicBezTo>
                    <a:cubicBezTo>
                      <a:pt x="63" y="76"/>
                      <a:pt x="63" y="76"/>
                      <a:pt x="63" y="76"/>
                    </a:cubicBezTo>
                    <a:cubicBezTo>
                      <a:pt x="64" y="76"/>
                      <a:pt x="65" y="76"/>
                      <a:pt x="65" y="76"/>
                    </a:cubicBezTo>
                    <a:cubicBezTo>
                      <a:pt x="65" y="76"/>
                      <a:pt x="65" y="76"/>
                      <a:pt x="66" y="76"/>
                    </a:cubicBezTo>
                    <a:cubicBezTo>
                      <a:pt x="66" y="76"/>
                      <a:pt x="66" y="77"/>
                      <a:pt x="66" y="77"/>
                    </a:cubicBezTo>
                    <a:cubicBezTo>
                      <a:pt x="67" y="76"/>
                      <a:pt x="68" y="75"/>
                      <a:pt x="69" y="74"/>
                    </a:cubicBezTo>
                    <a:cubicBezTo>
                      <a:pt x="72" y="71"/>
                      <a:pt x="76" y="68"/>
                      <a:pt x="77" y="66"/>
                    </a:cubicBezTo>
                    <a:cubicBezTo>
                      <a:pt x="78" y="64"/>
                      <a:pt x="78" y="62"/>
                      <a:pt x="78" y="60"/>
                    </a:cubicBezTo>
                    <a:cubicBezTo>
                      <a:pt x="79" y="58"/>
                      <a:pt x="79" y="55"/>
                      <a:pt x="80" y="54"/>
                    </a:cubicBezTo>
                    <a:cubicBezTo>
                      <a:pt x="82" y="53"/>
                      <a:pt x="86" y="49"/>
                      <a:pt x="86" y="48"/>
                    </a:cubicBezTo>
                    <a:cubicBezTo>
                      <a:pt x="85" y="47"/>
                      <a:pt x="85" y="46"/>
                      <a:pt x="84" y="44"/>
                    </a:cubicBezTo>
                    <a:cubicBezTo>
                      <a:pt x="84" y="42"/>
                      <a:pt x="84" y="40"/>
                      <a:pt x="83" y="39"/>
                    </a:cubicBezTo>
                    <a:cubicBezTo>
                      <a:pt x="80" y="37"/>
                      <a:pt x="82" y="35"/>
                      <a:pt x="83" y="34"/>
                    </a:cubicBezTo>
                    <a:cubicBezTo>
                      <a:pt x="84" y="32"/>
                      <a:pt x="85" y="31"/>
                      <a:pt x="85" y="28"/>
                    </a:cubicBezTo>
                    <a:cubicBezTo>
                      <a:pt x="85" y="26"/>
                      <a:pt x="85" y="23"/>
                      <a:pt x="85" y="20"/>
                    </a:cubicBezTo>
                    <a:cubicBezTo>
                      <a:pt x="85" y="17"/>
                      <a:pt x="86" y="12"/>
                      <a:pt x="85" y="12"/>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01" name="Freeform 193">
                <a:extLst>
                  <a:ext uri="{FF2B5EF4-FFF2-40B4-BE49-F238E27FC236}">
                    <a16:creationId xmlns:a16="http://schemas.microsoft.com/office/drawing/2014/main" id="{2BE20E1B-4F0D-4D77-8C31-39FBF6DA5A3B}"/>
                  </a:ext>
                </a:extLst>
              </p:cNvPr>
              <p:cNvSpPr>
                <a:spLocks/>
              </p:cNvSpPr>
              <p:nvPr/>
            </p:nvSpPr>
            <p:spPr bwMode="auto">
              <a:xfrm>
                <a:off x="6446913" y="4441047"/>
                <a:ext cx="341434" cy="232863"/>
              </a:xfrm>
              <a:custGeom>
                <a:avLst/>
                <a:gdLst>
                  <a:gd name="T0" fmla="*/ 40 w 136"/>
                  <a:gd name="T1" fmla="*/ 84 h 94"/>
                  <a:gd name="T2" fmla="*/ 40 w 136"/>
                  <a:gd name="T3" fmla="*/ 76 h 94"/>
                  <a:gd name="T4" fmla="*/ 62 w 136"/>
                  <a:gd name="T5" fmla="*/ 73 h 94"/>
                  <a:gd name="T6" fmla="*/ 86 w 136"/>
                  <a:gd name="T7" fmla="*/ 70 h 94"/>
                  <a:gd name="T8" fmla="*/ 95 w 136"/>
                  <a:gd name="T9" fmla="*/ 70 h 94"/>
                  <a:gd name="T10" fmla="*/ 112 w 136"/>
                  <a:gd name="T11" fmla="*/ 67 h 94"/>
                  <a:gd name="T12" fmla="*/ 115 w 136"/>
                  <a:gd name="T13" fmla="*/ 65 h 94"/>
                  <a:gd name="T14" fmla="*/ 129 w 136"/>
                  <a:gd name="T15" fmla="*/ 66 h 94"/>
                  <a:gd name="T16" fmla="*/ 134 w 136"/>
                  <a:gd name="T17" fmla="*/ 60 h 94"/>
                  <a:gd name="T18" fmla="*/ 122 w 136"/>
                  <a:gd name="T19" fmla="*/ 47 h 94"/>
                  <a:gd name="T20" fmla="*/ 115 w 136"/>
                  <a:gd name="T21" fmla="*/ 40 h 94"/>
                  <a:gd name="T22" fmla="*/ 110 w 136"/>
                  <a:gd name="T23" fmla="*/ 33 h 94"/>
                  <a:gd name="T24" fmla="*/ 101 w 136"/>
                  <a:gd name="T25" fmla="*/ 29 h 94"/>
                  <a:gd name="T26" fmla="*/ 95 w 136"/>
                  <a:gd name="T27" fmla="*/ 25 h 94"/>
                  <a:gd name="T28" fmla="*/ 96 w 136"/>
                  <a:gd name="T29" fmla="*/ 19 h 94"/>
                  <a:gd name="T30" fmla="*/ 96 w 136"/>
                  <a:gd name="T31" fmla="*/ 12 h 94"/>
                  <a:gd name="T32" fmla="*/ 95 w 136"/>
                  <a:gd name="T33" fmla="*/ 10 h 94"/>
                  <a:gd name="T34" fmla="*/ 94 w 136"/>
                  <a:gd name="T35" fmla="*/ 9 h 94"/>
                  <a:gd name="T36" fmla="*/ 93 w 136"/>
                  <a:gd name="T37" fmla="*/ 8 h 94"/>
                  <a:gd name="T38" fmla="*/ 91 w 136"/>
                  <a:gd name="T39" fmla="*/ 4 h 94"/>
                  <a:gd name="T40" fmla="*/ 88 w 136"/>
                  <a:gd name="T41" fmla="*/ 1 h 94"/>
                  <a:gd name="T42" fmla="*/ 87 w 136"/>
                  <a:gd name="T43" fmla="*/ 0 h 94"/>
                  <a:gd name="T44" fmla="*/ 85 w 136"/>
                  <a:gd name="T45" fmla="*/ 0 h 94"/>
                  <a:gd name="T46" fmla="*/ 76 w 136"/>
                  <a:gd name="T47" fmla="*/ 6 h 94"/>
                  <a:gd name="T48" fmla="*/ 74 w 136"/>
                  <a:gd name="T49" fmla="*/ 10 h 94"/>
                  <a:gd name="T50" fmla="*/ 53 w 136"/>
                  <a:gd name="T51" fmla="*/ 23 h 94"/>
                  <a:gd name="T52" fmla="*/ 51 w 136"/>
                  <a:gd name="T53" fmla="*/ 23 h 94"/>
                  <a:gd name="T54" fmla="*/ 48 w 136"/>
                  <a:gd name="T55" fmla="*/ 26 h 94"/>
                  <a:gd name="T56" fmla="*/ 39 w 136"/>
                  <a:gd name="T57" fmla="*/ 34 h 94"/>
                  <a:gd name="T58" fmla="*/ 33 w 136"/>
                  <a:gd name="T59" fmla="*/ 36 h 94"/>
                  <a:gd name="T60" fmla="*/ 23 w 136"/>
                  <a:gd name="T61" fmla="*/ 40 h 94"/>
                  <a:gd name="T62" fmla="*/ 19 w 136"/>
                  <a:gd name="T63" fmla="*/ 38 h 94"/>
                  <a:gd name="T64" fmla="*/ 13 w 136"/>
                  <a:gd name="T65" fmla="*/ 42 h 94"/>
                  <a:gd name="T66" fmla="*/ 10 w 136"/>
                  <a:gd name="T67" fmla="*/ 41 h 94"/>
                  <a:gd name="T68" fmla="*/ 9 w 136"/>
                  <a:gd name="T69" fmla="*/ 42 h 94"/>
                  <a:gd name="T70" fmla="*/ 7 w 136"/>
                  <a:gd name="T71" fmla="*/ 43 h 94"/>
                  <a:gd name="T72" fmla="*/ 6 w 136"/>
                  <a:gd name="T73" fmla="*/ 45 h 94"/>
                  <a:gd name="T74" fmla="*/ 2 w 136"/>
                  <a:gd name="T75" fmla="*/ 53 h 94"/>
                  <a:gd name="T76" fmla="*/ 0 w 136"/>
                  <a:gd name="T77" fmla="*/ 61 h 94"/>
                  <a:gd name="T78" fmla="*/ 4 w 136"/>
                  <a:gd name="T79" fmla="*/ 75 h 94"/>
                  <a:gd name="T80" fmla="*/ 9 w 136"/>
                  <a:gd name="T81" fmla="*/ 86 h 94"/>
                  <a:gd name="T82" fmla="*/ 16 w 136"/>
                  <a:gd name="T83" fmla="*/ 93 h 94"/>
                  <a:gd name="T84" fmla="*/ 16 w 136"/>
                  <a:gd name="T85" fmla="*/ 94 h 94"/>
                  <a:gd name="T86" fmla="*/ 17 w 136"/>
                  <a:gd name="T87" fmla="*/ 94 h 94"/>
                  <a:gd name="T88" fmla="*/ 19 w 136"/>
                  <a:gd name="T89" fmla="*/ 86 h 94"/>
                  <a:gd name="T90" fmla="*/ 26 w 136"/>
                  <a:gd name="T91" fmla="*/ 8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6" h="94">
                    <a:moveTo>
                      <a:pt x="31" y="82"/>
                    </a:moveTo>
                    <a:cubicBezTo>
                      <a:pt x="40" y="84"/>
                      <a:pt x="40" y="84"/>
                      <a:pt x="40" y="84"/>
                    </a:cubicBezTo>
                    <a:cubicBezTo>
                      <a:pt x="40" y="77"/>
                      <a:pt x="40" y="77"/>
                      <a:pt x="40" y="77"/>
                    </a:cubicBezTo>
                    <a:cubicBezTo>
                      <a:pt x="40" y="76"/>
                      <a:pt x="40" y="76"/>
                      <a:pt x="40" y="76"/>
                    </a:cubicBezTo>
                    <a:cubicBezTo>
                      <a:pt x="41" y="75"/>
                      <a:pt x="47" y="67"/>
                      <a:pt x="52" y="67"/>
                    </a:cubicBezTo>
                    <a:cubicBezTo>
                      <a:pt x="57" y="67"/>
                      <a:pt x="61" y="72"/>
                      <a:pt x="62" y="73"/>
                    </a:cubicBezTo>
                    <a:cubicBezTo>
                      <a:pt x="82" y="77"/>
                      <a:pt x="82" y="77"/>
                      <a:pt x="82" y="77"/>
                    </a:cubicBezTo>
                    <a:cubicBezTo>
                      <a:pt x="83" y="75"/>
                      <a:pt x="84" y="71"/>
                      <a:pt x="86" y="70"/>
                    </a:cubicBezTo>
                    <a:cubicBezTo>
                      <a:pt x="87" y="69"/>
                      <a:pt x="89" y="69"/>
                      <a:pt x="91" y="70"/>
                    </a:cubicBezTo>
                    <a:cubicBezTo>
                      <a:pt x="92" y="70"/>
                      <a:pt x="94" y="70"/>
                      <a:pt x="95" y="70"/>
                    </a:cubicBezTo>
                    <a:cubicBezTo>
                      <a:pt x="98" y="68"/>
                      <a:pt x="102" y="66"/>
                      <a:pt x="107" y="66"/>
                    </a:cubicBezTo>
                    <a:cubicBezTo>
                      <a:pt x="109" y="66"/>
                      <a:pt x="110" y="67"/>
                      <a:pt x="112" y="67"/>
                    </a:cubicBezTo>
                    <a:cubicBezTo>
                      <a:pt x="112" y="67"/>
                      <a:pt x="113" y="67"/>
                      <a:pt x="113" y="67"/>
                    </a:cubicBezTo>
                    <a:cubicBezTo>
                      <a:pt x="114" y="67"/>
                      <a:pt x="115" y="67"/>
                      <a:pt x="115" y="65"/>
                    </a:cubicBezTo>
                    <a:cubicBezTo>
                      <a:pt x="116" y="65"/>
                      <a:pt x="117" y="63"/>
                      <a:pt x="120" y="63"/>
                    </a:cubicBezTo>
                    <a:cubicBezTo>
                      <a:pt x="123" y="63"/>
                      <a:pt x="128" y="66"/>
                      <a:pt x="129" y="66"/>
                    </a:cubicBezTo>
                    <a:cubicBezTo>
                      <a:pt x="136" y="65"/>
                      <a:pt x="136" y="65"/>
                      <a:pt x="136" y="65"/>
                    </a:cubicBezTo>
                    <a:cubicBezTo>
                      <a:pt x="134" y="60"/>
                      <a:pt x="134" y="60"/>
                      <a:pt x="134" y="60"/>
                    </a:cubicBezTo>
                    <a:cubicBezTo>
                      <a:pt x="131" y="58"/>
                      <a:pt x="126" y="56"/>
                      <a:pt x="126" y="53"/>
                    </a:cubicBezTo>
                    <a:cubicBezTo>
                      <a:pt x="126" y="51"/>
                      <a:pt x="126" y="50"/>
                      <a:pt x="122" y="47"/>
                    </a:cubicBezTo>
                    <a:cubicBezTo>
                      <a:pt x="120" y="45"/>
                      <a:pt x="119" y="44"/>
                      <a:pt x="118" y="44"/>
                    </a:cubicBezTo>
                    <a:cubicBezTo>
                      <a:pt x="116" y="42"/>
                      <a:pt x="115" y="41"/>
                      <a:pt x="115" y="40"/>
                    </a:cubicBezTo>
                    <a:cubicBezTo>
                      <a:pt x="115" y="38"/>
                      <a:pt x="114" y="38"/>
                      <a:pt x="113" y="36"/>
                    </a:cubicBezTo>
                    <a:cubicBezTo>
                      <a:pt x="112" y="35"/>
                      <a:pt x="111" y="34"/>
                      <a:pt x="110" y="33"/>
                    </a:cubicBezTo>
                    <a:cubicBezTo>
                      <a:pt x="107" y="29"/>
                      <a:pt x="102" y="29"/>
                      <a:pt x="102" y="29"/>
                    </a:cubicBezTo>
                    <a:cubicBezTo>
                      <a:pt x="101" y="29"/>
                      <a:pt x="101" y="29"/>
                      <a:pt x="101" y="29"/>
                    </a:cubicBezTo>
                    <a:cubicBezTo>
                      <a:pt x="100" y="26"/>
                      <a:pt x="100" y="26"/>
                      <a:pt x="100" y="26"/>
                    </a:cubicBezTo>
                    <a:cubicBezTo>
                      <a:pt x="95" y="25"/>
                      <a:pt x="95" y="25"/>
                      <a:pt x="95" y="25"/>
                    </a:cubicBezTo>
                    <a:cubicBezTo>
                      <a:pt x="95" y="25"/>
                      <a:pt x="93" y="24"/>
                      <a:pt x="94" y="22"/>
                    </a:cubicBezTo>
                    <a:cubicBezTo>
                      <a:pt x="94" y="21"/>
                      <a:pt x="95" y="20"/>
                      <a:pt x="96" y="19"/>
                    </a:cubicBezTo>
                    <a:cubicBezTo>
                      <a:pt x="97" y="19"/>
                      <a:pt x="97" y="18"/>
                      <a:pt x="98" y="18"/>
                    </a:cubicBezTo>
                    <a:cubicBezTo>
                      <a:pt x="98" y="16"/>
                      <a:pt x="97" y="14"/>
                      <a:pt x="96" y="12"/>
                    </a:cubicBezTo>
                    <a:cubicBezTo>
                      <a:pt x="96" y="12"/>
                      <a:pt x="95" y="11"/>
                      <a:pt x="95" y="11"/>
                    </a:cubicBezTo>
                    <a:cubicBezTo>
                      <a:pt x="95" y="10"/>
                      <a:pt x="95" y="10"/>
                      <a:pt x="95" y="10"/>
                    </a:cubicBezTo>
                    <a:cubicBezTo>
                      <a:pt x="95" y="10"/>
                      <a:pt x="95" y="10"/>
                      <a:pt x="95" y="10"/>
                    </a:cubicBezTo>
                    <a:cubicBezTo>
                      <a:pt x="95" y="10"/>
                      <a:pt x="94" y="9"/>
                      <a:pt x="94" y="9"/>
                    </a:cubicBezTo>
                    <a:cubicBezTo>
                      <a:pt x="94" y="9"/>
                      <a:pt x="94" y="9"/>
                      <a:pt x="94" y="9"/>
                    </a:cubicBezTo>
                    <a:cubicBezTo>
                      <a:pt x="94" y="8"/>
                      <a:pt x="94" y="8"/>
                      <a:pt x="93" y="8"/>
                    </a:cubicBezTo>
                    <a:cubicBezTo>
                      <a:pt x="93" y="8"/>
                      <a:pt x="93" y="7"/>
                      <a:pt x="93" y="7"/>
                    </a:cubicBezTo>
                    <a:cubicBezTo>
                      <a:pt x="92" y="7"/>
                      <a:pt x="92" y="5"/>
                      <a:pt x="91" y="4"/>
                    </a:cubicBezTo>
                    <a:cubicBezTo>
                      <a:pt x="90" y="3"/>
                      <a:pt x="89" y="2"/>
                      <a:pt x="88" y="1"/>
                    </a:cubicBezTo>
                    <a:cubicBezTo>
                      <a:pt x="88" y="1"/>
                      <a:pt x="88" y="1"/>
                      <a:pt x="88" y="1"/>
                    </a:cubicBezTo>
                    <a:cubicBezTo>
                      <a:pt x="87" y="1"/>
                      <a:pt x="87" y="1"/>
                      <a:pt x="87" y="0"/>
                    </a:cubicBezTo>
                    <a:cubicBezTo>
                      <a:pt x="87" y="0"/>
                      <a:pt x="87" y="0"/>
                      <a:pt x="87" y="0"/>
                    </a:cubicBezTo>
                    <a:cubicBezTo>
                      <a:pt x="86" y="0"/>
                      <a:pt x="86" y="0"/>
                      <a:pt x="86" y="0"/>
                    </a:cubicBezTo>
                    <a:cubicBezTo>
                      <a:pt x="85" y="0"/>
                      <a:pt x="85" y="0"/>
                      <a:pt x="85" y="0"/>
                    </a:cubicBezTo>
                    <a:cubicBezTo>
                      <a:pt x="83" y="0"/>
                      <a:pt x="79" y="2"/>
                      <a:pt x="78" y="4"/>
                    </a:cubicBezTo>
                    <a:cubicBezTo>
                      <a:pt x="77" y="5"/>
                      <a:pt x="77" y="5"/>
                      <a:pt x="76" y="6"/>
                    </a:cubicBezTo>
                    <a:cubicBezTo>
                      <a:pt x="76" y="7"/>
                      <a:pt x="76" y="8"/>
                      <a:pt x="75" y="9"/>
                    </a:cubicBezTo>
                    <a:cubicBezTo>
                      <a:pt x="75" y="9"/>
                      <a:pt x="74" y="10"/>
                      <a:pt x="74" y="10"/>
                    </a:cubicBezTo>
                    <a:cubicBezTo>
                      <a:pt x="71" y="13"/>
                      <a:pt x="67" y="17"/>
                      <a:pt x="64" y="20"/>
                    </a:cubicBezTo>
                    <a:cubicBezTo>
                      <a:pt x="62" y="23"/>
                      <a:pt x="57" y="23"/>
                      <a:pt x="53" y="23"/>
                    </a:cubicBezTo>
                    <a:cubicBezTo>
                      <a:pt x="53" y="23"/>
                      <a:pt x="53" y="23"/>
                      <a:pt x="53" y="23"/>
                    </a:cubicBezTo>
                    <a:cubicBezTo>
                      <a:pt x="52" y="23"/>
                      <a:pt x="52" y="23"/>
                      <a:pt x="51" y="23"/>
                    </a:cubicBezTo>
                    <a:cubicBezTo>
                      <a:pt x="50" y="23"/>
                      <a:pt x="49" y="23"/>
                      <a:pt x="48" y="24"/>
                    </a:cubicBezTo>
                    <a:cubicBezTo>
                      <a:pt x="47" y="24"/>
                      <a:pt x="47" y="24"/>
                      <a:pt x="48" y="26"/>
                    </a:cubicBezTo>
                    <a:cubicBezTo>
                      <a:pt x="48" y="27"/>
                      <a:pt x="49" y="28"/>
                      <a:pt x="48" y="30"/>
                    </a:cubicBezTo>
                    <a:cubicBezTo>
                      <a:pt x="46" y="31"/>
                      <a:pt x="42" y="33"/>
                      <a:pt x="39" y="34"/>
                    </a:cubicBezTo>
                    <a:cubicBezTo>
                      <a:pt x="38" y="35"/>
                      <a:pt x="38" y="35"/>
                      <a:pt x="37" y="35"/>
                    </a:cubicBezTo>
                    <a:cubicBezTo>
                      <a:pt x="37" y="35"/>
                      <a:pt x="35" y="36"/>
                      <a:pt x="33" y="36"/>
                    </a:cubicBezTo>
                    <a:cubicBezTo>
                      <a:pt x="31" y="36"/>
                      <a:pt x="27" y="37"/>
                      <a:pt x="25" y="38"/>
                    </a:cubicBezTo>
                    <a:cubicBezTo>
                      <a:pt x="25" y="39"/>
                      <a:pt x="24" y="40"/>
                      <a:pt x="23" y="40"/>
                    </a:cubicBezTo>
                    <a:cubicBezTo>
                      <a:pt x="22" y="40"/>
                      <a:pt x="21" y="39"/>
                      <a:pt x="20" y="39"/>
                    </a:cubicBezTo>
                    <a:cubicBezTo>
                      <a:pt x="20" y="38"/>
                      <a:pt x="19" y="38"/>
                      <a:pt x="19" y="38"/>
                    </a:cubicBezTo>
                    <a:cubicBezTo>
                      <a:pt x="19" y="38"/>
                      <a:pt x="18" y="38"/>
                      <a:pt x="18" y="38"/>
                    </a:cubicBezTo>
                    <a:cubicBezTo>
                      <a:pt x="16" y="41"/>
                      <a:pt x="14" y="42"/>
                      <a:pt x="13" y="42"/>
                    </a:cubicBezTo>
                    <a:cubicBezTo>
                      <a:pt x="12" y="42"/>
                      <a:pt x="11" y="42"/>
                      <a:pt x="10" y="41"/>
                    </a:cubicBezTo>
                    <a:cubicBezTo>
                      <a:pt x="10" y="41"/>
                      <a:pt x="10" y="41"/>
                      <a:pt x="10" y="41"/>
                    </a:cubicBezTo>
                    <a:cubicBezTo>
                      <a:pt x="10" y="41"/>
                      <a:pt x="9" y="41"/>
                      <a:pt x="9" y="41"/>
                    </a:cubicBezTo>
                    <a:cubicBezTo>
                      <a:pt x="9" y="42"/>
                      <a:pt x="9" y="42"/>
                      <a:pt x="9" y="42"/>
                    </a:cubicBezTo>
                    <a:cubicBezTo>
                      <a:pt x="8" y="42"/>
                      <a:pt x="8" y="43"/>
                      <a:pt x="8" y="43"/>
                    </a:cubicBezTo>
                    <a:cubicBezTo>
                      <a:pt x="8" y="43"/>
                      <a:pt x="7" y="43"/>
                      <a:pt x="7" y="43"/>
                    </a:cubicBezTo>
                    <a:cubicBezTo>
                      <a:pt x="7" y="44"/>
                      <a:pt x="7" y="44"/>
                      <a:pt x="6" y="44"/>
                    </a:cubicBezTo>
                    <a:cubicBezTo>
                      <a:pt x="6" y="45"/>
                      <a:pt x="6" y="45"/>
                      <a:pt x="6" y="45"/>
                    </a:cubicBezTo>
                    <a:cubicBezTo>
                      <a:pt x="6" y="46"/>
                      <a:pt x="5" y="46"/>
                      <a:pt x="5" y="47"/>
                    </a:cubicBezTo>
                    <a:cubicBezTo>
                      <a:pt x="4" y="49"/>
                      <a:pt x="3" y="51"/>
                      <a:pt x="2" y="53"/>
                    </a:cubicBezTo>
                    <a:cubicBezTo>
                      <a:pt x="1" y="55"/>
                      <a:pt x="0" y="57"/>
                      <a:pt x="0" y="58"/>
                    </a:cubicBezTo>
                    <a:cubicBezTo>
                      <a:pt x="0" y="58"/>
                      <a:pt x="0" y="59"/>
                      <a:pt x="0" y="61"/>
                    </a:cubicBezTo>
                    <a:cubicBezTo>
                      <a:pt x="1" y="62"/>
                      <a:pt x="1" y="64"/>
                      <a:pt x="1" y="67"/>
                    </a:cubicBezTo>
                    <a:cubicBezTo>
                      <a:pt x="1" y="71"/>
                      <a:pt x="2" y="72"/>
                      <a:pt x="4" y="75"/>
                    </a:cubicBezTo>
                    <a:cubicBezTo>
                      <a:pt x="6" y="78"/>
                      <a:pt x="6" y="81"/>
                      <a:pt x="6" y="82"/>
                    </a:cubicBezTo>
                    <a:cubicBezTo>
                      <a:pt x="7" y="83"/>
                      <a:pt x="7" y="84"/>
                      <a:pt x="9" y="86"/>
                    </a:cubicBezTo>
                    <a:cubicBezTo>
                      <a:pt x="9" y="87"/>
                      <a:pt x="11" y="88"/>
                      <a:pt x="12" y="89"/>
                    </a:cubicBezTo>
                    <a:cubicBezTo>
                      <a:pt x="14" y="91"/>
                      <a:pt x="16" y="92"/>
                      <a:pt x="16" y="93"/>
                    </a:cubicBezTo>
                    <a:cubicBezTo>
                      <a:pt x="16" y="93"/>
                      <a:pt x="16" y="93"/>
                      <a:pt x="16" y="94"/>
                    </a:cubicBezTo>
                    <a:cubicBezTo>
                      <a:pt x="16" y="94"/>
                      <a:pt x="16" y="94"/>
                      <a:pt x="16" y="94"/>
                    </a:cubicBezTo>
                    <a:cubicBezTo>
                      <a:pt x="16" y="94"/>
                      <a:pt x="16" y="94"/>
                      <a:pt x="17" y="94"/>
                    </a:cubicBezTo>
                    <a:cubicBezTo>
                      <a:pt x="17" y="94"/>
                      <a:pt x="17" y="94"/>
                      <a:pt x="17" y="94"/>
                    </a:cubicBezTo>
                    <a:cubicBezTo>
                      <a:pt x="17" y="94"/>
                      <a:pt x="17" y="94"/>
                      <a:pt x="17" y="94"/>
                    </a:cubicBezTo>
                    <a:cubicBezTo>
                      <a:pt x="19" y="91"/>
                      <a:pt x="19" y="86"/>
                      <a:pt x="19" y="86"/>
                    </a:cubicBezTo>
                    <a:cubicBezTo>
                      <a:pt x="19" y="85"/>
                      <a:pt x="19" y="85"/>
                      <a:pt x="19" y="85"/>
                    </a:cubicBezTo>
                    <a:cubicBezTo>
                      <a:pt x="26" y="84"/>
                      <a:pt x="26" y="84"/>
                      <a:pt x="26" y="84"/>
                    </a:cubicBezTo>
                    <a:lnTo>
                      <a:pt x="31" y="82"/>
                    </a:ln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02" name="Freeform 194">
                <a:extLst>
                  <a:ext uri="{FF2B5EF4-FFF2-40B4-BE49-F238E27FC236}">
                    <a16:creationId xmlns:a16="http://schemas.microsoft.com/office/drawing/2014/main" id="{696F086D-4288-480F-A563-3A5BC75D1AC0}"/>
                  </a:ext>
                </a:extLst>
              </p:cNvPr>
              <p:cNvSpPr>
                <a:spLocks/>
              </p:cNvSpPr>
              <p:nvPr/>
            </p:nvSpPr>
            <p:spPr bwMode="auto">
              <a:xfrm>
                <a:off x="6422204" y="4083140"/>
                <a:ext cx="275543" cy="456743"/>
              </a:xfrm>
              <a:custGeom>
                <a:avLst/>
                <a:gdLst>
                  <a:gd name="T0" fmla="*/ 3 w 110"/>
                  <a:gd name="T1" fmla="*/ 117 h 185"/>
                  <a:gd name="T2" fmla="*/ 5 w 110"/>
                  <a:gd name="T3" fmla="*/ 120 h 185"/>
                  <a:gd name="T4" fmla="*/ 6 w 110"/>
                  <a:gd name="T5" fmla="*/ 120 h 185"/>
                  <a:gd name="T6" fmla="*/ 7 w 110"/>
                  <a:gd name="T7" fmla="*/ 120 h 185"/>
                  <a:gd name="T8" fmla="*/ 14 w 110"/>
                  <a:gd name="T9" fmla="*/ 132 h 185"/>
                  <a:gd name="T10" fmla="*/ 15 w 110"/>
                  <a:gd name="T11" fmla="*/ 142 h 185"/>
                  <a:gd name="T12" fmla="*/ 20 w 110"/>
                  <a:gd name="T13" fmla="*/ 157 h 185"/>
                  <a:gd name="T14" fmla="*/ 14 w 110"/>
                  <a:gd name="T15" fmla="*/ 158 h 185"/>
                  <a:gd name="T16" fmla="*/ 6 w 110"/>
                  <a:gd name="T17" fmla="*/ 159 h 185"/>
                  <a:gd name="T18" fmla="*/ 8 w 110"/>
                  <a:gd name="T19" fmla="*/ 166 h 185"/>
                  <a:gd name="T20" fmla="*/ 18 w 110"/>
                  <a:gd name="T21" fmla="*/ 176 h 185"/>
                  <a:gd name="T22" fmla="*/ 19 w 110"/>
                  <a:gd name="T23" fmla="*/ 180 h 185"/>
                  <a:gd name="T24" fmla="*/ 20 w 110"/>
                  <a:gd name="T25" fmla="*/ 182 h 185"/>
                  <a:gd name="T26" fmla="*/ 21 w 110"/>
                  <a:gd name="T27" fmla="*/ 184 h 185"/>
                  <a:gd name="T28" fmla="*/ 21 w 110"/>
                  <a:gd name="T29" fmla="*/ 184 h 185"/>
                  <a:gd name="T30" fmla="*/ 22 w 110"/>
                  <a:gd name="T31" fmla="*/ 185 h 185"/>
                  <a:gd name="T32" fmla="*/ 26 w 110"/>
                  <a:gd name="T33" fmla="*/ 182 h 185"/>
                  <a:gd name="T34" fmla="*/ 32 w 110"/>
                  <a:gd name="T35" fmla="*/ 182 h 185"/>
                  <a:gd name="T36" fmla="*/ 34 w 110"/>
                  <a:gd name="T37" fmla="*/ 182 h 185"/>
                  <a:gd name="T38" fmla="*/ 46 w 110"/>
                  <a:gd name="T39" fmla="*/ 178 h 185"/>
                  <a:gd name="T40" fmla="*/ 56 w 110"/>
                  <a:gd name="T41" fmla="*/ 173 h 185"/>
                  <a:gd name="T42" fmla="*/ 57 w 110"/>
                  <a:gd name="T43" fmla="*/ 167 h 185"/>
                  <a:gd name="T44" fmla="*/ 73 w 110"/>
                  <a:gd name="T45" fmla="*/ 164 h 185"/>
                  <a:gd name="T46" fmla="*/ 84 w 110"/>
                  <a:gd name="T47" fmla="*/ 152 h 185"/>
                  <a:gd name="T48" fmla="*/ 86 w 110"/>
                  <a:gd name="T49" fmla="*/ 147 h 185"/>
                  <a:gd name="T50" fmla="*/ 97 w 110"/>
                  <a:gd name="T51" fmla="*/ 143 h 185"/>
                  <a:gd name="T52" fmla="*/ 98 w 110"/>
                  <a:gd name="T53" fmla="*/ 140 h 185"/>
                  <a:gd name="T54" fmla="*/ 93 w 110"/>
                  <a:gd name="T55" fmla="*/ 129 h 185"/>
                  <a:gd name="T56" fmla="*/ 92 w 110"/>
                  <a:gd name="T57" fmla="*/ 125 h 185"/>
                  <a:gd name="T58" fmla="*/ 89 w 110"/>
                  <a:gd name="T59" fmla="*/ 117 h 185"/>
                  <a:gd name="T60" fmla="*/ 88 w 110"/>
                  <a:gd name="T61" fmla="*/ 109 h 185"/>
                  <a:gd name="T62" fmla="*/ 93 w 110"/>
                  <a:gd name="T63" fmla="*/ 105 h 185"/>
                  <a:gd name="T64" fmla="*/ 99 w 110"/>
                  <a:gd name="T65" fmla="*/ 94 h 185"/>
                  <a:gd name="T66" fmla="*/ 109 w 110"/>
                  <a:gd name="T67" fmla="*/ 87 h 185"/>
                  <a:gd name="T68" fmla="*/ 110 w 110"/>
                  <a:gd name="T69" fmla="*/ 86 h 185"/>
                  <a:gd name="T70" fmla="*/ 110 w 110"/>
                  <a:gd name="T71" fmla="*/ 46 h 185"/>
                  <a:gd name="T72" fmla="*/ 16 w 110"/>
                  <a:gd name="T73" fmla="*/ 5 h 185"/>
                  <a:gd name="T74" fmla="*/ 17 w 110"/>
                  <a:gd name="T75" fmla="*/ 16 h 185"/>
                  <a:gd name="T76" fmla="*/ 17 w 110"/>
                  <a:gd name="T77" fmla="*/ 18 h 185"/>
                  <a:gd name="T78" fmla="*/ 17 w 110"/>
                  <a:gd name="T79" fmla="*/ 19 h 185"/>
                  <a:gd name="T80" fmla="*/ 21 w 110"/>
                  <a:gd name="T81" fmla="*/ 29 h 185"/>
                  <a:gd name="T82" fmla="*/ 23 w 110"/>
                  <a:gd name="T83" fmla="*/ 38 h 185"/>
                  <a:gd name="T84" fmla="*/ 20 w 110"/>
                  <a:gd name="T85" fmla="*/ 79 h 185"/>
                  <a:gd name="T86" fmla="*/ 0 w 110"/>
                  <a:gd name="T87" fmla="*/ 106 h 185"/>
                  <a:gd name="T88" fmla="*/ 0 w 110"/>
                  <a:gd name="T89" fmla="*/ 113 h 185"/>
                  <a:gd name="T90" fmla="*/ 1 w 110"/>
                  <a:gd name="T91" fmla="*/ 114 h 185"/>
                  <a:gd name="T92" fmla="*/ 2 w 110"/>
                  <a:gd name="T93" fmla="*/ 11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0" h="185">
                    <a:moveTo>
                      <a:pt x="2" y="117"/>
                    </a:moveTo>
                    <a:cubicBezTo>
                      <a:pt x="2" y="117"/>
                      <a:pt x="2" y="117"/>
                      <a:pt x="3" y="117"/>
                    </a:cubicBezTo>
                    <a:cubicBezTo>
                      <a:pt x="3" y="117"/>
                      <a:pt x="3" y="117"/>
                      <a:pt x="3" y="118"/>
                    </a:cubicBezTo>
                    <a:cubicBezTo>
                      <a:pt x="4" y="119"/>
                      <a:pt x="4" y="120"/>
                      <a:pt x="5" y="120"/>
                    </a:cubicBezTo>
                    <a:cubicBezTo>
                      <a:pt x="6" y="120"/>
                      <a:pt x="6" y="120"/>
                      <a:pt x="6" y="120"/>
                    </a:cubicBezTo>
                    <a:cubicBezTo>
                      <a:pt x="6" y="120"/>
                      <a:pt x="6" y="120"/>
                      <a:pt x="6" y="120"/>
                    </a:cubicBezTo>
                    <a:cubicBezTo>
                      <a:pt x="7" y="120"/>
                      <a:pt x="7" y="120"/>
                      <a:pt x="7" y="120"/>
                    </a:cubicBezTo>
                    <a:cubicBezTo>
                      <a:pt x="7" y="120"/>
                      <a:pt x="7" y="120"/>
                      <a:pt x="7" y="120"/>
                    </a:cubicBezTo>
                    <a:cubicBezTo>
                      <a:pt x="8" y="120"/>
                      <a:pt x="9" y="121"/>
                      <a:pt x="10" y="122"/>
                    </a:cubicBezTo>
                    <a:cubicBezTo>
                      <a:pt x="12" y="125"/>
                      <a:pt x="14" y="129"/>
                      <a:pt x="14" y="132"/>
                    </a:cubicBezTo>
                    <a:cubicBezTo>
                      <a:pt x="14" y="133"/>
                      <a:pt x="14" y="134"/>
                      <a:pt x="14" y="135"/>
                    </a:cubicBezTo>
                    <a:cubicBezTo>
                      <a:pt x="15" y="136"/>
                      <a:pt x="15" y="138"/>
                      <a:pt x="15" y="142"/>
                    </a:cubicBezTo>
                    <a:cubicBezTo>
                      <a:pt x="15" y="147"/>
                      <a:pt x="18" y="154"/>
                      <a:pt x="19" y="155"/>
                    </a:cubicBezTo>
                    <a:cubicBezTo>
                      <a:pt x="21" y="155"/>
                      <a:pt x="21" y="156"/>
                      <a:pt x="20" y="157"/>
                    </a:cubicBezTo>
                    <a:cubicBezTo>
                      <a:pt x="20" y="158"/>
                      <a:pt x="18" y="158"/>
                      <a:pt x="16" y="158"/>
                    </a:cubicBezTo>
                    <a:cubicBezTo>
                      <a:pt x="15" y="158"/>
                      <a:pt x="15" y="158"/>
                      <a:pt x="14" y="158"/>
                    </a:cubicBezTo>
                    <a:cubicBezTo>
                      <a:pt x="13" y="158"/>
                      <a:pt x="12" y="158"/>
                      <a:pt x="10" y="158"/>
                    </a:cubicBezTo>
                    <a:cubicBezTo>
                      <a:pt x="6" y="158"/>
                      <a:pt x="6" y="159"/>
                      <a:pt x="6" y="159"/>
                    </a:cubicBezTo>
                    <a:cubicBezTo>
                      <a:pt x="6" y="159"/>
                      <a:pt x="6" y="159"/>
                      <a:pt x="5" y="160"/>
                    </a:cubicBezTo>
                    <a:cubicBezTo>
                      <a:pt x="5" y="161"/>
                      <a:pt x="5" y="163"/>
                      <a:pt x="8" y="166"/>
                    </a:cubicBezTo>
                    <a:cubicBezTo>
                      <a:pt x="9" y="167"/>
                      <a:pt x="11" y="168"/>
                      <a:pt x="12" y="169"/>
                    </a:cubicBezTo>
                    <a:cubicBezTo>
                      <a:pt x="14" y="171"/>
                      <a:pt x="17" y="173"/>
                      <a:pt x="18" y="176"/>
                    </a:cubicBezTo>
                    <a:cubicBezTo>
                      <a:pt x="18" y="177"/>
                      <a:pt x="18" y="178"/>
                      <a:pt x="19" y="179"/>
                    </a:cubicBezTo>
                    <a:cubicBezTo>
                      <a:pt x="19" y="179"/>
                      <a:pt x="19" y="180"/>
                      <a:pt x="19" y="180"/>
                    </a:cubicBezTo>
                    <a:cubicBezTo>
                      <a:pt x="19" y="180"/>
                      <a:pt x="19" y="181"/>
                      <a:pt x="20" y="182"/>
                    </a:cubicBezTo>
                    <a:cubicBezTo>
                      <a:pt x="20" y="182"/>
                      <a:pt x="20" y="182"/>
                      <a:pt x="20" y="182"/>
                    </a:cubicBezTo>
                    <a:cubicBezTo>
                      <a:pt x="20" y="183"/>
                      <a:pt x="20" y="183"/>
                      <a:pt x="21" y="184"/>
                    </a:cubicBezTo>
                    <a:cubicBezTo>
                      <a:pt x="21" y="184"/>
                      <a:pt x="21" y="184"/>
                      <a:pt x="21" y="184"/>
                    </a:cubicBezTo>
                    <a:cubicBezTo>
                      <a:pt x="21" y="184"/>
                      <a:pt x="21" y="184"/>
                      <a:pt x="21" y="184"/>
                    </a:cubicBezTo>
                    <a:cubicBezTo>
                      <a:pt x="21" y="184"/>
                      <a:pt x="21" y="184"/>
                      <a:pt x="21" y="184"/>
                    </a:cubicBezTo>
                    <a:cubicBezTo>
                      <a:pt x="21" y="184"/>
                      <a:pt x="21" y="185"/>
                      <a:pt x="21" y="185"/>
                    </a:cubicBezTo>
                    <a:cubicBezTo>
                      <a:pt x="22" y="185"/>
                      <a:pt x="22" y="185"/>
                      <a:pt x="22" y="185"/>
                    </a:cubicBezTo>
                    <a:cubicBezTo>
                      <a:pt x="22" y="185"/>
                      <a:pt x="22" y="185"/>
                      <a:pt x="23" y="185"/>
                    </a:cubicBezTo>
                    <a:cubicBezTo>
                      <a:pt x="23" y="185"/>
                      <a:pt x="25" y="185"/>
                      <a:pt x="26" y="182"/>
                    </a:cubicBezTo>
                    <a:cubicBezTo>
                      <a:pt x="27" y="181"/>
                      <a:pt x="28" y="181"/>
                      <a:pt x="29" y="181"/>
                    </a:cubicBezTo>
                    <a:cubicBezTo>
                      <a:pt x="30" y="181"/>
                      <a:pt x="31" y="181"/>
                      <a:pt x="32" y="182"/>
                    </a:cubicBezTo>
                    <a:cubicBezTo>
                      <a:pt x="32" y="182"/>
                      <a:pt x="33" y="183"/>
                      <a:pt x="33" y="183"/>
                    </a:cubicBezTo>
                    <a:cubicBezTo>
                      <a:pt x="33" y="183"/>
                      <a:pt x="33" y="183"/>
                      <a:pt x="34" y="182"/>
                    </a:cubicBezTo>
                    <a:cubicBezTo>
                      <a:pt x="36" y="180"/>
                      <a:pt x="40" y="179"/>
                      <a:pt x="43" y="179"/>
                    </a:cubicBezTo>
                    <a:cubicBezTo>
                      <a:pt x="44" y="179"/>
                      <a:pt x="46" y="179"/>
                      <a:pt x="46" y="178"/>
                    </a:cubicBezTo>
                    <a:cubicBezTo>
                      <a:pt x="47" y="178"/>
                      <a:pt x="47" y="178"/>
                      <a:pt x="48" y="177"/>
                    </a:cubicBezTo>
                    <a:cubicBezTo>
                      <a:pt x="51" y="176"/>
                      <a:pt x="55" y="174"/>
                      <a:pt x="56" y="173"/>
                    </a:cubicBezTo>
                    <a:cubicBezTo>
                      <a:pt x="57" y="173"/>
                      <a:pt x="57" y="173"/>
                      <a:pt x="56" y="171"/>
                    </a:cubicBezTo>
                    <a:cubicBezTo>
                      <a:pt x="56" y="170"/>
                      <a:pt x="55" y="168"/>
                      <a:pt x="57" y="167"/>
                    </a:cubicBezTo>
                    <a:cubicBezTo>
                      <a:pt x="58" y="166"/>
                      <a:pt x="60" y="166"/>
                      <a:pt x="63" y="166"/>
                    </a:cubicBezTo>
                    <a:cubicBezTo>
                      <a:pt x="67" y="166"/>
                      <a:pt x="71" y="166"/>
                      <a:pt x="73" y="164"/>
                    </a:cubicBezTo>
                    <a:cubicBezTo>
                      <a:pt x="76" y="160"/>
                      <a:pt x="80" y="156"/>
                      <a:pt x="82" y="154"/>
                    </a:cubicBezTo>
                    <a:cubicBezTo>
                      <a:pt x="83" y="153"/>
                      <a:pt x="84" y="153"/>
                      <a:pt x="84" y="152"/>
                    </a:cubicBezTo>
                    <a:cubicBezTo>
                      <a:pt x="84" y="152"/>
                      <a:pt x="84" y="152"/>
                      <a:pt x="84" y="151"/>
                    </a:cubicBezTo>
                    <a:cubicBezTo>
                      <a:pt x="85" y="150"/>
                      <a:pt x="85" y="149"/>
                      <a:pt x="86" y="147"/>
                    </a:cubicBezTo>
                    <a:cubicBezTo>
                      <a:pt x="88" y="145"/>
                      <a:pt x="92" y="143"/>
                      <a:pt x="95" y="143"/>
                    </a:cubicBezTo>
                    <a:cubicBezTo>
                      <a:pt x="96" y="143"/>
                      <a:pt x="96" y="143"/>
                      <a:pt x="97" y="143"/>
                    </a:cubicBezTo>
                    <a:cubicBezTo>
                      <a:pt x="97" y="143"/>
                      <a:pt x="97" y="143"/>
                      <a:pt x="97" y="143"/>
                    </a:cubicBezTo>
                    <a:cubicBezTo>
                      <a:pt x="98" y="140"/>
                      <a:pt x="98" y="140"/>
                      <a:pt x="98" y="140"/>
                    </a:cubicBezTo>
                    <a:cubicBezTo>
                      <a:pt x="96" y="139"/>
                      <a:pt x="93" y="136"/>
                      <a:pt x="93" y="132"/>
                    </a:cubicBezTo>
                    <a:cubicBezTo>
                      <a:pt x="93" y="131"/>
                      <a:pt x="93" y="130"/>
                      <a:pt x="93" y="129"/>
                    </a:cubicBezTo>
                    <a:cubicBezTo>
                      <a:pt x="93" y="128"/>
                      <a:pt x="93" y="126"/>
                      <a:pt x="93" y="125"/>
                    </a:cubicBezTo>
                    <a:cubicBezTo>
                      <a:pt x="92" y="125"/>
                      <a:pt x="92" y="125"/>
                      <a:pt x="92" y="125"/>
                    </a:cubicBezTo>
                    <a:cubicBezTo>
                      <a:pt x="90" y="125"/>
                      <a:pt x="88" y="124"/>
                      <a:pt x="88" y="123"/>
                    </a:cubicBezTo>
                    <a:cubicBezTo>
                      <a:pt x="87" y="121"/>
                      <a:pt x="88" y="119"/>
                      <a:pt x="89" y="117"/>
                    </a:cubicBezTo>
                    <a:cubicBezTo>
                      <a:pt x="90" y="116"/>
                      <a:pt x="90" y="115"/>
                      <a:pt x="89" y="113"/>
                    </a:cubicBezTo>
                    <a:cubicBezTo>
                      <a:pt x="88" y="112"/>
                      <a:pt x="88" y="110"/>
                      <a:pt x="88" y="109"/>
                    </a:cubicBezTo>
                    <a:cubicBezTo>
                      <a:pt x="89" y="108"/>
                      <a:pt x="90" y="108"/>
                      <a:pt x="91" y="108"/>
                    </a:cubicBezTo>
                    <a:cubicBezTo>
                      <a:pt x="92" y="108"/>
                      <a:pt x="93" y="108"/>
                      <a:pt x="93" y="105"/>
                    </a:cubicBezTo>
                    <a:cubicBezTo>
                      <a:pt x="93" y="103"/>
                      <a:pt x="93" y="101"/>
                      <a:pt x="96" y="100"/>
                    </a:cubicBezTo>
                    <a:cubicBezTo>
                      <a:pt x="98" y="100"/>
                      <a:pt x="99" y="98"/>
                      <a:pt x="99" y="94"/>
                    </a:cubicBezTo>
                    <a:cubicBezTo>
                      <a:pt x="99" y="93"/>
                      <a:pt x="99" y="92"/>
                      <a:pt x="100" y="92"/>
                    </a:cubicBezTo>
                    <a:cubicBezTo>
                      <a:pt x="102" y="89"/>
                      <a:pt x="106" y="88"/>
                      <a:pt x="109" y="87"/>
                    </a:cubicBezTo>
                    <a:cubicBezTo>
                      <a:pt x="109" y="87"/>
                      <a:pt x="109" y="87"/>
                      <a:pt x="109" y="87"/>
                    </a:cubicBezTo>
                    <a:cubicBezTo>
                      <a:pt x="110" y="87"/>
                      <a:pt x="110" y="86"/>
                      <a:pt x="110" y="86"/>
                    </a:cubicBezTo>
                    <a:cubicBezTo>
                      <a:pt x="110" y="84"/>
                      <a:pt x="110" y="80"/>
                      <a:pt x="110" y="76"/>
                    </a:cubicBezTo>
                    <a:cubicBezTo>
                      <a:pt x="110" y="46"/>
                      <a:pt x="110" y="46"/>
                      <a:pt x="110" y="46"/>
                    </a:cubicBezTo>
                    <a:cubicBezTo>
                      <a:pt x="25" y="0"/>
                      <a:pt x="25" y="0"/>
                      <a:pt x="25" y="0"/>
                    </a:cubicBezTo>
                    <a:cubicBezTo>
                      <a:pt x="16" y="5"/>
                      <a:pt x="16" y="5"/>
                      <a:pt x="16" y="5"/>
                    </a:cubicBezTo>
                    <a:cubicBezTo>
                      <a:pt x="16" y="6"/>
                      <a:pt x="16" y="7"/>
                      <a:pt x="16" y="9"/>
                    </a:cubicBezTo>
                    <a:cubicBezTo>
                      <a:pt x="16" y="11"/>
                      <a:pt x="16" y="14"/>
                      <a:pt x="17" y="16"/>
                    </a:cubicBezTo>
                    <a:cubicBezTo>
                      <a:pt x="17" y="16"/>
                      <a:pt x="17" y="16"/>
                      <a:pt x="17" y="17"/>
                    </a:cubicBezTo>
                    <a:cubicBezTo>
                      <a:pt x="17" y="17"/>
                      <a:pt x="17" y="17"/>
                      <a:pt x="17" y="18"/>
                    </a:cubicBezTo>
                    <a:cubicBezTo>
                      <a:pt x="17" y="18"/>
                      <a:pt x="17" y="18"/>
                      <a:pt x="17" y="18"/>
                    </a:cubicBezTo>
                    <a:cubicBezTo>
                      <a:pt x="17" y="18"/>
                      <a:pt x="17" y="19"/>
                      <a:pt x="17" y="19"/>
                    </a:cubicBezTo>
                    <a:cubicBezTo>
                      <a:pt x="17" y="20"/>
                      <a:pt x="17" y="21"/>
                      <a:pt x="18" y="22"/>
                    </a:cubicBezTo>
                    <a:cubicBezTo>
                      <a:pt x="20" y="24"/>
                      <a:pt x="21" y="26"/>
                      <a:pt x="21" y="29"/>
                    </a:cubicBezTo>
                    <a:cubicBezTo>
                      <a:pt x="21" y="31"/>
                      <a:pt x="22" y="32"/>
                      <a:pt x="22" y="33"/>
                    </a:cubicBezTo>
                    <a:cubicBezTo>
                      <a:pt x="23" y="34"/>
                      <a:pt x="24" y="35"/>
                      <a:pt x="23" y="38"/>
                    </a:cubicBezTo>
                    <a:cubicBezTo>
                      <a:pt x="22" y="43"/>
                      <a:pt x="21" y="47"/>
                      <a:pt x="21" y="50"/>
                    </a:cubicBezTo>
                    <a:cubicBezTo>
                      <a:pt x="21" y="77"/>
                      <a:pt x="20" y="78"/>
                      <a:pt x="20" y="79"/>
                    </a:cubicBezTo>
                    <a:cubicBezTo>
                      <a:pt x="18" y="80"/>
                      <a:pt x="3" y="95"/>
                      <a:pt x="2" y="101"/>
                    </a:cubicBezTo>
                    <a:cubicBezTo>
                      <a:pt x="1" y="104"/>
                      <a:pt x="1" y="105"/>
                      <a:pt x="0" y="106"/>
                    </a:cubicBezTo>
                    <a:cubicBezTo>
                      <a:pt x="0" y="106"/>
                      <a:pt x="0" y="107"/>
                      <a:pt x="0" y="110"/>
                    </a:cubicBezTo>
                    <a:cubicBezTo>
                      <a:pt x="0" y="111"/>
                      <a:pt x="0" y="112"/>
                      <a:pt x="0" y="113"/>
                    </a:cubicBezTo>
                    <a:cubicBezTo>
                      <a:pt x="0" y="113"/>
                      <a:pt x="0" y="113"/>
                      <a:pt x="0" y="113"/>
                    </a:cubicBezTo>
                    <a:cubicBezTo>
                      <a:pt x="0" y="114"/>
                      <a:pt x="0" y="114"/>
                      <a:pt x="1" y="114"/>
                    </a:cubicBezTo>
                    <a:cubicBezTo>
                      <a:pt x="1" y="115"/>
                      <a:pt x="1" y="115"/>
                      <a:pt x="2" y="115"/>
                    </a:cubicBezTo>
                    <a:cubicBezTo>
                      <a:pt x="2" y="116"/>
                      <a:pt x="2" y="116"/>
                      <a:pt x="2" y="117"/>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03" name="Freeform 195">
                <a:extLst>
                  <a:ext uri="{FF2B5EF4-FFF2-40B4-BE49-F238E27FC236}">
                    <a16:creationId xmlns:a16="http://schemas.microsoft.com/office/drawing/2014/main" id="{ADBCCC83-A2D7-4D5A-9F0E-3EEB3F734F79}"/>
                  </a:ext>
                </a:extLst>
              </p:cNvPr>
              <p:cNvSpPr>
                <a:spLocks/>
              </p:cNvSpPr>
              <p:nvPr/>
            </p:nvSpPr>
            <p:spPr bwMode="auto">
              <a:xfrm>
                <a:off x="6765884" y="3497611"/>
                <a:ext cx="521135" cy="197672"/>
              </a:xfrm>
              <a:custGeom>
                <a:avLst/>
                <a:gdLst>
                  <a:gd name="T0" fmla="*/ 203 w 208"/>
                  <a:gd name="T1" fmla="*/ 26 h 80"/>
                  <a:gd name="T2" fmla="*/ 203 w 208"/>
                  <a:gd name="T3" fmla="*/ 26 h 80"/>
                  <a:gd name="T4" fmla="*/ 200 w 208"/>
                  <a:gd name="T5" fmla="*/ 25 h 80"/>
                  <a:gd name="T6" fmla="*/ 193 w 208"/>
                  <a:gd name="T7" fmla="*/ 20 h 80"/>
                  <a:gd name="T8" fmla="*/ 191 w 208"/>
                  <a:gd name="T9" fmla="*/ 13 h 80"/>
                  <a:gd name="T10" fmla="*/ 190 w 208"/>
                  <a:gd name="T11" fmla="*/ 11 h 80"/>
                  <a:gd name="T12" fmla="*/ 178 w 208"/>
                  <a:gd name="T13" fmla="*/ 7 h 80"/>
                  <a:gd name="T14" fmla="*/ 172 w 208"/>
                  <a:gd name="T15" fmla="*/ 7 h 80"/>
                  <a:gd name="T16" fmla="*/ 139 w 208"/>
                  <a:gd name="T17" fmla="*/ 13 h 80"/>
                  <a:gd name="T18" fmla="*/ 118 w 208"/>
                  <a:gd name="T19" fmla="*/ 10 h 80"/>
                  <a:gd name="T20" fmla="*/ 104 w 208"/>
                  <a:gd name="T21" fmla="*/ 4 h 80"/>
                  <a:gd name="T22" fmla="*/ 58 w 208"/>
                  <a:gd name="T23" fmla="*/ 11 h 80"/>
                  <a:gd name="T24" fmla="*/ 34 w 208"/>
                  <a:gd name="T25" fmla="*/ 12 h 80"/>
                  <a:gd name="T26" fmla="*/ 27 w 208"/>
                  <a:gd name="T27" fmla="*/ 21 h 80"/>
                  <a:gd name="T28" fmla="*/ 4 w 208"/>
                  <a:gd name="T29" fmla="*/ 23 h 80"/>
                  <a:gd name="T30" fmla="*/ 2 w 208"/>
                  <a:gd name="T31" fmla="*/ 29 h 80"/>
                  <a:gd name="T32" fmla="*/ 7 w 208"/>
                  <a:gd name="T33" fmla="*/ 37 h 80"/>
                  <a:gd name="T34" fmla="*/ 8 w 208"/>
                  <a:gd name="T35" fmla="*/ 49 h 80"/>
                  <a:gd name="T36" fmla="*/ 10 w 208"/>
                  <a:gd name="T37" fmla="*/ 58 h 80"/>
                  <a:gd name="T38" fmla="*/ 21 w 208"/>
                  <a:gd name="T39" fmla="*/ 66 h 80"/>
                  <a:gd name="T40" fmla="*/ 26 w 208"/>
                  <a:gd name="T41" fmla="*/ 67 h 80"/>
                  <a:gd name="T42" fmla="*/ 37 w 208"/>
                  <a:gd name="T43" fmla="*/ 76 h 80"/>
                  <a:gd name="T44" fmla="*/ 56 w 208"/>
                  <a:gd name="T45" fmla="*/ 67 h 80"/>
                  <a:gd name="T46" fmla="*/ 78 w 208"/>
                  <a:gd name="T47" fmla="*/ 76 h 80"/>
                  <a:gd name="T48" fmla="*/ 93 w 208"/>
                  <a:gd name="T49" fmla="*/ 68 h 80"/>
                  <a:gd name="T50" fmla="*/ 110 w 208"/>
                  <a:gd name="T51" fmla="*/ 67 h 80"/>
                  <a:gd name="T52" fmla="*/ 111 w 208"/>
                  <a:gd name="T53" fmla="*/ 73 h 80"/>
                  <a:gd name="T54" fmla="*/ 110 w 208"/>
                  <a:gd name="T55" fmla="*/ 80 h 80"/>
                  <a:gd name="T56" fmla="*/ 111 w 208"/>
                  <a:gd name="T57" fmla="*/ 79 h 80"/>
                  <a:gd name="T58" fmla="*/ 113 w 208"/>
                  <a:gd name="T59" fmla="*/ 78 h 80"/>
                  <a:gd name="T60" fmla="*/ 113 w 208"/>
                  <a:gd name="T61" fmla="*/ 77 h 80"/>
                  <a:gd name="T62" fmla="*/ 114 w 208"/>
                  <a:gd name="T63" fmla="*/ 76 h 80"/>
                  <a:gd name="T64" fmla="*/ 114 w 208"/>
                  <a:gd name="T65" fmla="*/ 73 h 80"/>
                  <a:gd name="T66" fmla="*/ 129 w 208"/>
                  <a:gd name="T67" fmla="*/ 70 h 80"/>
                  <a:gd name="T68" fmla="*/ 138 w 208"/>
                  <a:gd name="T69" fmla="*/ 69 h 80"/>
                  <a:gd name="T70" fmla="*/ 157 w 208"/>
                  <a:gd name="T71" fmla="*/ 67 h 80"/>
                  <a:gd name="T72" fmla="*/ 177 w 208"/>
                  <a:gd name="T73" fmla="*/ 63 h 80"/>
                  <a:gd name="T74" fmla="*/ 182 w 208"/>
                  <a:gd name="T75" fmla="*/ 63 h 80"/>
                  <a:gd name="T76" fmla="*/ 196 w 208"/>
                  <a:gd name="T77" fmla="*/ 62 h 80"/>
                  <a:gd name="T78" fmla="*/ 202 w 208"/>
                  <a:gd name="T79" fmla="*/ 64 h 80"/>
                  <a:gd name="T80" fmla="*/ 207 w 208"/>
                  <a:gd name="T81" fmla="*/ 66 h 80"/>
                  <a:gd name="T82" fmla="*/ 207 w 208"/>
                  <a:gd name="T83" fmla="*/ 66 h 80"/>
                  <a:gd name="T84" fmla="*/ 207 w 208"/>
                  <a:gd name="T85" fmla="*/ 65 h 80"/>
                  <a:gd name="T86" fmla="*/ 202 w 208"/>
                  <a:gd name="T87" fmla="*/ 50 h 80"/>
                  <a:gd name="T88" fmla="*/ 203 w 208"/>
                  <a:gd name="T89" fmla="*/ 34 h 80"/>
                  <a:gd name="T90" fmla="*/ 204 w 208"/>
                  <a:gd name="T91" fmla="*/ 2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8" h="80">
                    <a:moveTo>
                      <a:pt x="204" y="27"/>
                    </a:moveTo>
                    <a:cubicBezTo>
                      <a:pt x="204" y="27"/>
                      <a:pt x="204" y="27"/>
                      <a:pt x="204" y="27"/>
                    </a:cubicBezTo>
                    <a:cubicBezTo>
                      <a:pt x="204" y="27"/>
                      <a:pt x="203" y="26"/>
                      <a:pt x="203" y="26"/>
                    </a:cubicBezTo>
                    <a:cubicBezTo>
                      <a:pt x="203" y="26"/>
                      <a:pt x="203" y="26"/>
                      <a:pt x="203" y="26"/>
                    </a:cubicBezTo>
                    <a:cubicBezTo>
                      <a:pt x="203" y="26"/>
                      <a:pt x="203" y="26"/>
                      <a:pt x="203" y="26"/>
                    </a:cubicBezTo>
                    <a:cubicBezTo>
                      <a:pt x="203" y="26"/>
                      <a:pt x="203" y="26"/>
                      <a:pt x="203" y="26"/>
                    </a:cubicBezTo>
                    <a:cubicBezTo>
                      <a:pt x="203" y="26"/>
                      <a:pt x="203" y="26"/>
                      <a:pt x="203" y="26"/>
                    </a:cubicBezTo>
                    <a:cubicBezTo>
                      <a:pt x="203" y="25"/>
                      <a:pt x="202" y="25"/>
                      <a:pt x="201" y="25"/>
                    </a:cubicBezTo>
                    <a:cubicBezTo>
                      <a:pt x="200" y="25"/>
                      <a:pt x="200" y="25"/>
                      <a:pt x="200" y="25"/>
                    </a:cubicBezTo>
                    <a:cubicBezTo>
                      <a:pt x="199" y="25"/>
                      <a:pt x="196" y="25"/>
                      <a:pt x="194" y="22"/>
                    </a:cubicBezTo>
                    <a:cubicBezTo>
                      <a:pt x="194" y="21"/>
                      <a:pt x="194" y="20"/>
                      <a:pt x="193" y="20"/>
                    </a:cubicBezTo>
                    <a:cubicBezTo>
                      <a:pt x="193" y="20"/>
                      <a:pt x="193" y="20"/>
                      <a:pt x="193" y="20"/>
                    </a:cubicBezTo>
                    <a:cubicBezTo>
                      <a:pt x="193" y="19"/>
                      <a:pt x="193" y="17"/>
                      <a:pt x="193" y="17"/>
                    </a:cubicBezTo>
                    <a:cubicBezTo>
                      <a:pt x="193" y="15"/>
                      <a:pt x="193" y="14"/>
                      <a:pt x="192" y="13"/>
                    </a:cubicBezTo>
                    <a:cubicBezTo>
                      <a:pt x="191" y="13"/>
                      <a:pt x="191" y="13"/>
                      <a:pt x="191" y="13"/>
                    </a:cubicBezTo>
                    <a:cubicBezTo>
                      <a:pt x="191" y="13"/>
                      <a:pt x="191" y="12"/>
                      <a:pt x="191" y="12"/>
                    </a:cubicBezTo>
                    <a:cubicBezTo>
                      <a:pt x="191" y="12"/>
                      <a:pt x="191" y="12"/>
                      <a:pt x="191" y="12"/>
                    </a:cubicBezTo>
                    <a:cubicBezTo>
                      <a:pt x="191" y="12"/>
                      <a:pt x="191" y="11"/>
                      <a:pt x="190" y="11"/>
                    </a:cubicBezTo>
                    <a:cubicBezTo>
                      <a:pt x="190" y="10"/>
                      <a:pt x="190" y="10"/>
                      <a:pt x="189" y="10"/>
                    </a:cubicBezTo>
                    <a:cubicBezTo>
                      <a:pt x="187" y="7"/>
                      <a:pt x="186" y="5"/>
                      <a:pt x="184" y="6"/>
                    </a:cubicBezTo>
                    <a:cubicBezTo>
                      <a:pt x="183" y="7"/>
                      <a:pt x="181" y="7"/>
                      <a:pt x="178" y="7"/>
                    </a:cubicBezTo>
                    <a:cubicBezTo>
                      <a:pt x="177" y="7"/>
                      <a:pt x="177" y="7"/>
                      <a:pt x="175" y="7"/>
                    </a:cubicBezTo>
                    <a:cubicBezTo>
                      <a:pt x="175" y="7"/>
                      <a:pt x="175" y="7"/>
                      <a:pt x="175" y="7"/>
                    </a:cubicBezTo>
                    <a:cubicBezTo>
                      <a:pt x="174" y="7"/>
                      <a:pt x="173" y="7"/>
                      <a:pt x="172" y="7"/>
                    </a:cubicBezTo>
                    <a:cubicBezTo>
                      <a:pt x="167" y="12"/>
                      <a:pt x="155" y="15"/>
                      <a:pt x="151" y="13"/>
                    </a:cubicBezTo>
                    <a:cubicBezTo>
                      <a:pt x="150" y="13"/>
                      <a:pt x="148" y="13"/>
                      <a:pt x="147" y="13"/>
                    </a:cubicBezTo>
                    <a:cubicBezTo>
                      <a:pt x="144" y="13"/>
                      <a:pt x="142" y="13"/>
                      <a:pt x="139" y="13"/>
                    </a:cubicBezTo>
                    <a:cubicBezTo>
                      <a:pt x="137" y="14"/>
                      <a:pt x="134" y="14"/>
                      <a:pt x="132" y="14"/>
                    </a:cubicBezTo>
                    <a:cubicBezTo>
                      <a:pt x="128" y="14"/>
                      <a:pt x="126" y="13"/>
                      <a:pt x="124" y="11"/>
                    </a:cubicBezTo>
                    <a:cubicBezTo>
                      <a:pt x="122" y="10"/>
                      <a:pt x="120" y="10"/>
                      <a:pt x="118" y="10"/>
                    </a:cubicBezTo>
                    <a:cubicBezTo>
                      <a:pt x="115" y="10"/>
                      <a:pt x="114" y="8"/>
                      <a:pt x="113" y="7"/>
                    </a:cubicBezTo>
                    <a:cubicBezTo>
                      <a:pt x="111" y="6"/>
                      <a:pt x="110" y="5"/>
                      <a:pt x="108" y="5"/>
                    </a:cubicBezTo>
                    <a:cubicBezTo>
                      <a:pt x="106" y="5"/>
                      <a:pt x="105" y="5"/>
                      <a:pt x="104" y="4"/>
                    </a:cubicBezTo>
                    <a:cubicBezTo>
                      <a:pt x="103" y="3"/>
                      <a:pt x="101" y="2"/>
                      <a:pt x="91" y="1"/>
                    </a:cubicBezTo>
                    <a:cubicBezTo>
                      <a:pt x="90" y="0"/>
                      <a:pt x="88" y="0"/>
                      <a:pt x="87" y="0"/>
                    </a:cubicBezTo>
                    <a:cubicBezTo>
                      <a:pt x="74" y="0"/>
                      <a:pt x="62" y="7"/>
                      <a:pt x="58" y="11"/>
                    </a:cubicBezTo>
                    <a:cubicBezTo>
                      <a:pt x="56" y="12"/>
                      <a:pt x="53" y="13"/>
                      <a:pt x="48" y="13"/>
                    </a:cubicBezTo>
                    <a:cubicBezTo>
                      <a:pt x="45" y="13"/>
                      <a:pt x="42" y="13"/>
                      <a:pt x="39" y="13"/>
                    </a:cubicBezTo>
                    <a:cubicBezTo>
                      <a:pt x="37" y="12"/>
                      <a:pt x="35" y="12"/>
                      <a:pt x="34" y="12"/>
                    </a:cubicBezTo>
                    <a:cubicBezTo>
                      <a:pt x="33" y="12"/>
                      <a:pt x="33" y="12"/>
                      <a:pt x="33" y="12"/>
                    </a:cubicBezTo>
                    <a:cubicBezTo>
                      <a:pt x="33" y="12"/>
                      <a:pt x="33" y="13"/>
                      <a:pt x="33" y="14"/>
                    </a:cubicBezTo>
                    <a:cubicBezTo>
                      <a:pt x="32" y="16"/>
                      <a:pt x="32" y="19"/>
                      <a:pt x="27" y="21"/>
                    </a:cubicBezTo>
                    <a:cubicBezTo>
                      <a:pt x="24" y="22"/>
                      <a:pt x="19" y="22"/>
                      <a:pt x="14" y="22"/>
                    </a:cubicBezTo>
                    <a:cubicBezTo>
                      <a:pt x="11" y="22"/>
                      <a:pt x="11" y="22"/>
                      <a:pt x="11" y="22"/>
                    </a:cubicBezTo>
                    <a:cubicBezTo>
                      <a:pt x="8" y="22"/>
                      <a:pt x="5" y="22"/>
                      <a:pt x="4" y="23"/>
                    </a:cubicBezTo>
                    <a:cubicBezTo>
                      <a:pt x="1" y="24"/>
                      <a:pt x="0" y="27"/>
                      <a:pt x="0" y="29"/>
                    </a:cubicBezTo>
                    <a:cubicBezTo>
                      <a:pt x="0" y="29"/>
                      <a:pt x="0" y="30"/>
                      <a:pt x="1" y="30"/>
                    </a:cubicBezTo>
                    <a:cubicBezTo>
                      <a:pt x="1" y="29"/>
                      <a:pt x="1" y="29"/>
                      <a:pt x="2" y="29"/>
                    </a:cubicBezTo>
                    <a:cubicBezTo>
                      <a:pt x="4" y="29"/>
                      <a:pt x="6" y="30"/>
                      <a:pt x="7" y="32"/>
                    </a:cubicBezTo>
                    <a:cubicBezTo>
                      <a:pt x="7" y="32"/>
                      <a:pt x="7" y="33"/>
                      <a:pt x="6" y="34"/>
                    </a:cubicBezTo>
                    <a:cubicBezTo>
                      <a:pt x="6" y="35"/>
                      <a:pt x="7" y="36"/>
                      <a:pt x="7" y="37"/>
                    </a:cubicBezTo>
                    <a:cubicBezTo>
                      <a:pt x="8" y="39"/>
                      <a:pt x="9" y="41"/>
                      <a:pt x="7" y="43"/>
                    </a:cubicBezTo>
                    <a:cubicBezTo>
                      <a:pt x="6" y="44"/>
                      <a:pt x="6" y="45"/>
                      <a:pt x="6" y="46"/>
                    </a:cubicBezTo>
                    <a:cubicBezTo>
                      <a:pt x="6" y="47"/>
                      <a:pt x="7" y="48"/>
                      <a:pt x="8" y="49"/>
                    </a:cubicBezTo>
                    <a:cubicBezTo>
                      <a:pt x="9" y="50"/>
                      <a:pt x="10" y="53"/>
                      <a:pt x="10" y="55"/>
                    </a:cubicBezTo>
                    <a:cubicBezTo>
                      <a:pt x="10" y="56"/>
                      <a:pt x="9" y="56"/>
                      <a:pt x="8" y="57"/>
                    </a:cubicBezTo>
                    <a:cubicBezTo>
                      <a:pt x="8" y="57"/>
                      <a:pt x="9" y="58"/>
                      <a:pt x="10" y="58"/>
                    </a:cubicBezTo>
                    <a:cubicBezTo>
                      <a:pt x="12" y="60"/>
                      <a:pt x="13" y="61"/>
                      <a:pt x="14" y="62"/>
                    </a:cubicBezTo>
                    <a:cubicBezTo>
                      <a:pt x="14" y="62"/>
                      <a:pt x="15" y="63"/>
                      <a:pt x="16" y="63"/>
                    </a:cubicBezTo>
                    <a:cubicBezTo>
                      <a:pt x="19" y="64"/>
                      <a:pt x="21" y="65"/>
                      <a:pt x="21" y="66"/>
                    </a:cubicBezTo>
                    <a:cubicBezTo>
                      <a:pt x="21" y="67"/>
                      <a:pt x="21" y="67"/>
                      <a:pt x="23" y="67"/>
                    </a:cubicBezTo>
                    <a:cubicBezTo>
                      <a:pt x="23" y="67"/>
                      <a:pt x="24" y="67"/>
                      <a:pt x="25" y="67"/>
                    </a:cubicBezTo>
                    <a:cubicBezTo>
                      <a:pt x="26" y="67"/>
                      <a:pt x="26" y="67"/>
                      <a:pt x="26" y="67"/>
                    </a:cubicBezTo>
                    <a:cubicBezTo>
                      <a:pt x="29" y="67"/>
                      <a:pt x="31" y="70"/>
                      <a:pt x="32" y="72"/>
                    </a:cubicBezTo>
                    <a:cubicBezTo>
                      <a:pt x="32" y="73"/>
                      <a:pt x="33" y="74"/>
                      <a:pt x="33" y="75"/>
                    </a:cubicBezTo>
                    <a:cubicBezTo>
                      <a:pt x="34" y="75"/>
                      <a:pt x="35" y="76"/>
                      <a:pt x="37" y="76"/>
                    </a:cubicBezTo>
                    <a:cubicBezTo>
                      <a:pt x="42" y="76"/>
                      <a:pt x="46" y="74"/>
                      <a:pt x="46" y="73"/>
                    </a:cubicBezTo>
                    <a:cubicBezTo>
                      <a:pt x="46" y="70"/>
                      <a:pt x="47" y="67"/>
                      <a:pt x="54" y="67"/>
                    </a:cubicBezTo>
                    <a:cubicBezTo>
                      <a:pt x="55" y="67"/>
                      <a:pt x="55" y="67"/>
                      <a:pt x="56" y="67"/>
                    </a:cubicBezTo>
                    <a:cubicBezTo>
                      <a:pt x="60" y="68"/>
                      <a:pt x="65" y="71"/>
                      <a:pt x="68" y="74"/>
                    </a:cubicBezTo>
                    <a:cubicBezTo>
                      <a:pt x="70" y="75"/>
                      <a:pt x="71" y="76"/>
                      <a:pt x="72" y="76"/>
                    </a:cubicBezTo>
                    <a:cubicBezTo>
                      <a:pt x="73" y="77"/>
                      <a:pt x="75" y="76"/>
                      <a:pt x="78" y="76"/>
                    </a:cubicBezTo>
                    <a:cubicBezTo>
                      <a:pt x="80" y="75"/>
                      <a:pt x="82" y="74"/>
                      <a:pt x="83" y="74"/>
                    </a:cubicBezTo>
                    <a:cubicBezTo>
                      <a:pt x="85" y="74"/>
                      <a:pt x="89" y="72"/>
                      <a:pt x="91" y="70"/>
                    </a:cubicBezTo>
                    <a:cubicBezTo>
                      <a:pt x="92" y="69"/>
                      <a:pt x="93" y="68"/>
                      <a:pt x="93" y="68"/>
                    </a:cubicBezTo>
                    <a:cubicBezTo>
                      <a:pt x="95" y="67"/>
                      <a:pt x="96" y="68"/>
                      <a:pt x="98" y="69"/>
                    </a:cubicBezTo>
                    <a:cubicBezTo>
                      <a:pt x="99" y="70"/>
                      <a:pt x="101" y="71"/>
                      <a:pt x="102" y="70"/>
                    </a:cubicBezTo>
                    <a:cubicBezTo>
                      <a:pt x="105" y="69"/>
                      <a:pt x="107" y="67"/>
                      <a:pt x="110" y="67"/>
                    </a:cubicBezTo>
                    <a:cubicBezTo>
                      <a:pt x="110" y="67"/>
                      <a:pt x="111" y="67"/>
                      <a:pt x="112" y="68"/>
                    </a:cubicBezTo>
                    <a:cubicBezTo>
                      <a:pt x="112" y="68"/>
                      <a:pt x="112" y="68"/>
                      <a:pt x="112" y="69"/>
                    </a:cubicBezTo>
                    <a:cubicBezTo>
                      <a:pt x="113" y="70"/>
                      <a:pt x="112" y="71"/>
                      <a:pt x="111" y="73"/>
                    </a:cubicBezTo>
                    <a:cubicBezTo>
                      <a:pt x="110" y="74"/>
                      <a:pt x="108" y="76"/>
                      <a:pt x="109" y="77"/>
                    </a:cubicBezTo>
                    <a:cubicBezTo>
                      <a:pt x="110" y="78"/>
                      <a:pt x="110" y="79"/>
                      <a:pt x="110" y="80"/>
                    </a:cubicBezTo>
                    <a:cubicBezTo>
                      <a:pt x="110" y="80"/>
                      <a:pt x="110" y="80"/>
                      <a:pt x="110" y="80"/>
                    </a:cubicBezTo>
                    <a:cubicBezTo>
                      <a:pt x="110" y="80"/>
                      <a:pt x="110" y="80"/>
                      <a:pt x="110" y="80"/>
                    </a:cubicBezTo>
                    <a:cubicBezTo>
                      <a:pt x="111" y="80"/>
                      <a:pt x="111" y="80"/>
                      <a:pt x="111" y="80"/>
                    </a:cubicBezTo>
                    <a:cubicBezTo>
                      <a:pt x="111" y="79"/>
                      <a:pt x="111" y="79"/>
                      <a:pt x="111" y="79"/>
                    </a:cubicBezTo>
                    <a:cubicBezTo>
                      <a:pt x="112" y="79"/>
                      <a:pt x="112" y="79"/>
                      <a:pt x="112" y="79"/>
                    </a:cubicBezTo>
                    <a:cubicBezTo>
                      <a:pt x="112" y="79"/>
                      <a:pt x="112" y="79"/>
                      <a:pt x="112" y="79"/>
                    </a:cubicBezTo>
                    <a:cubicBezTo>
                      <a:pt x="112" y="78"/>
                      <a:pt x="113" y="78"/>
                      <a:pt x="113" y="78"/>
                    </a:cubicBezTo>
                    <a:cubicBezTo>
                      <a:pt x="113" y="78"/>
                      <a:pt x="113" y="78"/>
                      <a:pt x="113" y="78"/>
                    </a:cubicBezTo>
                    <a:cubicBezTo>
                      <a:pt x="113" y="78"/>
                      <a:pt x="113" y="78"/>
                      <a:pt x="113" y="77"/>
                    </a:cubicBezTo>
                    <a:cubicBezTo>
                      <a:pt x="113" y="77"/>
                      <a:pt x="113" y="77"/>
                      <a:pt x="113" y="77"/>
                    </a:cubicBezTo>
                    <a:cubicBezTo>
                      <a:pt x="113" y="77"/>
                      <a:pt x="113" y="77"/>
                      <a:pt x="114" y="77"/>
                    </a:cubicBezTo>
                    <a:cubicBezTo>
                      <a:pt x="114" y="76"/>
                      <a:pt x="114" y="76"/>
                      <a:pt x="114" y="76"/>
                    </a:cubicBezTo>
                    <a:cubicBezTo>
                      <a:pt x="114" y="76"/>
                      <a:pt x="114" y="76"/>
                      <a:pt x="114" y="76"/>
                    </a:cubicBezTo>
                    <a:cubicBezTo>
                      <a:pt x="114" y="75"/>
                      <a:pt x="114" y="75"/>
                      <a:pt x="114" y="75"/>
                    </a:cubicBezTo>
                    <a:cubicBezTo>
                      <a:pt x="114" y="75"/>
                      <a:pt x="114" y="75"/>
                      <a:pt x="114" y="74"/>
                    </a:cubicBezTo>
                    <a:cubicBezTo>
                      <a:pt x="114" y="74"/>
                      <a:pt x="114" y="74"/>
                      <a:pt x="114" y="73"/>
                    </a:cubicBezTo>
                    <a:cubicBezTo>
                      <a:pt x="114" y="71"/>
                      <a:pt x="116" y="69"/>
                      <a:pt x="118" y="69"/>
                    </a:cubicBezTo>
                    <a:cubicBezTo>
                      <a:pt x="119" y="69"/>
                      <a:pt x="119" y="69"/>
                      <a:pt x="120" y="70"/>
                    </a:cubicBezTo>
                    <a:cubicBezTo>
                      <a:pt x="122" y="72"/>
                      <a:pt x="125" y="72"/>
                      <a:pt x="129" y="70"/>
                    </a:cubicBezTo>
                    <a:cubicBezTo>
                      <a:pt x="131" y="69"/>
                      <a:pt x="131" y="69"/>
                      <a:pt x="132" y="68"/>
                    </a:cubicBezTo>
                    <a:cubicBezTo>
                      <a:pt x="133" y="68"/>
                      <a:pt x="134" y="67"/>
                      <a:pt x="135" y="67"/>
                    </a:cubicBezTo>
                    <a:cubicBezTo>
                      <a:pt x="136" y="67"/>
                      <a:pt x="137" y="68"/>
                      <a:pt x="138" y="69"/>
                    </a:cubicBezTo>
                    <a:cubicBezTo>
                      <a:pt x="138" y="70"/>
                      <a:pt x="140" y="70"/>
                      <a:pt x="143" y="69"/>
                    </a:cubicBezTo>
                    <a:cubicBezTo>
                      <a:pt x="145" y="69"/>
                      <a:pt x="147" y="69"/>
                      <a:pt x="150" y="69"/>
                    </a:cubicBezTo>
                    <a:cubicBezTo>
                      <a:pt x="153" y="69"/>
                      <a:pt x="155" y="68"/>
                      <a:pt x="157" y="67"/>
                    </a:cubicBezTo>
                    <a:cubicBezTo>
                      <a:pt x="159" y="66"/>
                      <a:pt x="161" y="64"/>
                      <a:pt x="165" y="65"/>
                    </a:cubicBezTo>
                    <a:cubicBezTo>
                      <a:pt x="171" y="65"/>
                      <a:pt x="177" y="63"/>
                      <a:pt x="177" y="63"/>
                    </a:cubicBezTo>
                    <a:cubicBezTo>
                      <a:pt x="177" y="63"/>
                      <a:pt x="177" y="63"/>
                      <a:pt x="177" y="63"/>
                    </a:cubicBezTo>
                    <a:cubicBezTo>
                      <a:pt x="179" y="63"/>
                      <a:pt x="179" y="63"/>
                      <a:pt x="179" y="63"/>
                    </a:cubicBezTo>
                    <a:cubicBezTo>
                      <a:pt x="181" y="64"/>
                      <a:pt x="181" y="64"/>
                      <a:pt x="181" y="64"/>
                    </a:cubicBezTo>
                    <a:cubicBezTo>
                      <a:pt x="181" y="64"/>
                      <a:pt x="182" y="63"/>
                      <a:pt x="182" y="63"/>
                    </a:cubicBezTo>
                    <a:cubicBezTo>
                      <a:pt x="183" y="62"/>
                      <a:pt x="184" y="61"/>
                      <a:pt x="186" y="60"/>
                    </a:cubicBezTo>
                    <a:cubicBezTo>
                      <a:pt x="190" y="60"/>
                      <a:pt x="192" y="61"/>
                      <a:pt x="193" y="62"/>
                    </a:cubicBezTo>
                    <a:cubicBezTo>
                      <a:pt x="194" y="62"/>
                      <a:pt x="195" y="62"/>
                      <a:pt x="196" y="62"/>
                    </a:cubicBezTo>
                    <a:cubicBezTo>
                      <a:pt x="196" y="62"/>
                      <a:pt x="196" y="62"/>
                      <a:pt x="196" y="62"/>
                    </a:cubicBezTo>
                    <a:cubicBezTo>
                      <a:pt x="196" y="62"/>
                      <a:pt x="197" y="62"/>
                      <a:pt x="197" y="62"/>
                    </a:cubicBezTo>
                    <a:cubicBezTo>
                      <a:pt x="199" y="62"/>
                      <a:pt x="200" y="63"/>
                      <a:pt x="202" y="64"/>
                    </a:cubicBezTo>
                    <a:cubicBezTo>
                      <a:pt x="203" y="65"/>
                      <a:pt x="205" y="66"/>
                      <a:pt x="206" y="66"/>
                    </a:cubicBezTo>
                    <a:cubicBezTo>
                      <a:pt x="206" y="66"/>
                      <a:pt x="206" y="66"/>
                      <a:pt x="207" y="66"/>
                    </a:cubicBezTo>
                    <a:cubicBezTo>
                      <a:pt x="207" y="66"/>
                      <a:pt x="207" y="66"/>
                      <a:pt x="207" y="66"/>
                    </a:cubicBezTo>
                    <a:cubicBezTo>
                      <a:pt x="207" y="66"/>
                      <a:pt x="207" y="66"/>
                      <a:pt x="207" y="66"/>
                    </a:cubicBezTo>
                    <a:cubicBezTo>
                      <a:pt x="207" y="66"/>
                      <a:pt x="207" y="66"/>
                      <a:pt x="207" y="66"/>
                    </a:cubicBezTo>
                    <a:cubicBezTo>
                      <a:pt x="207" y="66"/>
                      <a:pt x="207" y="66"/>
                      <a:pt x="207" y="66"/>
                    </a:cubicBezTo>
                    <a:cubicBezTo>
                      <a:pt x="207" y="66"/>
                      <a:pt x="207" y="66"/>
                      <a:pt x="207" y="66"/>
                    </a:cubicBezTo>
                    <a:cubicBezTo>
                      <a:pt x="207" y="66"/>
                      <a:pt x="207" y="66"/>
                      <a:pt x="207" y="66"/>
                    </a:cubicBezTo>
                    <a:cubicBezTo>
                      <a:pt x="207" y="66"/>
                      <a:pt x="207" y="65"/>
                      <a:pt x="207" y="65"/>
                    </a:cubicBezTo>
                    <a:cubicBezTo>
                      <a:pt x="207" y="65"/>
                      <a:pt x="207" y="65"/>
                      <a:pt x="207" y="65"/>
                    </a:cubicBezTo>
                    <a:cubicBezTo>
                      <a:pt x="208" y="63"/>
                      <a:pt x="204" y="57"/>
                      <a:pt x="203" y="57"/>
                    </a:cubicBezTo>
                    <a:cubicBezTo>
                      <a:pt x="201" y="57"/>
                      <a:pt x="201" y="54"/>
                      <a:pt x="202" y="50"/>
                    </a:cubicBezTo>
                    <a:cubicBezTo>
                      <a:pt x="202" y="48"/>
                      <a:pt x="202" y="45"/>
                      <a:pt x="202" y="45"/>
                    </a:cubicBezTo>
                    <a:cubicBezTo>
                      <a:pt x="202" y="43"/>
                      <a:pt x="199" y="37"/>
                      <a:pt x="201" y="35"/>
                    </a:cubicBezTo>
                    <a:cubicBezTo>
                      <a:pt x="201" y="34"/>
                      <a:pt x="202" y="34"/>
                      <a:pt x="203" y="34"/>
                    </a:cubicBezTo>
                    <a:cubicBezTo>
                      <a:pt x="203" y="34"/>
                      <a:pt x="203" y="33"/>
                      <a:pt x="203" y="32"/>
                    </a:cubicBezTo>
                    <a:cubicBezTo>
                      <a:pt x="203" y="31"/>
                      <a:pt x="203" y="29"/>
                      <a:pt x="204" y="28"/>
                    </a:cubicBezTo>
                    <a:cubicBezTo>
                      <a:pt x="204" y="28"/>
                      <a:pt x="204" y="27"/>
                      <a:pt x="204" y="27"/>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04" name="Freeform 196">
                <a:extLst>
                  <a:ext uri="{FF2B5EF4-FFF2-40B4-BE49-F238E27FC236}">
                    <a16:creationId xmlns:a16="http://schemas.microsoft.com/office/drawing/2014/main" id="{627FE3B0-453E-4599-9256-264EB9478993}"/>
                  </a:ext>
                </a:extLst>
              </p:cNvPr>
              <p:cNvSpPr>
                <a:spLocks/>
              </p:cNvSpPr>
              <p:nvPr/>
            </p:nvSpPr>
            <p:spPr bwMode="auto">
              <a:xfrm>
                <a:off x="6306896" y="4691132"/>
                <a:ext cx="52413" cy="34443"/>
              </a:xfrm>
              <a:custGeom>
                <a:avLst/>
                <a:gdLst>
                  <a:gd name="T0" fmla="*/ 6 w 21"/>
                  <a:gd name="T1" fmla="*/ 13 h 14"/>
                  <a:gd name="T2" fmla="*/ 6 w 21"/>
                  <a:gd name="T3" fmla="*/ 13 h 14"/>
                  <a:gd name="T4" fmla="*/ 6 w 21"/>
                  <a:gd name="T5" fmla="*/ 13 h 14"/>
                  <a:gd name="T6" fmla="*/ 21 w 21"/>
                  <a:gd name="T7" fmla="*/ 12 h 14"/>
                  <a:gd name="T8" fmla="*/ 21 w 21"/>
                  <a:gd name="T9" fmla="*/ 12 h 14"/>
                  <a:gd name="T10" fmla="*/ 21 w 21"/>
                  <a:gd name="T11" fmla="*/ 11 h 14"/>
                  <a:gd name="T12" fmla="*/ 21 w 21"/>
                  <a:gd name="T13" fmla="*/ 10 h 14"/>
                  <a:gd name="T14" fmla="*/ 21 w 21"/>
                  <a:gd name="T15" fmla="*/ 10 h 14"/>
                  <a:gd name="T16" fmla="*/ 21 w 21"/>
                  <a:gd name="T17" fmla="*/ 9 h 14"/>
                  <a:gd name="T18" fmla="*/ 21 w 21"/>
                  <a:gd name="T19" fmla="*/ 9 h 14"/>
                  <a:gd name="T20" fmla="*/ 21 w 21"/>
                  <a:gd name="T21" fmla="*/ 8 h 14"/>
                  <a:gd name="T22" fmla="*/ 21 w 21"/>
                  <a:gd name="T23" fmla="*/ 7 h 14"/>
                  <a:gd name="T24" fmla="*/ 21 w 21"/>
                  <a:gd name="T25" fmla="*/ 6 h 14"/>
                  <a:gd name="T26" fmla="*/ 21 w 21"/>
                  <a:gd name="T27" fmla="*/ 5 h 14"/>
                  <a:gd name="T28" fmla="*/ 21 w 21"/>
                  <a:gd name="T29" fmla="*/ 4 h 14"/>
                  <a:gd name="T30" fmla="*/ 21 w 21"/>
                  <a:gd name="T31" fmla="*/ 3 h 14"/>
                  <a:gd name="T32" fmla="*/ 21 w 21"/>
                  <a:gd name="T33" fmla="*/ 2 h 14"/>
                  <a:gd name="T34" fmla="*/ 21 w 21"/>
                  <a:gd name="T35" fmla="*/ 1 h 14"/>
                  <a:gd name="T36" fmla="*/ 21 w 21"/>
                  <a:gd name="T37" fmla="*/ 0 h 14"/>
                  <a:gd name="T38" fmla="*/ 19 w 21"/>
                  <a:gd name="T39" fmla="*/ 1 h 14"/>
                  <a:gd name="T40" fmla="*/ 5 w 21"/>
                  <a:gd name="T41" fmla="*/ 1 h 14"/>
                  <a:gd name="T42" fmla="*/ 5 w 21"/>
                  <a:gd name="T43" fmla="*/ 5 h 14"/>
                  <a:gd name="T44" fmla="*/ 2 w 21"/>
                  <a:gd name="T45" fmla="*/ 8 h 14"/>
                  <a:gd name="T46" fmla="*/ 0 w 21"/>
                  <a:gd name="T47" fmla="*/ 10 h 14"/>
                  <a:gd name="T48" fmla="*/ 1 w 21"/>
                  <a:gd name="T49" fmla="*/ 11 h 14"/>
                  <a:gd name="T50" fmla="*/ 3 w 21"/>
                  <a:gd name="T51" fmla="*/ 12 h 14"/>
                  <a:gd name="T52" fmla="*/ 3 w 21"/>
                  <a:gd name="T53" fmla="*/ 14 h 14"/>
                  <a:gd name="T54" fmla="*/ 6 w 21"/>
                  <a:gd name="T55"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 h="14">
                    <a:moveTo>
                      <a:pt x="6" y="13"/>
                    </a:moveTo>
                    <a:cubicBezTo>
                      <a:pt x="6" y="13"/>
                      <a:pt x="6" y="13"/>
                      <a:pt x="6" y="13"/>
                    </a:cubicBezTo>
                    <a:cubicBezTo>
                      <a:pt x="6" y="13"/>
                      <a:pt x="6" y="13"/>
                      <a:pt x="6" y="13"/>
                    </a:cubicBezTo>
                    <a:cubicBezTo>
                      <a:pt x="9" y="13"/>
                      <a:pt x="18" y="13"/>
                      <a:pt x="21" y="12"/>
                    </a:cubicBezTo>
                    <a:cubicBezTo>
                      <a:pt x="21" y="12"/>
                      <a:pt x="21" y="12"/>
                      <a:pt x="21" y="12"/>
                    </a:cubicBezTo>
                    <a:cubicBezTo>
                      <a:pt x="21" y="12"/>
                      <a:pt x="21" y="12"/>
                      <a:pt x="21" y="11"/>
                    </a:cubicBezTo>
                    <a:cubicBezTo>
                      <a:pt x="21" y="11"/>
                      <a:pt x="21" y="11"/>
                      <a:pt x="21" y="10"/>
                    </a:cubicBezTo>
                    <a:cubicBezTo>
                      <a:pt x="21" y="10"/>
                      <a:pt x="21" y="10"/>
                      <a:pt x="21" y="10"/>
                    </a:cubicBezTo>
                    <a:cubicBezTo>
                      <a:pt x="21" y="10"/>
                      <a:pt x="21" y="9"/>
                      <a:pt x="21" y="9"/>
                    </a:cubicBezTo>
                    <a:cubicBezTo>
                      <a:pt x="21" y="9"/>
                      <a:pt x="21" y="9"/>
                      <a:pt x="21" y="9"/>
                    </a:cubicBezTo>
                    <a:cubicBezTo>
                      <a:pt x="21" y="8"/>
                      <a:pt x="21" y="8"/>
                      <a:pt x="21" y="8"/>
                    </a:cubicBezTo>
                    <a:cubicBezTo>
                      <a:pt x="21" y="7"/>
                      <a:pt x="21" y="7"/>
                      <a:pt x="21" y="7"/>
                    </a:cubicBezTo>
                    <a:cubicBezTo>
                      <a:pt x="21" y="7"/>
                      <a:pt x="21" y="6"/>
                      <a:pt x="21" y="6"/>
                    </a:cubicBezTo>
                    <a:cubicBezTo>
                      <a:pt x="21" y="6"/>
                      <a:pt x="21" y="5"/>
                      <a:pt x="21" y="5"/>
                    </a:cubicBezTo>
                    <a:cubicBezTo>
                      <a:pt x="21" y="5"/>
                      <a:pt x="21" y="4"/>
                      <a:pt x="21" y="4"/>
                    </a:cubicBezTo>
                    <a:cubicBezTo>
                      <a:pt x="21" y="4"/>
                      <a:pt x="21" y="3"/>
                      <a:pt x="21" y="3"/>
                    </a:cubicBezTo>
                    <a:cubicBezTo>
                      <a:pt x="21" y="3"/>
                      <a:pt x="21" y="2"/>
                      <a:pt x="21" y="2"/>
                    </a:cubicBezTo>
                    <a:cubicBezTo>
                      <a:pt x="21" y="1"/>
                      <a:pt x="21" y="1"/>
                      <a:pt x="21" y="1"/>
                    </a:cubicBezTo>
                    <a:cubicBezTo>
                      <a:pt x="21" y="1"/>
                      <a:pt x="21" y="0"/>
                      <a:pt x="21" y="0"/>
                    </a:cubicBezTo>
                    <a:cubicBezTo>
                      <a:pt x="19" y="1"/>
                      <a:pt x="19" y="1"/>
                      <a:pt x="19" y="1"/>
                    </a:cubicBezTo>
                    <a:cubicBezTo>
                      <a:pt x="5" y="1"/>
                      <a:pt x="5" y="1"/>
                      <a:pt x="5" y="1"/>
                    </a:cubicBezTo>
                    <a:cubicBezTo>
                      <a:pt x="6" y="2"/>
                      <a:pt x="6" y="3"/>
                      <a:pt x="5" y="5"/>
                    </a:cubicBezTo>
                    <a:cubicBezTo>
                      <a:pt x="5" y="6"/>
                      <a:pt x="3" y="8"/>
                      <a:pt x="2" y="8"/>
                    </a:cubicBezTo>
                    <a:cubicBezTo>
                      <a:pt x="0" y="9"/>
                      <a:pt x="0" y="10"/>
                      <a:pt x="0" y="10"/>
                    </a:cubicBezTo>
                    <a:cubicBezTo>
                      <a:pt x="0" y="11"/>
                      <a:pt x="0" y="11"/>
                      <a:pt x="1" y="11"/>
                    </a:cubicBezTo>
                    <a:cubicBezTo>
                      <a:pt x="2" y="11"/>
                      <a:pt x="3" y="11"/>
                      <a:pt x="3" y="12"/>
                    </a:cubicBezTo>
                    <a:cubicBezTo>
                      <a:pt x="3" y="12"/>
                      <a:pt x="3" y="13"/>
                      <a:pt x="3" y="14"/>
                    </a:cubicBezTo>
                    <a:cubicBezTo>
                      <a:pt x="5" y="13"/>
                      <a:pt x="6" y="13"/>
                      <a:pt x="6" y="13"/>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05" name="Freeform 197">
                <a:extLst>
                  <a:ext uri="{FF2B5EF4-FFF2-40B4-BE49-F238E27FC236}">
                    <a16:creationId xmlns:a16="http://schemas.microsoft.com/office/drawing/2014/main" id="{57A4BD00-0F9A-43EE-A48C-8163914841D0}"/>
                  </a:ext>
                </a:extLst>
              </p:cNvPr>
              <p:cNvSpPr>
                <a:spLocks/>
              </p:cNvSpPr>
              <p:nvPr/>
            </p:nvSpPr>
            <p:spPr bwMode="auto">
              <a:xfrm>
                <a:off x="6284432" y="4384888"/>
                <a:ext cx="202914" cy="313731"/>
              </a:xfrm>
              <a:custGeom>
                <a:avLst/>
                <a:gdLst>
                  <a:gd name="T0" fmla="*/ 64 w 81"/>
                  <a:gd name="T1" fmla="*/ 122 h 127"/>
                  <a:gd name="T2" fmla="*/ 81 w 81"/>
                  <a:gd name="T3" fmla="*/ 119 h 127"/>
                  <a:gd name="T4" fmla="*/ 80 w 81"/>
                  <a:gd name="T5" fmla="*/ 118 h 127"/>
                  <a:gd name="T6" fmla="*/ 76 w 81"/>
                  <a:gd name="T7" fmla="*/ 113 h 127"/>
                  <a:gd name="T8" fmla="*/ 69 w 81"/>
                  <a:gd name="T9" fmla="*/ 106 h 127"/>
                  <a:gd name="T10" fmla="*/ 69 w 81"/>
                  <a:gd name="T11" fmla="*/ 105 h 127"/>
                  <a:gd name="T12" fmla="*/ 64 w 81"/>
                  <a:gd name="T13" fmla="*/ 90 h 127"/>
                  <a:gd name="T14" fmla="*/ 63 w 81"/>
                  <a:gd name="T15" fmla="*/ 81 h 127"/>
                  <a:gd name="T16" fmla="*/ 68 w 81"/>
                  <a:gd name="T17" fmla="*/ 69 h 127"/>
                  <a:gd name="T18" fmla="*/ 70 w 81"/>
                  <a:gd name="T19" fmla="*/ 66 h 127"/>
                  <a:gd name="T20" fmla="*/ 71 w 81"/>
                  <a:gd name="T21" fmla="*/ 64 h 127"/>
                  <a:gd name="T22" fmla="*/ 74 w 81"/>
                  <a:gd name="T23" fmla="*/ 62 h 127"/>
                  <a:gd name="T24" fmla="*/ 73 w 81"/>
                  <a:gd name="T25" fmla="*/ 60 h 127"/>
                  <a:gd name="T26" fmla="*/ 72 w 81"/>
                  <a:gd name="T27" fmla="*/ 58 h 127"/>
                  <a:gd name="T28" fmla="*/ 71 w 81"/>
                  <a:gd name="T29" fmla="*/ 56 h 127"/>
                  <a:gd name="T30" fmla="*/ 71 w 81"/>
                  <a:gd name="T31" fmla="*/ 54 h 127"/>
                  <a:gd name="T32" fmla="*/ 62 w 81"/>
                  <a:gd name="T33" fmla="*/ 45 h 127"/>
                  <a:gd name="T34" fmla="*/ 59 w 81"/>
                  <a:gd name="T35" fmla="*/ 37 h 127"/>
                  <a:gd name="T36" fmla="*/ 69 w 81"/>
                  <a:gd name="T37" fmla="*/ 34 h 127"/>
                  <a:gd name="T38" fmla="*/ 68 w 81"/>
                  <a:gd name="T39" fmla="*/ 19 h 127"/>
                  <a:gd name="T40" fmla="*/ 67 w 81"/>
                  <a:gd name="T41" fmla="*/ 9 h 127"/>
                  <a:gd name="T42" fmla="*/ 62 w 81"/>
                  <a:gd name="T43" fmla="*/ 0 h 127"/>
                  <a:gd name="T44" fmla="*/ 61 w 81"/>
                  <a:gd name="T45" fmla="*/ 0 h 127"/>
                  <a:gd name="T46" fmla="*/ 61 w 81"/>
                  <a:gd name="T47" fmla="*/ 1 h 127"/>
                  <a:gd name="T48" fmla="*/ 61 w 81"/>
                  <a:gd name="T49" fmla="*/ 3 h 127"/>
                  <a:gd name="T50" fmla="*/ 61 w 81"/>
                  <a:gd name="T51" fmla="*/ 4 h 127"/>
                  <a:gd name="T52" fmla="*/ 65 w 81"/>
                  <a:gd name="T53" fmla="*/ 9 h 127"/>
                  <a:gd name="T54" fmla="*/ 66 w 81"/>
                  <a:gd name="T55" fmla="*/ 17 h 127"/>
                  <a:gd name="T56" fmla="*/ 59 w 81"/>
                  <a:gd name="T57" fmla="*/ 21 h 127"/>
                  <a:gd name="T58" fmla="*/ 49 w 81"/>
                  <a:gd name="T59" fmla="*/ 41 h 127"/>
                  <a:gd name="T60" fmla="*/ 49 w 81"/>
                  <a:gd name="T61" fmla="*/ 46 h 127"/>
                  <a:gd name="T62" fmla="*/ 43 w 81"/>
                  <a:gd name="T63" fmla="*/ 53 h 127"/>
                  <a:gd name="T64" fmla="*/ 35 w 81"/>
                  <a:gd name="T65" fmla="*/ 70 h 127"/>
                  <a:gd name="T66" fmla="*/ 30 w 81"/>
                  <a:gd name="T67" fmla="*/ 77 h 127"/>
                  <a:gd name="T68" fmla="*/ 23 w 81"/>
                  <a:gd name="T69" fmla="*/ 70 h 127"/>
                  <a:gd name="T70" fmla="*/ 18 w 81"/>
                  <a:gd name="T71" fmla="*/ 71 h 127"/>
                  <a:gd name="T72" fmla="*/ 15 w 81"/>
                  <a:gd name="T73" fmla="*/ 71 h 127"/>
                  <a:gd name="T74" fmla="*/ 2 w 81"/>
                  <a:gd name="T75" fmla="*/ 84 h 127"/>
                  <a:gd name="T76" fmla="*/ 2 w 81"/>
                  <a:gd name="T77" fmla="*/ 85 h 127"/>
                  <a:gd name="T78" fmla="*/ 2 w 81"/>
                  <a:gd name="T79" fmla="*/ 86 h 127"/>
                  <a:gd name="T80" fmla="*/ 2 w 81"/>
                  <a:gd name="T81" fmla="*/ 87 h 127"/>
                  <a:gd name="T82" fmla="*/ 1 w 81"/>
                  <a:gd name="T83" fmla="*/ 89 h 127"/>
                  <a:gd name="T84" fmla="*/ 1 w 81"/>
                  <a:gd name="T85" fmla="*/ 91 h 127"/>
                  <a:gd name="T86" fmla="*/ 0 w 81"/>
                  <a:gd name="T87" fmla="*/ 93 h 127"/>
                  <a:gd name="T88" fmla="*/ 0 w 81"/>
                  <a:gd name="T89" fmla="*/ 94 h 127"/>
                  <a:gd name="T90" fmla="*/ 4 w 81"/>
                  <a:gd name="T91" fmla="*/ 100 h 127"/>
                  <a:gd name="T92" fmla="*/ 9 w 81"/>
                  <a:gd name="T93" fmla="*/ 102 h 127"/>
                  <a:gd name="T94" fmla="*/ 16 w 81"/>
                  <a:gd name="T95" fmla="*/ 114 h 127"/>
                  <a:gd name="T96" fmla="*/ 14 w 81"/>
                  <a:gd name="T97" fmla="*/ 123 h 127"/>
                  <a:gd name="T98" fmla="*/ 30 w 81"/>
                  <a:gd name="T99" fmla="*/ 122 h 127"/>
                  <a:gd name="T100" fmla="*/ 31 w 81"/>
                  <a:gd name="T101" fmla="*/ 122 h 127"/>
                  <a:gd name="T102" fmla="*/ 32 w 81"/>
                  <a:gd name="T103" fmla="*/ 122 h 127"/>
                  <a:gd name="T104" fmla="*/ 33 w 81"/>
                  <a:gd name="T105" fmla="*/ 121 h 127"/>
                  <a:gd name="T106" fmla="*/ 34 w 81"/>
                  <a:gd name="T107" fmla="*/ 121 h 127"/>
                  <a:gd name="T108" fmla="*/ 59 w 81"/>
                  <a:gd name="T109" fmla="*/ 122 h 127"/>
                  <a:gd name="T110" fmla="*/ 64 w 81"/>
                  <a:gd name="T111" fmla="*/ 122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1" h="127">
                    <a:moveTo>
                      <a:pt x="64" y="122"/>
                    </a:moveTo>
                    <a:cubicBezTo>
                      <a:pt x="64" y="122"/>
                      <a:pt x="64" y="122"/>
                      <a:pt x="64" y="122"/>
                    </a:cubicBezTo>
                    <a:cubicBezTo>
                      <a:pt x="68" y="122"/>
                      <a:pt x="75" y="126"/>
                      <a:pt x="78" y="127"/>
                    </a:cubicBezTo>
                    <a:cubicBezTo>
                      <a:pt x="79" y="125"/>
                      <a:pt x="79" y="122"/>
                      <a:pt x="81" y="119"/>
                    </a:cubicBezTo>
                    <a:cubicBezTo>
                      <a:pt x="80" y="119"/>
                      <a:pt x="80" y="119"/>
                      <a:pt x="80" y="118"/>
                    </a:cubicBezTo>
                    <a:cubicBezTo>
                      <a:pt x="80" y="118"/>
                      <a:pt x="80" y="118"/>
                      <a:pt x="80" y="118"/>
                    </a:cubicBezTo>
                    <a:cubicBezTo>
                      <a:pt x="79" y="118"/>
                      <a:pt x="79" y="117"/>
                      <a:pt x="79" y="117"/>
                    </a:cubicBezTo>
                    <a:cubicBezTo>
                      <a:pt x="79" y="116"/>
                      <a:pt x="77" y="115"/>
                      <a:pt x="76" y="113"/>
                    </a:cubicBezTo>
                    <a:cubicBezTo>
                      <a:pt x="74" y="112"/>
                      <a:pt x="73" y="111"/>
                      <a:pt x="72" y="110"/>
                    </a:cubicBezTo>
                    <a:cubicBezTo>
                      <a:pt x="70" y="108"/>
                      <a:pt x="69" y="106"/>
                      <a:pt x="69" y="106"/>
                    </a:cubicBezTo>
                    <a:cubicBezTo>
                      <a:pt x="69" y="106"/>
                      <a:pt x="69" y="106"/>
                      <a:pt x="69" y="106"/>
                    </a:cubicBezTo>
                    <a:cubicBezTo>
                      <a:pt x="69" y="105"/>
                      <a:pt x="69" y="105"/>
                      <a:pt x="69" y="105"/>
                    </a:cubicBezTo>
                    <a:cubicBezTo>
                      <a:pt x="69" y="105"/>
                      <a:pt x="70" y="102"/>
                      <a:pt x="68" y="99"/>
                    </a:cubicBezTo>
                    <a:cubicBezTo>
                      <a:pt x="65" y="96"/>
                      <a:pt x="64" y="94"/>
                      <a:pt x="64" y="90"/>
                    </a:cubicBezTo>
                    <a:cubicBezTo>
                      <a:pt x="64" y="88"/>
                      <a:pt x="64" y="86"/>
                      <a:pt x="63" y="84"/>
                    </a:cubicBezTo>
                    <a:cubicBezTo>
                      <a:pt x="63" y="83"/>
                      <a:pt x="63" y="82"/>
                      <a:pt x="63" y="81"/>
                    </a:cubicBezTo>
                    <a:cubicBezTo>
                      <a:pt x="63" y="79"/>
                      <a:pt x="64" y="78"/>
                      <a:pt x="65" y="75"/>
                    </a:cubicBezTo>
                    <a:cubicBezTo>
                      <a:pt x="66" y="74"/>
                      <a:pt x="68" y="71"/>
                      <a:pt x="68" y="69"/>
                    </a:cubicBezTo>
                    <a:cubicBezTo>
                      <a:pt x="69" y="68"/>
                      <a:pt x="69" y="68"/>
                      <a:pt x="69" y="67"/>
                    </a:cubicBezTo>
                    <a:cubicBezTo>
                      <a:pt x="69" y="67"/>
                      <a:pt x="70" y="67"/>
                      <a:pt x="70" y="66"/>
                    </a:cubicBezTo>
                    <a:cubicBezTo>
                      <a:pt x="70" y="66"/>
                      <a:pt x="70" y="66"/>
                      <a:pt x="71" y="65"/>
                    </a:cubicBezTo>
                    <a:cubicBezTo>
                      <a:pt x="71" y="65"/>
                      <a:pt x="71" y="65"/>
                      <a:pt x="71" y="64"/>
                    </a:cubicBezTo>
                    <a:cubicBezTo>
                      <a:pt x="72" y="64"/>
                      <a:pt x="72" y="64"/>
                      <a:pt x="72" y="64"/>
                    </a:cubicBezTo>
                    <a:cubicBezTo>
                      <a:pt x="73" y="63"/>
                      <a:pt x="73" y="63"/>
                      <a:pt x="74" y="62"/>
                    </a:cubicBezTo>
                    <a:cubicBezTo>
                      <a:pt x="74" y="62"/>
                      <a:pt x="74" y="62"/>
                      <a:pt x="74" y="62"/>
                    </a:cubicBezTo>
                    <a:cubicBezTo>
                      <a:pt x="73" y="61"/>
                      <a:pt x="73" y="61"/>
                      <a:pt x="73" y="60"/>
                    </a:cubicBezTo>
                    <a:cubicBezTo>
                      <a:pt x="73" y="60"/>
                      <a:pt x="73" y="60"/>
                      <a:pt x="73" y="60"/>
                    </a:cubicBezTo>
                    <a:cubicBezTo>
                      <a:pt x="72" y="60"/>
                      <a:pt x="72" y="59"/>
                      <a:pt x="72" y="58"/>
                    </a:cubicBezTo>
                    <a:cubicBezTo>
                      <a:pt x="72" y="58"/>
                      <a:pt x="72" y="58"/>
                      <a:pt x="72" y="58"/>
                    </a:cubicBezTo>
                    <a:cubicBezTo>
                      <a:pt x="72" y="57"/>
                      <a:pt x="71" y="57"/>
                      <a:pt x="71" y="56"/>
                    </a:cubicBezTo>
                    <a:cubicBezTo>
                      <a:pt x="71" y="56"/>
                      <a:pt x="71" y="56"/>
                      <a:pt x="71" y="56"/>
                    </a:cubicBezTo>
                    <a:cubicBezTo>
                      <a:pt x="71" y="55"/>
                      <a:pt x="71" y="55"/>
                      <a:pt x="71" y="54"/>
                    </a:cubicBezTo>
                    <a:cubicBezTo>
                      <a:pt x="70" y="52"/>
                      <a:pt x="68" y="50"/>
                      <a:pt x="65" y="48"/>
                    </a:cubicBezTo>
                    <a:cubicBezTo>
                      <a:pt x="64" y="48"/>
                      <a:pt x="63" y="47"/>
                      <a:pt x="62" y="45"/>
                    </a:cubicBezTo>
                    <a:cubicBezTo>
                      <a:pt x="58" y="42"/>
                      <a:pt x="58" y="39"/>
                      <a:pt x="58" y="37"/>
                    </a:cubicBezTo>
                    <a:cubicBezTo>
                      <a:pt x="59" y="37"/>
                      <a:pt x="59" y="37"/>
                      <a:pt x="59" y="37"/>
                    </a:cubicBezTo>
                    <a:cubicBezTo>
                      <a:pt x="59" y="34"/>
                      <a:pt x="62" y="34"/>
                      <a:pt x="65" y="34"/>
                    </a:cubicBezTo>
                    <a:cubicBezTo>
                      <a:pt x="67" y="34"/>
                      <a:pt x="68" y="34"/>
                      <a:pt x="69" y="34"/>
                    </a:cubicBezTo>
                    <a:cubicBezTo>
                      <a:pt x="71" y="34"/>
                      <a:pt x="72" y="34"/>
                      <a:pt x="73" y="34"/>
                    </a:cubicBezTo>
                    <a:cubicBezTo>
                      <a:pt x="71" y="32"/>
                      <a:pt x="68" y="25"/>
                      <a:pt x="68" y="19"/>
                    </a:cubicBezTo>
                    <a:cubicBezTo>
                      <a:pt x="68" y="17"/>
                      <a:pt x="68" y="15"/>
                      <a:pt x="67" y="13"/>
                    </a:cubicBezTo>
                    <a:cubicBezTo>
                      <a:pt x="67" y="12"/>
                      <a:pt x="67" y="11"/>
                      <a:pt x="67" y="9"/>
                    </a:cubicBezTo>
                    <a:cubicBezTo>
                      <a:pt x="67" y="8"/>
                      <a:pt x="66" y="4"/>
                      <a:pt x="63" y="1"/>
                    </a:cubicBezTo>
                    <a:cubicBezTo>
                      <a:pt x="63" y="1"/>
                      <a:pt x="63" y="1"/>
                      <a:pt x="62" y="0"/>
                    </a:cubicBezTo>
                    <a:cubicBezTo>
                      <a:pt x="62" y="0"/>
                      <a:pt x="62" y="0"/>
                      <a:pt x="62" y="0"/>
                    </a:cubicBezTo>
                    <a:cubicBezTo>
                      <a:pt x="62" y="0"/>
                      <a:pt x="61" y="0"/>
                      <a:pt x="61" y="0"/>
                    </a:cubicBezTo>
                    <a:cubicBezTo>
                      <a:pt x="61" y="0"/>
                      <a:pt x="61" y="0"/>
                      <a:pt x="61" y="0"/>
                    </a:cubicBezTo>
                    <a:cubicBezTo>
                      <a:pt x="61" y="1"/>
                      <a:pt x="61" y="1"/>
                      <a:pt x="61" y="1"/>
                    </a:cubicBezTo>
                    <a:cubicBezTo>
                      <a:pt x="61" y="1"/>
                      <a:pt x="61" y="2"/>
                      <a:pt x="61" y="2"/>
                    </a:cubicBezTo>
                    <a:cubicBezTo>
                      <a:pt x="61" y="2"/>
                      <a:pt x="61" y="2"/>
                      <a:pt x="61" y="3"/>
                    </a:cubicBezTo>
                    <a:cubicBezTo>
                      <a:pt x="61" y="3"/>
                      <a:pt x="61" y="3"/>
                      <a:pt x="61" y="4"/>
                    </a:cubicBezTo>
                    <a:cubicBezTo>
                      <a:pt x="61" y="4"/>
                      <a:pt x="61" y="4"/>
                      <a:pt x="61" y="4"/>
                    </a:cubicBezTo>
                    <a:cubicBezTo>
                      <a:pt x="61" y="4"/>
                      <a:pt x="61" y="5"/>
                      <a:pt x="61" y="5"/>
                    </a:cubicBezTo>
                    <a:cubicBezTo>
                      <a:pt x="61" y="6"/>
                      <a:pt x="63" y="8"/>
                      <a:pt x="65" y="9"/>
                    </a:cubicBezTo>
                    <a:cubicBezTo>
                      <a:pt x="67" y="9"/>
                      <a:pt x="67" y="12"/>
                      <a:pt x="66" y="15"/>
                    </a:cubicBezTo>
                    <a:cubicBezTo>
                      <a:pt x="66" y="15"/>
                      <a:pt x="66" y="16"/>
                      <a:pt x="66" y="17"/>
                    </a:cubicBezTo>
                    <a:cubicBezTo>
                      <a:pt x="66" y="19"/>
                      <a:pt x="63" y="20"/>
                      <a:pt x="61" y="20"/>
                    </a:cubicBezTo>
                    <a:cubicBezTo>
                      <a:pt x="60" y="20"/>
                      <a:pt x="59" y="21"/>
                      <a:pt x="59" y="21"/>
                    </a:cubicBezTo>
                    <a:cubicBezTo>
                      <a:pt x="58" y="23"/>
                      <a:pt x="53" y="31"/>
                      <a:pt x="53" y="32"/>
                    </a:cubicBezTo>
                    <a:cubicBezTo>
                      <a:pt x="53" y="34"/>
                      <a:pt x="52" y="40"/>
                      <a:pt x="49" y="41"/>
                    </a:cubicBezTo>
                    <a:cubicBezTo>
                      <a:pt x="48" y="41"/>
                      <a:pt x="49" y="44"/>
                      <a:pt x="49" y="45"/>
                    </a:cubicBezTo>
                    <a:cubicBezTo>
                      <a:pt x="49" y="46"/>
                      <a:pt x="49" y="46"/>
                      <a:pt x="49" y="46"/>
                    </a:cubicBezTo>
                    <a:cubicBezTo>
                      <a:pt x="49" y="47"/>
                      <a:pt x="47" y="48"/>
                      <a:pt x="46" y="49"/>
                    </a:cubicBezTo>
                    <a:cubicBezTo>
                      <a:pt x="45" y="50"/>
                      <a:pt x="43" y="51"/>
                      <a:pt x="43" y="53"/>
                    </a:cubicBezTo>
                    <a:cubicBezTo>
                      <a:pt x="43" y="55"/>
                      <a:pt x="40" y="62"/>
                      <a:pt x="36" y="69"/>
                    </a:cubicBezTo>
                    <a:cubicBezTo>
                      <a:pt x="35" y="70"/>
                      <a:pt x="35" y="70"/>
                      <a:pt x="35" y="70"/>
                    </a:cubicBezTo>
                    <a:cubicBezTo>
                      <a:pt x="34" y="71"/>
                      <a:pt x="34" y="71"/>
                      <a:pt x="34" y="72"/>
                    </a:cubicBezTo>
                    <a:cubicBezTo>
                      <a:pt x="32" y="75"/>
                      <a:pt x="31" y="77"/>
                      <a:pt x="30" y="77"/>
                    </a:cubicBezTo>
                    <a:cubicBezTo>
                      <a:pt x="29" y="77"/>
                      <a:pt x="29" y="76"/>
                      <a:pt x="28" y="75"/>
                    </a:cubicBezTo>
                    <a:cubicBezTo>
                      <a:pt x="28" y="73"/>
                      <a:pt x="25" y="70"/>
                      <a:pt x="23" y="70"/>
                    </a:cubicBezTo>
                    <a:cubicBezTo>
                      <a:pt x="22" y="70"/>
                      <a:pt x="22" y="70"/>
                      <a:pt x="22" y="70"/>
                    </a:cubicBezTo>
                    <a:cubicBezTo>
                      <a:pt x="20" y="71"/>
                      <a:pt x="19" y="71"/>
                      <a:pt x="18" y="71"/>
                    </a:cubicBezTo>
                    <a:cubicBezTo>
                      <a:pt x="17" y="71"/>
                      <a:pt x="17" y="71"/>
                      <a:pt x="16" y="71"/>
                    </a:cubicBezTo>
                    <a:cubicBezTo>
                      <a:pt x="16" y="71"/>
                      <a:pt x="15" y="71"/>
                      <a:pt x="15" y="71"/>
                    </a:cubicBezTo>
                    <a:cubicBezTo>
                      <a:pt x="14" y="72"/>
                      <a:pt x="8" y="77"/>
                      <a:pt x="3" y="83"/>
                    </a:cubicBezTo>
                    <a:cubicBezTo>
                      <a:pt x="3" y="83"/>
                      <a:pt x="3" y="83"/>
                      <a:pt x="2" y="84"/>
                    </a:cubicBezTo>
                    <a:cubicBezTo>
                      <a:pt x="2" y="84"/>
                      <a:pt x="2" y="84"/>
                      <a:pt x="2" y="84"/>
                    </a:cubicBezTo>
                    <a:cubicBezTo>
                      <a:pt x="2" y="84"/>
                      <a:pt x="2" y="84"/>
                      <a:pt x="2" y="85"/>
                    </a:cubicBezTo>
                    <a:cubicBezTo>
                      <a:pt x="2" y="85"/>
                      <a:pt x="2" y="85"/>
                      <a:pt x="2" y="85"/>
                    </a:cubicBezTo>
                    <a:cubicBezTo>
                      <a:pt x="2" y="85"/>
                      <a:pt x="2" y="85"/>
                      <a:pt x="2" y="86"/>
                    </a:cubicBezTo>
                    <a:cubicBezTo>
                      <a:pt x="2" y="86"/>
                      <a:pt x="2" y="86"/>
                      <a:pt x="2" y="86"/>
                    </a:cubicBezTo>
                    <a:cubicBezTo>
                      <a:pt x="2" y="87"/>
                      <a:pt x="2" y="87"/>
                      <a:pt x="2" y="87"/>
                    </a:cubicBezTo>
                    <a:cubicBezTo>
                      <a:pt x="2" y="87"/>
                      <a:pt x="2" y="88"/>
                      <a:pt x="2" y="88"/>
                    </a:cubicBezTo>
                    <a:cubicBezTo>
                      <a:pt x="1" y="88"/>
                      <a:pt x="1" y="89"/>
                      <a:pt x="1" y="89"/>
                    </a:cubicBezTo>
                    <a:cubicBezTo>
                      <a:pt x="1" y="89"/>
                      <a:pt x="1" y="89"/>
                      <a:pt x="1" y="90"/>
                    </a:cubicBezTo>
                    <a:cubicBezTo>
                      <a:pt x="1" y="90"/>
                      <a:pt x="1" y="90"/>
                      <a:pt x="1" y="91"/>
                    </a:cubicBezTo>
                    <a:cubicBezTo>
                      <a:pt x="1" y="91"/>
                      <a:pt x="1" y="91"/>
                      <a:pt x="1" y="91"/>
                    </a:cubicBezTo>
                    <a:cubicBezTo>
                      <a:pt x="0" y="92"/>
                      <a:pt x="0" y="92"/>
                      <a:pt x="0" y="93"/>
                    </a:cubicBezTo>
                    <a:cubicBezTo>
                      <a:pt x="0" y="93"/>
                      <a:pt x="0" y="93"/>
                      <a:pt x="0" y="93"/>
                    </a:cubicBezTo>
                    <a:cubicBezTo>
                      <a:pt x="0" y="94"/>
                      <a:pt x="0" y="94"/>
                      <a:pt x="0" y="94"/>
                    </a:cubicBezTo>
                    <a:cubicBezTo>
                      <a:pt x="1" y="95"/>
                      <a:pt x="2" y="97"/>
                      <a:pt x="3" y="98"/>
                    </a:cubicBezTo>
                    <a:cubicBezTo>
                      <a:pt x="3" y="99"/>
                      <a:pt x="3" y="100"/>
                      <a:pt x="4" y="100"/>
                    </a:cubicBezTo>
                    <a:cubicBezTo>
                      <a:pt x="5" y="101"/>
                      <a:pt x="6" y="102"/>
                      <a:pt x="7" y="102"/>
                    </a:cubicBezTo>
                    <a:cubicBezTo>
                      <a:pt x="8" y="102"/>
                      <a:pt x="8" y="102"/>
                      <a:pt x="9" y="102"/>
                    </a:cubicBezTo>
                    <a:cubicBezTo>
                      <a:pt x="10" y="101"/>
                      <a:pt x="11" y="101"/>
                      <a:pt x="12" y="102"/>
                    </a:cubicBezTo>
                    <a:cubicBezTo>
                      <a:pt x="15" y="103"/>
                      <a:pt x="17" y="112"/>
                      <a:pt x="16" y="114"/>
                    </a:cubicBezTo>
                    <a:cubicBezTo>
                      <a:pt x="16" y="114"/>
                      <a:pt x="15" y="115"/>
                      <a:pt x="15" y="116"/>
                    </a:cubicBezTo>
                    <a:cubicBezTo>
                      <a:pt x="14" y="118"/>
                      <a:pt x="13" y="121"/>
                      <a:pt x="14" y="123"/>
                    </a:cubicBezTo>
                    <a:cubicBezTo>
                      <a:pt x="28" y="123"/>
                      <a:pt x="28" y="123"/>
                      <a:pt x="28" y="123"/>
                    </a:cubicBezTo>
                    <a:cubicBezTo>
                      <a:pt x="30" y="122"/>
                      <a:pt x="30" y="122"/>
                      <a:pt x="30" y="122"/>
                    </a:cubicBezTo>
                    <a:cubicBezTo>
                      <a:pt x="30" y="122"/>
                      <a:pt x="30" y="122"/>
                      <a:pt x="30" y="122"/>
                    </a:cubicBezTo>
                    <a:cubicBezTo>
                      <a:pt x="31" y="122"/>
                      <a:pt x="31" y="122"/>
                      <a:pt x="31" y="122"/>
                    </a:cubicBezTo>
                    <a:cubicBezTo>
                      <a:pt x="32" y="122"/>
                      <a:pt x="32" y="122"/>
                      <a:pt x="32" y="122"/>
                    </a:cubicBezTo>
                    <a:cubicBezTo>
                      <a:pt x="32" y="122"/>
                      <a:pt x="32" y="122"/>
                      <a:pt x="32" y="122"/>
                    </a:cubicBezTo>
                    <a:cubicBezTo>
                      <a:pt x="33" y="121"/>
                      <a:pt x="33" y="121"/>
                      <a:pt x="33" y="121"/>
                    </a:cubicBezTo>
                    <a:cubicBezTo>
                      <a:pt x="33" y="121"/>
                      <a:pt x="33" y="121"/>
                      <a:pt x="33" y="121"/>
                    </a:cubicBezTo>
                    <a:cubicBezTo>
                      <a:pt x="33" y="121"/>
                      <a:pt x="33" y="121"/>
                      <a:pt x="34" y="121"/>
                    </a:cubicBezTo>
                    <a:cubicBezTo>
                      <a:pt x="34" y="121"/>
                      <a:pt x="34" y="121"/>
                      <a:pt x="34" y="121"/>
                    </a:cubicBezTo>
                    <a:cubicBezTo>
                      <a:pt x="36" y="121"/>
                      <a:pt x="43" y="122"/>
                      <a:pt x="50" y="122"/>
                    </a:cubicBezTo>
                    <a:cubicBezTo>
                      <a:pt x="53" y="122"/>
                      <a:pt x="56" y="122"/>
                      <a:pt x="59" y="122"/>
                    </a:cubicBezTo>
                    <a:cubicBezTo>
                      <a:pt x="62" y="122"/>
                      <a:pt x="63" y="122"/>
                      <a:pt x="63" y="122"/>
                    </a:cubicBezTo>
                    <a:cubicBezTo>
                      <a:pt x="63" y="122"/>
                      <a:pt x="63" y="122"/>
                      <a:pt x="64" y="122"/>
                    </a:cubicBezTo>
                    <a:cubicBezTo>
                      <a:pt x="64" y="122"/>
                      <a:pt x="64" y="122"/>
                      <a:pt x="64" y="122"/>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06" name="Freeform 198">
                <a:extLst>
                  <a:ext uri="{FF2B5EF4-FFF2-40B4-BE49-F238E27FC236}">
                    <a16:creationId xmlns:a16="http://schemas.microsoft.com/office/drawing/2014/main" id="{1E153327-2574-4BA4-905A-3B34BF68F577}"/>
                  </a:ext>
                </a:extLst>
              </p:cNvPr>
              <p:cNvSpPr>
                <a:spLocks/>
              </p:cNvSpPr>
              <p:nvPr/>
            </p:nvSpPr>
            <p:spPr bwMode="auto">
              <a:xfrm>
                <a:off x="7003990" y="3818828"/>
                <a:ext cx="591519" cy="464230"/>
              </a:xfrm>
              <a:custGeom>
                <a:avLst/>
                <a:gdLst>
                  <a:gd name="T0" fmla="*/ 230 w 236"/>
                  <a:gd name="T1" fmla="*/ 117 h 188"/>
                  <a:gd name="T2" fmla="*/ 229 w 236"/>
                  <a:gd name="T3" fmla="*/ 117 h 188"/>
                  <a:gd name="T4" fmla="*/ 227 w 236"/>
                  <a:gd name="T5" fmla="*/ 117 h 188"/>
                  <a:gd name="T6" fmla="*/ 203 w 236"/>
                  <a:gd name="T7" fmla="*/ 114 h 188"/>
                  <a:gd name="T8" fmla="*/ 202 w 236"/>
                  <a:gd name="T9" fmla="*/ 114 h 188"/>
                  <a:gd name="T10" fmla="*/ 199 w 236"/>
                  <a:gd name="T11" fmla="*/ 111 h 188"/>
                  <a:gd name="T12" fmla="*/ 197 w 236"/>
                  <a:gd name="T13" fmla="*/ 109 h 188"/>
                  <a:gd name="T14" fmla="*/ 195 w 236"/>
                  <a:gd name="T15" fmla="*/ 107 h 188"/>
                  <a:gd name="T16" fmla="*/ 194 w 236"/>
                  <a:gd name="T17" fmla="*/ 103 h 188"/>
                  <a:gd name="T18" fmla="*/ 188 w 236"/>
                  <a:gd name="T19" fmla="*/ 95 h 188"/>
                  <a:gd name="T20" fmla="*/ 188 w 236"/>
                  <a:gd name="T21" fmla="*/ 95 h 188"/>
                  <a:gd name="T22" fmla="*/ 186 w 236"/>
                  <a:gd name="T23" fmla="*/ 94 h 188"/>
                  <a:gd name="T24" fmla="*/ 184 w 236"/>
                  <a:gd name="T25" fmla="*/ 94 h 188"/>
                  <a:gd name="T26" fmla="*/ 182 w 236"/>
                  <a:gd name="T27" fmla="*/ 92 h 188"/>
                  <a:gd name="T28" fmla="*/ 180 w 236"/>
                  <a:gd name="T29" fmla="*/ 90 h 188"/>
                  <a:gd name="T30" fmla="*/ 179 w 236"/>
                  <a:gd name="T31" fmla="*/ 88 h 188"/>
                  <a:gd name="T32" fmla="*/ 168 w 236"/>
                  <a:gd name="T33" fmla="*/ 63 h 188"/>
                  <a:gd name="T34" fmla="*/ 155 w 236"/>
                  <a:gd name="T35" fmla="*/ 46 h 188"/>
                  <a:gd name="T36" fmla="*/ 140 w 236"/>
                  <a:gd name="T37" fmla="*/ 40 h 188"/>
                  <a:gd name="T38" fmla="*/ 132 w 236"/>
                  <a:gd name="T39" fmla="*/ 39 h 188"/>
                  <a:gd name="T40" fmla="*/ 127 w 236"/>
                  <a:gd name="T41" fmla="*/ 38 h 188"/>
                  <a:gd name="T42" fmla="*/ 124 w 236"/>
                  <a:gd name="T43" fmla="*/ 38 h 188"/>
                  <a:gd name="T44" fmla="*/ 121 w 236"/>
                  <a:gd name="T45" fmla="*/ 38 h 188"/>
                  <a:gd name="T46" fmla="*/ 74 w 236"/>
                  <a:gd name="T47" fmla="*/ 9 h 188"/>
                  <a:gd name="T48" fmla="*/ 51 w 236"/>
                  <a:gd name="T49" fmla="*/ 1 h 188"/>
                  <a:gd name="T50" fmla="*/ 46 w 236"/>
                  <a:gd name="T51" fmla="*/ 2 h 188"/>
                  <a:gd name="T52" fmla="*/ 27 w 236"/>
                  <a:gd name="T53" fmla="*/ 9 h 188"/>
                  <a:gd name="T54" fmla="*/ 33 w 236"/>
                  <a:gd name="T55" fmla="*/ 23 h 188"/>
                  <a:gd name="T56" fmla="*/ 19 w 236"/>
                  <a:gd name="T57" fmla="*/ 34 h 188"/>
                  <a:gd name="T58" fmla="*/ 14 w 236"/>
                  <a:gd name="T59" fmla="*/ 36 h 188"/>
                  <a:gd name="T60" fmla="*/ 12 w 236"/>
                  <a:gd name="T61" fmla="*/ 36 h 188"/>
                  <a:gd name="T62" fmla="*/ 3 w 236"/>
                  <a:gd name="T63" fmla="*/ 32 h 188"/>
                  <a:gd name="T64" fmla="*/ 1 w 236"/>
                  <a:gd name="T65" fmla="*/ 34 h 188"/>
                  <a:gd name="T66" fmla="*/ 1 w 236"/>
                  <a:gd name="T67" fmla="*/ 48 h 188"/>
                  <a:gd name="T68" fmla="*/ 28 w 236"/>
                  <a:gd name="T69" fmla="*/ 86 h 188"/>
                  <a:gd name="T70" fmla="*/ 46 w 236"/>
                  <a:gd name="T71" fmla="*/ 110 h 188"/>
                  <a:gd name="T72" fmla="*/ 58 w 236"/>
                  <a:gd name="T73" fmla="*/ 142 h 188"/>
                  <a:gd name="T74" fmla="*/ 84 w 236"/>
                  <a:gd name="T75" fmla="*/ 180 h 188"/>
                  <a:gd name="T76" fmla="*/ 89 w 236"/>
                  <a:gd name="T77" fmla="*/ 188 h 188"/>
                  <a:gd name="T78" fmla="*/ 91 w 236"/>
                  <a:gd name="T79" fmla="*/ 187 h 188"/>
                  <a:gd name="T80" fmla="*/ 92 w 236"/>
                  <a:gd name="T81" fmla="*/ 187 h 188"/>
                  <a:gd name="T82" fmla="*/ 92 w 236"/>
                  <a:gd name="T83" fmla="*/ 187 h 188"/>
                  <a:gd name="T84" fmla="*/ 92 w 236"/>
                  <a:gd name="T85" fmla="*/ 180 h 188"/>
                  <a:gd name="T86" fmla="*/ 106 w 236"/>
                  <a:gd name="T87" fmla="*/ 177 h 188"/>
                  <a:gd name="T88" fmla="*/ 125 w 236"/>
                  <a:gd name="T89" fmla="*/ 179 h 188"/>
                  <a:gd name="T90" fmla="*/ 143 w 236"/>
                  <a:gd name="T91" fmla="*/ 178 h 188"/>
                  <a:gd name="T92" fmla="*/ 183 w 236"/>
                  <a:gd name="T93" fmla="*/ 161 h 188"/>
                  <a:gd name="T94" fmla="*/ 227 w 236"/>
                  <a:gd name="T95" fmla="*/ 147 h 188"/>
                  <a:gd name="T96" fmla="*/ 228 w 236"/>
                  <a:gd name="T97" fmla="*/ 14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6" h="188">
                    <a:moveTo>
                      <a:pt x="236" y="124"/>
                    </a:moveTo>
                    <a:cubicBezTo>
                      <a:pt x="236" y="122"/>
                      <a:pt x="233" y="117"/>
                      <a:pt x="231" y="117"/>
                    </a:cubicBezTo>
                    <a:cubicBezTo>
                      <a:pt x="231" y="117"/>
                      <a:pt x="230" y="117"/>
                      <a:pt x="230" y="117"/>
                    </a:cubicBezTo>
                    <a:cubicBezTo>
                      <a:pt x="230" y="117"/>
                      <a:pt x="230" y="117"/>
                      <a:pt x="230" y="117"/>
                    </a:cubicBezTo>
                    <a:cubicBezTo>
                      <a:pt x="230" y="117"/>
                      <a:pt x="230" y="117"/>
                      <a:pt x="229" y="117"/>
                    </a:cubicBezTo>
                    <a:cubicBezTo>
                      <a:pt x="229" y="117"/>
                      <a:pt x="229" y="117"/>
                      <a:pt x="229" y="117"/>
                    </a:cubicBezTo>
                    <a:cubicBezTo>
                      <a:pt x="229" y="117"/>
                      <a:pt x="229" y="117"/>
                      <a:pt x="229" y="117"/>
                    </a:cubicBezTo>
                    <a:cubicBezTo>
                      <a:pt x="228" y="117"/>
                      <a:pt x="228" y="117"/>
                      <a:pt x="228" y="117"/>
                    </a:cubicBezTo>
                    <a:cubicBezTo>
                      <a:pt x="227" y="117"/>
                      <a:pt x="227" y="117"/>
                      <a:pt x="227" y="117"/>
                    </a:cubicBezTo>
                    <a:cubicBezTo>
                      <a:pt x="227" y="117"/>
                      <a:pt x="227" y="117"/>
                      <a:pt x="227" y="117"/>
                    </a:cubicBezTo>
                    <a:cubicBezTo>
                      <a:pt x="225" y="117"/>
                      <a:pt x="223" y="117"/>
                      <a:pt x="220" y="116"/>
                    </a:cubicBezTo>
                    <a:cubicBezTo>
                      <a:pt x="214" y="116"/>
                      <a:pt x="206" y="115"/>
                      <a:pt x="203" y="114"/>
                    </a:cubicBezTo>
                    <a:cubicBezTo>
                      <a:pt x="203" y="114"/>
                      <a:pt x="203" y="114"/>
                      <a:pt x="203" y="114"/>
                    </a:cubicBezTo>
                    <a:cubicBezTo>
                      <a:pt x="203" y="114"/>
                      <a:pt x="203" y="114"/>
                      <a:pt x="202" y="114"/>
                    </a:cubicBezTo>
                    <a:cubicBezTo>
                      <a:pt x="202" y="114"/>
                      <a:pt x="202" y="114"/>
                      <a:pt x="202" y="114"/>
                    </a:cubicBezTo>
                    <a:cubicBezTo>
                      <a:pt x="201" y="113"/>
                      <a:pt x="201" y="113"/>
                      <a:pt x="200" y="112"/>
                    </a:cubicBezTo>
                    <a:cubicBezTo>
                      <a:pt x="200" y="112"/>
                      <a:pt x="200" y="112"/>
                      <a:pt x="200" y="112"/>
                    </a:cubicBezTo>
                    <a:cubicBezTo>
                      <a:pt x="199" y="112"/>
                      <a:pt x="199" y="112"/>
                      <a:pt x="199" y="111"/>
                    </a:cubicBezTo>
                    <a:cubicBezTo>
                      <a:pt x="199" y="111"/>
                      <a:pt x="199" y="111"/>
                      <a:pt x="198" y="111"/>
                    </a:cubicBezTo>
                    <a:cubicBezTo>
                      <a:pt x="198" y="111"/>
                      <a:pt x="198" y="110"/>
                      <a:pt x="198" y="110"/>
                    </a:cubicBezTo>
                    <a:cubicBezTo>
                      <a:pt x="197" y="110"/>
                      <a:pt x="197" y="110"/>
                      <a:pt x="197" y="109"/>
                    </a:cubicBezTo>
                    <a:cubicBezTo>
                      <a:pt x="197" y="109"/>
                      <a:pt x="197" y="109"/>
                      <a:pt x="196" y="108"/>
                    </a:cubicBezTo>
                    <a:cubicBezTo>
                      <a:pt x="196" y="108"/>
                      <a:pt x="196" y="108"/>
                      <a:pt x="196" y="108"/>
                    </a:cubicBezTo>
                    <a:cubicBezTo>
                      <a:pt x="195" y="107"/>
                      <a:pt x="195" y="107"/>
                      <a:pt x="195" y="107"/>
                    </a:cubicBezTo>
                    <a:cubicBezTo>
                      <a:pt x="195" y="106"/>
                      <a:pt x="195" y="106"/>
                      <a:pt x="194" y="106"/>
                    </a:cubicBezTo>
                    <a:cubicBezTo>
                      <a:pt x="194" y="105"/>
                      <a:pt x="194" y="105"/>
                      <a:pt x="194" y="105"/>
                    </a:cubicBezTo>
                    <a:cubicBezTo>
                      <a:pt x="194" y="104"/>
                      <a:pt x="194" y="104"/>
                      <a:pt x="194" y="103"/>
                    </a:cubicBezTo>
                    <a:cubicBezTo>
                      <a:pt x="193" y="103"/>
                      <a:pt x="193" y="103"/>
                      <a:pt x="193" y="102"/>
                    </a:cubicBezTo>
                    <a:cubicBezTo>
                      <a:pt x="193" y="102"/>
                      <a:pt x="193" y="102"/>
                      <a:pt x="193" y="101"/>
                    </a:cubicBezTo>
                    <a:cubicBezTo>
                      <a:pt x="191" y="100"/>
                      <a:pt x="189" y="97"/>
                      <a:pt x="188" y="95"/>
                    </a:cubicBezTo>
                    <a:cubicBezTo>
                      <a:pt x="188" y="95"/>
                      <a:pt x="188" y="95"/>
                      <a:pt x="188" y="95"/>
                    </a:cubicBezTo>
                    <a:cubicBezTo>
                      <a:pt x="188" y="95"/>
                      <a:pt x="188" y="95"/>
                      <a:pt x="188" y="95"/>
                    </a:cubicBezTo>
                    <a:cubicBezTo>
                      <a:pt x="188" y="95"/>
                      <a:pt x="188" y="95"/>
                      <a:pt x="188" y="95"/>
                    </a:cubicBezTo>
                    <a:cubicBezTo>
                      <a:pt x="188" y="95"/>
                      <a:pt x="187" y="95"/>
                      <a:pt x="187" y="95"/>
                    </a:cubicBezTo>
                    <a:cubicBezTo>
                      <a:pt x="187" y="94"/>
                      <a:pt x="187" y="94"/>
                      <a:pt x="187" y="94"/>
                    </a:cubicBezTo>
                    <a:cubicBezTo>
                      <a:pt x="186" y="94"/>
                      <a:pt x="186" y="94"/>
                      <a:pt x="186" y="94"/>
                    </a:cubicBezTo>
                    <a:cubicBezTo>
                      <a:pt x="186" y="94"/>
                      <a:pt x="186" y="94"/>
                      <a:pt x="185" y="94"/>
                    </a:cubicBezTo>
                    <a:cubicBezTo>
                      <a:pt x="185" y="94"/>
                      <a:pt x="185" y="94"/>
                      <a:pt x="185" y="94"/>
                    </a:cubicBezTo>
                    <a:cubicBezTo>
                      <a:pt x="184" y="94"/>
                      <a:pt x="184" y="94"/>
                      <a:pt x="184" y="94"/>
                    </a:cubicBezTo>
                    <a:cubicBezTo>
                      <a:pt x="184" y="94"/>
                      <a:pt x="184" y="93"/>
                      <a:pt x="183" y="93"/>
                    </a:cubicBezTo>
                    <a:cubicBezTo>
                      <a:pt x="183" y="93"/>
                      <a:pt x="183" y="93"/>
                      <a:pt x="183" y="93"/>
                    </a:cubicBezTo>
                    <a:cubicBezTo>
                      <a:pt x="183" y="93"/>
                      <a:pt x="182" y="93"/>
                      <a:pt x="182" y="92"/>
                    </a:cubicBezTo>
                    <a:cubicBezTo>
                      <a:pt x="182" y="92"/>
                      <a:pt x="182" y="92"/>
                      <a:pt x="181" y="92"/>
                    </a:cubicBezTo>
                    <a:cubicBezTo>
                      <a:pt x="181" y="92"/>
                      <a:pt x="181" y="91"/>
                      <a:pt x="181" y="91"/>
                    </a:cubicBezTo>
                    <a:cubicBezTo>
                      <a:pt x="181" y="91"/>
                      <a:pt x="181" y="91"/>
                      <a:pt x="180" y="90"/>
                    </a:cubicBezTo>
                    <a:cubicBezTo>
                      <a:pt x="180" y="90"/>
                      <a:pt x="180" y="90"/>
                      <a:pt x="180" y="90"/>
                    </a:cubicBezTo>
                    <a:cubicBezTo>
                      <a:pt x="180" y="89"/>
                      <a:pt x="180" y="89"/>
                      <a:pt x="179" y="88"/>
                    </a:cubicBezTo>
                    <a:cubicBezTo>
                      <a:pt x="179" y="88"/>
                      <a:pt x="179" y="88"/>
                      <a:pt x="179" y="88"/>
                    </a:cubicBezTo>
                    <a:cubicBezTo>
                      <a:pt x="177" y="86"/>
                      <a:pt x="173" y="80"/>
                      <a:pt x="172" y="77"/>
                    </a:cubicBezTo>
                    <a:cubicBezTo>
                      <a:pt x="172" y="76"/>
                      <a:pt x="172" y="75"/>
                      <a:pt x="173" y="74"/>
                    </a:cubicBezTo>
                    <a:cubicBezTo>
                      <a:pt x="175" y="72"/>
                      <a:pt x="172" y="67"/>
                      <a:pt x="168" y="63"/>
                    </a:cubicBezTo>
                    <a:cubicBezTo>
                      <a:pt x="167" y="62"/>
                      <a:pt x="167" y="62"/>
                      <a:pt x="167" y="62"/>
                    </a:cubicBezTo>
                    <a:cubicBezTo>
                      <a:pt x="162" y="58"/>
                      <a:pt x="157" y="53"/>
                      <a:pt x="156" y="49"/>
                    </a:cubicBezTo>
                    <a:cubicBezTo>
                      <a:pt x="156" y="49"/>
                      <a:pt x="156" y="47"/>
                      <a:pt x="155" y="46"/>
                    </a:cubicBezTo>
                    <a:cubicBezTo>
                      <a:pt x="146" y="45"/>
                      <a:pt x="146" y="45"/>
                      <a:pt x="146" y="45"/>
                    </a:cubicBezTo>
                    <a:cubicBezTo>
                      <a:pt x="141" y="40"/>
                      <a:pt x="141" y="40"/>
                      <a:pt x="141" y="40"/>
                    </a:cubicBezTo>
                    <a:cubicBezTo>
                      <a:pt x="140" y="40"/>
                      <a:pt x="140" y="40"/>
                      <a:pt x="140" y="40"/>
                    </a:cubicBezTo>
                    <a:cubicBezTo>
                      <a:pt x="139" y="40"/>
                      <a:pt x="137" y="40"/>
                      <a:pt x="135" y="39"/>
                    </a:cubicBezTo>
                    <a:cubicBezTo>
                      <a:pt x="134" y="39"/>
                      <a:pt x="133" y="39"/>
                      <a:pt x="133" y="39"/>
                    </a:cubicBezTo>
                    <a:cubicBezTo>
                      <a:pt x="132" y="39"/>
                      <a:pt x="132" y="39"/>
                      <a:pt x="132" y="39"/>
                    </a:cubicBezTo>
                    <a:cubicBezTo>
                      <a:pt x="131" y="39"/>
                      <a:pt x="131" y="39"/>
                      <a:pt x="130" y="39"/>
                    </a:cubicBezTo>
                    <a:cubicBezTo>
                      <a:pt x="130" y="39"/>
                      <a:pt x="129" y="39"/>
                      <a:pt x="129" y="39"/>
                    </a:cubicBezTo>
                    <a:cubicBezTo>
                      <a:pt x="128" y="39"/>
                      <a:pt x="128" y="39"/>
                      <a:pt x="127" y="38"/>
                    </a:cubicBezTo>
                    <a:cubicBezTo>
                      <a:pt x="127" y="38"/>
                      <a:pt x="126" y="38"/>
                      <a:pt x="126" y="38"/>
                    </a:cubicBezTo>
                    <a:cubicBezTo>
                      <a:pt x="126" y="38"/>
                      <a:pt x="125" y="38"/>
                      <a:pt x="125" y="38"/>
                    </a:cubicBezTo>
                    <a:cubicBezTo>
                      <a:pt x="124" y="38"/>
                      <a:pt x="124" y="38"/>
                      <a:pt x="124" y="38"/>
                    </a:cubicBezTo>
                    <a:cubicBezTo>
                      <a:pt x="123" y="38"/>
                      <a:pt x="123" y="38"/>
                      <a:pt x="122" y="38"/>
                    </a:cubicBezTo>
                    <a:cubicBezTo>
                      <a:pt x="122" y="38"/>
                      <a:pt x="122" y="38"/>
                      <a:pt x="122" y="38"/>
                    </a:cubicBezTo>
                    <a:cubicBezTo>
                      <a:pt x="122" y="38"/>
                      <a:pt x="121" y="38"/>
                      <a:pt x="121" y="38"/>
                    </a:cubicBezTo>
                    <a:cubicBezTo>
                      <a:pt x="118" y="38"/>
                      <a:pt x="111" y="37"/>
                      <a:pt x="107" y="33"/>
                    </a:cubicBezTo>
                    <a:cubicBezTo>
                      <a:pt x="103" y="30"/>
                      <a:pt x="84" y="15"/>
                      <a:pt x="80" y="13"/>
                    </a:cubicBezTo>
                    <a:cubicBezTo>
                      <a:pt x="79" y="13"/>
                      <a:pt x="77" y="11"/>
                      <a:pt x="74" y="9"/>
                    </a:cubicBezTo>
                    <a:cubicBezTo>
                      <a:pt x="68" y="6"/>
                      <a:pt x="61" y="1"/>
                      <a:pt x="58" y="1"/>
                    </a:cubicBezTo>
                    <a:cubicBezTo>
                      <a:pt x="56" y="0"/>
                      <a:pt x="55" y="0"/>
                      <a:pt x="53" y="0"/>
                    </a:cubicBezTo>
                    <a:cubicBezTo>
                      <a:pt x="52" y="1"/>
                      <a:pt x="52" y="1"/>
                      <a:pt x="51" y="1"/>
                    </a:cubicBezTo>
                    <a:cubicBezTo>
                      <a:pt x="51" y="1"/>
                      <a:pt x="51" y="1"/>
                      <a:pt x="51" y="1"/>
                    </a:cubicBezTo>
                    <a:cubicBezTo>
                      <a:pt x="49" y="1"/>
                      <a:pt x="49" y="1"/>
                      <a:pt x="49" y="1"/>
                    </a:cubicBezTo>
                    <a:cubicBezTo>
                      <a:pt x="47" y="1"/>
                      <a:pt x="47" y="1"/>
                      <a:pt x="46" y="2"/>
                    </a:cubicBezTo>
                    <a:cubicBezTo>
                      <a:pt x="44" y="3"/>
                      <a:pt x="43" y="4"/>
                      <a:pt x="37" y="4"/>
                    </a:cubicBezTo>
                    <a:cubicBezTo>
                      <a:pt x="32" y="4"/>
                      <a:pt x="28" y="7"/>
                      <a:pt x="27" y="8"/>
                    </a:cubicBezTo>
                    <a:cubicBezTo>
                      <a:pt x="27" y="9"/>
                      <a:pt x="27" y="9"/>
                      <a:pt x="27" y="9"/>
                    </a:cubicBezTo>
                    <a:cubicBezTo>
                      <a:pt x="29" y="10"/>
                      <a:pt x="36" y="16"/>
                      <a:pt x="36" y="19"/>
                    </a:cubicBezTo>
                    <a:cubicBezTo>
                      <a:pt x="36" y="20"/>
                      <a:pt x="36" y="21"/>
                      <a:pt x="35" y="21"/>
                    </a:cubicBezTo>
                    <a:cubicBezTo>
                      <a:pt x="34" y="21"/>
                      <a:pt x="34" y="22"/>
                      <a:pt x="33" y="23"/>
                    </a:cubicBezTo>
                    <a:cubicBezTo>
                      <a:pt x="32" y="25"/>
                      <a:pt x="31" y="26"/>
                      <a:pt x="28" y="26"/>
                    </a:cubicBezTo>
                    <a:cubicBezTo>
                      <a:pt x="23" y="26"/>
                      <a:pt x="22" y="28"/>
                      <a:pt x="22" y="29"/>
                    </a:cubicBezTo>
                    <a:cubicBezTo>
                      <a:pt x="22" y="30"/>
                      <a:pt x="21" y="32"/>
                      <a:pt x="19" y="34"/>
                    </a:cubicBezTo>
                    <a:cubicBezTo>
                      <a:pt x="18" y="35"/>
                      <a:pt x="17" y="35"/>
                      <a:pt x="15" y="36"/>
                    </a:cubicBezTo>
                    <a:cubicBezTo>
                      <a:pt x="15" y="36"/>
                      <a:pt x="15" y="36"/>
                      <a:pt x="15" y="36"/>
                    </a:cubicBezTo>
                    <a:cubicBezTo>
                      <a:pt x="15" y="36"/>
                      <a:pt x="14" y="36"/>
                      <a:pt x="14" y="36"/>
                    </a:cubicBezTo>
                    <a:cubicBezTo>
                      <a:pt x="14" y="36"/>
                      <a:pt x="13" y="36"/>
                      <a:pt x="13" y="36"/>
                    </a:cubicBezTo>
                    <a:cubicBezTo>
                      <a:pt x="13" y="36"/>
                      <a:pt x="13" y="36"/>
                      <a:pt x="13" y="36"/>
                    </a:cubicBezTo>
                    <a:cubicBezTo>
                      <a:pt x="12" y="36"/>
                      <a:pt x="12" y="36"/>
                      <a:pt x="12" y="36"/>
                    </a:cubicBezTo>
                    <a:cubicBezTo>
                      <a:pt x="11" y="36"/>
                      <a:pt x="8" y="35"/>
                      <a:pt x="5" y="34"/>
                    </a:cubicBezTo>
                    <a:cubicBezTo>
                      <a:pt x="4" y="33"/>
                      <a:pt x="4" y="33"/>
                      <a:pt x="3" y="32"/>
                    </a:cubicBezTo>
                    <a:cubicBezTo>
                      <a:pt x="3" y="32"/>
                      <a:pt x="3" y="32"/>
                      <a:pt x="3" y="32"/>
                    </a:cubicBezTo>
                    <a:cubicBezTo>
                      <a:pt x="2" y="32"/>
                      <a:pt x="2" y="32"/>
                      <a:pt x="2" y="32"/>
                    </a:cubicBezTo>
                    <a:cubicBezTo>
                      <a:pt x="2" y="32"/>
                      <a:pt x="1" y="32"/>
                      <a:pt x="1" y="32"/>
                    </a:cubicBezTo>
                    <a:cubicBezTo>
                      <a:pt x="1" y="34"/>
                      <a:pt x="1" y="34"/>
                      <a:pt x="1" y="34"/>
                    </a:cubicBezTo>
                    <a:cubicBezTo>
                      <a:pt x="0" y="36"/>
                      <a:pt x="0" y="36"/>
                      <a:pt x="0" y="36"/>
                    </a:cubicBezTo>
                    <a:cubicBezTo>
                      <a:pt x="0" y="37"/>
                      <a:pt x="1" y="39"/>
                      <a:pt x="1" y="41"/>
                    </a:cubicBezTo>
                    <a:cubicBezTo>
                      <a:pt x="1" y="43"/>
                      <a:pt x="1" y="48"/>
                      <a:pt x="1" y="48"/>
                    </a:cubicBezTo>
                    <a:cubicBezTo>
                      <a:pt x="3" y="49"/>
                      <a:pt x="4" y="51"/>
                      <a:pt x="6" y="53"/>
                    </a:cubicBezTo>
                    <a:cubicBezTo>
                      <a:pt x="7" y="55"/>
                      <a:pt x="9" y="57"/>
                      <a:pt x="11" y="60"/>
                    </a:cubicBezTo>
                    <a:cubicBezTo>
                      <a:pt x="16" y="66"/>
                      <a:pt x="27" y="81"/>
                      <a:pt x="28" y="86"/>
                    </a:cubicBezTo>
                    <a:cubicBezTo>
                      <a:pt x="28" y="89"/>
                      <a:pt x="29" y="93"/>
                      <a:pt x="36" y="98"/>
                    </a:cubicBezTo>
                    <a:cubicBezTo>
                      <a:pt x="40" y="100"/>
                      <a:pt x="42" y="104"/>
                      <a:pt x="43" y="106"/>
                    </a:cubicBezTo>
                    <a:cubicBezTo>
                      <a:pt x="44" y="108"/>
                      <a:pt x="45" y="109"/>
                      <a:pt x="46" y="110"/>
                    </a:cubicBezTo>
                    <a:cubicBezTo>
                      <a:pt x="49" y="113"/>
                      <a:pt x="49" y="116"/>
                      <a:pt x="49" y="120"/>
                    </a:cubicBezTo>
                    <a:cubicBezTo>
                      <a:pt x="49" y="121"/>
                      <a:pt x="49" y="122"/>
                      <a:pt x="49" y="123"/>
                    </a:cubicBezTo>
                    <a:cubicBezTo>
                      <a:pt x="49" y="130"/>
                      <a:pt x="52" y="138"/>
                      <a:pt x="58" y="142"/>
                    </a:cubicBezTo>
                    <a:cubicBezTo>
                      <a:pt x="65" y="146"/>
                      <a:pt x="69" y="150"/>
                      <a:pt x="71" y="157"/>
                    </a:cubicBezTo>
                    <a:cubicBezTo>
                      <a:pt x="74" y="164"/>
                      <a:pt x="78" y="170"/>
                      <a:pt x="81" y="174"/>
                    </a:cubicBezTo>
                    <a:cubicBezTo>
                      <a:pt x="84" y="176"/>
                      <a:pt x="84" y="178"/>
                      <a:pt x="84" y="180"/>
                    </a:cubicBezTo>
                    <a:cubicBezTo>
                      <a:pt x="85" y="181"/>
                      <a:pt x="85" y="182"/>
                      <a:pt x="85" y="183"/>
                    </a:cubicBezTo>
                    <a:cubicBezTo>
                      <a:pt x="86" y="184"/>
                      <a:pt x="88" y="186"/>
                      <a:pt x="89" y="188"/>
                    </a:cubicBezTo>
                    <a:cubicBezTo>
                      <a:pt x="89" y="188"/>
                      <a:pt x="89" y="188"/>
                      <a:pt x="89" y="188"/>
                    </a:cubicBezTo>
                    <a:cubicBezTo>
                      <a:pt x="89" y="188"/>
                      <a:pt x="89" y="188"/>
                      <a:pt x="90" y="188"/>
                    </a:cubicBezTo>
                    <a:cubicBezTo>
                      <a:pt x="90" y="188"/>
                      <a:pt x="90" y="188"/>
                      <a:pt x="90" y="188"/>
                    </a:cubicBezTo>
                    <a:cubicBezTo>
                      <a:pt x="90" y="188"/>
                      <a:pt x="90" y="188"/>
                      <a:pt x="91" y="187"/>
                    </a:cubicBezTo>
                    <a:cubicBezTo>
                      <a:pt x="91" y="187"/>
                      <a:pt x="91" y="187"/>
                      <a:pt x="91" y="187"/>
                    </a:cubicBezTo>
                    <a:cubicBezTo>
                      <a:pt x="91" y="187"/>
                      <a:pt x="91" y="187"/>
                      <a:pt x="91" y="187"/>
                    </a:cubicBezTo>
                    <a:cubicBezTo>
                      <a:pt x="91" y="187"/>
                      <a:pt x="92" y="187"/>
                      <a:pt x="92" y="187"/>
                    </a:cubicBezTo>
                    <a:cubicBezTo>
                      <a:pt x="92" y="187"/>
                      <a:pt x="92" y="187"/>
                      <a:pt x="92" y="187"/>
                    </a:cubicBezTo>
                    <a:cubicBezTo>
                      <a:pt x="92" y="187"/>
                      <a:pt x="92" y="187"/>
                      <a:pt x="92" y="187"/>
                    </a:cubicBezTo>
                    <a:cubicBezTo>
                      <a:pt x="92" y="187"/>
                      <a:pt x="92" y="187"/>
                      <a:pt x="92" y="187"/>
                    </a:cubicBezTo>
                    <a:cubicBezTo>
                      <a:pt x="93" y="186"/>
                      <a:pt x="93" y="186"/>
                      <a:pt x="93" y="186"/>
                    </a:cubicBezTo>
                    <a:cubicBezTo>
                      <a:pt x="93" y="186"/>
                      <a:pt x="92" y="185"/>
                      <a:pt x="92" y="184"/>
                    </a:cubicBezTo>
                    <a:cubicBezTo>
                      <a:pt x="92" y="183"/>
                      <a:pt x="92" y="181"/>
                      <a:pt x="92" y="180"/>
                    </a:cubicBezTo>
                    <a:cubicBezTo>
                      <a:pt x="93" y="179"/>
                      <a:pt x="95" y="176"/>
                      <a:pt x="98" y="176"/>
                    </a:cubicBezTo>
                    <a:cubicBezTo>
                      <a:pt x="99" y="175"/>
                      <a:pt x="100" y="176"/>
                      <a:pt x="101" y="176"/>
                    </a:cubicBezTo>
                    <a:cubicBezTo>
                      <a:pt x="103" y="177"/>
                      <a:pt x="104" y="177"/>
                      <a:pt x="106" y="177"/>
                    </a:cubicBezTo>
                    <a:cubicBezTo>
                      <a:pt x="107" y="177"/>
                      <a:pt x="108" y="177"/>
                      <a:pt x="110" y="177"/>
                    </a:cubicBezTo>
                    <a:cubicBezTo>
                      <a:pt x="113" y="177"/>
                      <a:pt x="120" y="177"/>
                      <a:pt x="121" y="178"/>
                    </a:cubicBezTo>
                    <a:cubicBezTo>
                      <a:pt x="121" y="179"/>
                      <a:pt x="124" y="179"/>
                      <a:pt x="125" y="179"/>
                    </a:cubicBezTo>
                    <a:cubicBezTo>
                      <a:pt x="131" y="179"/>
                      <a:pt x="135" y="180"/>
                      <a:pt x="137" y="181"/>
                    </a:cubicBezTo>
                    <a:cubicBezTo>
                      <a:pt x="138" y="182"/>
                      <a:pt x="138" y="182"/>
                      <a:pt x="139" y="182"/>
                    </a:cubicBezTo>
                    <a:cubicBezTo>
                      <a:pt x="141" y="182"/>
                      <a:pt x="142" y="180"/>
                      <a:pt x="143" y="178"/>
                    </a:cubicBezTo>
                    <a:cubicBezTo>
                      <a:pt x="145" y="173"/>
                      <a:pt x="159" y="164"/>
                      <a:pt x="161" y="163"/>
                    </a:cubicBezTo>
                    <a:cubicBezTo>
                      <a:pt x="162" y="162"/>
                      <a:pt x="165" y="162"/>
                      <a:pt x="170" y="162"/>
                    </a:cubicBezTo>
                    <a:cubicBezTo>
                      <a:pt x="175" y="162"/>
                      <a:pt x="180" y="162"/>
                      <a:pt x="183" y="161"/>
                    </a:cubicBezTo>
                    <a:cubicBezTo>
                      <a:pt x="185" y="161"/>
                      <a:pt x="188" y="160"/>
                      <a:pt x="194" y="158"/>
                    </a:cubicBezTo>
                    <a:cubicBezTo>
                      <a:pt x="197" y="157"/>
                      <a:pt x="200" y="156"/>
                      <a:pt x="204" y="155"/>
                    </a:cubicBezTo>
                    <a:cubicBezTo>
                      <a:pt x="214" y="152"/>
                      <a:pt x="224" y="148"/>
                      <a:pt x="227" y="147"/>
                    </a:cubicBezTo>
                    <a:cubicBezTo>
                      <a:pt x="227" y="147"/>
                      <a:pt x="227" y="147"/>
                      <a:pt x="227" y="147"/>
                    </a:cubicBezTo>
                    <a:cubicBezTo>
                      <a:pt x="228" y="147"/>
                      <a:pt x="228" y="147"/>
                      <a:pt x="228" y="147"/>
                    </a:cubicBezTo>
                    <a:cubicBezTo>
                      <a:pt x="228" y="147"/>
                      <a:pt x="228" y="147"/>
                      <a:pt x="228" y="147"/>
                    </a:cubicBezTo>
                    <a:cubicBezTo>
                      <a:pt x="229" y="146"/>
                      <a:pt x="232" y="136"/>
                      <a:pt x="234" y="130"/>
                    </a:cubicBezTo>
                    <a:cubicBezTo>
                      <a:pt x="235" y="127"/>
                      <a:pt x="236" y="125"/>
                      <a:pt x="236" y="124"/>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07" name="Freeform 199">
                <a:extLst>
                  <a:ext uri="{FF2B5EF4-FFF2-40B4-BE49-F238E27FC236}">
                    <a16:creationId xmlns:a16="http://schemas.microsoft.com/office/drawing/2014/main" id="{902B6311-CBE6-4640-A97A-3736479A19B7}"/>
                  </a:ext>
                </a:extLst>
              </p:cNvPr>
              <p:cNvSpPr>
                <a:spLocks/>
              </p:cNvSpPr>
              <p:nvPr/>
            </p:nvSpPr>
            <p:spPr bwMode="auto">
              <a:xfrm>
                <a:off x="7121544" y="3651105"/>
                <a:ext cx="271051" cy="259071"/>
              </a:xfrm>
              <a:custGeom>
                <a:avLst/>
                <a:gdLst>
                  <a:gd name="T0" fmla="*/ 77 w 108"/>
                  <a:gd name="T1" fmla="*/ 20 h 105"/>
                  <a:gd name="T2" fmla="*/ 67 w 108"/>
                  <a:gd name="T3" fmla="*/ 7 h 105"/>
                  <a:gd name="T4" fmla="*/ 66 w 108"/>
                  <a:gd name="T5" fmla="*/ 6 h 105"/>
                  <a:gd name="T6" fmla="*/ 59 w 108"/>
                  <a:gd name="T7" fmla="*/ 4 h 105"/>
                  <a:gd name="T8" fmla="*/ 50 w 108"/>
                  <a:gd name="T9" fmla="*/ 1 h 105"/>
                  <a:gd name="T10" fmla="*/ 45 w 108"/>
                  <a:gd name="T11" fmla="*/ 0 h 105"/>
                  <a:gd name="T12" fmla="*/ 41 w 108"/>
                  <a:gd name="T13" fmla="*/ 2 h 105"/>
                  <a:gd name="T14" fmla="*/ 40 w 108"/>
                  <a:gd name="T15" fmla="*/ 4 h 105"/>
                  <a:gd name="T16" fmla="*/ 33 w 108"/>
                  <a:gd name="T17" fmla="*/ 9 h 105"/>
                  <a:gd name="T18" fmla="*/ 28 w 108"/>
                  <a:gd name="T19" fmla="*/ 18 h 105"/>
                  <a:gd name="T20" fmla="*/ 27 w 108"/>
                  <a:gd name="T21" fmla="*/ 31 h 105"/>
                  <a:gd name="T22" fmla="*/ 24 w 108"/>
                  <a:gd name="T23" fmla="*/ 39 h 105"/>
                  <a:gd name="T24" fmla="*/ 23 w 108"/>
                  <a:gd name="T25" fmla="*/ 39 h 105"/>
                  <a:gd name="T26" fmla="*/ 0 w 108"/>
                  <a:gd name="T27" fmla="*/ 52 h 105"/>
                  <a:gd name="T28" fmla="*/ 0 w 108"/>
                  <a:gd name="T29" fmla="*/ 54 h 105"/>
                  <a:gd name="T30" fmla="*/ 1 w 108"/>
                  <a:gd name="T31" fmla="*/ 58 h 105"/>
                  <a:gd name="T32" fmla="*/ 2 w 108"/>
                  <a:gd name="T33" fmla="*/ 60 h 105"/>
                  <a:gd name="T34" fmla="*/ 3 w 108"/>
                  <a:gd name="T35" fmla="*/ 63 h 105"/>
                  <a:gd name="T36" fmla="*/ 3 w 108"/>
                  <a:gd name="T37" fmla="*/ 67 h 105"/>
                  <a:gd name="T38" fmla="*/ 7 w 108"/>
                  <a:gd name="T39" fmla="*/ 66 h 105"/>
                  <a:gd name="T40" fmla="*/ 8 w 108"/>
                  <a:gd name="T41" fmla="*/ 66 h 105"/>
                  <a:gd name="T42" fmla="*/ 25 w 108"/>
                  <a:gd name="T43" fmla="*/ 74 h 105"/>
                  <a:gd name="T44" fmla="*/ 34 w 108"/>
                  <a:gd name="T45" fmla="*/ 80 h 105"/>
                  <a:gd name="T46" fmla="*/ 74 w 108"/>
                  <a:gd name="T47" fmla="*/ 104 h 105"/>
                  <a:gd name="T48" fmla="*/ 75 w 108"/>
                  <a:gd name="T49" fmla="*/ 104 h 105"/>
                  <a:gd name="T50" fmla="*/ 83 w 108"/>
                  <a:gd name="T51" fmla="*/ 105 h 105"/>
                  <a:gd name="T52" fmla="*/ 85 w 108"/>
                  <a:gd name="T53" fmla="*/ 105 h 105"/>
                  <a:gd name="T54" fmla="*/ 87 w 108"/>
                  <a:gd name="T55" fmla="*/ 104 h 105"/>
                  <a:gd name="T56" fmla="*/ 88 w 108"/>
                  <a:gd name="T57" fmla="*/ 101 h 105"/>
                  <a:gd name="T58" fmla="*/ 89 w 108"/>
                  <a:gd name="T59" fmla="*/ 99 h 105"/>
                  <a:gd name="T60" fmla="*/ 90 w 108"/>
                  <a:gd name="T61" fmla="*/ 98 h 105"/>
                  <a:gd name="T62" fmla="*/ 90 w 108"/>
                  <a:gd name="T63" fmla="*/ 97 h 105"/>
                  <a:gd name="T64" fmla="*/ 91 w 108"/>
                  <a:gd name="T65" fmla="*/ 96 h 105"/>
                  <a:gd name="T66" fmla="*/ 91 w 108"/>
                  <a:gd name="T67" fmla="*/ 96 h 105"/>
                  <a:gd name="T68" fmla="*/ 91 w 108"/>
                  <a:gd name="T69" fmla="*/ 96 h 105"/>
                  <a:gd name="T70" fmla="*/ 97 w 108"/>
                  <a:gd name="T71" fmla="*/ 91 h 105"/>
                  <a:gd name="T72" fmla="*/ 99 w 108"/>
                  <a:gd name="T73" fmla="*/ 92 h 105"/>
                  <a:gd name="T74" fmla="*/ 101 w 108"/>
                  <a:gd name="T75" fmla="*/ 93 h 105"/>
                  <a:gd name="T76" fmla="*/ 103 w 108"/>
                  <a:gd name="T77" fmla="*/ 94 h 105"/>
                  <a:gd name="T78" fmla="*/ 108 w 108"/>
                  <a:gd name="T79" fmla="*/ 93 h 105"/>
                  <a:gd name="T80" fmla="*/ 107 w 108"/>
                  <a:gd name="T81" fmla="*/ 92 h 105"/>
                  <a:gd name="T82" fmla="*/ 105 w 108"/>
                  <a:gd name="T83" fmla="*/ 91 h 105"/>
                  <a:gd name="T84" fmla="*/ 104 w 108"/>
                  <a:gd name="T85" fmla="*/ 90 h 105"/>
                  <a:gd name="T86" fmla="*/ 103 w 108"/>
                  <a:gd name="T87" fmla="*/ 89 h 105"/>
                  <a:gd name="T88" fmla="*/ 103 w 108"/>
                  <a:gd name="T89" fmla="*/ 88 h 105"/>
                  <a:gd name="T90" fmla="*/ 102 w 108"/>
                  <a:gd name="T91" fmla="*/ 87 h 105"/>
                  <a:gd name="T92" fmla="*/ 102 w 108"/>
                  <a:gd name="T93" fmla="*/ 86 h 105"/>
                  <a:gd name="T94" fmla="*/ 100 w 108"/>
                  <a:gd name="T95" fmla="*/ 81 h 105"/>
                  <a:gd name="T96" fmla="*/ 99 w 108"/>
                  <a:gd name="T97" fmla="*/ 74 h 105"/>
                  <a:gd name="T98" fmla="*/ 97 w 108"/>
                  <a:gd name="T99" fmla="*/ 68 h 105"/>
                  <a:gd name="T100" fmla="*/ 81 w 108"/>
                  <a:gd name="T101" fmla="*/ 55 h 105"/>
                  <a:gd name="T102" fmla="*/ 73 w 108"/>
                  <a:gd name="T103" fmla="*/ 42 h 105"/>
                  <a:gd name="T104" fmla="*/ 76 w 108"/>
                  <a:gd name="T105" fmla="*/ 34 h 105"/>
                  <a:gd name="T106" fmla="*/ 80 w 108"/>
                  <a:gd name="T107" fmla="*/ 28 h 105"/>
                  <a:gd name="T108" fmla="*/ 80 w 108"/>
                  <a:gd name="T109" fmla="*/ 2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8" h="105">
                    <a:moveTo>
                      <a:pt x="80" y="21"/>
                    </a:moveTo>
                    <a:cubicBezTo>
                      <a:pt x="79" y="20"/>
                      <a:pt x="78" y="20"/>
                      <a:pt x="77" y="20"/>
                    </a:cubicBezTo>
                    <a:cubicBezTo>
                      <a:pt x="74" y="20"/>
                      <a:pt x="69" y="16"/>
                      <a:pt x="69" y="12"/>
                    </a:cubicBezTo>
                    <a:cubicBezTo>
                      <a:pt x="69" y="11"/>
                      <a:pt x="68" y="8"/>
                      <a:pt x="67" y="7"/>
                    </a:cubicBezTo>
                    <a:cubicBezTo>
                      <a:pt x="67" y="6"/>
                      <a:pt x="67" y="6"/>
                      <a:pt x="66" y="6"/>
                    </a:cubicBezTo>
                    <a:cubicBezTo>
                      <a:pt x="66" y="6"/>
                      <a:pt x="66" y="6"/>
                      <a:pt x="66" y="6"/>
                    </a:cubicBezTo>
                    <a:cubicBezTo>
                      <a:pt x="66" y="6"/>
                      <a:pt x="65" y="6"/>
                      <a:pt x="65" y="6"/>
                    </a:cubicBezTo>
                    <a:cubicBezTo>
                      <a:pt x="63" y="6"/>
                      <a:pt x="61" y="5"/>
                      <a:pt x="59" y="4"/>
                    </a:cubicBezTo>
                    <a:cubicBezTo>
                      <a:pt x="58" y="3"/>
                      <a:pt x="56" y="2"/>
                      <a:pt x="55" y="2"/>
                    </a:cubicBezTo>
                    <a:cubicBezTo>
                      <a:pt x="53" y="3"/>
                      <a:pt x="52" y="2"/>
                      <a:pt x="50" y="1"/>
                    </a:cubicBezTo>
                    <a:cubicBezTo>
                      <a:pt x="49" y="1"/>
                      <a:pt x="48" y="0"/>
                      <a:pt x="46" y="0"/>
                    </a:cubicBezTo>
                    <a:cubicBezTo>
                      <a:pt x="46" y="0"/>
                      <a:pt x="45" y="0"/>
                      <a:pt x="45" y="0"/>
                    </a:cubicBezTo>
                    <a:cubicBezTo>
                      <a:pt x="43" y="0"/>
                      <a:pt x="42" y="1"/>
                      <a:pt x="42" y="2"/>
                    </a:cubicBezTo>
                    <a:cubicBezTo>
                      <a:pt x="42" y="2"/>
                      <a:pt x="41" y="2"/>
                      <a:pt x="41" y="2"/>
                    </a:cubicBezTo>
                    <a:cubicBezTo>
                      <a:pt x="42" y="3"/>
                      <a:pt x="42" y="3"/>
                      <a:pt x="42" y="3"/>
                    </a:cubicBezTo>
                    <a:cubicBezTo>
                      <a:pt x="40" y="4"/>
                      <a:pt x="40" y="4"/>
                      <a:pt x="40" y="4"/>
                    </a:cubicBezTo>
                    <a:cubicBezTo>
                      <a:pt x="40" y="4"/>
                      <a:pt x="40" y="4"/>
                      <a:pt x="40" y="4"/>
                    </a:cubicBezTo>
                    <a:cubicBezTo>
                      <a:pt x="33" y="9"/>
                      <a:pt x="33" y="9"/>
                      <a:pt x="33" y="9"/>
                    </a:cubicBezTo>
                    <a:cubicBezTo>
                      <a:pt x="32" y="9"/>
                      <a:pt x="28" y="11"/>
                      <a:pt x="27" y="14"/>
                    </a:cubicBezTo>
                    <a:cubicBezTo>
                      <a:pt x="26" y="15"/>
                      <a:pt x="27" y="17"/>
                      <a:pt x="28" y="18"/>
                    </a:cubicBezTo>
                    <a:cubicBezTo>
                      <a:pt x="28" y="20"/>
                      <a:pt x="29" y="22"/>
                      <a:pt x="28" y="23"/>
                    </a:cubicBezTo>
                    <a:cubicBezTo>
                      <a:pt x="26" y="25"/>
                      <a:pt x="26" y="29"/>
                      <a:pt x="27" y="31"/>
                    </a:cubicBezTo>
                    <a:cubicBezTo>
                      <a:pt x="27" y="33"/>
                      <a:pt x="25" y="38"/>
                      <a:pt x="24" y="39"/>
                    </a:cubicBezTo>
                    <a:cubicBezTo>
                      <a:pt x="24" y="39"/>
                      <a:pt x="24" y="39"/>
                      <a:pt x="24" y="39"/>
                    </a:cubicBezTo>
                    <a:cubicBezTo>
                      <a:pt x="24" y="39"/>
                      <a:pt x="24" y="39"/>
                      <a:pt x="24" y="39"/>
                    </a:cubicBezTo>
                    <a:cubicBezTo>
                      <a:pt x="24" y="39"/>
                      <a:pt x="24" y="39"/>
                      <a:pt x="23" y="39"/>
                    </a:cubicBezTo>
                    <a:cubicBezTo>
                      <a:pt x="20" y="41"/>
                      <a:pt x="10" y="47"/>
                      <a:pt x="0" y="52"/>
                    </a:cubicBezTo>
                    <a:cubicBezTo>
                      <a:pt x="0" y="52"/>
                      <a:pt x="0" y="52"/>
                      <a:pt x="0" y="52"/>
                    </a:cubicBezTo>
                    <a:cubicBezTo>
                      <a:pt x="0" y="53"/>
                      <a:pt x="0" y="53"/>
                      <a:pt x="0" y="54"/>
                    </a:cubicBezTo>
                    <a:cubicBezTo>
                      <a:pt x="0" y="54"/>
                      <a:pt x="0" y="54"/>
                      <a:pt x="0" y="54"/>
                    </a:cubicBezTo>
                    <a:cubicBezTo>
                      <a:pt x="1" y="55"/>
                      <a:pt x="1" y="56"/>
                      <a:pt x="1" y="56"/>
                    </a:cubicBezTo>
                    <a:cubicBezTo>
                      <a:pt x="1" y="57"/>
                      <a:pt x="1" y="57"/>
                      <a:pt x="1" y="58"/>
                    </a:cubicBezTo>
                    <a:cubicBezTo>
                      <a:pt x="1" y="58"/>
                      <a:pt x="2" y="59"/>
                      <a:pt x="2" y="60"/>
                    </a:cubicBezTo>
                    <a:cubicBezTo>
                      <a:pt x="2" y="60"/>
                      <a:pt x="2" y="60"/>
                      <a:pt x="2" y="60"/>
                    </a:cubicBezTo>
                    <a:cubicBezTo>
                      <a:pt x="2" y="61"/>
                      <a:pt x="2" y="62"/>
                      <a:pt x="2" y="62"/>
                    </a:cubicBezTo>
                    <a:cubicBezTo>
                      <a:pt x="2" y="63"/>
                      <a:pt x="3" y="63"/>
                      <a:pt x="3" y="63"/>
                    </a:cubicBezTo>
                    <a:cubicBezTo>
                      <a:pt x="3" y="64"/>
                      <a:pt x="3" y="64"/>
                      <a:pt x="3" y="65"/>
                    </a:cubicBezTo>
                    <a:cubicBezTo>
                      <a:pt x="3" y="65"/>
                      <a:pt x="3" y="66"/>
                      <a:pt x="3" y="67"/>
                    </a:cubicBezTo>
                    <a:cubicBezTo>
                      <a:pt x="4" y="67"/>
                      <a:pt x="5" y="67"/>
                      <a:pt x="6" y="66"/>
                    </a:cubicBezTo>
                    <a:cubicBezTo>
                      <a:pt x="6" y="66"/>
                      <a:pt x="7" y="66"/>
                      <a:pt x="7" y="66"/>
                    </a:cubicBezTo>
                    <a:cubicBezTo>
                      <a:pt x="7" y="66"/>
                      <a:pt x="7" y="66"/>
                      <a:pt x="7" y="66"/>
                    </a:cubicBezTo>
                    <a:cubicBezTo>
                      <a:pt x="8" y="66"/>
                      <a:pt x="8" y="66"/>
                      <a:pt x="8" y="66"/>
                    </a:cubicBezTo>
                    <a:cubicBezTo>
                      <a:pt x="9" y="66"/>
                      <a:pt x="10" y="66"/>
                      <a:pt x="11" y="67"/>
                    </a:cubicBezTo>
                    <a:cubicBezTo>
                      <a:pt x="14" y="67"/>
                      <a:pt x="19" y="70"/>
                      <a:pt x="25" y="74"/>
                    </a:cubicBezTo>
                    <a:cubicBezTo>
                      <a:pt x="26" y="74"/>
                      <a:pt x="27" y="75"/>
                      <a:pt x="28" y="76"/>
                    </a:cubicBezTo>
                    <a:cubicBezTo>
                      <a:pt x="30" y="77"/>
                      <a:pt x="33" y="79"/>
                      <a:pt x="34" y="80"/>
                    </a:cubicBezTo>
                    <a:cubicBezTo>
                      <a:pt x="38" y="81"/>
                      <a:pt x="57" y="96"/>
                      <a:pt x="61" y="100"/>
                    </a:cubicBezTo>
                    <a:cubicBezTo>
                      <a:pt x="65" y="103"/>
                      <a:pt x="72" y="104"/>
                      <a:pt x="74" y="104"/>
                    </a:cubicBezTo>
                    <a:cubicBezTo>
                      <a:pt x="74" y="104"/>
                      <a:pt x="74" y="104"/>
                      <a:pt x="75" y="104"/>
                    </a:cubicBezTo>
                    <a:cubicBezTo>
                      <a:pt x="75" y="104"/>
                      <a:pt x="75" y="104"/>
                      <a:pt x="75" y="104"/>
                    </a:cubicBezTo>
                    <a:cubicBezTo>
                      <a:pt x="76" y="104"/>
                      <a:pt x="79" y="104"/>
                      <a:pt x="83" y="105"/>
                    </a:cubicBezTo>
                    <a:cubicBezTo>
                      <a:pt x="83" y="105"/>
                      <a:pt x="83" y="105"/>
                      <a:pt x="83" y="105"/>
                    </a:cubicBezTo>
                    <a:cubicBezTo>
                      <a:pt x="84" y="105"/>
                      <a:pt x="84" y="105"/>
                      <a:pt x="85" y="105"/>
                    </a:cubicBezTo>
                    <a:cubicBezTo>
                      <a:pt x="85" y="105"/>
                      <a:pt x="85" y="105"/>
                      <a:pt x="85" y="105"/>
                    </a:cubicBezTo>
                    <a:cubicBezTo>
                      <a:pt x="86" y="105"/>
                      <a:pt x="86" y="105"/>
                      <a:pt x="86" y="105"/>
                    </a:cubicBezTo>
                    <a:cubicBezTo>
                      <a:pt x="87" y="105"/>
                      <a:pt x="87" y="104"/>
                      <a:pt x="87" y="104"/>
                    </a:cubicBezTo>
                    <a:cubicBezTo>
                      <a:pt x="87" y="103"/>
                      <a:pt x="87" y="103"/>
                      <a:pt x="88" y="103"/>
                    </a:cubicBezTo>
                    <a:cubicBezTo>
                      <a:pt x="88" y="102"/>
                      <a:pt x="88" y="102"/>
                      <a:pt x="88" y="101"/>
                    </a:cubicBezTo>
                    <a:cubicBezTo>
                      <a:pt x="88" y="101"/>
                      <a:pt x="88" y="101"/>
                      <a:pt x="89" y="101"/>
                    </a:cubicBezTo>
                    <a:cubicBezTo>
                      <a:pt x="89" y="100"/>
                      <a:pt x="89" y="100"/>
                      <a:pt x="89" y="99"/>
                    </a:cubicBezTo>
                    <a:cubicBezTo>
                      <a:pt x="89" y="99"/>
                      <a:pt x="89" y="99"/>
                      <a:pt x="89" y="99"/>
                    </a:cubicBezTo>
                    <a:cubicBezTo>
                      <a:pt x="89" y="98"/>
                      <a:pt x="90" y="98"/>
                      <a:pt x="90" y="98"/>
                    </a:cubicBezTo>
                    <a:cubicBezTo>
                      <a:pt x="90" y="98"/>
                      <a:pt x="90" y="98"/>
                      <a:pt x="90" y="98"/>
                    </a:cubicBezTo>
                    <a:cubicBezTo>
                      <a:pt x="90" y="97"/>
                      <a:pt x="90" y="97"/>
                      <a:pt x="90" y="97"/>
                    </a:cubicBezTo>
                    <a:cubicBezTo>
                      <a:pt x="90" y="97"/>
                      <a:pt x="90" y="97"/>
                      <a:pt x="90" y="97"/>
                    </a:cubicBezTo>
                    <a:cubicBezTo>
                      <a:pt x="90" y="97"/>
                      <a:pt x="91" y="96"/>
                      <a:pt x="91" y="96"/>
                    </a:cubicBezTo>
                    <a:cubicBezTo>
                      <a:pt x="91" y="96"/>
                      <a:pt x="91" y="96"/>
                      <a:pt x="91" y="96"/>
                    </a:cubicBezTo>
                    <a:cubicBezTo>
                      <a:pt x="91" y="96"/>
                      <a:pt x="91" y="96"/>
                      <a:pt x="91" y="96"/>
                    </a:cubicBezTo>
                    <a:cubicBezTo>
                      <a:pt x="91" y="96"/>
                      <a:pt x="91" y="96"/>
                      <a:pt x="91" y="96"/>
                    </a:cubicBezTo>
                    <a:cubicBezTo>
                      <a:pt x="91" y="96"/>
                      <a:pt x="91" y="96"/>
                      <a:pt x="91" y="96"/>
                    </a:cubicBezTo>
                    <a:cubicBezTo>
                      <a:pt x="91" y="95"/>
                      <a:pt x="92" y="95"/>
                      <a:pt x="92" y="95"/>
                    </a:cubicBezTo>
                    <a:cubicBezTo>
                      <a:pt x="93" y="93"/>
                      <a:pt x="94" y="92"/>
                      <a:pt x="97" y="91"/>
                    </a:cubicBezTo>
                    <a:cubicBezTo>
                      <a:pt x="98" y="91"/>
                      <a:pt x="98" y="91"/>
                      <a:pt x="99" y="91"/>
                    </a:cubicBezTo>
                    <a:cubicBezTo>
                      <a:pt x="99" y="91"/>
                      <a:pt x="99" y="92"/>
                      <a:pt x="99" y="92"/>
                    </a:cubicBezTo>
                    <a:cubicBezTo>
                      <a:pt x="100" y="92"/>
                      <a:pt x="100" y="92"/>
                      <a:pt x="101" y="92"/>
                    </a:cubicBezTo>
                    <a:cubicBezTo>
                      <a:pt x="101" y="92"/>
                      <a:pt x="101" y="92"/>
                      <a:pt x="101" y="93"/>
                    </a:cubicBezTo>
                    <a:cubicBezTo>
                      <a:pt x="102" y="93"/>
                      <a:pt x="102" y="93"/>
                      <a:pt x="103" y="93"/>
                    </a:cubicBezTo>
                    <a:cubicBezTo>
                      <a:pt x="103" y="94"/>
                      <a:pt x="103" y="94"/>
                      <a:pt x="103" y="94"/>
                    </a:cubicBezTo>
                    <a:cubicBezTo>
                      <a:pt x="104" y="94"/>
                      <a:pt x="104" y="95"/>
                      <a:pt x="104" y="95"/>
                    </a:cubicBezTo>
                    <a:cubicBezTo>
                      <a:pt x="105" y="94"/>
                      <a:pt x="106" y="94"/>
                      <a:pt x="108" y="93"/>
                    </a:cubicBezTo>
                    <a:cubicBezTo>
                      <a:pt x="107" y="93"/>
                      <a:pt x="107" y="93"/>
                      <a:pt x="107" y="93"/>
                    </a:cubicBezTo>
                    <a:cubicBezTo>
                      <a:pt x="107" y="93"/>
                      <a:pt x="107" y="93"/>
                      <a:pt x="107" y="92"/>
                    </a:cubicBezTo>
                    <a:cubicBezTo>
                      <a:pt x="106" y="92"/>
                      <a:pt x="106" y="92"/>
                      <a:pt x="106" y="92"/>
                    </a:cubicBezTo>
                    <a:cubicBezTo>
                      <a:pt x="106" y="91"/>
                      <a:pt x="106" y="91"/>
                      <a:pt x="105" y="91"/>
                    </a:cubicBezTo>
                    <a:cubicBezTo>
                      <a:pt x="105" y="91"/>
                      <a:pt x="105" y="91"/>
                      <a:pt x="105" y="90"/>
                    </a:cubicBezTo>
                    <a:cubicBezTo>
                      <a:pt x="105" y="90"/>
                      <a:pt x="104" y="90"/>
                      <a:pt x="104" y="90"/>
                    </a:cubicBezTo>
                    <a:cubicBezTo>
                      <a:pt x="104" y="90"/>
                      <a:pt x="104" y="89"/>
                      <a:pt x="104" y="89"/>
                    </a:cubicBezTo>
                    <a:cubicBezTo>
                      <a:pt x="104" y="89"/>
                      <a:pt x="104" y="89"/>
                      <a:pt x="103" y="89"/>
                    </a:cubicBezTo>
                    <a:cubicBezTo>
                      <a:pt x="103" y="88"/>
                      <a:pt x="103" y="88"/>
                      <a:pt x="103" y="88"/>
                    </a:cubicBezTo>
                    <a:cubicBezTo>
                      <a:pt x="103" y="88"/>
                      <a:pt x="103" y="88"/>
                      <a:pt x="103" y="88"/>
                    </a:cubicBezTo>
                    <a:cubicBezTo>
                      <a:pt x="103" y="87"/>
                      <a:pt x="103" y="87"/>
                      <a:pt x="102" y="87"/>
                    </a:cubicBezTo>
                    <a:cubicBezTo>
                      <a:pt x="102" y="87"/>
                      <a:pt x="102" y="87"/>
                      <a:pt x="102" y="87"/>
                    </a:cubicBezTo>
                    <a:cubicBezTo>
                      <a:pt x="102" y="86"/>
                      <a:pt x="102" y="86"/>
                      <a:pt x="102" y="86"/>
                    </a:cubicBezTo>
                    <a:cubicBezTo>
                      <a:pt x="102" y="86"/>
                      <a:pt x="102" y="86"/>
                      <a:pt x="102" y="86"/>
                    </a:cubicBezTo>
                    <a:cubicBezTo>
                      <a:pt x="102" y="85"/>
                      <a:pt x="102" y="85"/>
                      <a:pt x="102" y="85"/>
                    </a:cubicBezTo>
                    <a:cubicBezTo>
                      <a:pt x="102" y="83"/>
                      <a:pt x="101" y="82"/>
                      <a:pt x="100" y="81"/>
                    </a:cubicBezTo>
                    <a:cubicBezTo>
                      <a:pt x="99" y="80"/>
                      <a:pt x="98" y="79"/>
                      <a:pt x="98" y="78"/>
                    </a:cubicBezTo>
                    <a:cubicBezTo>
                      <a:pt x="98" y="76"/>
                      <a:pt x="98" y="75"/>
                      <a:pt x="99" y="74"/>
                    </a:cubicBezTo>
                    <a:cubicBezTo>
                      <a:pt x="99" y="72"/>
                      <a:pt x="100" y="71"/>
                      <a:pt x="99" y="71"/>
                    </a:cubicBezTo>
                    <a:cubicBezTo>
                      <a:pt x="98" y="70"/>
                      <a:pt x="98" y="69"/>
                      <a:pt x="97" y="68"/>
                    </a:cubicBezTo>
                    <a:cubicBezTo>
                      <a:pt x="96" y="66"/>
                      <a:pt x="96" y="64"/>
                      <a:pt x="94" y="64"/>
                    </a:cubicBezTo>
                    <a:cubicBezTo>
                      <a:pt x="91" y="64"/>
                      <a:pt x="80" y="59"/>
                      <a:pt x="81" y="55"/>
                    </a:cubicBezTo>
                    <a:cubicBezTo>
                      <a:pt x="81" y="53"/>
                      <a:pt x="80" y="51"/>
                      <a:pt x="76" y="49"/>
                    </a:cubicBezTo>
                    <a:cubicBezTo>
                      <a:pt x="75" y="48"/>
                      <a:pt x="73" y="44"/>
                      <a:pt x="73" y="42"/>
                    </a:cubicBezTo>
                    <a:cubicBezTo>
                      <a:pt x="73" y="40"/>
                      <a:pt x="74" y="38"/>
                      <a:pt x="75" y="37"/>
                    </a:cubicBezTo>
                    <a:cubicBezTo>
                      <a:pt x="76" y="37"/>
                      <a:pt x="76" y="35"/>
                      <a:pt x="76" y="34"/>
                    </a:cubicBezTo>
                    <a:cubicBezTo>
                      <a:pt x="77" y="31"/>
                      <a:pt x="78" y="28"/>
                      <a:pt x="80" y="28"/>
                    </a:cubicBezTo>
                    <a:cubicBezTo>
                      <a:pt x="80" y="28"/>
                      <a:pt x="80" y="28"/>
                      <a:pt x="80" y="28"/>
                    </a:cubicBezTo>
                    <a:cubicBezTo>
                      <a:pt x="80" y="28"/>
                      <a:pt x="80" y="27"/>
                      <a:pt x="80" y="26"/>
                    </a:cubicBezTo>
                    <a:cubicBezTo>
                      <a:pt x="80" y="25"/>
                      <a:pt x="80" y="24"/>
                      <a:pt x="80" y="22"/>
                    </a:cubicBezTo>
                    <a:cubicBezTo>
                      <a:pt x="80" y="22"/>
                      <a:pt x="80" y="21"/>
                      <a:pt x="80" y="21"/>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08" name="Freeform 200">
                <a:extLst>
                  <a:ext uri="{FF2B5EF4-FFF2-40B4-BE49-F238E27FC236}">
                    <a16:creationId xmlns:a16="http://schemas.microsoft.com/office/drawing/2014/main" id="{4DD5FFEC-9D20-49A1-B914-21D02059265C}"/>
                  </a:ext>
                </a:extLst>
              </p:cNvPr>
              <p:cNvSpPr>
                <a:spLocks/>
              </p:cNvSpPr>
              <p:nvPr/>
            </p:nvSpPr>
            <p:spPr bwMode="auto">
              <a:xfrm>
                <a:off x="6950828" y="4332477"/>
                <a:ext cx="416309" cy="318971"/>
              </a:xfrm>
              <a:custGeom>
                <a:avLst/>
                <a:gdLst>
                  <a:gd name="T0" fmla="*/ 109 w 166"/>
                  <a:gd name="T1" fmla="*/ 48 h 129"/>
                  <a:gd name="T2" fmla="*/ 110 w 166"/>
                  <a:gd name="T3" fmla="*/ 46 h 129"/>
                  <a:gd name="T4" fmla="*/ 109 w 166"/>
                  <a:gd name="T5" fmla="*/ 45 h 129"/>
                  <a:gd name="T6" fmla="*/ 108 w 166"/>
                  <a:gd name="T7" fmla="*/ 45 h 129"/>
                  <a:gd name="T8" fmla="*/ 108 w 166"/>
                  <a:gd name="T9" fmla="*/ 44 h 129"/>
                  <a:gd name="T10" fmla="*/ 106 w 166"/>
                  <a:gd name="T11" fmla="*/ 45 h 129"/>
                  <a:gd name="T12" fmla="*/ 98 w 166"/>
                  <a:gd name="T13" fmla="*/ 45 h 129"/>
                  <a:gd name="T14" fmla="*/ 100 w 166"/>
                  <a:gd name="T15" fmla="*/ 32 h 129"/>
                  <a:gd name="T16" fmla="*/ 102 w 166"/>
                  <a:gd name="T17" fmla="*/ 30 h 129"/>
                  <a:gd name="T18" fmla="*/ 103 w 166"/>
                  <a:gd name="T19" fmla="*/ 28 h 129"/>
                  <a:gd name="T20" fmla="*/ 104 w 166"/>
                  <a:gd name="T21" fmla="*/ 27 h 129"/>
                  <a:gd name="T22" fmla="*/ 97 w 166"/>
                  <a:gd name="T23" fmla="*/ 19 h 129"/>
                  <a:gd name="T24" fmla="*/ 76 w 166"/>
                  <a:gd name="T25" fmla="*/ 4 h 129"/>
                  <a:gd name="T26" fmla="*/ 70 w 166"/>
                  <a:gd name="T27" fmla="*/ 4 h 129"/>
                  <a:gd name="T28" fmla="*/ 68 w 166"/>
                  <a:gd name="T29" fmla="*/ 3 h 129"/>
                  <a:gd name="T30" fmla="*/ 63 w 166"/>
                  <a:gd name="T31" fmla="*/ 5 h 129"/>
                  <a:gd name="T32" fmla="*/ 58 w 166"/>
                  <a:gd name="T33" fmla="*/ 1 h 129"/>
                  <a:gd name="T34" fmla="*/ 51 w 166"/>
                  <a:gd name="T35" fmla="*/ 7 h 129"/>
                  <a:gd name="T36" fmla="*/ 45 w 166"/>
                  <a:gd name="T37" fmla="*/ 6 h 129"/>
                  <a:gd name="T38" fmla="*/ 42 w 166"/>
                  <a:gd name="T39" fmla="*/ 6 h 129"/>
                  <a:gd name="T40" fmla="*/ 41 w 166"/>
                  <a:gd name="T41" fmla="*/ 7 h 129"/>
                  <a:gd name="T42" fmla="*/ 41 w 166"/>
                  <a:gd name="T43" fmla="*/ 9 h 129"/>
                  <a:gd name="T44" fmla="*/ 40 w 166"/>
                  <a:gd name="T45" fmla="*/ 11 h 129"/>
                  <a:gd name="T46" fmla="*/ 38 w 166"/>
                  <a:gd name="T47" fmla="*/ 14 h 129"/>
                  <a:gd name="T48" fmla="*/ 31 w 166"/>
                  <a:gd name="T49" fmla="*/ 25 h 129"/>
                  <a:gd name="T50" fmla="*/ 25 w 166"/>
                  <a:gd name="T51" fmla="*/ 33 h 129"/>
                  <a:gd name="T52" fmla="*/ 21 w 166"/>
                  <a:gd name="T53" fmla="*/ 44 h 129"/>
                  <a:gd name="T54" fmla="*/ 16 w 166"/>
                  <a:gd name="T55" fmla="*/ 47 h 129"/>
                  <a:gd name="T56" fmla="*/ 15 w 166"/>
                  <a:gd name="T57" fmla="*/ 54 h 129"/>
                  <a:gd name="T58" fmla="*/ 11 w 166"/>
                  <a:gd name="T59" fmla="*/ 72 h 129"/>
                  <a:gd name="T60" fmla="*/ 6 w 166"/>
                  <a:gd name="T61" fmla="*/ 72 h 129"/>
                  <a:gd name="T62" fmla="*/ 1 w 166"/>
                  <a:gd name="T63" fmla="*/ 77 h 129"/>
                  <a:gd name="T64" fmla="*/ 5 w 166"/>
                  <a:gd name="T65" fmla="*/ 81 h 129"/>
                  <a:gd name="T66" fmla="*/ 15 w 166"/>
                  <a:gd name="T67" fmla="*/ 89 h 129"/>
                  <a:gd name="T68" fmla="*/ 30 w 166"/>
                  <a:gd name="T69" fmla="*/ 105 h 129"/>
                  <a:gd name="T70" fmla="*/ 32 w 166"/>
                  <a:gd name="T71" fmla="*/ 112 h 129"/>
                  <a:gd name="T72" fmla="*/ 31 w 166"/>
                  <a:gd name="T73" fmla="*/ 114 h 129"/>
                  <a:gd name="T74" fmla="*/ 32 w 166"/>
                  <a:gd name="T75" fmla="*/ 116 h 129"/>
                  <a:gd name="T76" fmla="*/ 34 w 166"/>
                  <a:gd name="T77" fmla="*/ 116 h 129"/>
                  <a:gd name="T78" fmla="*/ 37 w 166"/>
                  <a:gd name="T79" fmla="*/ 117 h 129"/>
                  <a:gd name="T80" fmla="*/ 46 w 166"/>
                  <a:gd name="T81" fmla="*/ 119 h 129"/>
                  <a:gd name="T82" fmla="*/ 59 w 166"/>
                  <a:gd name="T83" fmla="*/ 126 h 129"/>
                  <a:gd name="T84" fmla="*/ 61 w 166"/>
                  <a:gd name="T85" fmla="*/ 127 h 129"/>
                  <a:gd name="T86" fmla="*/ 63 w 166"/>
                  <a:gd name="T87" fmla="*/ 127 h 129"/>
                  <a:gd name="T88" fmla="*/ 65 w 166"/>
                  <a:gd name="T89" fmla="*/ 127 h 129"/>
                  <a:gd name="T90" fmla="*/ 67 w 166"/>
                  <a:gd name="T91" fmla="*/ 127 h 129"/>
                  <a:gd name="T92" fmla="*/ 69 w 166"/>
                  <a:gd name="T93" fmla="*/ 128 h 129"/>
                  <a:gd name="T94" fmla="*/ 71 w 166"/>
                  <a:gd name="T95" fmla="*/ 128 h 129"/>
                  <a:gd name="T96" fmla="*/ 72 w 166"/>
                  <a:gd name="T97" fmla="*/ 129 h 129"/>
                  <a:gd name="T98" fmla="*/ 78 w 166"/>
                  <a:gd name="T99" fmla="*/ 123 h 129"/>
                  <a:gd name="T100" fmla="*/ 89 w 166"/>
                  <a:gd name="T101" fmla="*/ 121 h 129"/>
                  <a:gd name="T102" fmla="*/ 99 w 166"/>
                  <a:gd name="T103" fmla="*/ 121 h 129"/>
                  <a:gd name="T104" fmla="*/ 99 w 166"/>
                  <a:gd name="T105" fmla="*/ 121 h 129"/>
                  <a:gd name="T106" fmla="*/ 102 w 166"/>
                  <a:gd name="T107" fmla="*/ 121 h 129"/>
                  <a:gd name="T108" fmla="*/ 112 w 166"/>
                  <a:gd name="T109" fmla="*/ 118 h 129"/>
                  <a:gd name="T110" fmla="*/ 128 w 166"/>
                  <a:gd name="T111" fmla="*/ 112 h 129"/>
                  <a:gd name="T112" fmla="*/ 165 w 166"/>
                  <a:gd name="T113" fmla="*/ 80 h 129"/>
                  <a:gd name="T114" fmla="*/ 162 w 166"/>
                  <a:gd name="T115" fmla="*/ 79 h 129"/>
                  <a:gd name="T116" fmla="*/ 124 w 166"/>
                  <a:gd name="T117" fmla="*/ 68 h 129"/>
                  <a:gd name="T118" fmla="*/ 116 w 166"/>
                  <a:gd name="T119" fmla="*/ 61 h 129"/>
                  <a:gd name="T120" fmla="*/ 108 w 166"/>
                  <a:gd name="T121" fmla="*/ 49 h 129"/>
                  <a:gd name="T122" fmla="*/ 109 w 166"/>
                  <a:gd name="T123" fmla="*/ 4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6" h="129">
                    <a:moveTo>
                      <a:pt x="109" y="48"/>
                    </a:moveTo>
                    <a:cubicBezTo>
                      <a:pt x="109" y="48"/>
                      <a:pt x="109" y="48"/>
                      <a:pt x="109" y="48"/>
                    </a:cubicBezTo>
                    <a:cubicBezTo>
                      <a:pt x="109" y="47"/>
                      <a:pt x="109" y="47"/>
                      <a:pt x="109" y="47"/>
                    </a:cubicBezTo>
                    <a:cubicBezTo>
                      <a:pt x="109" y="46"/>
                      <a:pt x="109" y="46"/>
                      <a:pt x="110" y="46"/>
                    </a:cubicBezTo>
                    <a:cubicBezTo>
                      <a:pt x="110" y="46"/>
                      <a:pt x="109" y="46"/>
                      <a:pt x="109" y="46"/>
                    </a:cubicBezTo>
                    <a:cubicBezTo>
                      <a:pt x="109" y="46"/>
                      <a:pt x="109" y="45"/>
                      <a:pt x="109" y="45"/>
                    </a:cubicBezTo>
                    <a:cubicBezTo>
                      <a:pt x="109" y="45"/>
                      <a:pt x="109" y="45"/>
                      <a:pt x="109" y="45"/>
                    </a:cubicBezTo>
                    <a:cubicBezTo>
                      <a:pt x="108" y="45"/>
                      <a:pt x="108" y="45"/>
                      <a:pt x="108" y="45"/>
                    </a:cubicBezTo>
                    <a:cubicBezTo>
                      <a:pt x="108" y="45"/>
                      <a:pt x="108" y="45"/>
                      <a:pt x="108" y="44"/>
                    </a:cubicBezTo>
                    <a:cubicBezTo>
                      <a:pt x="108" y="44"/>
                      <a:pt x="108" y="44"/>
                      <a:pt x="108" y="44"/>
                    </a:cubicBezTo>
                    <a:cubicBezTo>
                      <a:pt x="107" y="44"/>
                      <a:pt x="107" y="44"/>
                      <a:pt x="107" y="44"/>
                    </a:cubicBezTo>
                    <a:cubicBezTo>
                      <a:pt x="107" y="44"/>
                      <a:pt x="107" y="44"/>
                      <a:pt x="106" y="45"/>
                    </a:cubicBezTo>
                    <a:cubicBezTo>
                      <a:pt x="105" y="46"/>
                      <a:pt x="103" y="46"/>
                      <a:pt x="102" y="46"/>
                    </a:cubicBezTo>
                    <a:cubicBezTo>
                      <a:pt x="100" y="46"/>
                      <a:pt x="99" y="46"/>
                      <a:pt x="98" y="45"/>
                    </a:cubicBezTo>
                    <a:cubicBezTo>
                      <a:pt x="98" y="43"/>
                      <a:pt x="96" y="37"/>
                      <a:pt x="99" y="34"/>
                    </a:cubicBezTo>
                    <a:cubicBezTo>
                      <a:pt x="99" y="34"/>
                      <a:pt x="100" y="33"/>
                      <a:pt x="100" y="32"/>
                    </a:cubicBezTo>
                    <a:cubicBezTo>
                      <a:pt x="100" y="32"/>
                      <a:pt x="100" y="32"/>
                      <a:pt x="100" y="32"/>
                    </a:cubicBezTo>
                    <a:cubicBezTo>
                      <a:pt x="101" y="31"/>
                      <a:pt x="101" y="31"/>
                      <a:pt x="102" y="30"/>
                    </a:cubicBezTo>
                    <a:cubicBezTo>
                      <a:pt x="102" y="30"/>
                      <a:pt x="102" y="30"/>
                      <a:pt x="102" y="30"/>
                    </a:cubicBezTo>
                    <a:cubicBezTo>
                      <a:pt x="102" y="29"/>
                      <a:pt x="103" y="29"/>
                      <a:pt x="103" y="28"/>
                    </a:cubicBezTo>
                    <a:cubicBezTo>
                      <a:pt x="103" y="28"/>
                      <a:pt x="103" y="28"/>
                      <a:pt x="103" y="28"/>
                    </a:cubicBezTo>
                    <a:cubicBezTo>
                      <a:pt x="103" y="28"/>
                      <a:pt x="104" y="27"/>
                      <a:pt x="104" y="27"/>
                    </a:cubicBezTo>
                    <a:cubicBezTo>
                      <a:pt x="104" y="27"/>
                      <a:pt x="104" y="27"/>
                      <a:pt x="104" y="27"/>
                    </a:cubicBezTo>
                    <a:cubicBezTo>
                      <a:pt x="102" y="24"/>
                      <a:pt x="99" y="22"/>
                      <a:pt x="97" y="19"/>
                    </a:cubicBezTo>
                    <a:cubicBezTo>
                      <a:pt x="89" y="11"/>
                      <a:pt x="83" y="5"/>
                      <a:pt x="81" y="4"/>
                    </a:cubicBezTo>
                    <a:cubicBezTo>
                      <a:pt x="80" y="4"/>
                      <a:pt x="78" y="4"/>
                      <a:pt x="76" y="4"/>
                    </a:cubicBezTo>
                    <a:cubicBezTo>
                      <a:pt x="75" y="5"/>
                      <a:pt x="74" y="5"/>
                      <a:pt x="72" y="5"/>
                    </a:cubicBezTo>
                    <a:cubicBezTo>
                      <a:pt x="71" y="5"/>
                      <a:pt x="70" y="5"/>
                      <a:pt x="70" y="4"/>
                    </a:cubicBezTo>
                    <a:cubicBezTo>
                      <a:pt x="69" y="4"/>
                      <a:pt x="69" y="4"/>
                      <a:pt x="69" y="4"/>
                    </a:cubicBezTo>
                    <a:cubicBezTo>
                      <a:pt x="68" y="3"/>
                      <a:pt x="68" y="3"/>
                      <a:pt x="68" y="3"/>
                    </a:cubicBezTo>
                    <a:cubicBezTo>
                      <a:pt x="68" y="3"/>
                      <a:pt x="67" y="4"/>
                      <a:pt x="66" y="4"/>
                    </a:cubicBezTo>
                    <a:cubicBezTo>
                      <a:pt x="65" y="5"/>
                      <a:pt x="64" y="5"/>
                      <a:pt x="63" y="5"/>
                    </a:cubicBezTo>
                    <a:cubicBezTo>
                      <a:pt x="61" y="5"/>
                      <a:pt x="60" y="4"/>
                      <a:pt x="59" y="2"/>
                    </a:cubicBezTo>
                    <a:cubicBezTo>
                      <a:pt x="58" y="2"/>
                      <a:pt x="58" y="2"/>
                      <a:pt x="58" y="1"/>
                    </a:cubicBezTo>
                    <a:cubicBezTo>
                      <a:pt x="56" y="0"/>
                      <a:pt x="55" y="0"/>
                      <a:pt x="54" y="2"/>
                    </a:cubicBezTo>
                    <a:cubicBezTo>
                      <a:pt x="53" y="5"/>
                      <a:pt x="52" y="7"/>
                      <a:pt x="51" y="7"/>
                    </a:cubicBezTo>
                    <a:cubicBezTo>
                      <a:pt x="50" y="7"/>
                      <a:pt x="49" y="7"/>
                      <a:pt x="49" y="6"/>
                    </a:cubicBezTo>
                    <a:cubicBezTo>
                      <a:pt x="49" y="6"/>
                      <a:pt x="48" y="6"/>
                      <a:pt x="45" y="6"/>
                    </a:cubicBezTo>
                    <a:cubicBezTo>
                      <a:pt x="44" y="6"/>
                      <a:pt x="44" y="6"/>
                      <a:pt x="43" y="6"/>
                    </a:cubicBezTo>
                    <a:cubicBezTo>
                      <a:pt x="43" y="6"/>
                      <a:pt x="42" y="6"/>
                      <a:pt x="42" y="6"/>
                    </a:cubicBezTo>
                    <a:cubicBezTo>
                      <a:pt x="42" y="6"/>
                      <a:pt x="41" y="6"/>
                      <a:pt x="41" y="6"/>
                    </a:cubicBezTo>
                    <a:cubicBezTo>
                      <a:pt x="41" y="6"/>
                      <a:pt x="41" y="6"/>
                      <a:pt x="41" y="7"/>
                    </a:cubicBezTo>
                    <a:cubicBezTo>
                      <a:pt x="41" y="7"/>
                      <a:pt x="41" y="8"/>
                      <a:pt x="41" y="8"/>
                    </a:cubicBezTo>
                    <a:cubicBezTo>
                      <a:pt x="41" y="8"/>
                      <a:pt x="41" y="9"/>
                      <a:pt x="41" y="9"/>
                    </a:cubicBezTo>
                    <a:cubicBezTo>
                      <a:pt x="40" y="9"/>
                      <a:pt x="40" y="10"/>
                      <a:pt x="40" y="10"/>
                    </a:cubicBezTo>
                    <a:cubicBezTo>
                      <a:pt x="40" y="11"/>
                      <a:pt x="40" y="11"/>
                      <a:pt x="40" y="11"/>
                    </a:cubicBezTo>
                    <a:cubicBezTo>
                      <a:pt x="40" y="12"/>
                      <a:pt x="39" y="12"/>
                      <a:pt x="39" y="12"/>
                    </a:cubicBezTo>
                    <a:cubicBezTo>
                      <a:pt x="39" y="13"/>
                      <a:pt x="39" y="14"/>
                      <a:pt x="38" y="14"/>
                    </a:cubicBezTo>
                    <a:cubicBezTo>
                      <a:pt x="38" y="16"/>
                      <a:pt x="37" y="17"/>
                      <a:pt x="37" y="18"/>
                    </a:cubicBezTo>
                    <a:cubicBezTo>
                      <a:pt x="37" y="22"/>
                      <a:pt x="34" y="25"/>
                      <a:pt x="31" y="25"/>
                    </a:cubicBezTo>
                    <a:cubicBezTo>
                      <a:pt x="30" y="25"/>
                      <a:pt x="29" y="27"/>
                      <a:pt x="28" y="29"/>
                    </a:cubicBezTo>
                    <a:cubicBezTo>
                      <a:pt x="27" y="30"/>
                      <a:pt x="26" y="32"/>
                      <a:pt x="25" y="33"/>
                    </a:cubicBezTo>
                    <a:cubicBezTo>
                      <a:pt x="24" y="34"/>
                      <a:pt x="23" y="36"/>
                      <a:pt x="23" y="38"/>
                    </a:cubicBezTo>
                    <a:cubicBezTo>
                      <a:pt x="23" y="40"/>
                      <a:pt x="23" y="43"/>
                      <a:pt x="21" y="44"/>
                    </a:cubicBezTo>
                    <a:cubicBezTo>
                      <a:pt x="20" y="45"/>
                      <a:pt x="19" y="45"/>
                      <a:pt x="18" y="46"/>
                    </a:cubicBezTo>
                    <a:cubicBezTo>
                      <a:pt x="17" y="46"/>
                      <a:pt x="16" y="47"/>
                      <a:pt x="16" y="47"/>
                    </a:cubicBezTo>
                    <a:cubicBezTo>
                      <a:pt x="16" y="47"/>
                      <a:pt x="16" y="47"/>
                      <a:pt x="16" y="48"/>
                    </a:cubicBezTo>
                    <a:cubicBezTo>
                      <a:pt x="18" y="49"/>
                      <a:pt x="17" y="51"/>
                      <a:pt x="15" y="54"/>
                    </a:cubicBezTo>
                    <a:cubicBezTo>
                      <a:pt x="14" y="55"/>
                      <a:pt x="13" y="57"/>
                      <a:pt x="13" y="59"/>
                    </a:cubicBezTo>
                    <a:cubicBezTo>
                      <a:pt x="13" y="60"/>
                      <a:pt x="13" y="71"/>
                      <a:pt x="11" y="72"/>
                    </a:cubicBezTo>
                    <a:cubicBezTo>
                      <a:pt x="11" y="73"/>
                      <a:pt x="10" y="72"/>
                      <a:pt x="8" y="72"/>
                    </a:cubicBezTo>
                    <a:cubicBezTo>
                      <a:pt x="8" y="72"/>
                      <a:pt x="7" y="72"/>
                      <a:pt x="6" y="72"/>
                    </a:cubicBezTo>
                    <a:cubicBezTo>
                      <a:pt x="4" y="72"/>
                      <a:pt x="3" y="73"/>
                      <a:pt x="3" y="73"/>
                    </a:cubicBezTo>
                    <a:cubicBezTo>
                      <a:pt x="3" y="75"/>
                      <a:pt x="2" y="77"/>
                      <a:pt x="1" y="77"/>
                    </a:cubicBezTo>
                    <a:cubicBezTo>
                      <a:pt x="0" y="78"/>
                      <a:pt x="0" y="78"/>
                      <a:pt x="0" y="79"/>
                    </a:cubicBezTo>
                    <a:cubicBezTo>
                      <a:pt x="1" y="80"/>
                      <a:pt x="3" y="81"/>
                      <a:pt x="5" y="81"/>
                    </a:cubicBezTo>
                    <a:cubicBezTo>
                      <a:pt x="7" y="82"/>
                      <a:pt x="10" y="83"/>
                      <a:pt x="11" y="85"/>
                    </a:cubicBezTo>
                    <a:cubicBezTo>
                      <a:pt x="11" y="86"/>
                      <a:pt x="13" y="88"/>
                      <a:pt x="15" y="89"/>
                    </a:cubicBezTo>
                    <a:cubicBezTo>
                      <a:pt x="17" y="92"/>
                      <a:pt x="19" y="94"/>
                      <a:pt x="21" y="97"/>
                    </a:cubicBezTo>
                    <a:cubicBezTo>
                      <a:pt x="23" y="103"/>
                      <a:pt x="28" y="105"/>
                      <a:pt x="30" y="105"/>
                    </a:cubicBezTo>
                    <a:cubicBezTo>
                      <a:pt x="31" y="105"/>
                      <a:pt x="32" y="106"/>
                      <a:pt x="32" y="106"/>
                    </a:cubicBezTo>
                    <a:cubicBezTo>
                      <a:pt x="33" y="107"/>
                      <a:pt x="32" y="109"/>
                      <a:pt x="32" y="112"/>
                    </a:cubicBezTo>
                    <a:cubicBezTo>
                      <a:pt x="32" y="112"/>
                      <a:pt x="32" y="113"/>
                      <a:pt x="31" y="114"/>
                    </a:cubicBezTo>
                    <a:cubicBezTo>
                      <a:pt x="31" y="114"/>
                      <a:pt x="31" y="114"/>
                      <a:pt x="31" y="114"/>
                    </a:cubicBezTo>
                    <a:cubicBezTo>
                      <a:pt x="31" y="115"/>
                      <a:pt x="31" y="115"/>
                      <a:pt x="31" y="115"/>
                    </a:cubicBezTo>
                    <a:cubicBezTo>
                      <a:pt x="31" y="115"/>
                      <a:pt x="31" y="116"/>
                      <a:pt x="32" y="116"/>
                    </a:cubicBezTo>
                    <a:cubicBezTo>
                      <a:pt x="32" y="116"/>
                      <a:pt x="33" y="116"/>
                      <a:pt x="33" y="116"/>
                    </a:cubicBezTo>
                    <a:cubicBezTo>
                      <a:pt x="33" y="116"/>
                      <a:pt x="33" y="116"/>
                      <a:pt x="34" y="116"/>
                    </a:cubicBezTo>
                    <a:cubicBezTo>
                      <a:pt x="34" y="117"/>
                      <a:pt x="34" y="117"/>
                      <a:pt x="34" y="117"/>
                    </a:cubicBezTo>
                    <a:cubicBezTo>
                      <a:pt x="35" y="117"/>
                      <a:pt x="36" y="117"/>
                      <a:pt x="37" y="117"/>
                    </a:cubicBezTo>
                    <a:cubicBezTo>
                      <a:pt x="37" y="117"/>
                      <a:pt x="37" y="117"/>
                      <a:pt x="38" y="117"/>
                    </a:cubicBezTo>
                    <a:cubicBezTo>
                      <a:pt x="41" y="117"/>
                      <a:pt x="44" y="118"/>
                      <a:pt x="46" y="119"/>
                    </a:cubicBezTo>
                    <a:cubicBezTo>
                      <a:pt x="49" y="122"/>
                      <a:pt x="56" y="126"/>
                      <a:pt x="58" y="126"/>
                    </a:cubicBezTo>
                    <a:cubicBezTo>
                      <a:pt x="59" y="126"/>
                      <a:pt x="59" y="126"/>
                      <a:pt x="59" y="126"/>
                    </a:cubicBezTo>
                    <a:cubicBezTo>
                      <a:pt x="59" y="126"/>
                      <a:pt x="60" y="126"/>
                      <a:pt x="60" y="126"/>
                    </a:cubicBezTo>
                    <a:cubicBezTo>
                      <a:pt x="60" y="126"/>
                      <a:pt x="61" y="126"/>
                      <a:pt x="61" y="127"/>
                    </a:cubicBezTo>
                    <a:cubicBezTo>
                      <a:pt x="61" y="127"/>
                      <a:pt x="61" y="127"/>
                      <a:pt x="61" y="127"/>
                    </a:cubicBezTo>
                    <a:cubicBezTo>
                      <a:pt x="62" y="127"/>
                      <a:pt x="62" y="127"/>
                      <a:pt x="63" y="127"/>
                    </a:cubicBezTo>
                    <a:cubicBezTo>
                      <a:pt x="63" y="127"/>
                      <a:pt x="63" y="127"/>
                      <a:pt x="63" y="127"/>
                    </a:cubicBezTo>
                    <a:cubicBezTo>
                      <a:pt x="64" y="127"/>
                      <a:pt x="64" y="127"/>
                      <a:pt x="65" y="127"/>
                    </a:cubicBezTo>
                    <a:cubicBezTo>
                      <a:pt x="65" y="127"/>
                      <a:pt x="65" y="127"/>
                      <a:pt x="65" y="127"/>
                    </a:cubicBezTo>
                    <a:cubicBezTo>
                      <a:pt x="66" y="127"/>
                      <a:pt x="67" y="127"/>
                      <a:pt x="67" y="127"/>
                    </a:cubicBezTo>
                    <a:cubicBezTo>
                      <a:pt x="67" y="127"/>
                      <a:pt x="68" y="128"/>
                      <a:pt x="68" y="128"/>
                    </a:cubicBezTo>
                    <a:cubicBezTo>
                      <a:pt x="68" y="128"/>
                      <a:pt x="69" y="128"/>
                      <a:pt x="69" y="128"/>
                    </a:cubicBezTo>
                    <a:cubicBezTo>
                      <a:pt x="69" y="128"/>
                      <a:pt x="69" y="128"/>
                      <a:pt x="70" y="128"/>
                    </a:cubicBezTo>
                    <a:cubicBezTo>
                      <a:pt x="70" y="128"/>
                      <a:pt x="70" y="128"/>
                      <a:pt x="71" y="128"/>
                    </a:cubicBezTo>
                    <a:cubicBezTo>
                      <a:pt x="71" y="128"/>
                      <a:pt x="71" y="128"/>
                      <a:pt x="71" y="128"/>
                    </a:cubicBezTo>
                    <a:cubicBezTo>
                      <a:pt x="71" y="129"/>
                      <a:pt x="72" y="129"/>
                      <a:pt x="72" y="129"/>
                    </a:cubicBezTo>
                    <a:cubicBezTo>
                      <a:pt x="72" y="129"/>
                      <a:pt x="73" y="128"/>
                      <a:pt x="73" y="127"/>
                    </a:cubicBezTo>
                    <a:cubicBezTo>
                      <a:pt x="75" y="126"/>
                      <a:pt x="76" y="124"/>
                      <a:pt x="78" y="123"/>
                    </a:cubicBezTo>
                    <a:cubicBezTo>
                      <a:pt x="81" y="121"/>
                      <a:pt x="85" y="120"/>
                      <a:pt x="87" y="120"/>
                    </a:cubicBezTo>
                    <a:cubicBezTo>
                      <a:pt x="88" y="120"/>
                      <a:pt x="89" y="121"/>
                      <a:pt x="89" y="121"/>
                    </a:cubicBezTo>
                    <a:cubicBezTo>
                      <a:pt x="90" y="122"/>
                      <a:pt x="92" y="124"/>
                      <a:pt x="94" y="123"/>
                    </a:cubicBezTo>
                    <a:cubicBezTo>
                      <a:pt x="95" y="122"/>
                      <a:pt x="97" y="122"/>
                      <a:pt x="99" y="121"/>
                    </a:cubicBezTo>
                    <a:cubicBezTo>
                      <a:pt x="99" y="121"/>
                      <a:pt x="99" y="121"/>
                      <a:pt x="99" y="121"/>
                    </a:cubicBezTo>
                    <a:cubicBezTo>
                      <a:pt x="99" y="121"/>
                      <a:pt x="99" y="121"/>
                      <a:pt x="99" y="121"/>
                    </a:cubicBezTo>
                    <a:cubicBezTo>
                      <a:pt x="102" y="121"/>
                      <a:pt x="102" y="121"/>
                      <a:pt x="102" y="121"/>
                    </a:cubicBezTo>
                    <a:cubicBezTo>
                      <a:pt x="102" y="121"/>
                      <a:pt x="102" y="121"/>
                      <a:pt x="102" y="121"/>
                    </a:cubicBezTo>
                    <a:cubicBezTo>
                      <a:pt x="105" y="120"/>
                      <a:pt x="108" y="120"/>
                      <a:pt x="109" y="120"/>
                    </a:cubicBezTo>
                    <a:cubicBezTo>
                      <a:pt x="109" y="120"/>
                      <a:pt x="111" y="119"/>
                      <a:pt x="112" y="118"/>
                    </a:cubicBezTo>
                    <a:cubicBezTo>
                      <a:pt x="114" y="116"/>
                      <a:pt x="119" y="112"/>
                      <a:pt x="124" y="112"/>
                    </a:cubicBezTo>
                    <a:cubicBezTo>
                      <a:pt x="125" y="112"/>
                      <a:pt x="127" y="112"/>
                      <a:pt x="128" y="112"/>
                    </a:cubicBezTo>
                    <a:cubicBezTo>
                      <a:pt x="131" y="112"/>
                      <a:pt x="133" y="113"/>
                      <a:pt x="135" y="110"/>
                    </a:cubicBezTo>
                    <a:cubicBezTo>
                      <a:pt x="138" y="107"/>
                      <a:pt x="163" y="82"/>
                      <a:pt x="165" y="80"/>
                    </a:cubicBezTo>
                    <a:cubicBezTo>
                      <a:pt x="165" y="80"/>
                      <a:pt x="166" y="80"/>
                      <a:pt x="166" y="80"/>
                    </a:cubicBezTo>
                    <a:cubicBezTo>
                      <a:pt x="165" y="80"/>
                      <a:pt x="164" y="79"/>
                      <a:pt x="162" y="79"/>
                    </a:cubicBezTo>
                    <a:cubicBezTo>
                      <a:pt x="160" y="79"/>
                      <a:pt x="155" y="79"/>
                      <a:pt x="146" y="76"/>
                    </a:cubicBezTo>
                    <a:cubicBezTo>
                      <a:pt x="138" y="72"/>
                      <a:pt x="126" y="68"/>
                      <a:pt x="124" y="68"/>
                    </a:cubicBezTo>
                    <a:cubicBezTo>
                      <a:pt x="122" y="67"/>
                      <a:pt x="120" y="66"/>
                      <a:pt x="119" y="64"/>
                    </a:cubicBezTo>
                    <a:cubicBezTo>
                      <a:pt x="118" y="63"/>
                      <a:pt x="117" y="61"/>
                      <a:pt x="116" y="61"/>
                    </a:cubicBezTo>
                    <a:cubicBezTo>
                      <a:pt x="113" y="60"/>
                      <a:pt x="109" y="52"/>
                      <a:pt x="108" y="50"/>
                    </a:cubicBezTo>
                    <a:cubicBezTo>
                      <a:pt x="108" y="50"/>
                      <a:pt x="108" y="50"/>
                      <a:pt x="108" y="49"/>
                    </a:cubicBezTo>
                    <a:cubicBezTo>
                      <a:pt x="108" y="49"/>
                      <a:pt x="108" y="49"/>
                      <a:pt x="108" y="49"/>
                    </a:cubicBezTo>
                    <a:cubicBezTo>
                      <a:pt x="108" y="49"/>
                      <a:pt x="108" y="48"/>
                      <a:pt x="109" y="48"/>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09" name="Freeform 201">
                <a:extLst>
                  <a:ext uri="{FF2B5EF4-FFF2-40B4-BE49-F238E27FC236}">
                    <a16:creationId xmlns:a16="http://schemas.microsoft.com/office/drawing/2014/main" id="{539818A8-B0C3-4A6E-A75D-229C3198748C}"/>
                  </a:ext>
                </a:extLst>
              </p:cNvPr>
              <p:cNvSpPr>
                <a:spLocks/>
              </p:cNvSpPr>
              <p:nvPr/>
            </p:nvSpPr>
            <p:spPr bwMode="auto">
              <a:xfrm>
                <a:off x="6645334" y="4090628"/>
                <a:ext cx="458989" cy="558574"/>
              </a:xfrm>
              <a:custGeom>
                <a:avLst/>
                <a:gdLst>
                  <a:gd name="T0" fmla="*/ 143 w 183"/>
                  <a:gd name="T1" fmla="*/ 200 h 226"/>
                  <a:gd name="T2" fmla="*/ 135 w 183"/>
                  <a:gd name="T3" fmla="*/ 189 h 226"/>
                  <a:gd name="T4" fmla="*/ 121 w 183"/>
                  <a:gd name="T5" fmla="*/ 178 h 226"/>
                  <a:gd name="T6" fmla="*/ 128 w 183"/>
                  <a:gd name="T7" fmla="*/ 168 h 226"/>
                  <a:gd name="T8" fmla="*/ 133 w 183"/>
                  <a:gd name="T9" fmla="*/ 157 h 226"/>
                  <a:gd name="T10" fmla="*/ 136 w 183"/>
                  <a:gd name="T11" fmla="*/ 145 h 226"/>
                  <a:gd name="T12" fmla="*/ 143 w 183"/>
                  <a:gd name="T13" fmla="*/ 136 h 226"/>
                  <a:gd name="T14" fmla="*/ 153 w 183"/>
                  <a:gd name="T15" fmla="*/ 121 h 226"/>
                  <a:gd name="T16" fmla="*/ 161 w 183"/>
                  <a:gd name="T17" fmla="*/ 103 h 226"/>
                  <a:gd name="T18" fmla="*/ 161 w 183"/>
                  <a:gd name="T19" fmla="*/ 102 h 226"/>
                  <a:gd name="T20" fmla="*/ 162 w 183"/>
                  <a:gd name="T21" fmla="*/ 87 h 226"/>
                  <a:gd name="T22" fmla="*/ 172 w 183"/>
                  <a:gd name="T23" fmla="*/ 70 h 226"/>
                  <a:gd name="T24" fmla="*/ 177 w 183"/>
                  <a:gd name="T25" fmla="*/ 66 h 226"/>
                  <a:gd name="T26" fmla="*/ 181 w 183"/>
                  <a:gd name="T27" fmla="*/ 63 h 226"/>
                  <a:gd name="T28" fmla="*/ 176 w 183"/>
                  <a:gd name="T29" fmla="*/ 55 h 226"/>
                  <a:gd name="T30" fmla="*/ 167 w 183"/>
                  <a:gd name="T31" fmla="*/ 18 h 226"/>
                  <a:gd name="T32" fmla="*/ 151 w 183"/>
                  <a:gd name="T33" fmla="*/ 0 h 226"/>
                  <a:gd name="T34" fmla="*/ 149 w 183"/>
                  <a:gd name="T35" fmla="*/ 2 h 226"/>
                  <a:gd name="T36" fmla="*/ 147 w 183"/>
                  <a:gd name="T37" fmla="*/ 3 h 226"/>
                  <a:gd name="T38" fmla="*/ 144 w 183"/>
                  <a:gd name="T39" fmla="*/ 5 h 226"/>
                  <a:gd name="T40" fmla="*/ 131 w 183"/>
                  <a:gd name="T41" fmla="*/ 16 h 226"/>
                  <a:gd name="T42" fmla="*/ 110 w 183"/>
                  <a:gd name="T43" fmla="*/ 13 h 226"/>
                  <a:gd name="T44" fmla="*/ 33 w 183"/>
                  <a:gd name="T45" fmla="*/ 14 h 226"/>
                  <a:gd name="T46" fmla="*/ 23 w 183"/>
                  <a:gd name="T47" fmla="*/ 42 h 226"/>
                  <a:gd name="T48" fmla="*/ 21 w 183"/>
                  <a:gd name="T49" fmla="*/ 86 h 226"/>
                  <a:gd name="T50" fmla="*/ 7 w 183"/>
                  <a:gd name="T51" fmla="*/ 99 h 226"/>
                  <a:gd name="T52" fmla="*/ 1 w 183"/>
                  <a:gd name="T53" fmla="*/ 108 h 226"/>
                  <a:gd name="T54" fmla="*/ 1 w 183"/>
                  <a:gd name="T55" fmla="*/ 119 h 226"/>
                  <a:gd name="T56" fmla="*/ 6 w 183"/>
                  <a:gd name="T57" fmla="*/ 127 h 226"/>
                  <a:gd name="T58" fmla="*/ 6 w 183"/>
                  <a:gd name="T59" fmla="*/ 131 h 226"/>
                  <a:gd name="T60" fmla="*/ 7 w 183"/>
                  <a:gd name="T61" fmla="*/ 133 h 226"/>
                  <a:gd name="T62" fmla="*/ 8 w 183"/>
                  <a:gd name="T63" fmla="*/ 134 h 226"/>
                  <a:gd name="T64" fmla="*/ 10 w 183"/>
                  <a:gd name="T65" fmla="*/ 135 h 226"/>
                  <a:gd name="T66" fmla="*/ 10 w 183"/>
                  <a:gd name="T67" fmla="*/ 141 h 226"/>
                  <a:gd name="T68" fmla="*/ 15 w 183"/>
                  <a:gd name="T69" fmla="*/ 147 h 226"/>
                  <a:gd name="T70" fmla="*/ 17 w 183"/>
                  <a:gd name="T71" fmla="*/ 149 h 226"/>
                  <a:gd name="T72" fmla="*/ 18 w 183"/>
                  <a:gd name="T73" fmla="*/ 151 h 226"/>
                  <a:gd name="T74" fmla="*/ 19 w 183"/>
                  <a:gd name="T75" fmla="*/ 154 h 226"/>
                  <a:gd name="T76" fmla="*/ 17 w 183"/>
                  <a:gd name="T77" fmla="*/ 165 h 226"/>
                  <a:gd name="T78" fmla="*/ 23 w 183"/>
                  <a:gd name="T79" fmla="*/ 169 h 226"/>
                  <a:gd name="T80" fmla="*/ 38 w 183"/>
                  <a:gd name="T81" fmla="*/ 182 h 226"/>
                  <a:gd name="T82" fmla="*/ 49 w 183"/>
                  <a:gd name="T83" fmla="*/ 195 h 226"/>
                  <a:gd name="T84" fmla="*/ 59 w 183"/>
                  <a:gd name="T85" fmla="*/ 207 h 226"/>
                  <a:gd name="T86" fmla="*/ 60 w 183"/>
                  <a:gd name="T87" fmla="*/ 208 h 226"/>
                  <a:gd name="T88" fmla="*/ 61 w 183"/>
                  <a:gd name="T89" fmla="*/ 209 h 226"/>
                  <a:gd name="T90" fmla="*/ 66 w 183"/>
                  <a:gd name="T91" fmla="*/ 215 h 226"/>
                  <a:gd name="T92" fmla="*/ 72 w 183"/>
                  <a:gd name="T93" fmla="*/ 215 h 226"/>
                  <a:gd name="T94" fmla="*/ 83 w 183"/>
                  <a:gd name="T95" fmla="*/ 214 h 226"/>
                  <a:gd name="T96" fmla="*/ 92 w 183"/>
                  <a:gd name="T97" fmla="*/ 220 h 226"/>
                  <a:gd name="T98" fmla="*/ 95 w 183"/>
                  <a:gd name="T99" fmla="*/ 223 h 226"/>
                  <a:gd name="T100" fmla="*/ 98 w 183"/>
                  <a:gd name="T101" fmla="*/ 225 h 226"/>
                  <a:gd name="T102" fmla="*/ 103 w 183"/>
                  <a:gd name="T103" fmla="*/ 223 h 226"/>
                  <a:gd name="T104" fmla="*/ 105 w 183"/>
                  <a:gd name="T105" fmla="*/ 223 h 226"/>
                  <a:gd name="T106" fmla="*/ 110 w 183"/>
                  <a:gd name="T107" fmla="*/ 225 h 226"/>
                  <a:gd name="T108" fmla="*/ 122 w 183"/>
                  <a:gd name="T109" fmla="*/ 223 h 226"/>
                  <a:gd name="T110" fmla="*/ 130 w 183"/>
                  <a:gd name="T111" fmla="*/ 220 h 226"/>
                  <a:gd name="T112" fmla="*/ 141 w 183"/>
                  <a:gd name="T113" fmla="*/ 211 h 226"/>
                  <a:gd name="T114" fmla="*/ 151 w 183"/>
                  <a:gd name="T115" fmla="*/ 212 h 226"/>
                  <a:gd name="T116" fmla="*/ 151 w 183"/>
                  <a:gd name="T117" fmla="*/ 21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3" h="226">
                    <a:moveTo>
                      <a:pt x="152" y="205"/>
                    </a:moveTo>
                    <a:cubicBezTo>
                      <a:pt x="152" y="205"/>
                      <a:pt x="152" y="205"/>
                      <a:pt x="152" y="205"/>
                    </a:cubicBezTo>
                    <a:cubicBezTo>
                      <a:pt x="150" y="205"/>
                      <a:pt x="146" y="203"/>
                      <a:pt x="143" y="200"/>
                    </a:cubicBezTo>
                    <a:cubicBezTo>
                      <a:pt x="142" y="199"/>
                      <a:pt x="141" y="198"/>
                      <a:pt x="141" y="196"/>
                    </a:cubicBezTo>
                    <a:cubicBezTo>
                      <a:pt x="141" y="195"/>
                      <a:pt x="140" y="195"/>
                      <a:pt x="140" y="194"/>
                    </a:cubicBezTo>
                    <a:cubicBezTo>
                      <a:pt x="139" y="192"/>
                      <a:pt x="137" y="190"/>
                      <a:pt x="135" y="189"/>
                    </a:cubicBezTo>
                    <a:cubicBezTo>
                      <a:pt x="133" y="187"/>
                      <a:pt x="132" y="185"/>
                      <a:pt x="131" y="184"/>
                    </a:cubicBezTo>
                    <a:cubicBezTo>
                      <a:pt x="131" y="182"/>
                      <a:pt x="128" y="182"/>
                      <a:pt x="126" y="181"/>
                    </a:cubicBezTo>
                    <a:cubicBezTo>
                      <a:pt x="124" y="180"/>
                      <a:pt x="122" y="180"/>
                      <a:pt x="121" y="178"/>
                    </a:cubicBezTo>
                    <a:cubicBezTo>
                      <a:pt x="120" y="176"/>
                      <a:pt x="121" y="175"/>
                      <a:pt x="121" y="174"/>
                    </a:cubicBezTo>
                    <a:cubicBezTo>
                      <a:pt x="122" y="173"/>
                      <a:pt x="123" y="173"/>
                      <a:pt x="123" y="171"/>
                    </a:cubicBezTo>
                    <a:cubicBezTo>
                      <a:pt x="123" y="169"/>
                      <a:pt x="124" y="168"/>
                      <a:pt x="128" y="168"/>
                    </a:cubicBezTo>
                    <a:cubicBezTo>
                      <a:pt x="129" y="168"/>
                      <a:pt x="130" y="168"/>
                      <a:pt x="130" y="168"/>
                    </a:cubicBezTo>
                    <a:cubicBezTo>
                      <a:pt x="131" y="168"/>
                      <a:pt x="132" y="168"/>
                      <a:pt x="132" y="168"/>
                    </a:cubicBezTo>
                    <a:cubicBezTo>
                      <a:pt x="132" y="167"/>
                      <a:pt x="133" y="161"/>
                      <a:pt x="133" y="157"/>
                    </a:cubicBezTo>
                    <a:cubicBezTo>
                      <a:pt x="133" y="155"/>
                      <a:pt x="134" y="152"/>
                      <a:pt x="136" y="151"/>
                    </a:cubicBezTo>
                    <a:cubicBezTo>
                      <a:pt x="137" y="149"/>
                      <a:pt x="137" y="148"/>
                      <a:pt x="137" y="147"/>
                    </a:cubicBezTo>
                    <a:cubicBezTo>
                      <a:pt x="136" y="146"/>
                      <a:pt x="136" y="146"/>
                      <a:pt x="136" y="145"/>
                    </a:cubicBezTo>
                    <a:cubicBezTo>
                      <a:pt x="136" y="144"/>
                      <a:pt x="138" y="143"/>
                      <a:pt x="139" y="142"/>
                    </a:cubicBezTo>
                    <a:cubicBezTo>
                      <a:pt x="140" y="142"/>
                      <a:pt x="141" y="141"/>
                      <a:pt x="142" y="141"/>
                    </a:cubicBezTo>
                    <a:cubicBezTo>
                      <a:pt x="143" y="140"/>
                      <a:pt x="143" y="138"/>
                      <a:pt x="143" y="136"/>
                    </a:cubicBezTo>
                    <a:cubicBezTo>
                      <a:pt x="143" y="134"/>
                      <a:pt x="144" y="131"/>
                      <a:pt x="145" y="130"/>
                    </a:cubicBezTo>
                    <a:cubicBezTo>
                      <a:pt x="146" y="129"/>
                      <a:pt x="147" y="127"/>
                      <a:pt x="148" y="125"/>
                    </a:cubicBezTo>
                    <a:cubicBezTo>
                      <a:pt x="150" y="123"/>
                      <a:pt x="151" y="121"/>
                      <a:pt x="153" y="121"/>
                    </a:cubicBezTo>
                    <a:cubicBezTo>
                      <a:pt x="154" y="121"/>
                      <a:pt x="157" y="119"/>
                      <a:pt x="157" y="116"/>
                    </a:cubicBezTo>
                    <a:cubicBezTo>
                      <a:pt x="157" y="115"/>
                      <a:pt x="158" y="113"/>
                      <a:pt x="159" y="111"/>
                    </a:cubicBezTo>
                    <a:cubicBezTo>
                      <a:pt x="160" y="109"/>
                      <a:pt x="161" y="106"/>
                      <a:pt x="161" y="103"/>
                    </a:cubicBezTo>
                    <a:cubicBezTo>
                      <a:pt x="161" y="103"/>
                      <a:pt x="161" y="103"/>
                      <a:pt x="161" y="103"/>
                    </a:cubicBezTo>
                    <a:cubicBezTo>
                      <a:pt x="161" y="102"/>
                      <a:pt x="161" y="102"/>
                      <a:pt x="161" y="102"/>
                    </a:cubicBezTo>
                    <a:cubicBezTo>
                      <a:pt x="161" y="102"/>
                      <a:pt x="161" y="102"/>
                      <a:pt x="161" y="102"/>
                    </a:cubicBezTo>
                    <a:cubicBezTo>
                      <a:pt x="161" y="102"/>
                      <a:pt x="161" y="101"/>
                      <a:pt x="161" y="101"/>
                    </a:cubicBezTo>
                    <a:cubicBezTo>
                      <a:pt x="160" y="98"/>
                      <a:pt x="159" y="95"/>
                      <a:pt x="160" y="92"/>
                    </a:cubicBezTo>
                    <a:cubicBezTo>
                      <a:pt x="160" y="90"/>
                      <a:pt x="161" y="89"/>
                      <a:pt x="162" y="87"/>
                    </a:cubicBezTo>
                    <a:cubicBezTo>
                      <a:pt x="165" y="83"/>
                      <a:pt x="167" y="80"/>
                      <a:pt x="166" y="77"/>
                    </a:cubicBezTo>
                    <a:cubicBezTo>
                      <a:pt x="165" y="74"/>
                      <a:pt x="168" y="72"/>
                      <a:pt x="170" y="71"/>
                    </a:cubicBezTo>
                    <a:cubicBezTo>
                      <a:pt x="171" y="71"/>
                      <a:pt x="172" y="70"/>
                      <a:pt x="172" y="70"/>
                    </a:cubicBezTo>
                    <a:cubicBezTo>
                      <a:pt x="173" y="69"/>
                      <a:pt x="174" y="69"/>
                      <a:pt x="174" y="68"/>
                    </a:cubicBezTo>
                    <a:cubicBezTo>
                      <a:pt x="175" y="68"/>
                      <a:pt x="176" y="67"/>
                      <a:pt x="176" y="67"/>
                    </a:cubicBezTo>
                    <a:cubicBezTo>
                      <a:pt x="177" y="67"/>
                      <a:pt x="177" y="66"/>
                      <a:pt x="177" y="66"/>
                    </a:cubicBezTo>
                    <a:cubicBezTo>
                      <a:pt x="178" y="66"/>
                      <a:pt x="178" y="66"/>
                      <a:pt x="178" y="65"/>
                    </a:cubicBezTo>
                    <a:cubicBezTo>
                      <a:pt x="179" y="65"/>
                      <a:pt x="179" y="65"/>
                      <a:pt x="179" y="64"/>
                    </a:cubicBezTo>
                    <a:cubicBezTo>
                      <a:pt x="180" y="64"/>
                      <a:pt x="180" y="63"/>
                      <a:pt x="181" y="63"/>
                    </a:cubicBezTo>
                    <a:cubicBezTo>
                      <a:pt x="181" y="63"/>
                      <a:pt x="181" y="62"/>
                      <a:pt x="182" y="62"/>
                    </a:cubicBezTo>
                    <a:cubicBezTo>
                      <a:pt x="182" y="61"/>
                      <a:pt x="182" y="61"/>
                      <a:pt x="183" y="60"/>
                    </a:cubicBezTo>
                    <a:cubicBezTo>
                      <a:pt x="180" y="58"/>
                      <a:pt x="178" y="55"/>
                      <a:pt x="176" y="55"/>
                    </a:cubicBezTo>
                    <a:cubicBezTo>
                      <a:pt x="172" y="53"/>
                      <a:pt x="169" y="45"/>
                      <a:pt x="169" y="36"/>
                    </a:cubicBezTo>
                    <a:cubicBezTo>
                      <a:pt x="169" y="30"/>
                      <a:pt x="168" y="24"/>
                      <a:pt x="167" y="21"/>
                    </a:cubicBezTo>
                    <a:cubicBezTo>
                      <a:pt x="167" y="20"/>
                      <a:pt x="167" y="18"/>
                      <a:pt x="167" y="18"/>
                    </a:cubicBezTo>
                    <a:cubicBezTo>
                      <a:pt x="166" y="15"/>
                      <a:pt x="162" y="9"/>
                      <a:pt x="157" y="7"/>
                    </a:cubicBezTo>
                    <a:cubicBezTo>
                      <a:pt x="154" y="5"/>
                      <a:pt x="152" y="3"/>
                      <a:pt x="151" y="0"/>
                    </a:cubicBezTo>
                    <a:cubicBezTo>
                      <a:pt x="151" y="0"/>
                      <a:pt x="151" y="0"/>
                      <a:pt x="151" y="0"/>
                    </a:cubicBezTo>
                    <a:cubicBezTo>
                      <a:pt x="151" y="0"/>
                      <a:pt x="150" y="1"/>
                      <a:pt x="150" y="1"/>
                    </a:cubicBezTo>
                    <a:cubicBezTo>
                      <a:pt x="150" y="1"/>
                      <a:pt x="150" y="2"/>
                      <a:pt x="150" y="2"/>
                    </a:cubicBezTo>
                    <a:cubicBezTo>
                      <a:pt x="149" y="2"/>
                      <a:pt x="149" y="2"/>
                      <a:pt x="149" y="2"/>
                    </a:cubicBezTo>
                    <a:cubicBezTo>
                      <a:pt x="149" y="2"/>
                      <a:pt x="149" y="2"/>
                      <a:pt x="148" y="3"/>
                    </a:cubicBezTo>
                    <a:cubicBezTo>
                      <a:pt x="148" y="3"/>
                      <a:pt x="148" y="3"/>
                      <a:pt x="148" y="3"/>
                    </a:cubicBezTo>
                    <a:cubicBezTo>
                      <a:pt x="148" y="3"/>
                      <a:pt x="147" y="3"/>
                      <a:pt x="147" y="3"/>
                    </a:cubicBezTo>
                    <a:cubicBezTo>
                      <a:pt x="146" y="3"/>
                      <a:pt x="146" y="3"/>
                      <a:pt x="146" y="3"/>
                    </a:cubicBezTo>
                    <a:cubicBezTo>
                      <a:pt x="146" y="3"/>
                      <a:pt x="146" y="3"/>
                      <a:pt x="145" y="3"/>
                    </a:cubicBezTo>
                    <a:cubicBezTo>
                      <a:pt x="145" y="3"/>
                      <a:pt x="144" y="4"/>
                      <a:pt x="144" y="5"/>
                    </a:cubicBezTo>
                    <a:cubicBezTo>
                      <a:pt x="143" y="8"/>
                      <a:pt x="142" y="11"/>
                      <a:pt x="138" y="11"/>
                    </a:cubicBezTo>
                    <a:cubicBezTo>
                      <a:pt x="136" y="11"/>
                      <a:pt x="135" y="12"/>
                      <a:pt x="135" y="13"/>
                    </a:cubicBezTo>
                    <a:cubicBezTo>
                      <a:pt x="134" y="15"/>
                      <a:pt x="133" y="16"/>
                      <a:pt x="131" y="16"/>
                    </a:cubicBezTo>
                    <a:cubicBezTo>
                      <a:pt x="128" y="16"/>
                      <a:pt x="126" y="14"/>
                      <a:pt x="125" y="13"/>
                    </a:cubicBezTo>
                    <a:cubicBezTo>
                      <a:pt x="110" y="13"/>
                      <a:pt x="110" y="13"/>
                      <a:pt x="110" y="13"/>
                    </a:cubicBezTo>
                    <a:cubicBezTo>
                      <a:pt x="110" y="13"/>
                      <a:pt x="110" y="13"/>
                      <a:pt x="110" y="13"/>
                    </a:cubicBezTo>
                    <a:cubicBezTo>
                      <a:pt x="109" y="12"/>
                      <a:pt x="107" y="10"/>
                      <a:pt x="106" y="11"/>
                    </a:cubicBezTo>
                    <a:cubicBezTo>
                      <a:pt x="102" y="14"/>
                      <a:pt x="102" y="14"/>
                      <a:pt x="102" y="14"/>
                    </a:cubicBezTo>
                    <a:cubicBezTo>
                      <a:pt x="33" y="14"/>
                      <a:pt x="33" y="14"/>
                      <a:pt x="33" y="14"/>
                    </a:cubicBezTo>
                    <a:cubicBezTo>
                      <a:pt x="33" y="37"/>
                      <a:pt x="33" y="37"/>
                      <a:pt x="33" y="37"/>
                    </a:cubicBezTo>
                    <a:cubicBezTo>
                      <a:pt x="23" y="37"/>
                      <a:pt x="23" y="37"/>
                      <a:pt x="23" y="37"/>
                    </a:cubicBezTo>
                    <a:cubicBezTo>
                      <a:pt x="23" y="42"/>
                      <a:pt x="23" y="42"/>
                      <a:pt x="23" y="42"/>
                    </a:cubicBezTo>
                    <a:cubicBezTo>
                      <a:pt x="23" y="44"/>
                      <a:pt x="23" y="44"/>
                      <a:pt x="23" y="44"/>
                    </a:cubicBezTo>
                    <a:cubicBezTo>
                      <a:pt x="23" y="73"/>
                      <a:pt x="23" y="73"/>
                      <a:pt x="23" y="73"/>
                    </a:cubicBezTo>
                    <a:cubicBezTo>
                      <a:pt x="23" y="78"/>
                      <a:pt x="23" y="85"/>
                      <a:pt x="21" y="86"/>
                    </a:cubicBezTo>
                    <a:cubicBezTo>
                      <a:pt x="20" y="86"/>
                      <a:pt x="20" y="86"/>
                      <a:pt x="20" y="86"/>
                    </a:cubicBezTo>
                    <a:cubicBezTo>
                      <a:pt x="18" y="87"/>
                      <a:pt x="12" y="89"/>
                      <a:pt x="12" y="91"/>
                    </a:cubicBezTo>
                    <a:cubicBezTo>
                      <a:pt x="12" y="94"/>
                      <a:pt x="11" y="98"/>
                      <a:pt x="7" y="99"/>
                    </a:cubicBezTo>
                    <a:cubicBezTo>
                      <a:pt x="6" y="99"/>
                      <a:pt x="6" y="100"/>
                      <a:pt x="6" y="102"/>
                    </a:cubicBezTo>
                    <a:cubicBezTo>
                      <a:pt x="6" y="104"/>
                      <a:pt x="5" y="107"/>
                      <a:pt x="2" y="107"/>
                    </a:cubicBezTo>
                    <a:cubicBezTo>
                      <a:pt x="1" y="107"/>
                      <a:pt x="1" y="108"/>
                      <a:pt x="1" y="108"/>
                    </a:cubicBezTo>
                    <a:cubicBezTo>
                      <a:pt x="1" y="108"/>
                      <a:pt x="2" y="109"/>
                      <a:pt x="2" y="109"/>
                    </a:cubicBezTo>
                    <a:cubicBezTo>
                      <a:pt x="3" y="111"/>
                      <a:pt x="4" y="114"/>
                      <a:pt x="2" y="115"/>
                    </a:cubicBezTo>
                    <a:cubicBezTo>
                      <a:pt x="1" y="117"/>
                      <a:pt x="0" y="118"/>
                      <a:pt x="1" y="119"/>
                    </a:cubicBezTo>
                    <a:cubicBezTo>
                      <a:pt x="1" y="120"/>
                      <a:pt x="2" y="120"/>
                      <a:pt x="3" y="120"/>
                    </a:cubicBezTo>
                    <a:cubicBezTo>
                      <a:pt x="4" y="120"/>
                      <a:pt x="4" y="120"/>
                      <a:pt x="5" y="121"/>
                    </a:cubicBezTo>
                    <a:cubicBezTo>
                      <a:pt x="6" y="122"/>
                      <a:pt x="6" y="124"/>
                      <a:pt x="6" y="127"/>
                    </a:cubicBezTo>
                    <a:cubicBezTo>
                      <a:pt x="6" y="127"/>
                      <a:pt x="6" y="128"/>
                      <a:pt x="6" y="129"/>
                    </a:cubicBezTo>
                    <a:cubicBezTo>
                      <a:pt x="6" y="130"/>
                      <a:pt x="6" y="130"/>
                      <a:pt x="6" y="131"/>
                    </a:cubicBezTo>
                    <a:cubicBezTo>
                      <a:pt x="6" y="131"/>
                      <a:pt x="6" y="131"/>
                      <a:pt x="6" y="131"/>
                    </a:cubicBezTo>
                    <a:cubicBezTo>
                      <a:pt x="6" y="131"/>
                      <a:pt x="6" y="131"/>
                      <a:pt x="6" y="132"/>
                    </a:cubicBezTo>
                    <a:cubicBezTo>
                      <a:pt x="6" y="132"/>
                      <a:pt x="7" y="132"/>
                      <a:pt x="7" y="132"/>
                    </a:cubicBezTo>
                    <a:cubicBezTo>
                      <a:pt x="7" y="132"/>
                      <a:pt x="7" y="132"/>
                      <a:pt x="7" y="133"/>
                    </a:cubicBezTo>
                    <a:cubicBezTo>
                      <a:pt x="7" y="133"/>
                      <a:pt x="7" y="133"/>
                      <a:pt x="8" y="133"/>
                    </a:cubicBezTo>
                    <a:cubicBezTo>
                      <a:pt x="8" y="133"/>
                      <a:pt x="8" y="133"/>
                      <a:pt x="8" y="133"/>
                    </a:cubicBezTo>
                    <a:cubicBezTo>
                      <a:pt x="8" y="134"/>
                      <a:pt x="8" y="134"/>
                      <a:pt x="8" y="134"/>
                    </a:cubicBezTo>
                    <a:cubicBezTo>
                      <a:pt x="9" y="134"/>
                      <a:pt x="9" y="134"/>
                      <a:pt x="9" y="134"/>
                    </a:cubicBezTo>
                    <a:cubicBezTo>
                      <a:pt x="9" y="134"/>
                      <a:pt x="9" y="134"/>
                      <a:pt x="9" y="134"/>
                    </a:cubicBezTo>
                    <a:cubicBezTo>
                      <a:pt x="10" y="135"/>
                      <a:pt x="10" y="135"/>
                      <a:pt x="10" y="135"/>
                    </a:cubicBezTo>
                    <a:cubicBezTo>
                      <a:pt x="10" y="135"/>
                      <a:pt x="11" y="135"/>
                      <a:pt x="11" y="135"/>
                    </a:cubicBezTo>
                    <a:cubicBezTo>
                      <a:pt x="11" y="136"/>
                      <a:pt x="11" y="136"/>
                      <a:pt x="11" y="136"/>
                    </a:cubicBezTo>
                    <a:cubicBezTo>
                      <a:pt x="10" y="141"/>
                      <a:pt x="10" y="141"/>
                      <a:pt x="10" y="141"/>
                    </a:cubicBezTo>
                    <a:cubicBezTo>
                      <a:pt x="10" y="141"/>
                      <a:pt x="10" y="141"/>
                      <a:pt x="10" y="141"/>
                    </a:cubicBezTo>
                    <a:cubicBezTo>
                      <a:pt x="10" y="141"/>
                      <a:pt x="10" y="141"/>
                      <a:pt x="10" y="141"/>
                    </a:cubicBezTo>
                    <a:cubicBezTo>
                      <a:pt x="11" y="142"/>
                      <a:pt x="13" y="145"/>
                      <a:pt x="15" y="147"/>
                    </a:cubicBezTo>
                    <a:cubicBezTo>
                      <a:pt x="15" y="147"/>
                      <a:pt x="15" y="147"/>
                      <a:pt x="15" y="148"/>
                    </a:cubicBezTo>
                    <a:cubicBezTo>
                      <a:pt x="16" y="148"/>
                      <a:pt x="16" y="148"/>
                      <a:pt x="16" y="149"/>
                    </a:cubicBezTo>
                    <a:cubicBezTo>
                      <a:pt x="16" y="149"/>
                      <a:pt x="16" y="149"/>
                      <a:pt x="17" y="149"/>
                    </a:cubicBezTo>
                    <a:cubicBezTo>
                      <a:pt x="17" y="150"/>
                      <a:pt x="17" y="150"/>
                      <a:pt x="17" y="150"/>
                    </a:cubicBezTo>
                    <a:cubicBezTo>
                      <a:pt x="17" y="150"/>
                      <a:pt x="17" y="150"/>
                      <a:pt x="17" y="151"/>
                    </a:cubicBezTo>
                    <a:cubicBezTo>
                      <a:pt x="18" y="151"/>
                      <a:pt x="18" y="151"/>
                      <a:pt x="18" y="151"/>
                    </a:cubicBezTo>
                    <a:cubicBezTo>
                      <a:pt x="18" y="151"/>
                      <a:pt x="18" y="152"/>
                      <a:pt x="18" y="152"/>
                    </a:cubicBezTo>
                    <a:cubicBezTo>
                      <a:pt x="18" y="152"/>
                      <a:pt x="18" y="152"/>
                      <a:pt x="18" y="152"/>
                    </a:cubicBezTo>
                    <a:cubicBezTo>
                      <a:pt x="18" y="152"/>
                      <a:pt x="19" y="153"/>
                      <a:pt x="19" y="154"/>
                    </a:cubicBezTo>
                    <a:cubicBezTo>
                      <a:pt x="20" y="156"/>
                      <a:pt x="21" y="158"/>
                      <a:pt x="20" y="161"/>
                    </a:cubicBezTo>
                    <a:cubicBezTo>
                      <a:pt x="20" y="162"/>
                      <a:pt x="19" y="162"/>
                      <a:pt x="18" y="163"/>
                    </a:cubicBezTo>
                    <a:cubicBezTo>
                      <a:pt x="17" y="164"/>
                      <a:pt x="17" y="164"/>
                      <a:pt x="17" y="165"/>
                    </a:cubicBezTo>
                    <a:cubicBezTo>
                      <a:pt x="17" y="165"/>
                      <a:pt x="17" y="165"/>
                      <a:pt x="17" y="165"/>
                    </a:cubicBezTo>
                    <a:cubicBezTo>
                      <a:pt x="22" y="166"/>
                      <a:pt x="22" y="166"/>
                      <a:pt x="22" y="166"/>
                    </a:cubicBezTo>
                    <a:cubicBezTo>
                      <a:pt x="23" y="169"/>
                      <a:pt x="23" y="169"/>
                      <a:pt x="23" y="169"/>
                    </a:cubicBezTo>
                    <a:cubicBezTo>
                      <a:pt x="25" y="170"/>
                      <a:pt x="30" y="170"/>
                      <a:pt x="33" y="174"/>
                    </a:cubicBezTo>
                    <a:cubicBezTo>
                      <a:pt x="34" y="175"/>
                      <a:pt x="34" y="176"/>
                      <a:pt x="35" y="177"/>
                    </a:cubicBezTo>
                    <a:cubicBezTo>
                      <a:pt x="37" y="179"/>
                      <a:pt x="38" y="180"/>
                      <a:pt x="38" y="182"/>
                    </a:cubicBezTo>
                    <a:cubicBezTo>
                      <a:pt x="38" y="182"/>
                      <a:pt x="38" y="183"/>
                      <a:pt x="40" y="184"/>
                    </a:cubicBezTo>
                    <a:cubicBezTo>
                      <a:pt x="41" y="185"/>
                      <a:pt x="43" y="186"/>
                      <a:pt x="44" y="187"/>
                    </a:cubicBezTo>
                    <a:cubicBezTo>
                      <a:pt x="49" y="191"/>
                      <a:pt x="49" y="193"/>
                      <a:pt x="49" y="195"/>
                    </a:cubicBezTo>
                    <a:cubicBezTo>
                      <a:pt x="49" y="196"/>
                      <a:pt x="52" y="198"/>
                      <a:pt x="56" y="200"/>
                    </a:cubicBezTo>
                    <a:cubicBezTo>
                      <a:pt x="56" y="200"/>
                      <a:pt x="56" y="200"/>
                      <a:pt x="56" y="200"/>
                    </a:cubicBezTo>
                    <a:cubicBezTo>
                      <a:pt x="59" y="207"/>
                      <a:pt x="59" y="207"/>
                      <a:pt x="59" y="207"/>
                    </a:cubicBezTo>
                    <a:cubicBezTo>
                      <a:pt x="59" y="207"/>
                      <a:pt x="59" y="207"/>
                      <a:pt x="59" y="207"/>
                    </a:cubicBezTo>
                    <a:cubicBezTo>
                      <a:pt x="59" y="207"/>
                      <a:pt x="59" y="207"/>
                      <a:pt x="59" y="207"/>
                    </a:cubicBezTo>
                    <a:cubicBezTo>
                      <a:pt x="60" y="207"/>
                      <a:pt x="60" y="207"/>
                      <a:pt x="60" y="208"/>
                    </a:cubicBezTo>
                    <a:cubicBezTo>
                      <a:pt x="60" y="208"/>
                      <a:pt x="60" y="208"/>
                      <a:pt x="60" y="208"/>
                    </a:cubicBezTo>
                    <a:cubicBezTo>
                      <a:pt x="61" y="208"/>
                      <a:pt x="61" y="208"/>
                      <a:pt x="61" y="209"/>
                    </a:cubicBezTo>
                    <a:cubicBezTo>
                      <a:pt x="61" y="209"/>
                      <a:pt x="61" y="209"/>
                      <a:pt x="61" y="209"/>
                    </a:cubicBezTo>
                    <a:cubicBezTo>
                      <a:pt x="61" y="209"/>
                      <a:pt x="62" y="210"/>
                      <a:pt x="62" y="210"/>
                    </a:cubicBezTo>
                    <a:cubicBezTo>
                      <a:pt x="63" y="212"/>
                      <a:pt x="65" y="214"/>
                      <a:pt x="66" y="215"/>
                    </a:cubicBezTo>
                    <a:cubicBezTo>
                      <a:pt x="66" y="215"/>
                      <a:pt x="66" y="215"/>
                      <a:pt x="66" y="215"/>
                    </a:cubicBezTo>
                    <a:cubicBezTo>
                      <a:pt x="66" y="215"/>
                      <a:pt x="67" y="216"/>
                      <a:pt x="68" y="216"/>
                    </a:cubicBezTo>
                    <a:cubicBezTo>
                      <a:pt x="69" y="216"/>
                      <a:pt x="69" y="216"/>
                      <a:pt x="70" y="216"/>
                    </a:cubicBezTo>
                    <a:cubicBezTo>
                      <a:pt x="71" y="216"/>
                      <a:pt x="71" y="216"/>
                      <a:pt x="72" y="215"/>
                    </a:cubicBezTo>
                    <a:cubicBezTo>
                      <a:pt x="73" y="214"/>
                      <a:pt x="74" y="214"/>
                      <a:pt x="75" y="214"/>
                    </a:cubicBezTo>
                    <a:cubicBezTo>
                      <a:pt x="77" y="214"/>
                      <a:pt x="78" y="215"/>
                      <a:pt x="79" y="215"/>
                    </a:cubicBezTo>
                    <a:cubicBezTo>
                      <a:pt x="80" y="215"/>
                      <a:pt x="82" y="214"/>
                      <a:pt x="83" y="214"/>
                    </a:cubicBezTo>
                    <a:cubicBezTo>
                      <a:pt x="84" y="214"/>
                      <a:pt x="85" y="214"/>
                      <a:pt x="85" y="214"/>
                    </a:cubicBezTo>
                    <a:cubicBezTo>
                      <a:pt x="86" y="215"/>
                      <a:pt x="89" y="217"/>
                      <a:pt x="92" y="220"/>
                    </a:cubicBezTo>
                    <a:cubicBezTo>
                      <a:pt x="92" y="220"/>
                      <a:pt x="92" y="220"/>
                      <a:pt x="92" y="220"/>
                    </a:cubicBezTo>
                    <a:cubicBezTo>
                      <a:pt x="92" y="220"/>
                      <a:pt x="93" y="221"/>
                      <a:pt x="93" y="221"/>
                    </a:cubicBezTo>
                    <a:cubicBezTo>
                      <a:pt x="94" y="221"/>
                      <a:pt x="94" y="222"/>
                      <a:pt x="94" y="222"/>
                    </a:cubicBezTo>
                    <a:cubicBezTo>
                      <a:pt x="94" y="222"/>
                      <a:pt x="95" y="222"/>
                      <a:pt x="95" y="223"/>
                    </a:cubicBezTo>
                    <a:cubicBezTo>
                      <a:pt x="95" y="223"/>
                      <a:pt x="96" y="223"/>
                      <a:pt x="96" y="224"/>
                    </a:cubicBezTo>
                    <a:cubicBezTo>
                      <a:pt x="96" y="224"/>
                      <a:pt x="97" y="224"/>
                      <a:pt x="97" y="224"/>
                    </a:cubicBezTo>
                    <a:cubicBezTo>
                      <a:pt x="97" y="225"/>
                      <a:pt x="98" y="225"/>
                      <a:pt x="98" y="225"/>
                    </a:cubicBezTo>
                    <a:cubicBezTo>
                      <a:pt x="99" y="225"/>
                      <a:pt x="100" y="224"/>
                      <a:pt x="102" y="224"/>
                    </a:cubicBezTo>
                    <a:cubicBezTo>
                      <a:pt x="102" y="224"/>
                      <a:pt x="102" y="224"/>
                      <a:pt x="102" y="224"/>
                    </a:cubicBezTo>
                    <a:cubicBezTo>
                      <a:pt x="103" y="224"/>
                      <a:pt x="103" y="224"/>
                      <a:pt x="103" y="223"/>
                    </a:cubicBezTo>
                    <a:cubicBezTo>
                      <a:pt x="103" y="223"/>
                      <a:pt x="104" y="223"/>
                      <a:pt x="104" y="223"/>
                    </a:cubicBezTo>
                    <a:cubicBezTo>
                      <a:pt x="104" y="223"/>
                      <a:pt x="104" y="223"/>
                      <a:pt x="104" y="223"/>
                    </a:cubicBezTo>
                    <a:cubicBezTo>
                      <a:pt x="105" y="223"/>
                      <a:pt x="105" y="223"/>
                      <a:pt x="105" y="223"/>
                    </a:cubicBezTo>
                    <a:cubicBezTo>
                      <a:pt x="105" y="223"/>
                      <a:pt x="106" y="223"/>
                      <a:pt x="106" y="223"/>
                    </a:cubicBezTo>
                    <a:cubicBezTo>
                      <a:pt x="106" y="223"/>
                      <a:pt x="106" y="223"/>
                      <a:pt x="106" y="223"/>
                    </a:cubicBezTo>
                    <a:cubicBezTo>
                      <a:pt x="108" y="223"/>
                      <a:pt x="109" y="224"/>
                      <a:pt x="110" y="225"/>
                    </a:cubicBezTo>
                    <a:cubicBezTo>
                      <a:pt x="111" y="225"/>
                      <a:pt x="112" y="226"/>
                      <a:pt x="112" y="226"/>
                    </a:cubicBezTo>
                    <a:cubicBezTo>
                      <a:pt x="113" y="224"/>
                      <a:pt x="117" y="222"/>
                      <a:pt x="120" y="222"/>
                    </a:cubicBezTo>
                    <a:cubicBezTo>
                      <a:pt x="121" y="222"/>
                      <a:pt x="121" y="222"/>
                      <a:pt x="122" y="223"/>
                    </a:cubicBezTo>
                    <a:cubicBezTo>
                      <a:pt x="122" y="223"/>
                      <a:pt x="124" y="223"/>
                      <a:pt x="125" y="223"/>
                    </a:cubicBezTo>
                    <a:cubicBezTo>
                      <a:pt x="127" y="223"/>
                      <a:pt x="127" y="223"/>
                      <a:pt x="127" y="223"/>
                    </a:cubicBezTo>
                    <a:cubicBezTo>
                      <a:pt x="127" y="222"/>
                      <a:pt x="129" y="221"/>
                      <a:pt x="130" y="220"/>
                    </a:cubicBezTo>
                    <a:cubicBezTo>
                      <a:pt x="131" y="219"/>
                      <a:pt x="131" y="219"/>
                      <a:pt x="131" y="219"/>
                    </a:cubicBezTo>
                    <a:cubicBezTo>
                      <a:pt x="132" y="218"/>
                      <a:pt x="132" y="218"/>
                      <a:pt x="133" y="217"/>
                    </a:cubicBezTo>
                    <a:cubicBezTo>
                      <a:pt x="133" y="215"/>
                      <a:pt x="138" y="212"/>
                      <a:pt x="141" y="211"/>
                    </a:cubicBezTo>
                    <a:cubicBezTo>
                      <a:pt x="142" y="211"/>
                      <a:pt x="142" y="211"/>
                      <a:pt x="142" y="211"/>
                    </a:cubicBezTo>
                    <a:cubicBezTo>
                      <a:pt x="146" y="210"/>
                      <a:pt x="149" y="210"/>
                      <a:pt x="150" y="212"/>
                    </a:cubicBezTo>
                    <a:cubicBezTo>
                      <a:pt x="150" y="212"/>
                      <a:pt x="150" y="212"/>
                      <a:pt x="151" y="212"/>
                    </a:cubicBezTo>
                    <a:cubicBezTo>
                      <a:pt x="151" y="212"/>
                      <a:pt x="151" y="212"/>
                      <a:pt x="151" y="212"/>
                    </a:cubicBezTo>
                    <a:cubicBezTo>
                      <a:pt x="151" y="212"/>
                      <a:pt x="151" y="213"/>
                      <a:pt x="151" y="213"/>
                    </a:cubicBezTo>
                    <a:cubicBezTo>
                      <a:pt x="151" y="212"/>
                      <a:pt x="151" y="212"/>
                      <a:pt x="151" y="212"/>
                    </a:cubicBezTo>
                    <a:cubicBezTo>
                      <a:pt x="152" y="211"/>
                      <a:pt x="152" y="210"/>
                      <a:pt x="152" y="209"/>
                    </a:cubicBezTo>
                    <a:cubicBezTo>
                      <a:pt x="152" y="208"/>
                      <a:pt x="152" y="206"/>
                      <a:pt x="152" y="205"/>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10" name="Freeform 202">
                <a:extLst>
                  <a:ext uri="{FF2B5EF4-FFF2-40B4-BE49-F238E27FC236}">
                    <a16:creationId xmlns:a16="http://schemas.microsoft.com/office/drawing/2014/main" id="{C8BD5688-ACA2-4A3C-97A7-21B3DDB8A8B3}"/>
                  </a:ext>
                </a:extLst>
              </p:cNvPr>
              <p:cNvSpPr>
                <a:spLocks/>
              </p:cNvSpPr>
              <p:nvPr/>
            </p:nvSpPr>
            <p:spPr bwMode="auto">
              <a:xfrm>
                <a:off x="6943340" y="5024329"/>
                <a:ext cx="85358" cy="205159"/>
              </a:xfrm>
              <a:custGeom>
                <a:avLst/>
                <a:gdLst>
                  <a:gd name="T0" fmla="*/ 32 w 34"/>
                  <a:gd name="T1" fmla="*/ 56 h 83"/>
                  <a:gd name="T2" fmla="*/ 31 w 34"/>
                  <a:gd name="T3" fmla="*/ 55 h 83"/>
                  <a:gd name="T4" fmla="*/ 31 w 34"/>
                  <a:gd name="T5" fmla="*/ 55 h 83"/>
                  <a:gd name="T6" fmla="*/ 30 w 34"/>
                  <a:gd name="T7" fmla="*/ 54 h 83"/>
                  <a:gd name="T8" fmla="*/ 29 w 34"/>
                  <a:gd name="T9" fmla="*/ 53 h 83"/>
                  <a:gd name="T10" fmla="*/ 28 w 34"/>
                  <a:gd name="T11" fmla="*/ 52 h 83"/>
                  <a:gd name="T12" fmla="*/ 27 w 34"/>
                  <a:gd name="T13" fmla="*/ 51 h 83"/>
                  <a:gd name="T14" fmla="*/ 27 w 34"/>
                  <a:gd name="T15" fmla="*/ 51 h 83"/>
                  <a:gd name="T16" fmla="*/ 27 w 34"/>
                  <a:gd name="T17" fmla="*/ 51 h 83"/>
                  <a:gd name="T18" fmla="*/ 24 w 34"/>
                  <a:gd name="T19" fmla="*/ 53 h 83"/>
                  <a:gd name="T20" fmla="*/ 13 w 34"/>
                  <a:gd name="T21" fmla="*/ 34 h 83"/>
                  <a:gd name="T22" fmla="*/ 14 w 34"/>
                  <a:gd name="T23" fmla="*/ 24 h 83"/>
                  <a:gd name="T24" fmla="*/ 14 w 34"/>
                  <a:gd name="T25" fmla="*/ 14 h 83"/>
                  <a:gd name="T26" fmla="*/ 10 w 34"/>
                  <a:gd name="T27" fmla="*/ 0 h 83"/>
                  <a:gd name="T28" fmla="*/ 6 w 34"/>
                  <a:gd name="T29" fmla="*/ 0 h 83"/>
                  <a:gd name="T30" fmla="*/ 7 w 34"/>
                  <a:gd name="T31" fmla="*/ 2 h 83"/>
                  <a:gd name="T32" fmla="*/ 7 w 34"/>
                  <a:gd name="T33" fmla="*/ 2 h 83"/>
                  <a:gd name="T34" fmla="*/ 8 w 34"/>
                  <a:gd name="T35" fmla="*/ 3 h 83"/>
                  <a:gd name="T36" fmla="*/ 8 w 34"/>
                  <a:gd name="T37" fmla="*/ 4 h 83"/>
                  <a:gd name="T38" fmla="*/ 9 w 34"/>
                  <a:gd name="T39" fmla="*/ 5 h 83"/>
                  <a:gd name="T40" fmla="*/ 9 w 34"/>
                  <a:gd name="T41" fmla="*/ 6 h 83"/>
                  <a:gd name="T42" fmla="*/ 9 w 34"/>
                  <a:gd name="T43" fmla="*/ 7 h 83"/>
                  <a:gd name="T44" fmla="*/ 9 w 34"/>
                  <a:gd name="T45" fmla="*/ 7 h 83"/>
                  <a:gd name="T46" fmla="*/ 10 w 34"/>
                  <a:gd name="T47" fmla="*/ 8 h 83"/>
                  <a:gd name="T48" fmla="*/ 10 w 34"/>
                  <a:gd name="T49" fmla="*/ 9 h 83"/>
                  <a:gd name="T50" fmla="*/ 10 w 34"/>
                  <a:gd name="T51" fmla="*/ 10 h 83"/>
                  <a:gd name="T52" fmla="*/ 10 w 34"/>
                  <a:gd name="T53" fmla="*/ 11 h 83"/>
                  <a:gd name="T54" fmla="*/ 10 w 34"/>
                  <a:gd name="T55" fmla="*/ 11 h 83"/>
                  <a:gd name="T56" fmla="*/ 9 w 34"/>
                  <a:gd name="T57" fmla="*/ 12 h 83"/>
                  <a:gd name="T58" fmla="*/ 8 w 34"/>
                  <a:gd name="T59" fmla="*/ 12 h 83"/>
                  <a:gd name="T60" fmla="*/ 7 w 34"/>
                  <a:gd name="T61" fmla="*/ 12 h 83"/>
                  <a:gd name="T62" fmla="*/ 6 w 34"/>
                  <a:gd name="T63" fmla="*/ 13 h 83"/>
                  <a:gd name="T64" fmla="*/ 6 w 34"/>
                  <a:gd name="T65" fmla="*/ 30 h 83"/>
                  <a:gd name="T66" fmla="*/ 7 w 34"/>
                  <a:gd name="T67" fmla="*/ 31 h 83"/>
                  <a:gd name="T68" fmla="*/ 7 w 34"/>
                  <a:gd name="T69" fmla="*/ 32 h 83"/>
                  <a:gd name="T70" fmla="*/ 4 w 34"/>
                  <a:gd name="T71" fmla="*/ 33 h 83"/>
                  <a:gd name="T72" fmla="*/ 2 w 34"/>
                  <a:gd name="T73" fmla="*/ 34 h 83"/>
                  <a:gd name="T74" fmla="*/ 0 w 34"/>
                  <a:gd name="T75" fmla="*/ 45 h 83"/>
                  <a:gd name="T76" fmla="*/ 1 w 34"/>
                  <a:gd name="T77" fmla="*/ 47 h 83"/>
                  <a:gd name="T78" fmla="*/ 2 w 34"/>
                  <a:gd name="T79" fmla="*/ 49 h 83"/>
                  <a:gd name="T80" fmla="*/ 3 w 34"/>
                  <a:gd name="T81" fmla="*/ 49 h 83"/>
                  <a:gd name="T82" fmla="*/ 3 w 34"/>
                  <a:gd name="T83" fmla="*/ 49 h 83"/>
                  <a:gd name="T84" fmla="*/ 4 w 34"/>
                  <a:gd name="T85" fmla="*/ 51 h 83"/>
                  <a:gd name="T86" fmla="*/ 7 w 34"/>
                  <a:gd name="T87" fmla="*/ 53 h 83"/>
                  <a:gd name="T88" fmla="*/ 7 w 34"/>
                  <a:gd name="T89" fmla="*/ 53 h 83"/>
                  <a:gd name="T90" fmla="*/ 7 w 34"/>
                  <a:gd name="T91" fmla="*/ 53 h 83"/>
                  <a:gd name="T92" fmla="*/ 8 w 34"/>
                  <a:gd name="T93" fmla="*/ 54 h 83"/>
                  <a:gd name="T94" fmla="*/ 9 w 34"/>
                  <a:gd name="T95" fmla="*/ 54 h 83"/>
                  <a:gd name="T96" fmla="*/ 10 w 34"/>
                  <a:gd name="T97" fmla="*/ 53 h 83"/>
                  <a:gd name="T98" fmla="*/ 15 w 34"/>
                  <a:gd name="T99" fmla="*/ 53 h 83"/>
                  <a:gd name="T100" fmla="*/ 19 w 34"/>
                  <a:gd name="T101" fmla="*/ 56 h 83"/>
                  <a:gd name="T102" fmla="*/ 17 w 34"/>
                  <a:gd name="T103" fmla="*/ 66 h 83"/>
                  <a:gd name="T104" fmla="*/ 17 w 34"/>
                  <a:gd name="T105" fmla="*/ 71 h 83"/>
                  <a:gd name="T106" fmla="*/ 25 w 34"/>
                  <a:gd name="T107" fmla="*/ 83 h 83"/>
                  <a:gd name="T108" fmla="*/ 25 w 34"/>
                  <a:gd name="T109" fmla="*/ 82 h 83"/>
                  <a:gd name="T110" fmla="*/ 26 w 34"/>
                  <a:gd name="T111" fmla="*/ 73 h 83"/>
                  <a:gd name="T112" fmla="*/ 30 w 34"/>
                  <a:gd name="T113" fmla="*/ 72 h 83"/>
                  <a:gd name="T114" fmla="*/ 32 w 34"/>
                  <a:gd name="T115" fmla="*/ 67 h 83"/>
                  <a:gd name="T116" fmla="*/ 33 w 34"/>
                  <a:gd name="T117" fmla="*/ 60 h 83"/>
                  <a:gd name="T118" fmla="*/ 32 w 34"/>
                  <a:gd name="T119" fmla="*/ 5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 h="83">
                    <a:moveTo>
                      <a:pt x="32" y="56"/>
                    </a:moveTo>
                    <a:cubicBezTo>
                      <a:pt x="32" y="56"/>
                      <a:pt x="32" y="55"/>
                      <a:pt x="31" y="55"/>
                    </a:cubicBezTo>
                    <a:cubicBezTo>
                      <a:pt x="31" y="55"/>
                      <a:pt x="31" y="55"/>
                      <a:pt x="31" y="55"/>
                    </a:cubicBezTo>
                    <a:cubicBezTo>
                      <a:pt x="30" y="54"/>
                      <a:pt x="30" y="54"/>
                      <a:pt x="30" y="54"/>
                    </a:cubicBezTo>
                    <a:cubicBezTo>
                      <a:pt x="30" y="53"/>
                      <a:pt x="29" y="53"/>
                      <a:pt x="29" y="53"/>
                    </a:cubicBezTo>
                    <a:cubicBezTo>
                      <a:pt x="29" y="53"/>
                      <a:pt x="28" y="52"/>
                      <a:pt x="28" y="52"/>
                    </a:cubicBezTo>
                    <a:cubicBezTo>
                      <a:pt x="28" y="52"/>
                      <a:pt x="28" y="52"/>
                      <a:pt x="27" y="51"/>
                    </a:cubicBezTo>
                    <a:cubicBezTo>
                      <a:pt x="27" y="51"/>
                      <a:pt x="27" y="51"/>
                      <a:pt x="27" y="51"/>
                    </a:cubicBezTo>
                    <a:cubicBezTo>
                      <a:pt x="27" y="51"/>
                      <a:pt x="27" y="51"/>
                      <a:pt x="27" y="51"/>
                    </a:cubicBezTo>
                    <a:cubicBezTo>
                      <a:pt x="26" y="52"/>
                      <a:pt x="25" y="53"/>
                      <a:pt x="24" y="53"/>
                    </a:cubicBezTo>
                    <a:cubicBezTo>
                      <a:pt x="20" y="53"/>
                      <a:pt x="13" y="41"/>
                      <a:pt x="13" y="34"/>
                    </a:cubicBezTo>
                    <a:cubicBezTo>
                      <a:pt x="12" y="30"/>
                      <a:pt x="13" y="27"/>
                      <a:pt x="14" y="24"/>
                    </a:cubicBezTo>
                    <a:cubicBezTo>
                      <a:pt x="15" y="21"/>
                      <a:pt x="16" y="18"/>
                      <a:pt x="14" y="14"/>
                    </a:cubicBezTo>
                    <a:cubicBezTo>
                      <a:pt x="11" y="7"/>
                      <a:pt x="10" y="3"/>
                      <a:pt x="10" y="0"/>
                    </a:cubicBezTo>
                    <a:cubicBezTo>
                      <a:pt x="9" y="0"/>
                      <a:pt x="8" y="0"/>
                      <a:pt x="6" y="0"/>
                    </a:cubicBezTo>
                    <a:cubicBezTo>
                      <a:pt x="6" y="0"/>
                      <a:pt x="7" y="1"/>
                      <a:pt x="7" y="2"/>
                    </a:cubicBezTo>
                    <a:cubicBezTo>
                      <a:pt x="7" y="2"/>
                      <a:pt x="7" y="2"/>
                      <a:pt x="7" y="2"/>
                    </a:cubicBezTo>
                    <a:cubicBezTo>
                      <a:pt x="7" y="2"/>
                      <a:pt x="8" y="3"/>
                      <a:pt x="8" y="3"/>
                    </a:cubicBezTo>
                    <a:cubicBezTo>
                      <a:pt x="8" y="3"/>
                      <a:pt x="8" y="3"/>
                      <a:pt x="8" y="4"/>
                    </a:cubicBezTo>
                    <a:cubicBezTo>
                      <a:pt x="8" y="4"/>
                      <a:pt x="8" y="4"/>
                      <a:pt x="9" y="5"/>
                    </a:cubicBezTo>
                    <a:cubicBezTo>
                      <a:pt x="9" y="5"/>
                      <a:pt x="9" y="5"/>
                      <a:pt x="9" y="6"/>
                    </a:cubicBezTo>
                    <a:cubicBezTo>
                      <a:pt x="9" y="6"/>
                      <a:pt x="9" y="6"/>
                      <a:pt x="9" y="7"/>
                    </a:cubicBezTo>
                    <a:cubicBezTo>
                      <a:pt x="9" y="7"/>
                      <a:pt x="9" y="7"/>
                      <a:pt x="9" y="7"/>
                    </a:cubicBezTo>
                    <a:cubicBezTo>
                      <a:pt x="10" y="8"/>
                      <a:pt x="10" y="8"/>
                      <a:pt x="10" y="8"/>
                    </a:cubicBezTo>
                    <a:cubicBezTo>
                      <a:pt x="10" y="9"/>
                      <a:pt x="10" y="9"/>
                      <a:pt x="10" y="9"/>
                    </a:cubicBezTo>
                    <a:cubicBezTo>
                      <a:pt x="10" y="9"/>
                      <a:pt x="10" y="10"/>
                      <a:pt x="10" y="10"/>
                    </a:cubicBezTo>
                    <a:cubicBezTo>
                      <a:pt x="10" y="10"/>
                      <a:pt x="10" y="11"/>
                      <a:pt x="10" y="11"/>
                    </a:cubicBezTo>
                    <a:cubicBezTo>
                      <a:pt x="10" y="11"/>
                      <a:pt x="10" y="11"/>
                      <a:pt x="10" y="11"/>
                    </a:cubicBezTo>
                    <a:cubicBezTo>
                      <a:pt x="10" y="11"/>
                      <a:pt x="10" y="11"/>
                      <a:pt x="9" y="12"/>
                    </a:cubicBezTo>
                    <a:cubicBezTo>
                      <a:pt x="9" y="12"/>
                      <a:pt x="8" y="12"/>
                      <a:pt x="8" y="12"/>
                    </a:cubicBezTo>
                    <a:cubicBezTo>
                      <a:pt x="8" y="12"/>
                      <a:pt x="8" y="12"/>
                      <a:pt x="7" y="12"/>
                    </a:cubicBezTo>
                    <a:cubicBezTo>
                      <a:pt x="7" y="12"/>
                      <a:pt x="6" y="12"/>
                      <a:pt x="6" y="13"/>
                    </a:cubicBezTo>
                    <a:cubicBezTo>
                      <a:pt x="5" y="16"/>
                      <a:pt x="4" y="28"/>
                      <a:pt x="6" y="30"/>
                    </a:cubicBezTo>
                    <a:cubicBezTo>
                      <a:pt x="6" y="30"/>
                      <a:pt x="7" y="31"/>
                      <a:pt x="7" y="31"/>
                    </a:cubicBezTo>
                    <a:cubicBezTo>
                      <a:pt x="7" y="32"/>
                      <a:pt x="7" y="32"/>
                      <a:pt x="7" y="32"/>
                    </a:cubicBezTo>
                    <a:cubicBezTo>
                      <a:pt x="7" y="33"/>
                      <a:pt x="5" y="33"/>
                      <a:pt x="4" y="33"/>
                    </a:cubicBezTo>
                    <a:cubicBezTo>
                      <a:pt x="3" y="33"/>
                      <a:pt x="2" y="33"/>
                      <a:pt x="2" y="34"/>
                    </a:cubicBezTo>
                    <a:cubicBezTo>
                      <a:pt x="2" y="34"/>
                      <a:pt x="2" y="43"/>
                      <a:pt x="0" y="45"/>
                    </a:cubicBezTo>
                    <a:cubicBezTo>
                      <a:pt x="0" y="46"/>
                      <a:pt x="1" y="46"/>
                      <a:pt x="1" y="47"/>
                    </a:cubicBezTo>
                    <a:cubicBezTo>
                      <a:pt x="1" y="48"/>
                      <a:pt x="2" y="48"/>
                      <a:pt x="2" y="49"/>
                    </a:cubicBezTo>
                    <a:cubicBezTo>
                      <a:pt x="2" y="49"/>
                      <a:pt x="2" y="49"/>
                      <a:pt x="3" y="49"/>
                    </a:cubicBezTo>
                    <a:cubicBezTo>
                      <a:pt x="3" y="49"/>
                      <a:pt x="3" y="49"/>
                      <a:pt x="3" y="49"/>
                    </a:cubicBezTo>
                    <a:cubicBezTo>
                      <a:pt x="3" y="50"/>
                      <a:pt x="4" y="50"/>
                      <a:pt x="4" y="51"/>
                    </a:cubicBezTo>
                    <a:cubicBezTo>
                      <a:pt x="5" y="51"/>
                      <a:pt x="6" y="52"/>
                      <a:pt x="7" y="53"/>
                    </a:cubicBezTo>
                    <a:cubicBezTo>
                      <a:pt x="7" y="53"/>
                      <a:pt x="7" y="53"/>
                      <a:pt x="7" y="53"/>
                    </a:cubicBezTo>
                    <a:cubicBezTo>
                      <a:pt x="7" y="53"/>
                      <a:pt x="7" y="53"/>
                      <a:pt x="7" y="53"/>
                    </a:cubicBezTo>
                    <a:cubicBezTo>
                      <a:pt x="8" y="53"/>
                      <a:pt x="8" y="53"/>
                      <a:pt x="8" y="54"/>
                    </a:cubicBezTo>
                    <a:cubicBezTo>
                      <a:pt x="8" y="54"/>
                      <a:pt x="9" y="54"/>
                      <a:pt x="9" y="54"/>
                    </a:cubicBezTo>
                    <a:cubicBezTo>
                      <a:pt x="9" y="54"/>
                      <a:pt x="10" y="54"/>
                      <a:pt x="10" y="53"/>
                    </a:cubicBezTo>
                    <a:cubicBezTo>
                      <a:pt x="11" y="53"/>
                      <a:pt x="13" y="53"/>
                      <a:pt x="15" y="53"/>
                    </a:cubicBezTo>
                    <a:cubicBezTo>
                      <a:pt x="18" y="53"/>
                      <a:pt x="19" y="54"/>
                      <a:pt x="19" y="56"/>
                    </a:cubicBezTo>
                    <a:cubicBezTo>
                      <a:pt x="20" y="59"/>
                      <a:pt x="18" y="63"/>
                      <a:pt x="17" y="66"/>
                    </a:cubicBezTo>
                    <a:cubicBezTo>
                      <a:pt x="17" y="68"/>
                      <a:pt x="16" y="70"/>
                      <a:pt x="17" y="71"/>
                    </a:cubicBezTo>
                    <a:cubicBezTo>
                      <a:pt x="17" y="72"/>
                      <a:pt x="22" y="80"/>
                      <a:pt x="25" y="83"/>
                    </a:cubicBezTo>
                    <a:cubicBezTo>
                      <a:pt x="25" y="82"/>
                      <a:pt x="25" y="82"/>
                      <a:pt x="25" y="82"/>
                    </a:cubicBezTo>
                    <a:cubicBezTo>
                      <a:pt x="24" y="79"/>
                      <a:pt x="24" y="76"/>
                      <a:pt x="26" y="73"/>
                    </a:cubicBezTo>
                    <a:cubicBezTo>
                      <a:pt x="27" y="72"/>
                      <a:pt x="29" y="72"/>
                      <a:pt x="30" y="72"/>
                    </a:cubicBezTo>
                    <a:cubicBezTo>
                      <a:pt x="31" y="72"/>
                      <a:pt x="32" y="71"/>
                      <a:pt x="32" y="67"/>
                    </a:cubicBezTo>
                    <a:cubicBezTo>
                      <a:pt x="32" y="63"/>
                      <a:pt x="33" y="61"/>
                      <a:pt x="33" y="60"/>
                    </a:cubicBezTo>
                    <a:cubicBezTo>
                      <a:pt x="33" y="58"/>
                      <a:pt x="34" y="58"/>
                      <a:pt x="32" y="56"/>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11" name="Freeform 207">
                <a:extLst>
                  <a:ext uri="{FF2B5EF4-FFF2-40B4-BE49-F238E27FC236}">
                    <a16:creationId xmlns:a16="http://schemas.microsoft.com/office/drawing/2014/main" id="{E21974E1-9F1F-4BAA-B4FB-6E04335BE948}"/>
                  </a:ext>
                </a:extLst>
              </p:cNvPr>
              <p:cNvSpPr>
                <a:spLocks/>
              </p:cNvSpPr>
              <p:nvPr/>
            </p:nvSpPr>
            <p:spPr bwMode="auto">
              <a:xfrm>
                <a:off x="6870710" y="5051285"/>
                <a:ext cx="295759" cy="469472"/>
              </a:xfrm>
              <a:custGeom>
                <a:avLst/>
                <a:gdLst>
                  <a:gd name="T0" fmla="*/ 78 w 118"/>
                  <a:gd name="T1" fmla="*/ 80 h 190"/>
                  <a:gd name="T2" fmla="*/ 117 w 118"/>
                  <a:gd name="T3" fmla="*/ 48 h 190"/>
                  <a:gd name="T4" fmla="*/ 113 w 118"/>
                  <a:gd name="T5" fmla="*/ 0 h 190"/>
                  <a:gd name="T6" fmla="*/ 109 w 118"/>
                  <a:gd name="T7" fmla="*/ 2 h 190"/>
                  <a:gd name="T8" fmla="*/ 107 w 118"/>
                  <a:gd name="T9" fmla="*/ 3 h 190"/>
                  <a:gd name="T10" fmla="*/ 105 w 118"/>
                  <a:gd name="T11" fmla="*/ 4 h 190"/>
                  <a:gd name="T12" fmla="*/ 104 w 118"/>
                  <a:gd name="T13" fmla="*/ 5 h 190"/>
                  <a:gd name="T14" fmla="*/ 103 w 118"/>
                  <a:gd name="T15" fmla="*/ 5 h 190"/>
                  <a:gd name="T16" fmla="*/ 95 w 118"/>
                  <a:gd name="T17" fmla="*/ 8 h 190"/>
                  <a:gd name="T18" fmla="*/ 85 w 118"/>
                  <a:gd name="T19" fmla="*/ 11 h 190"/>
                  <a:gd name="T20" fmla="*/ 77 w 118"/>
                  <a:gd name="T21" fmla="*/ 12 h 190"/>
                  <a:gd name="T22" fmla="*/ 65 w 118"/>
                  <a:gd name="T23" fmla="*/ 12 h 190"/>
                  <a:gd name="T24" fmla="*/ 57 w 118"/>
                  <a:gd name="T25" fmla="*/ 12 h 190"/>
                  <a:gd name="T26" fmla="*/ 55 w 118"/>
                  <a:gd name="T27" fmla="*/ 12 h 190"/>
                  <a:gd name="T28" fmla="*/ 52 w 118"/>
                  <a:gd name="T29" fmla="*/ 11 h 190"/>
                  <a:gd name="T30" fmla="*/ 54 w 118"/>
                  <a:gd name="T31" fmla="*/ 29 h 190"/>
                  <a:gd name="T32" fmla="*/ 58 w 118"/>
                  <a:gd name="T33" fmla="*/ 39 h 190"/>
                  <a:gd name="T34" fmla="*/ 61 w 118"/>
                  <a:gd name="T35" fmla="*/ 42 h 190"/>
                  <a:gd name="T36" fmla="*/ 64 w 118"/>
                  <a:gd name="T37" fmla="*/ 49 h 190"/>
                  <a:gd name="T38" fmla="*/ 57 w 118"/>
                  <a:gd name="T39" fmla="*/ 64 h 190"/>
                  <a:gd name="T40" fmla="*/ 56 w 118"/>
                  <a:gd name="T41" fmla="*/ 75 h 190"/>
                  <a:gd name="T42" fmla="*/ 45 w 118"/>
                  <a:gd name="T43" fmla="*/ 55 h 190"/>
                  <a:gd name="T44" fmla="*/ 40 w 118"/>
                  <a:gd name="T45" fmla="*/ 44 h 190"/>
                  <a:gd name="T46" fmla="*/ 37 w 118"/>
                  <a:gd name="T47" fmla="*/ 45 h 190"/>
                  <a:gd name="T48" fmla="*/ 35 w 118"/>
                  <a:gd name="T49" fmla="*/ 44 h 190"/>
                  <a:gd name="T50" fmla="*/ 30 w 118"/>
                  <a:gd name="T51" fmla="*/ 40 h 190"/>
                  <a:gd name="T52" fmla="*/ 29 w 118"/>
                  <a:gd name="T53" fmla="*/ 40 h 190"/>
                  <a:gd name="T54" fmla="*/ 28 w 118"/>
                  <a:gd name="T55" fmla="*/ 40 h 190"/>
                  <a:gd name="T56" fmla="*/ 3 w 118"/>
                  <a:gd name="T57" fmla="*/ 59 h 190"/>
                  <a:gd name="T58" fmla="*/ 17 w 118"/>
                  <a:gd name="T59" fmla="*/ 65 h 190"/>
                  <a:gd name="T60" fmla="*/ 31 w 118"/>
                  <a:gd name="T61" fmla="*/ 79 h 190"/>
                  <a:gd name="T62" fmla="*/ 28 w 118"/>
                  <a:gd name="T63" fmla="*/ 97 h 190"/>
                  <a:gd name="T64" fmla="*/ 32 w 118"/>
                  <a:gd name="T65" fmla="*/ 106 h 190"/>
                  <a:gd name="T66" fmla="*/ 23 w 118"/>
                  <a:gd name="T67" fmla="*/ 126 h 190"/>
                  <a:gd name="T68" fmla="*/ 12 w 118"/>
                  <a:gd name="T69" fmla="*/ 137 h 190"/>
                  <a:gd name="T70" fmla="*/ 12 w 118"/>
                  <a:gd name="T71" fmla="*/ 139 h 190"/>
                  <a:gd name="T72" fmla="*/ 13 w 118"/>
                  <a:gd name="T73" fmla="*/ 142 h 190"/>
                  <a:gd name="T74" fmla="*/ 20 w 118"/>
                  <a:gd name="T75" fmla="*/ 179 h 190"/>
                  <a:gd name="T76" fmla="*/ 20 w 118"/>
                  <a:gd name="T77" fmla="*/ 180 h 190"/>
                  <a:gd name="T78" fmla="*/ 21 w 118"/>
                  <a:gd name="T79" fmla="*/ 190 h 190"/>
                  <a:gd name="T80" fmla="*/ 23 w 118"/>
                  <a:gd name="T81" fmla="*/ 190 h 190"/>
                  <a:gd name="T82" fmla="*/ 26 w 118"/>
                  <a:gd name="T83" fmla="*/ 190 h 190"/>
                  <a:gd name="T84" fmla="*/ 28 w 118"/>
                  <a:gd name="T85" fmla="*/ 185 h 190"/>
                  <a:gd name="T86" fmla="*/ 27 w 118"/>
                  <a:gd name="T87" fmla="*/ 183 h 190"/>
                  <a:gd name="T88" fmla="*/ 55 w 118"/>
                  <a:gd name="T89" fmla="*/ 159 h 190"/>
                  <a:gd name="T90" fmla="*/ 56 w 118"/>
                  <a:gd name="T91" fmla="*/ 137 h 190"/>
                  <a:gd name="T92" fmla="*/ 49 w 118"/>
                  <a:gd name="T93" fmla="*/ 115 h 190"/>
                  <a:gd name="T94" fmla="*/ 55 w 118"/>
                  <a:gd name="T95" fmla="*/ 102 h 190"/>
                  <a:gd name="T96" fmla="*/ 66 w 118"/>
                  <a:gd name="T97" fmla="*/ 93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8" h="190">
                    <a:moveTo>
                      <a:pt x="66" y="93"/>
                    </a:moveTo>
                    <a:cubicBezTo>
                      <a:pt x="68" y="92"/>
                      <a:pt x="69" y="90"/>
                      <a:pt x="70" y="88"/>
                    </a:cubicBezTo>
                    <a:cubicBezTo>
                      <a:pt x="72" y="86"/>
                      <a:pt x="74" y="83"/>
                      <a:pt x="78" y="80"/>
                    </a:cubicBezTo>
                    <a:cubicBezTo>
                      <a:pt x="82" y="77"/>
                      <a:pt x="86" y="76"/>
                      <a:pt x="90" y="74"/>
                    </a:cubicBezTo>
                    <a:cubicBezTo>
                      <a:pt x="94" y="73"/>
                      <a:pt x="97" y="72"/>
                      <a:pt x="100" y="70"/>
                    </a:cubicBezTo>
                    <a:cubicBezTo>
                      <a:pt x="107" y="66"/>
                      <a:pt x="118" y="50"/>
                      <a:pt x="117" y="48"/>
                    </a:cubicBezTo>
                    <a:cubicBezTo>
                      <a:pt x="116" y="45"/>
                      <a:pt x="114" y="31"/>
                      <a:pt x="114" y="26"/>
                    </a:cubicBezTo>
                    <a:cubicBezTo>
                      <a:pt x="115" y="23"/>
                      <a:pt x="114" y="16"/>
                      <a:pt x="114" y="10"/>
                    </a:cubicBezTo>
                    <a:cubicBezTo>
                      <a:pt x="114" y="6"/>
                      <a:pt x="113" y="3"/>
                      <a:pt x="113" y="0"/>
                    </a:cubicBezTo>
                    <a:cubicBezTo>
                      <a:pt x="113" y="0"/>
                      <a:pt x="112" y="0"/>
                      <a:pt x="112" y="1"/>
                    </a:cubicBezTo>
                    <a:cubicBezTo>
                      <a:pt x="112" y="1"/>
                      <a:pt x="111" y="1"/>
                      <a:pt x="111" y="1"/>
                    </a:cubicBezTo>
                    <a:cubicBezTo>
                      <a:pt x="110" y="1"/>
                      <a:pt x="110" y="2"/>
                      <a:pt x="109" y="2"/>
                    </a:cubicBezTo>
                    <a:cubicBezTo>
                      <a:pt x="109" y="2"/>
                      <a:pt x="109" y="2"/>
                      <a:pt x="108" y="2"/>
                    </a:cubicBezTo>
                    <a:cubicBezTo>
                      <a:pt x="108" y="2"/>
                      <a:pt x="108" y="3"/>
                      <a:pt x="107" y="3"/>
                    </a:cubicBezTo>
                    <a:cubicBezTo>
                      <a:pt x="107" y="3"/>
                      <a:pt x="107" y="3"/>
                      <a:pt x="107" y="3"/>
                    </a:cubicBezTo>
                    <a:cubicBezTo>
                      <a:pt x="106" y="3"/>
                      <a:pt x="106" y="4"/>
                      <a:pt x="106" y="4"/>
                    </a:cubicBezTo>
                    <a:cubicBezTo>
                      <a:pt x="106" y="4"/>
                      <a:pt x="105" y="4"/>
                      <a:pt x="105" y="4"/>
                    </a:cubicBezTo>
                    <a:cubicBezTo>
                      <a:pt x="105" y="4"/>
                      <a:pt x="105" y="4"/>
                      <a:pt x="105" y="4"/>
                    </a:cubicBezTo>
                    <a:cubicBezTo>
                      <a:pt x="104" y="4"/>
                      <a:pt x="104" y="4"/>
                      <a:pt x="104" y="5"/>
                    </a:cubicBezTo>
                    <a:cubicBezTo>
                      <a:pt x="104" y="5"/>
                      <a:pt x="104" y="5"/>
                      <a:pt x="104" y="5"/>
                    </a:cubicBezTo>
                    <a:cubicBezTo>
                      <a:pt x="104" y="5"/>
                      <a:pt x="104" y="5"/>
                      <a:pt x="104" y="5"/>
                    </a:cubicBezTo>
                    <a:cubicBezTo>
                      <a:pt x="103" y="5"/>
                      <a:pt x="103" y="5"/>
                      <a:pt x="103" y="5"/>
                    </a:cubicBezTo>
                    <a:cubicBezTo>
                      <a:pt x="103" y="5"/>
                      <a:pt x="103" y="5"/>
                      <a:pt x="103" y="5"/>
                    </a:cubicBezTo>
                    <a:cubicBezTo>
                      <a:pt x="103" y="5"/>
                      <a:pt x="103" y="5"/>
                      <a:pt x="103" y="5"/>
                    </a:cubicBezTo>
                    <a:cubicBezTo>
                      <a:pt x="102" y="7"/>
                      <a:pt x="101" y="7"/>
                      <a:pt x="100" y="7"/>
                    </a:cubicBezTo>
                    <a:cubicBezTo>
                      <a:pt x="99" y="7"/>
                      <a:pt x="99" y="7"/>
                      <a:pt x="99" y="7"/>
                    </a:cubicBezTo>
                    <a:cubicBezTo>
                      <a:pt x="98" y="7"/>
                      <a:pt x="96" y="7"/>
                      <a:pt x="95" y="8"/>
                    </a:cubicBezTo>
                    <a:cubicBezTo>
                      <a:pt x="93" y="9"/>
                      <a:pt x="91" y="9"/>
                      <a:pt x="89" y="8"/>
                    </a:cubicBezTo>
                    <a:cubicBezTo>
                      <a:pt x="88" y="8"/>
                      <a:pt x="88" y="8"/>
                      <a:pt x="87" y="7"/>
                    </a:cubicBezTo>
                    <a:cubicBezTo>
                      <a:pt x="86" y="7"/>
                      <a:pt x="85" y="9"/>
                      <a:pt x="85" y="11"/>
                    </a:cubicBezTo>
                    <a:cubicBezTo>
                      <a:pt x="85" y="12"/>
                      <a:pt x="84" y="13"/>
                      <a:pt x="81" y="13"/>
                    </a:cubicBezTo>
                    <a:cubicBezTo>
                      <a:pt x="80" y="13"/>
                      <a:pt x="78" y="13"/>
                      <a:pt x="77" y="13"/>
                    </a:cubicBezTo>
                    <a:cubicBezTo>
                      <a:pt x="77" y="12"/>
                      <a:pt x="77" y="12"/>
                      <a:pt x="77" y="12"/>
                    </a:cubicBezTo>
                    <a:cubicBezTo>
                      <a:pt x="76" y="12"/>
                      <a:pt x="74" y="13"/>
                      <a:pt x="73" y="13"/>
                    </a:cubicBezTo>
                    <a:cubicBezTo>
                      <a:pt x="71" y="13"/>
                      <a:pt x="69" y="14"/>
                      <a:pt x="68" y="14"/>
                    </a:cubicBezTo>
                    <a:cubicBezTo>
                      <a:pt x="66" y="14"/>
                      <a:pt x="65" y="13"/>
                      <a:pt x="65" y="12"/>
                    </a:cubicBezTo>
                    <a:cubicBezTo>
                      <a:pt x="65" y="11"/>
                      <a:pt x="65" y="11"/>
                      <a:pt x="64" y="10"/>
                    </a:cubicBezTo>
                    <a:cubicBezTo>
                      <a:pt x="62" y="10"/>
                      <a:pt x="61" y="11"/>
                      <a:pt x="60" y="11"/>
                    </a:cubicBezTo>
                    <a:cubicBezTo>
                      <a:pt x="59" y="11"/>
                      <a:pt x="58" y="12"/>
                      <a:pt x="57" y="12"/>
                    </a:cubicBezTo>
                    <a:cubicBezTo>
                      <a:pt x="57" y="12"/>
                      <a:pt x="57" y="12"/>
                      <a:pt x="56" y="12"/>
                    </a:cubicBezTo>
                    <a:cubicBezTo>
                      <a:pt x="56" y="12"/>
                      <a:pt x="56" y="12"/>
                      <a:pt x="56" y="12"/>
                    </a:cubicBezTo>
                    <a:cubicBezTo>
                      <a:pt x="56" y="12"/>
                      <a:pt x="55" y="12"/>
                      <a:pt x="55" y="12"/>
                    </a:cubicBezTo>
                    <a:cubicBezTo>
                      <a:pt x="55" y="12"/>
                      <a:pt x="54" y="12"/>
                      <a:pt x="54" y="12"/>
                    </a:cubicBezTo>
                    <a:cubicBezTo>
                      <a:pt x="54" y="12"/>
                      <a:pt x="54" y="12"/>
                      <a:pt x="54" y="12"/>
                    </a:cubicBezTo>
                    <a:cubicBezTo>
                      <a:pt x="53" y="11"/>
                      <a:pt x="53" y="11"/>
                      <a:pt x="52" y="11"/>
                    </a:cubicBezTo>
                    <a:cubicBezTo>
                      <a:pt x="52" y="11"/>
                      <a:pt x="52" y="11"/>
                      <a:pt x="52" y="11"/>
                    </a:cubicBezTo>
                    <a:cubicBezTo>
                      <a:pt x="52" y="13"/>
                      <a:pt x="52" y="14"/>
                      <a:pt x="51" y="14"/>
                    </a:cubicBezTo>
                    <a:cubicBezTo>
                      <a:pt x="50" y="18"/>
                      <a:pt x="52" y="24"/>
                      <a:pt x="54" y="29"/>
                    </a:cubicBezTo>
                    <a:cubicBezTo>
                      <a:pt x="55" y="32"/>
                      <a:pt x="56" y="35"/>
                      <a:pt x="56" y="37"/>
                    </a:cubicBezTo>
                    <a:cubicBezTo>
                      <a:pt x="56" y="38"/>
                      <a:pt x="57" y="38"/>
                      <a:pt x="57" y="38"/>
                    </a:cubicBezTo>
                    <a:cubicBezTo>
                      <a:pt x="57" y="39"/>
                      <a:pt x="58" y="39"/>
                      <a:pt x="58" y="39"/>
                    </a:cubicBezTo>
                    <a:cubicBezTo>
                      <a:pt x="58" y="40"/>
                      <a:pt x="59" y="40"/>
                      <a:pt x="59" y="40"/>
                    </a:cubicBezTo>
                    <a:cubicBezTo>
                      <a:pt x="59" y="40"/>
                      <a:pt x="60" y="41"/>
                      <a:pt x="60" y="41"/>
                    </a:cubicBezTo>
                    <a:cubicBezTo>
                      <a:pt x="60" y="41"/>
                      <a:pt x="61" y="42"/>
                      <a:pt x="61" y="42"/>
                    </a:cubicBezTo>
                    <a:cubicBezTo>
                      <a:pt x="61" y="42"/>
                      <a:pt x="61" y="42"/>
                      <a:pt x="62" y="43"/>
                    </a:cubicBezTo>
                    <a:cubicBezTo>
                      <a:pt x="62" y="43"/>
                      <a:pt x="62" y="44"/>
                      <a:pt x="63" y="44"/>
                    </a:cubicBezTo>
                    <a:cubicBezTo>
                      <a:pt x="65" y="46"/>
                      <a:pt x="64" y="47"/>
                      <a:pt x="64" y="49"/>
                    </a:cubicBezTo>
                    <a:cubicBezTo>
                      <a:pt x="64" y="51"/>
                      <a:pt x="63" y="52"/>
                      <a:pt x="63" y="56"/>
                    </a:cubicBezTo>
                    <a:cubicBezTo>
                      <a:pt x="63" y="62"/>
                      <a:pt x="62" y="62"/>
                      <a:pt x="59" y="63"/>
                    </a:cubicBezTo>
                    <a:cubicBezTo>
                      <a:pt x="58" y="63"/>
                      <a:pt x="57" y="63"/>
                      <a:pt x="57" y="64"/>
                    </a:cubicBezTo>
                    <a:cubicBezTo>
                      <a:pt x="55" y="65"/>
                      <a:pt x="55" y="68"/>
                      <a:pt x="56" y="70"/>
                    </a:cubicBezTo>
                    <a:cubicBezTo>
                      <a:pt x="56" y="72"/>
                      <a:pt x="56" y="73"/>
                      <a:pt x="56" y="74"/>
                    </a:cubicBezTo>
                    <a:cubicBezTo>
                      <a:pt x="56" y="75"/>
                      <a:pt x="56" y="75"/>
                      <a:pt x="56" y="75"/>
                    </a:cubicBezTo>
                    <a:cubicBezTo>
                      <a:pt x="55" y="75"/>
                      <a:pt x="55" y="75"/>
                      <a:pt x="55" y="75"/>
                    </a:cubicBezTo>
                    <a:cubicBezTo>
                      <a:pt x="52" y="75"/>
                      <a:pt x="44" y="61"/>
                      <a:pt x="44" y="60"/>
                    </a:cubicBezTo>
                    <a:cubicBezTo>
                      <a:pt x="43" y="59"/>
                      <a:pt x="44" y="57"/>
                      <a:pt x="45" y="55"/>
                    </a:cubicBezTo>
                    <a:cubicBezTo>
                      <a:pt x="45" y="52"/>
                      <a:pt x="46" y="48"/>
                      <a:pt x="46" y="45"/>
                    </a:cubicBezTo>
                    <a:cubicBezTo>
                      <a:pt x="46" y="44"/>
                      <a:pt x="45" y="44"/>
                      <a:pt x="44" y="44"/>
                    </a:cubicBezTo>
                    <a:cubicBezTo>
                      <a:pt x="42" y="44"/>
                      <a:pt x="41" y="44"/>
                      <a:pt x="40" y="44"/>
                    </a:cubicBezTo>
                    <a:cubicBezTo>
                      <a:pt x="39" y="45"/>
                      <a:pt x="38" y="45"/>
                      <a:pt x="38" y="45"/>
                    </a:cubicBezTo>
                    <a:cubicBezTo>
                      <a:pt x="38" y="45"/>
                      <a:pt x="38" y="45"/>
                      <a:pt x="38" y="45"/>
                    </a:cubicBezTo>
                    <a:cubicBezTo>
                      <a:pt x="37" y="45"/>
                      <a:pt x="37" y="45"/>
                      <a:pt x="37" y="45"/>
                    </a:cubicBezTo>
                    <a:cubicBezTo>
                      <a:pt x="36" y="45"/>
                      <a:pt x="36" y="45"/>
                      <a:pt x="36" y="44"/>
                    </a:cubicBezTo>
                    <a:cubicBezTo>
                      <a:pt x="36" y="44"/>
                      <a:pt x="36" y="44"/>
                      <a:pt x="35" y="44"/>
                    </a:cubicBezTo>
                    <a:cubicBezTo>
                      <a:pt x="35" y="44"/>
                      <a:pt x="35" y="44"/>
                      <a:pt x="35" y="44"/>
                    </a:cubicBezTo>
                    <a:cubicBezTo>
                      <a:pt x="34" y="43"/>
                      <a:pt x="33" y="42"/>
                      <a:pt x="32" y="41"/>
                    </a:cubicBezTo>
                    <a:cubicBezTo>
                      <a:pt x="32" y="41"/>
                      <a:pt x="31" y="40"/>
                      <a:pt x="30" y="40"/>
                    </a:cubicBezTo>
                    <a:cubicBezTo>
                      <a:pt x="30" y="40"/>
                      <a:pt x="30" y="40"/>
                      <a:pt x="30" y="40"/>
                    </a:cubicBezTo>
                    <a:cubicBezTo>
                      <a:pt x="30" y="40"/>
                      <a:pt x="30" y="40"/>
                      <a:pt x="30" y="40"/>
                    </a:cubicBezTo>
                    <a:cubicBezTo>
                      <a:pt x="29" y="40"/>
                      <a:pt x="29" y="40"/>
                      <a:pt x="29" y="40"/>
                    </a:cubicBezTo>
                    <a:cubicBezTo>
                      <a:pt x="29" y="40"/>
                      <a:pt x="29" y="40"/>
                      <a:pt x="29" y="40"/>
                    </a:cubicBezTo>
                    <a:cubicBezTo>
                      <a:pt x="29" y="40"/>
                      <a:pt x="29" y="40"/>
                      <a:pt x="29" y="40"/>
                    </a:cubicBezTo>
                    <a:cubicBezTo>
                      <a:pt x="29" y="40"/>
                      <a:pt x="29" y="40"/>
                      <a:pt x="28" y="40"/>
                    </a:cubicBezTo>
                    <a:cubicBezTo>
                      <a:pt x="28" y="40"/>
                      <a:pt x="28" y="40"/>
                      <a:pt x="28" y="40"/>
                    </a:cubicBezTo>
                    <a:cubicBezTo>
                      <a:pt x="28" y="40"/>
                      <a:pt x="27" y="40"/>
                      <a:pt x="27" y="41"/>
                    </a:cubicBezTo>
                    <a:cubicBezTo>
                      <a:pt x="21" y="43"/>
                      <a:pt x="9" y="47"/>
                      <a:pt x="0" y="50"/>
                    </a:cubicBezTo>
                    <a:cubicBezTo>
                      <a:pt x="3" y="59"/>
                      <a:pt x="3" y="59"/>
                      <a:pt x="3" y="59"/>
                    </a:cubicBezTo>
                    <a:cubicBezTo>
                      <a:pt x="2" y="59"/>
                      <a:pt x="2" y="59"/>
                      <a:pt x="2" y="59"/>
                    </a:cubicBezTo>
                    <a:cubicBezTo>
                      <a:pt x="3" y="61"/>
                      <a:pt x="3" y="61"/>
                      <a:pt x="3" y="61"/>
                    </a:cubicBezTo>
                    <a:cubicBezTo>
                      <a:pt x="5" y="61"/>
                      <a:pt x="13" y="62"/>
                      <a:pt x="17" y="65"/>
                    </a:cubicBezTo>
                    <a:cubicBezTo>
                      <a:pt x="20" y="66"/>
                      <a:pt x="24" y="67"/>
                      <a:pt x="27" y="68"/>
                    </a:cubicBezTo>
                    <a:cubicBezTo>
                      <a:pt x="28" y="68"/>
                      <a:pt x="30" y="69"/>
                      <a:pt x="30" y="69"/>
                    </a:cubicBezTo>
                    <a:cubicBezTo>
                      <a:pt x="32" y="70"/>
                      <a:pt x="32" y="72"/>
                      <a:pt x="31" y="79"/>
                    </a:cubicBezTo>
                    <a:cubicBezTo>
                      <a:pt x="31" y="82"/>
                      <a:pt x="31" y="85"/>
                      <a:pt x="31" y="87"/>
                    </a:cubicBezTo>
                    <a:cubicBezTo>
                      <a:pt x="32" y="90"/>
                      <a:pt x="30" y="92"/>
                      <a:pt x="29" y="94"/>
                    </a:cubicBezTo>
                    <a:cubicBezTo>
                      <a:pt x="27" y="96"/>
                      <a:pt x="27" y="96"/>
                      <a:pt x="28" y="97"/>
                    </a:cubicBezTo>
                    <a:cubicBezTo>
                      <a:pt x="30" y="98"/>
                      <a:pt x="30" y="101"/>
                      <a:pt x="30" y="103"/>
                    </a:cubicBezTo>
                    <a:cubicBezTo>
                      <a:pt x="31" y="104"/>
                      <a:pt x="31" y="105"/>
                      <a:pt x="31" y="105"/>
                    </a:cubicBezTo>
                    <a:cubicBezTo>
                      <a:pt x="32" y="105"/>
                      <a:pt x="32" y="106"/>
                      <a:pt x="32" y="106"/>
                    </a:cubicBezTo>
                    <a:cubicBezTo>
                      <a:pt x="33" y="109"/>
                      <a:pt x="27" y="114"/>
                      <a:pt x="25" y="115"/>
                    </a:cubicBezTo>
                    <a:cubicBezTo>
                      <a:pt x="25" y="116"/>
                      <a:pt x="24" y="117"/>
                      <a:pt x="24" y="119"/>
                    </a:cubicBezTo>
                    <a:cubicBezTo>
                      <a:pt x="24" y="121"/>
                      <a:pt x="24" y="124"/>
                      <a:pt x="23" y="126"/>
                    </a:cubicBezTo>
                    <a:cubicBezTo>
                      <a:pt x="21" y="128"/>
                      <a:pt x="18" y="131"/>
                      <a:pt x="14" y="134"/>
                    </a:cubicBezTo>
                    <a:cubicBezTo>
                      <a:pt x="14" y="135"/>
                      <a:pt x="13" y="136"/>
                      <a:pt x="12" y="137"/>
                    </a:cubicBezTo>
                    <a:cubicBezTo>
                      <a:pt x="12" y="137"/>
                      <a:pt x="12" y="137"/>
                      <a:pt x="12" y="137"/>
                    </a:cubicBezTo>
                    <a:cubicBezTo>
                      <a:pt x="12" y="137"/>
                      <a:pt x="12" y="137"/>
                      <a:pt x="12" y="137"/>
                    </a:cubicBezTo>
                    <a:cubicBezTo>
                      <a:pt x="12" y="138"/>
                      <a:pt x="12" y="138"/>
                      <a:pt x="12" y="138"/>
                    </a:cubicBezTo>
                    <a:cubicBezTo>
                      <a:pt x="12" y="138"/>
                      <a:pt x="12" y="138"/>
                      <a:pt x="12" y="139"/>
                    </a:cubicBezTo>
                    <a:cubicBezTo>
                      <a:pt x="12" y="139"/>
                      <a:pt x="12" y="139"/>
                      <a:pt x="13" y="140"/>
                    </a:cubicBezTo>
                    <a:cubicBezTo>
                      <a:pt x="13" y="140"/>
                      <a:pt x="13" y="140"/>
                      <a:pt x="13" y="140"/>
                    </a:cubicBezTo>
                    <a:cubicBezTo>
                      <a:pt x="13" y="141"/>
                      <a:pt x="13" y="142"/>
                      <a:pt x="13" y="142"/>
                    </a:cubicBezTo>
                    <a:cubicBezTo>
                      <a:pt x="14" y="147"/>
                      <a:pt x="17" y="156"/>
                      <a:pt x="18" y="157"/>
                    </a:cubicBezTo>
                    <a:cubicBezTo>
                      <a:pt x="22" y="160"/>
                      <a:pt x="20" y="179"/>
                      <a:pt x="20" y="179"/>
                    </a:cubicBezTo>
                    <a:cubicBezTo>
                      <a:pt x="20" y="179"/>
                      <a:pt x="20" y="179"/>
                      <a:pt x="20" y="179"/>
                    </a:cubicBezTo>
                    <a:cubicBezTo>
                      <a:pt x="20" y="179"/>
                      <a:pt x="20" y="179"/>
                      <a:pt x="20" y="180"/>
                    </a:cubicBezTo>
                    <a:cubicBezTo>
                      <a:pt x="20" y="180"/>
                      <a:pt x="20" y="180"/>
                      <a:pt x="20" y="180"/>
                    </a:cubicBezTo>
                    <a:cubicBezTo>
                      <a:pt x="20" y="180"/>
                      <a:pt x="20" y="180"/>
                      <a:pt x="20" y="180"/>
                    </a:cubicBezTo>
                    <a:cubicBezTo>
                      <a:pt x="20" y="181"/>
                      <a:pt x="20" y="181"/>
                      <a:pt x="20" y="181"/>
                    </a:cubicBezTo>
                    <a:cubicBezTo>
                      <a:pt x="20" y="181"/>
                      <a:pt x="20" y="182"/>
                      <a:pt x="20" y="182"/>
                    </a:cubicBezTo>
                    <a:cubicBezTo>
                      <a:pt x="20" y="184"/>
                      <a:pt x="20" y="187"/>
                      <a:pt x="21" y="190"/>
                    </a:cubicBezTo>
                    <a:cubicBezTo>
                      <a:pt x="21" y="190"/>
                      <a:pt x="21" y="190"/>
                      <a:pt x="21" y="190"/>
                    </a:cubicBezTo>
                    <a:cubicBezTo>
                      <a:pt x="22" y="190"/>
                      <a:pt x="22" y="190"/>
                      <a:pt x="22" y="190"/>
                    </a:cubicBezTo>
                    <a:cubicBezTo>
                      <a:pt x="22" y="190"/>
                      <a:pt x="22" y="190"/>
                      <a:pt x="23" y="190"/>
                    </a:cubicBezTo>
                    <a:cubicBezTo>
                      <a:pt x="23" y="190"/>
                      <a:pt x="23" y="190"/>
                      <a:pt x="24" y="190"/>
                    </a:cubicBezTo>
                    <a:cubicBezTo>
                      <a:pt x="24" y="190"/>
                      <a:pt x="24" y="190"/>
                      <a:pt x="24" y="190"/>
                    </a:cubicBezTo>
                    <a:cubicBezTo>
                      <a:pt x="25" y="190"/>
                      <a:pt x="25" y="190"/>
                      <a:pt x="26" y="190"/>
                    </a:cubicBezTo>
                    <a:cubicBezTo>
                      <a:pt x="26" y="190"/>
                      <a:pt x="26" y="190"/>
                      <a:pt x="27" y="190"/>
                    </a:cubicBezTo>
                    <a:cubicBezTo>
                      <a:pt x="27" y="190"/>
                      <a:pt x="27" y="190"/>
                      <a:pt x="28" y="190"/>
                    </a:cubicBezTo>
                    <a:cubicBezTo>
                      <a:pt x="28" y="188"/>
                      <a:pt x="28" y="186"/>
                      <a:pt x="28" y="185"/>
                    </a:cubicBezTo>
                    <a:cubicBezTo>
                      <a:pt x="28" y="184"/>
                      <a:pt x="28" y="184"/>
                      <a:pt x="28" y="184"/>
                    </a:cubicBezTo>
                    <a:cubicBezTo>
                      <a:pt x="28" y="183"/>
                      <a:pt x="28" y="183"/>
                      <a:pt x="27" y="183"/>
                    </a:cubicBezTo>
                    <a:cubicBezTo>
                      <a:pt x="27" y="183"/>
                      <a:pt x="27" y="183"/>
                      <a:pt x="27" y="183"/>
                    </a:cubicBezTo>
                    <a:cubicBezTo>
                      <a:pt x="26" y="183"/>
                      <a:pt x="24" y="183"/>
                      <a:pt x="23" y="181"/>
                    </a:cubicBezTo>
                    <a:cubicBezTo>
                      <a:pt x="22" y="177"/>
                      <a:pt x="33" y="170"/>
                      <a:pt x="42" y="167"/>
                    </a:cubicBezTo>
                    <a:cubicBezTo>
                      <a:pt x="51" y="164"/>
                      <a:pt x="54" y="162"/>
                      <a:pt x="55" y="159"/>
                    </a:cubicBezTo>
                    <a:cubicBezTo>
                      <a:pt x="56" y="157"/>
                      <a:pt x="56" y="155"/>
                      <a:pt x="56" y="152"/>
                    </a:cubicBezTo>
                    <a:cubicBezTo>
                      <a:pt x="56" y="148"/>
                      <a:pt x="56" y="145"/>
                      <a:pt x="56" y="143"/>
                    </a:cubicBezTo>
                    <a:cubicBezTo>
                      <a:pt x="57" y="141"/>
                      <a:pt x="57" y="139"/>
                      <a:pt x="56" y="137"/>
                    </a:cubicBezTo>
                    <a:cubicBezTo>
                      <a:pt x="56" y="135"/>
                      <a:pt x="55" y="132"/>
                      <a:pt x="54" y="129"/>
                    </a:cubicBezTo>
                    <a:cubicBezTo>
                      <a:pt x="54" y="124"/>
                      <a:pt x="52" y="122"/>
                      <a:pt x="51" y="119"/>
                    </a:cubicBezTo>
                    <a:cubicBezTo>
                      <a:pt x="50" y="118"/>
                      <a:pt x="49" y="117"/>
                      <a:pt x="49" y="115"/>
                    </a:cubicBezTo>
                    <a:cubicBezTo>
                      <a:pt x="48" y="112"/>
                      <a:pt x="48" y="108"/>
                      <a:pt x="49" y="106"/>
                    </a:cubicBezTo>
                    <a:cubicBezTo>
                      <a:pt x="50" y="105"/>
                      <a:pt x="51" y="105"/>
                      <a:pt x="52" y="105"/>
                    </a:cubicBezTo>
                    <a:cubicBezTo>
                      <a:pt x="53" y="105"/>
                      <a:pt x="54" y="104"/>
                      <a:pt x="55" y="102"/>
                    </a:cubicBezTo>
                    <a:cubicBezTo>
                      <a:pt x="55" y="101"/>
                      <a:pt x="56" y="100"/>
                      <a:pt x="56" y="99"/>
                    </a:cubicBezTo>
                    <a:cubicBezTo>
                      <a:pt x="58" y="96"/>
                      <a:pt x="59" y="96"/>
                      <a:pt x="61" y="95"/>
                    </a:cubicBezTo>
                    <a:cubicBezTo>
                      <a:pt x="63" y="95"/>
                      <a:pt x="64" y="94"/>
                      <a:pt x="66" y="9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12" name="Freeform 208">
                <a:extLst>
                  <a:ext uri="{FF2B5EF4-FFF2-40B4-BE49-F238E27FC236}">
                    <a16:creationId xmlns:a16="http://schemas.microsoft.com/office/drawing/2014/main" id="{C8191D94-C66B-41CC-A0A6-45A946147914}"/>
                  </a:ext>
                </a:extLst>
              </p:cNvPr>
              <p:cNvSpPr>
                <a:spLocks/>
              </p:cNvSpPr>
              <p:nvPr/>
            </p:nvSpPr>
            <p:spPr bwMode="auto">
              <a:xfrm>
                <a:off x="5574609" y="4396869"/>
                <a:ext cx="70384" cy="39684"/>
              </a:xfrm>
              <a:custGeom>
                <a:avLst/>
                <a:gdLst>
                  <a:gd name="T0" fmla="*/ 12 w 28"/>
                  <a:gd name="T1" fmla="*/ 16 h 16"/>
                  <a:gd name="T2" fmla="*/ 13 w 28"/>
                  <a:gd name="T3" fmla="*/ 16 h 16"/>
                  <a:gd name="T4" fmla="*/ 13 w 28"/>
                  <a:gd name="T5" fmla="*/ 16 h 16"/>
                  <a:gd name="T6" fmla="*/ 14 w 28"/>
                  <a:gd name="T7" fmla="*/ 16 h 16"/>
                  <a:gd name="T8" fmla="*/ 16 w 28"/>
                  <a:gd name="T9" fmla="*/ 14 h 16"/>
                  <a:gd name="T10" fmla="*/ 24 w 28"/>
                  <a:gd name="T11" fmla="*/ 10 h 16"/>
                  <a:gd name="T12" fmla="*/ 27 w 28"/>
                  <a:gd name="T13" fmla="*/ 9 h 16"/>
                  <a:gd name="T14" fmla="*/ 26 w 28"/>
                  <a:gd name="T15" fmla="*/ 8 h 16"/>
                  <a:gd name="T16" fmla="*/ 25 w 28"/>
                  <a:gd name="T17" fmla="*/ 5 h 16"/>
                  <a:gd name="T18" fmla="*/ 26 w 28"/>
                  <a:gd name="T19" fmla="*/ 3 h 16"/>
                  <a:gd name="T20" fmla="*/ 27 w 28"/>
                  <a:gd name="T21" fmla="*/ 3 h 16"/>
                  <a:gd name="T22" fmla="*/ 27 w 28"/>
                  <a:gd name="T23" fmla="*/ 3 h 16"/>
                  <a:gd name="T24" fmla="*/ 28 w 28"/>
                  <a:gd name="T25" fmla="*/ 2 h 16"/>
                  <a:gd name="T26" fmla="*/ 28 w 28"/>
                  <a:gd name="T27" fmla="*/ 2 h 16"/>
                  <a:gd name="T28" fmla="*/ 28 w 28"/>
                  <a:gd name="T29" fmla="*/ 1 h 16"/>
                  <a:gd name="T30" fmla="*/ 28 w 28"/>
                  <a:gd name="T31" fmla="*/ 1 h 16"/>
                  <a:gd name="T32" fmla="*/ 28 w 28"/>
                  <a:gd name="T33" fmla="*/ 1 h 16"/>
                  <a:gd name="T34" fmla="*/ 28 w 28"/>
                  <a:gd name="T35" fmla="*/ 1 h 16"/>
                  <a:gd name="T36" fmla="*/ 28 w 28"/>
                  <a:gd name="T37" fmla="*/ 0 h 16"/>
                  <a:gd name="T38" fmla="*/ 27 w 28"/>
                  <a:gd name="T39" fmla="*/ 0 h 16"/>
                  <a:gd name="T40" fmla="*/ 10 w 28"/>
                  <a:gd name="T41" fmla="*/ 1 h 16"/>
                  <a:gd name="T42" fmla="*/ 4 w 28"/>
                  <a:gd name="T43" fmla="*/ 4 h 16"/>
                  <a:gd name="T44" fmla="*/ 4 w 28"/>
                  <a:gd name="T45" fmla="*/ 4 h 16"/>
                  <a:gd name="T46" fmla="*/ 2 w 28"/>
                  <a:gd name="T47" fmla="*/ 3 h 16"/>
                  <a:gd name="T48" fmla="*/ 1 w 28"/>
                  <a:gd name="T49" fmla="*/ 2 h 16"/>
                  <a:gd name="T50" fmla="*/ 0 w 28"/>
                  <a:gd name="T51" fmla="*/ 2 h 16"/>
                  <a:gd name="T52" fmla="*/ 0 w 28"/>
                  <a:gd name="T53" fmla="*/ 2 h 16"/>
                  <a:gd name="T54" fmla="*/ 7 w 28"/>
                  <a:gd name="T55" fmla="*/ 7 h 16"/>
                  <a:gd name="T56" fmla="*/ 11 w 28"/>
                  <a:gd name="T57" fmla="*/ 12 h 16"/>
                  <a:gd name="T58" fmla="*/ 12 w 28"/>
                  <a:gd name="T5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6">
                    <a:moveTo>
                      <a:pt x="12" y="16"/>
                    </a:moveTo>
                    <a:cubicBezTo>
                      <a:pt x="13" y="16"/>
                      <a:pt x="13" y="16"/>
                      <a:pt x="13" y="16"/>
                    </a:cubicBezTo>
                    <a:cubicBezTo>
                      <a:pt x="13" y="16"/>
                      <a:pt x="13" y="16"/>
                      <a:pt x="13" y="16"/>
                    </a:cubicBezTo>
                    <a:cubicBezTo>
                      <a:pt x="13" y="16"/>
                      <a:pt x="13" y="16"/>
                      <a:pt x="14" y="16"/>
                    </a:cubicBezTo>
                    <a:cubicBezTo>
                      <a:pt x="14" y="15"/>
                      <a:pt x="15" y="15"/>
                      <a:pt x="16" y="14"/>
                    </a:cubicBezTo>
                    <a:cubicBezTo>
                      <a:pt x="19" y="11"/>
                      <a:pt x="22" y="9"/>
                      <a:pt x="24" y="10"/>
                    </a:cubicBezTo>
                    <a:cubicBezTo>
                      <a:pt x="25" y="11"/>
                      <a:pt x="26" y="10"/>
                      <a:pt x="27" y="9"/>
                    </a:cubicBezTo>
                    <a:cubicBezTo>
                      <a:pt x="26" y="9"/>
                      <a:pt x="26" y="9"/>
                      <a:pt x="26" y="8"/>
                    </a:cubicBezTo>
                    <a:cubicBezTo>
                      <a:pt x="25" y="7"/>
                      <a:pt x="24" y="6"/>
                      <a:pt x="25" y="5"/>
                    </a:cubicBezTo>
                    <a:cubicBezTo>
                      <a:pt x="25" y="4"/>
                      <a:pt x="25" y="4"/>
                      <a:pt x="26" y="3"/>
                    </a:cubicBezTo>
                    <a:cubicBezTo>
                      <a:pt x="27" y="3"/>
                      <a:pt x="27" y="3"/>
                      <a:pt x="27" y="3"/>
                    </a:cubicBezTo>
                    <a:cubicBezTo>
                      <a:pt x="27" y="3"/>
                      <a:pt x="27" y="3"/>
                      <a:pt x="27" y="3"/>
                    </a:cubicBezTo>
                    <a:cubicBezTo>
                      <a:pt x="27" y="2"/>
                      <a:pt x="27" y="2"/>
                      <a:pt x="28" y="2"/>
                    </a:cubicBezTo>
                    <a:cubicBezTo>
                      <a:pt x="28" y="2"/>
                      <a:pt x="28" y="2"/>
                      <a:pt x="28" y="2"/>
                    </a:cubicBezTo>
                    <a:cubicBezTo>
                      <a:pt x="28" y="2"/>
                      <a:pt x="28" y="2"/>
                      <a:pt x="28" y="1"/>
                    </a:cubicBezTo>
                    <a:cubicBezTo>
                      <a:pt x="28" y="1"/>
                      <a:pt x="28" y="1"/>
                      <a:pt x="28" y="1"/>
                    </a:cubicBezTo>
                    <a:cubicBezTo>
                      <a:pt x="28" y="1"/>
                      <a:pt x="28" y="1"/>
                      <a:pt x="28" y="1"/>
                    </a:cubicBezTo>
                    <a:cubicBezTo>
                      <a:pt x="28" y="1"/>
                      <a:pt x="28" y="1"/>
                      <a:pt x="28" y="1"/>
                    </a:cubicBezTo>
                    <a:cubicBezTo>
                      <a:pt x="28" y="1"/>
                      <a:pt x="28" y="0"/>
                      <a:pt x="28" y="0"/>
                    </a:cubicBezTo>
                    <a:cubicBezTo>
                      <a:pt x="27" y="0"/>
                      <a:pt x="27" y="0"/>
                      <a:pt x="27" y="0"/>
                    </a:cubicBezTo>
                    <a:cubicBezTo>
                      <a:pt x="24" y="0"/>
                      <a:pt x="12" y="1"/>
                      <a:pt x="10" y="1"/>
                    </a:cubicBezTo>
                    <a:cubicBezTo>
                      <a:pt x="9" y="2"/>
                      <a:pt x="6" y="4"/>
                      <a:pt x="4" y="4"/>
                    </a:cubicBezTo>
                    <a:cubicBezTo>
                      <a:pt x="4" y="4"/>
                      <a:pt x="4" y="4"/>
                      <a:pt x="4" y="4"/>
                    </a:cubicBezTo>
                    <a:cubicBezTo>
                      <a:pt x="2" y="4"/>
                      <a:pt x="2" y="3"/>
                      <a:pt x="2" y="3"/>
                    </a:cubicBezTo>
                    <a:cubicBezTo>
                      <a:pt x="1" y="2"/>
                      <a:pt x="1" y="2"/>
                      <a:pt x="1" y="2"/>
                    </a:cubicBezTo>
                    <a:cubicBezTo>
                      <a:pt x="0" y="2"/>
                      <a:pt x="0" y="2"/>
                      <a:pt x="0" y="2"/>
                    </a:cubicBezTo>
                    <a:cubicBezTo>
                      <a:pt x="0" y="2"/>
                      <a:pt x="0" y="2"/>
                      <a:pt x="0" y="2"/>
                    </a:cubicBezTo>
                    <a:cubicBezTo>
                      <a:pt x="2" y="5"/>
                      <a:pt x="3" y="6"/>
                      <a:pt x="7" y="7"/>
                    </a:cubicBezTo>
                    <a:cubicBezTo>
                      <a:pt x="11" y="8"/>
                      <a:pt x="11" y="10"/>
                      <a:pt x="11" y="12"/>
                    </a:cubicBezTo>
                    <a:cubicBezTo>
                      <a:pt x="10" y="14"/>
                      <a:pt x="10" y="15"/>
                      <a:pt x="12" y="1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13" name="Freeform 209">
                <a:extLst>
                  <a:ext uri="{FF2B5EF4-FFF2-40B4-BE49-F238E27FC236}">
                    <a16:creationId xmlns:a16="http://schemas.microsoft.com/office/drawing/2014/main" id="{1AF43293-930C-4C1C-9FB3-A4A6F7B6422D}"/>
                  </a:ext>
                </a:extLst>
              </p:cNvPr>
              <p:cNvSpPr>
                <a:spLocks/>
              </p:cNvSpPr>
              <p:nvPr/>
            </p:nvSpPr>
            <p:spPr bwMode="auto">
              <a:xfrm>
                <a:off x="6976285" y="4614010"/>
                <a:ext cx="217889" cy="267307"/>
              </a:xfrm>
              <a:custGeom>
                <a:avLst/>
                <a:gdLst>
                  <a:gd name="T0" fmla="*/ 79 w 87"/>
                  <a:gd name="T1" fmla="*/ 65 h 108"/>
                  <a:gd name="T2" fmla="*/ 83 w 87"/>
                  <a:gd name="T3" fmla="*/ 16 h 108"/>
                  <a:gd name="T4" fmla="*/ 86 w 87"/>
                  <a:gd name="T5" fmla="*/ 10 h 108"/>
                  <a:gd name="T6" fmla="*/ 85 w 87"/>
                  <a:gd name="T7" fmla="*/ 10 h 108"/>
                  <a:gd name="T8" fmla="*/ 84 w 87"/>
                  <a:gd name="T9" fmla="*/ 11 h 108"/>
                  <a:gd name="T10" fmla="*/ 77 w 87"/>
                  <a:gd name="T11" fmla="*/ 8 h 108"/>
                  <a:gd name="T12" fmla="*/ 65 w 87"/>
                  <a:gd name="T13" fmla="*/ 14 h 108"/>
                  <a:gd name="T14" fmla="*/ 61 w 87"/>
                  <a:gd name="T15" fmla="*/ 16 h 108"/>
                  <a:gd name="T16" fmla="*/ 35 w 87"/>
                  <a:gd name="T17" fmla="*/ 7 h 108"/>
                  <a:gd name="T18" fmla="*/ 23 w 87"/>
                  <a:gd name="T19" fmla="*/ 4 h 108"/>
                  <a:gd name="T20" fmla="*/ 21 w 87"/>
                  <a:gd name="T21" fmla="*/ 3 h 108"/>
                  <a:gd name="T22" fmla="*/ 21 w 87"/>
                  <a:gd name="T23" fmla="*/ 3 h 108"/>
                  <a:gd name="T24" fmla="*/ 20 w 87"/>
                  <a:gd name="T25" fmla="*/ 3 h 108"/>
                  <a:gd name="T26" fmla="*/ 19 w 87"/>
                  <a:gd name="T27" fmla="*/ 3 h 108"/>
                  <a:gd name="T28" fmla="*/ 18 w 87"/>
                  <a:gd name="T29" fmla="*/ 2 h 108"/>
                  <a:gd name="T30" fmla="*/ 14 w 87"/>
                  <a:gd name="T31" fmla="*/ 0 h 108"/>
                  <a:gd name="T32" fmla="*/ 2 w 87"/>
                  <a:gd name="T33" fmla="*/ 6 h 108"/>
                  <a:gd name="T34" fmla="*/ 2 w 87"/>
                  <a:gd name="T35" fmla="*/ 7 h 108"/>
                  <a:gd name="T36" fmla="*/ 6 w 87"/>
                  <a:gd name="T37" fmla="*/ 12 h 108"/>
                  <a:gd name="T38" fmla="*/ 12 w 87"/>
                  <a:gd name="T39" fmla="*/ 24 h 108"/>
                  <a:gd name="T40" fmla="*/ 11 w 87"/>
                  <a:gd name="T41" fmla="*/ 34 h 108"/>
                  <a:gd name="T42" fmla="*/ 3 w 87"/>
                  <a:gd name="T43" fmla="*/ 48 h 108"/>
                  <a:gd name="T44" fmla="*/ 3 w 87"/>
                  <a:gd name="T45" fmla="*/ 48 h 108"/>
                  <a:gd name="T46" fmla="*/ 3 w 87"/>
                  <a:gd name="T47" fmla="*/ 48 h 108"/>
                  <a:gd name="T48" fmla="*/ 3 w 87"/>
                  <a:gd name="T49" fmla="*/ 49 h 108"/>
                  <a:gd name="T50" fmla="*/ 2 w 87"/>
                  <a:gd name="T51" fmla="*/ 50 h 108"/>
                  <a:gd name="T52" fmla="*/ 2 w 87"/>
                  <a:gd name="T53" fmla="*/ 51 h 108"/>
                  <a:gd name="T54" fmla="*/ 1 w 87"/>
                  <a:gd name="T55" fmla="*/ 52 h 108"/>
                  <a:gd name="T56" fmla="*/ 1 w 87"/>
                  <a:gd name="T57" fmla="*/ 53 h 108"/>
                  <a:gd name="T58" fmla="*/ 4 w 87"/>
                  <a:gd name="T59" fmla="*/ 61 h 108"/>
                  <a:gd name="T60" fmla="*/ 0 w 87"/>
                  <a:gd name="T61" fmla="*/ 66 h 108"/>
                  <a:gd name="T62" fmla="*/ 42 w 87"/>
                  <a:gd name="T63" fmla="*/ 95 h 108"/>
                  <a:gd name="T64" fmla="*/ 59 w 87"/>
                  <a:gd name="T65" fmla="*/ 108 h 108"/>
                  <a:gd name="T66" fmla="*/ 75 w 87"/>
                  <a:gd name="T67" fmla="*/ 80 h 108"/>
                  <a:gd name="T68" fmla="*/ 80 w 87"/>
                  <a:gd name="T69" fmla="*/ 77 h 108"/>
                  <a:gd name="T70" fmla="*/ 83 w 87"/>
                  <a:gd name="T71" fmla="*/ 7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7" h="108">
                    <a:moveTo>
                      <a:pt x="84" y="73"/>
                    </a:moveTo>
                    <a:cubicBezTo>
                      <a:pt x="79" y="65"/>
                      <a:pt x="79" y="65"/>
                      <a:pt x="79" y="65"/>
                    </a:cubicBezTo>
                    <a:cubicBezTo>
                      <a:pt x="78" y="24"/>
                      <a:pt x="78" y="24"/>
                      <a:pt x="78" y="24"/>
                    </a:cubicBezTo>
                    <a:cubicBezTo>
                      <a:pt x="83" y="16"/>
                      <a:pt x="83" y="16"/>
                      <a:pt x="83" y="16"/>
                    </a:cubicBezTo>
                    <a:cubicBezTo>
                      <a:pt x="87" y="10"/>
                      <a:pt x="87" y="10"/>
                      <a:pt x="87" y="10"/>
                    </a:cubicBezTo>
                    <a:cubicBezTo>
                      <a:pt x="87" y="10"/>
                      <a:pt x="87" y="10"/>
                      <a:pt x="86" y="10"/>
                    </a:cubicBezTo>
                    <a:cubicBezTo>
                      <a:pt x="86" y="10"/>
                      <a:pt x="86" y="10"/>
                      <a:pt x="86" y="10"/>
                    </a:cubicBezTo>
                    <a:cubicBezTo>
                      <a:pt x="86" y="10"/>
                      <a:pt x="85" y="10"/>
                      <a:pt x="85" y="10"/>
                    </a:cubicBezTo>
                    <a:cubicBezTo>
                      <a:pt x="85" y="10"/>
                      <a:pt x="85" y="11"/>
                      <a:pt x="85" y="11"/>
                    </a:cubicBezTo>
                    <a:cubicBezTo>
                      <a:pt x="85" y="11"/>
                      <a:pt x="85" y="11"/>
                      <a:pt x="84" y="11"/>
                    </a:cubicBezTo>
                    <a:cubicBezTo>
                      <a:pt x="82" y="12"/>
                      <a:pt x="79" y="10"/>
                      <a:pt x="78" y="8"/>
                    </a:cubicBezTo>
                    <a:cubicBezTo>
                      <a:pt x="78" y="8"/>
                      <a:pt x="77" y="8"/>
                      <a:pt x="77" y="8"/>
                    </a:cubicBezTo>
                    <a:cubicBezTo>
                      <a:pt x="75" y="8"/>
                      <a:pt x="72" y="9"/>
                      <a:pt x="69" y="10"/>
                    </a:cubicBezTo>
                    <a:cubicBezTo>
                      <a:pt x="67" y="11"/>
                      <a:pt x="66" y="13"/>
                      <a:pt x="65" y="14"/>
                    </a:cubicBezTo>
                    <a:cubicBezTo>
                      <a:pt x="64" y="16"/>
                      <a:pt x="63" y="17"/>
                      <a:pt x="62" y="17"/>
                    </a:cubicBezTo>
                    <a:cubicBezTo>
                      <a:pt x="61" y="17"/>
                      <a:pt x="61" y="17"/>
                      <a:pt x="61" y="16"/>
                    </a:cubicBezTo>
                    <a:cubicBezTo>
                      <a:pt x="59" y="16"/>
                      <a:pt x="51" y="14"/>
                      <a:pt x="48" y="14"/>
                    </a:cubicBezTo>
                    <a:cubicBezTo>
                      <a:pt x="45" y="14"/>
                      <a:pt x="37" y="9"/>
                      <a:pt x="35" y="7"/>
                    </a:cubicBezTo>
                    <a:cubicBezTo>
                      <a:pt x="33" y="5"/>
                      <a:pt x="30" y="5"/>
                      <a:pt x="28" y="5"/>
                    </a:cubicBezTo>
                    <a:cubicBezTo>
                      <a:pt x="26" y="5"/>
                      <a:pt x="24" y="5"/>
                      <a:pt x="23" y="4"/>
                    </a:cubicBezTo>
                    <a:cubicBezTo>
                      <a:pt x="23" y="4"/>
                      <a:pt x="23" y="4"/>
                      <a:pt x="22" y="4"/>
                    </a:cubicBezTo>
                    <a:cubicBezTo>
                      <a:pt x="22" y="4"/>
                      <a:pt x="21" y="4"/>
                      <a:pt x="21" y="3"/>
                    </a:cubicBezTo>
                    <a:cubicBezTo>
                      <a:pt x="21" y="3"/>
                      <a:pt x="21" y="3"/>
                      <a:pt x="21" y="3"/>
                    </a:cubicBezTo>
                    <a:cubicBezTo>
                      <a:pt x="21" y="3"/>
                      <a:pt x="21" y="3"/>
                      <a:pt x="21" y="3"/>
                    </a:cubicBezTo>
                    <a:cubicBezTo>
                      <a:pt x="20" y="3"/>
                      <a:pt x="20" y="3"/>
                      <a:pt x="20" y="3"/>
                    </a:cubicBezTo>
                    <a:cubicBezTo>
                      <a:pt x="20" y="3"/>
                      <a:pt x="20" y="3"/>
                      <a:pt x="20" y="3"/>
                    </a:cubicBezTo>
                    <a:cubicBezTo>
                      <a:pt x="19" y="3"/>
                      <a:pt x="19" y="3"/>
                      <a:pt x="19" y="3"/>
                    </a:cubicBezTo>
                    <a:cubicBezTo>
                      <a:pt x="19" y="3"/>
                      <a:pt x="19" y="3"/>
                      <a:pt x="19" y="3"/>
                    </a:cubicBezTo>
                    <a:cubicBezTo>
                      <a:pt x="19" y="3"/>
                      <a:pt x="18" y="2"/>
                      <a:pt x="18" y="2"/>
                    </a:cubicBezTo>
                    <a:cubicBezTo>
                      <a:pt x="18" y="2"/>
                      <a:pt x="18" y="2"/>
                      <a:pt x="18" y="2"/>
                    </a:cubicBezTo>
                    <a:cubicBezTo>
                      <a:pt x="17" y="2"/>
                      <a:pt x="17" y="1"/>
                      <a:pt x="16" y="1"/>
                    </a:cubicBezTo>
                    <a:cubicBezTo>
                      <a:pt x="16" y="0"/>
                      <a:pt x="15" y="0"/>
                      <a:pt x="14" y="0"/>
                    </a:cubicBezTo>
                    <a:cubicBezTo>
                      <a:pt x="13" y="0"/>
                      <a:pt x="12" y="0"/>
                      <a:pt x="11" y="1"/>
                    </a:cubicBezTo>
                    <a:cubicBezTo>
                      <a:pt x="8" y="1"/>
                      <a:pt x="3" y="5"/>
                      <a:pt x="2" y="6"/>
                    </a:cubicBezTo>
                    <a:cubicBezTo>
                      <a:pt x="2" y="6"/>
                      <a:pt x="2" y="7"/>
                      <a:pt x="2" y="7"/>
                    </a:cubicBezTo>
                    <a:cubicBezTo>
                      <a:pt x="2" y="7"/>
                      <a:pt x="2" y="7"/>
                      <a:pt x="2" y="7"/>
                    </a:cubicBezTo>
                    <a:cubicBezTo>
                      <a:pt x="2" y="7"/>
                      <a:pt x="2" y="7"/>
                      <a:pt x="2" y="7"/>
                    </a:cubicBezTo>
                    <a:cubicBezTo>
                      <a:pt x="6" y="12"/>
                      <a:pt x="6" y="12"/>
                      <a:pt x="6" y="12"/>
                    </a:cubicBezTo>
                    <a:cubicBezTo>
                      <a:pt x="7" y="20"/>
                      <a:pt x="7" y="20"/>
                      <a:pt x="7" y="20"/>
                    </a:cubicBezTo>
                    <a:cubicBezTo>
                      <a:pt x="12" y="24"/>
                      <a:pt x="12" y="24"/>
                      <a:pt x="12" y="24"/>
                    </a:cubicBezTo>
                    <a:cubicBezTo>
                      <a:pt x="12" y="24"/>
                      <a:pt x="12" y="24"/>
                      <a:pt x="12" y="24"/>
                    </a:cubicBezTo>
                    <a:cubicBezTo>
                      <a:pt x="12" y="24"/>
                      <a:pt x="12" y="29"/>
                      <a:pt x="11" y="34"/>
                    </a:cubicBezTo>
                    <a:cubicBezTo>
                      <a:pt x="11" y="39"/>
                      <a:pt x="6" y="45"/>
                      <a:pt x="4" y="47"/>
                    </a:cubicBezTo>
                    <a:cubicBezTo>
                      <a:pt x="4" y="47"/>
                      <a:pt x="3" y="48"/>
                      <a:pt x="3" y="48"/>
                    </a:cubicBezTo>
                    <a:cubicBezTo>
                      <a:pt x="3" y="48"/>
                      <a:pt x="3" y="48"/>
                      <a:pt x="3" y="48"/>
                    </a:cubicBezTo>
                    <a:cubicBezTo>
                      <a:pt x="3" y="48"/>
                      <a:pt x="3" y="48"/>
                      <a:pt x="3" y="48"/>
                    </a:cubicBezTo>
                    <a:cubicBezTo>
                      <a:pt x="3" y="48"/>
                      <a:pt x="3" y="48"/>
                      <a:pt x="3" y="48"/>
                    </a:cubicBezTo>
                    <a:cubicBezTo>
                      <a:pt x="3" y="48"/>
                      <a:pt x="3" y="48"/>
                      <a:pt x="3" y="48"/>
                    </a:cubicBezTo>
                    <a:cubicBezTo>
                      <a:pt x="3" y="48"/>
                      <a:pt x="3" y="49"/>
                      <a:pt x="3" y="49"/>
                    </a:cubicBezTo>
                    <a:cubicBezTo>
                      <a:pt x="3" y="49"/>
                      <a:pt x="3" y="49"/>
                      <a:pt x="3" y="49"/>
                    </a:cubicBezTo>
                    <a:cubicBezTo>
                      <a:pt x="3" y="49"/>
                      <a:pt x="2" y="49"/>
                      <a:pt x="2" y="49"/>
                    </a:cubicBezTo>
                    <a:cubicBezTo>
                      <a:pt x="2" y="50"/>
                      <a:pt x="2" y="50"/>
                      <a:pt x="2" y="50"/>
                    </a:cubicBezTo>
                    <a:cubicBezTo>
                      <a:pt x="2" y="50"/>
                      <a:pt x="2" y="50"/>
                      <a:pt x="2" y="50"/>
                    </a:cubicBezTo>
                    <a:cubicBezTo>
                      <a:pt x="2" y="50"/>
                      <a:pt x="2" y="51"/>
                      <a:pt x="2" y="51"/>
                    </a:cubicBezTo>
                    <a:cubicBezTo>
                      <a:pt x="2" y="51"/>
                      <a:pt x="2" y="51"/>
                      <a:pt x="2" y="51"/>
                    </a:cubicBezTo>
                    <a:cubicBezTo>
                      <a:pt x="1" y="52"/>
                      <a:pt x="1" y="52"/>
                      <a:pt x="1" y="52"/>
                    </a:cubicBezTo>
                    <a:cubicBezTo>
                      <a:pt x="1" y="52"/>
                      <a:pt x="1" y="53"/>
                      <a:pt x="1" y="53"/>
                    </a:cubicBezTo>
                    <a:cubicBezTo>
                      <a:pt x="1" y="53"/>
                      <a:pt x="1" y="53"/>
                      <a:pt x="1" y="53"/>
                    </a:cubicBezTo>
                    <a:cubicBezTo>
                      <a:pt x="4" y="54"/>
                      <a:pt x="8" y="56"/>
                      <a:pt x="8" y="58"/>
                    </a:cubicBezTo>
                    <a:cubicBezTo>
                      <a:pt x="8" y="60"/>
                      <a:pt x="6" y="60"/>
                      <a:pt x="4" y="61"/>
                    </a:cubicBezTo>
                    <a:cubicBezTo>
                      <a:pt x="2" y="62"/>
                      <a:pt x="0" y="63"/>
                      <a:pt x="0" y="65"/>
                    </a:cubicBezTo>
                    <a:cubicBezTo>
                      <a:pt x="0" y="65"/>
                      <a:pt x="0" y="65"/>
                      <a:pt x="0" y="66"/>
                    </a:cubicBezTo>
                    <a:cubicBezTo>
                      <a:pt x="43" y="88"/>
                      <a:pt x="43" y="88"/>
                      <a:pt x="43" y="88"/>
                    </a:cubicBezTo>
                    <a:cubicBezTo>
                      <a:pt x="42" y="95"/>
                      <a:pt x="42" y="95"/>
                      <a:pt x="42" y="95"/>
                    </a:cubicBezTo>
                    <a:cubicBezTo>
                      <a:pt x="44" y="97"/>
                      <a:pt x="52" y="102"/>
                      <a:pt x="59" y="108"/>
                    </a:cubicBezTo>
                    <a:cubicBezTo>
                      <a:pt x="59" y="108"/>
                      <a:pt x="59" y="108"/>
                      <a:pt x="59" y="108"/>
                    </a:cubicBezTo>
                    <a:cubicBezTo>
                      <a:pt x="63" y="98"/>
                      <a:pt x="69" y="86"/>
                      <a:pt x="70" y="84"/>
                    </a:cubicBezTo>
                    <a:cubicBezTo>
                      <a:pt x="72" y="82"/>
                      <a:pt x="73" y="81"/>
                      <a:pt x="75" y="80"/>
                    </a:cubicBezTo>
                    <a:cubicBezTo>
                      <a:pt x="76" y="80"/>
                      <a:pt x="76" y="79"/>
                      <a:pt x="77" y="78"/>
                    </a:cubicBezTo>
                    <a:cubicBezTo>
                      <a:pt x="78" y="77"/>
                      <a:pt x="79" y="77"/>
                      <a:pt x="80" y="77"/>
                    </a:cubicBezTo>
                    <a:cubicBezTo>
                      <a:pt x="81" y="77"/>
                      <a:pt x="81" y="77"/>
                      <a:pt x="81" y="77"/>
                    </a:cubicBezTo>
                    <a:cubicBezTo>
                      <a:pt x="81" y="77"/>
                      <a:pt x="82" y="77"/>
                      <a:pt x="83" y="74"/>
                    </a:cubicBezTo>
                    <a:cubicBezTo>
                      <a:pt x="84" y="74"/>
                      <a:pt x="84" y="74"/>
                      <a:pt x="84" y="7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14" name="Freeform 210">
                <a:extLst>
                  <a:ext uri="{FF2B5EF4-FFF2-40B4-BE49-F238E27FC236}">
                    <a16:creationId xmlns:a16="http://schemas.microsoft.com/office/drawing/2014/main" id="{6544195D-F03C-4088-9664-BA1B1703F71E}"/>
                  </a:ext>
                </a:extLst>
              </p:cNvPr>
              <p:cNvSpPr>
                <a:spLocks/>
              </p:cNvSpPr>
              <p:nvPr/>
            </p:nvSpPr>
            <p:spPr bwMode="auto">
              <a:xfrm>
                <a:off x="6783106" y="5575415"/>
                <a:ext cx="57655" cy="59152"/>
              </a:xfrm>
              <a:custGeom>
                <a:avLst/>
                <a:gdLst>
                  <a:gd name="T0" fmla="*/ 19 w 23"/>
                  <a:gd name="T1" fmla="*/ 17 h 24"/>
                  <a:gd name="T2" fmla="*/ 21 w 23"/>
                  <a:gd name="T3" fmla="*/ 12 h 24"/>
                  <a:gd name="T4" fmla="*/ 23 w 23"/>
                  <a:gd name="T5" fmla="*/ 9 h 24"/>
                  <a:gd name="T6" fmla="*/ 20 w 23"/>
                  <a:gd name="T7" fmla="*/ 5 h 24"/>
                  <a:gd name="T8" fmla="*/ 16 w 23"/>
                  <a:gd name="T9" fmla="*/ 1 h 24"/>
                  <a:gd name="T10" fmla="*/ 15 w 23"/>
                  <a:gd name="T11" fmla="*/ 0 h 24"/>
                  <a:gd name="T12" fmla="*/ 6 w 23"/>
                  <a:gd name="T13" fmla="*/ 5 h 24"/>
                  <a:gd name="T14" fmla="*/ 0 w 23"/>
                  <a:gd name="T15" fmla="*/ 15 h 24"/>
                  <a:gd name="T16" fmla="*/ 6 w 23"/>
                  <a:gd name="T17" fmla="*/ 23 h 24"/>
                  <a:gd name="T18" fmla="*/ 10 w 23"/>
                  <a:gd name="T19" fmla="*/ 24 h 24"/>
                  <a:gd name="T20" fmla="*/ 12 w 23"/>
                  <a:gd name="T21" fmla="*/ 18 h 24"/>
                  <a:gd name="T22" fmla="*/ 15 w 23"/>
                  <a:gd name="T23" fmla="*/ 17 h 24"/>
                  <a:gd name="T24" fmla="*/ 17 w 23"/>
                  <a:gd name="T25" fmla="*/ 17 h 24"/>
                  <a:gd name="T26" fmla="*/ 19 w 23"/>
                  <a:gd name="T27" fmla="*/ 17 h 24"/>
                  <a:gd name="T28" fmla="*/ 19 w 23"/>
                  <a:gd name="T29" fmla="*/ 1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4">
                    <a:moveTo>
                      <a:pt x="19" y="17"/>
                    </a:moveTo>
                    <a:cubicBezTo>
                      <a:pt x="19" y="15"/>
                      <a:pt x="20" y="14"/>
                      <a:pt x="21" y="12"/>
                    </a:cubicBezTo>
                    <a:cubicBezTo>
                      <a:pt x="22" y="11"/>
                      <a:pt x="23" y="10"/>
                      <a:pt x="23" y="9"/>
                    </a:cubicBezTo>
                    <a:cubicBezTo>
                      <a:pt x="23" y="8"/>
                      <a:pt x="21" y="6"/>
                      <a:pt x="20" y="5"/>
                    </a:cubicBezTo>
                    <a:cubicBezTo>
                      <a:pt x="18" y="3"/>
                      <a:pt x="17" y="2"/>
                      <a:pt x="16" y="1"/>
                    </a:cubicBezTo>
                    <a:cubicBezTo>
                      <a:pt x="16" y="0"/>
                      <a:pt x="15" y="0"/>
                      <a:pt x="15" y="0"/>
                    </a:cubicBezTo>
                    <a:cubicBezTo>
                      <a:pt x="13" y="0"/>
                      <a:pt x="7" y="4"/>
                      <a:pt x="6" y="5"/>
                    </a:cubicBezTo>
                    <a:cubicBezTo>
                      <a:pt x="5" y="8"/>
                      <a:pt x="1" y="13"/>
                      <a:pt x="0" y="15"/>
                    </a:cubicBezTo>
                    <a:cubicBezTo>
                      <a:pt x="6" y="23"/>
                      <a:pt x="6" y="23"/>
                      <a:pt x="6" y="23"/>
                    </a:cubicBezTo>
                    <a:cubicBezTo>
                      <a:pt x="10" y="24"/>
                      <a:pt x="10" y="24"/>
                      <a:pt x="10" y="24"/>
                    </a:cubicBezTo>
                    <a:cubicBezTo>
                      <a:pt x="10" y="23"/>
                      <a:pt x="11" y="20"/>
                      <a:pt x="12" y="18"/>
                    </a:cubicBezTo>
                    <a:cubicBezTo>
                      <a:pt x="13" y="17"/>
                      <a:pt x="15" y="17"/>
                      <a:pt x="15" y="17"/>
                    </a:cubicBezTo>
                    <a:cubicBezTo>
                      <a:pt x="16" y="17"/>
                      <a:pt x="17" y="17"/>
                      <a:pt x="17" y="17"/>
                    </a:cubicBezTo>
                    <a:cubicBezTo>
                      <a:pt x="18" y="17"/>
                      <a:pt x="18" y="17"/>
                      <a:pt x="19" y="17"/>
                    </a:cubicBezTo>
                    <a:cubicBezTo>
                      <a:pt x="19" y="17"/>
                      <a:pt x="19" y="17"/>
                      <a:pt x="19" y="1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15" name="Freeform 211">
                <a:extLst>
                  <a:ext uri="{FF2B5EF4-FFF2-40B4-BE49-F238E27FC236}">
                    <a16:creationId xmlns:a16="http://schemas.microsoft.com/office/drawing/2014/main" id="{F9C8C5AB-EAC1-4E1E-8B10-3D308A8776EA}"/>
                  </a:ext>
                </a:extLst>
              </p:cNvPr>
              <p:cNvSpPr>
                <a:spLocks/>
              </p:cNvSpPr>
              <p:nvPr/>
            </p:nvSpPr>
            <p:spPr bwMode="auto">
              <a:xfrm>
                <a:off x="5948240" y="4444041"/>
                <a:ext cx="113062" cy="172964"/>
              </a:xfrm>
              <a:custGeom>
                <a:avLst/>
                <a:gdLst>
                  <a:gd name="T0" fmla="*/ 5 w 45"/>
                  <a:gd name="T1" fmla="*/ 66 h 70"/>
                  <a:gd name="T2" fmla="*/ 10 w 45"/>
                  <a:gd name="T3" fmla="*/ 69 h 70"/>
                  <a:gd name="T4" fmla="*/ 12 w 45"/>
                  <a:gd name="T5" fmla="*/ 70 h 70"/>
                  <a:gd name="T6" fmla="*/ 40 w 45"/>
                  <a:gd name="T7" fmla="*/ 58 h 70"/>
                  <a:gd name="T8" fmla="*/ 45 w 45"/>
                  <a:gd name="T9" fmla="*/ 56 h 70"/>
                  <a:gd name="T10" fmla="*/ 45 w 45"/>
                  <a:gd name="T11" fmla="*/ 55 h 70"/>
                  <a:gd name="T12" fmla="*/ 44 w 45"/>
                  <a:gd name="T13" fmla="*/ 53 h 70"/>
                  <a:gd name="T14" fmla="*/ 43 w 45"/>
                  <a:gd name="T15" fmla="*/ 51 h 70"/>
                  <a:gd name="T16" fmla="*/ 43 w 45"/>
                  <a:gd name="T17" fmla="*/ 50 h 70"/>
                  <a:gd name="T18" fmla="*/ 42 w 45"/>
                  <a:gd name="T19" fmla="*/ 48 h 70"/>
                  <a:gd name="T20" fmla="*/ 42 w 45"/>
                  <a:gd name="T21" fmla="*/ 46 h 70"/>
                  <a:gd name="T22" fmla="*/ 41 w 45"/>
                  <a:gd name="T23" fmla="*/ 43 h 70"/>
                  <a:gd name="T24" fmla="*/ 38 w 45"/>
                  <a:gd name="T25" fmla="*/ 14 h 70"/>
                  <a:gd name="T26" fmla="*/ 36 w 45"/>
                  <a:gd name="T27" fmla="*/ 6 h 70"/>
                  <a:gd name="T28" fmla="*/ 36 w 45"/>
                  <a:gd name="T29" fmla="*/ 6 h 70"/>
                  <a:gd name="T30" fmla="*/ 35 w 45"/>
                  <a:gd name="T31" fmla="*/ 6 h 70"/>
                  <a:gd name="T32" fmla="*/ 35 w 45"/>
                  <a:gd name="T33" fmla="*/ 5 h 70"/>
                  <a:gd name="T34" fmla="*/ 35 w 45"/>
                  <a:gd name="T35" fmla="*/ 4 h 70"/>
                  <a:gd name="T36" fmla="*/ 34 w 45"/>
                  <a:gd name="T37" fmla="*/ 3 h 70"/>
                  <a:gd name="T38" fmla="*/ 34 w 45"/>
                  <a:gd name="T39" fmla="*/ 2 h 70"/>
                  <a:gd name="T40" fmla="*/ 34 w 45"/>
                  <a:gd name="T41" fmla="*/ 0 h 70"/>
                  <a:gd name="T42" fmla="*/ 33 w 45"/>
                  <a:gd name="T43" fmla="*/ 1 h 70"/>
                  <a:gd name="T44" fmla="*/ 32 w 45"/>
                  <a:gd name="T45" fmla="*/ 2 h 70"/>
                  <a:gd name="T46" fmla="*/ 31 w 45"/>
                  <a:gd name="T47" fmla="*/ 2 h 70"/>
                  <a:gd name="T48" fmla="*/ 16 w 45"/>
                  <a:gd name="T49" fmla="*/ 0 h 70"/>
                  <a:gd name="T50" fmla="*/ 4 w 45"/>
                  <a:gd name="T51" fmla="*/ 1 h 70"/>
                  <a:gd name="T52" fmla="*/ 6 w 45"/>
                  <a:gd name="T53" fmla="*/ 12 h 70"/>
                  <a:gd name="T54" fmla="*/ 5 w 45"/>
                  <a:gd name="T55" fmla="*/ 13 h 70"/>
                  <a:gd name="T56" fmla="*/ 5 w 45"/>
                  <a:gd name="T57" fmla="*/ 14 h 70"/>
                  <a:gd name="T58" fmla="*/ 5 w 45"/>
                  <a:gd name="T59" fmla="*/ 16 h 70"/>
                  <a:gd name="T60" fmla="*/ 6 w 45"/>
                  <a:gd name="T61" fmla="*/ 19 h 70"/>
                  <a:gd name="T62" fmla="*/ 7 w 45"/>
                  <a:gd name="T63" fmla="*/ 21 h 70"/>
                  <a:gd name="T64" fmla="*/ 7 w 45"/>
                  <a:gd name="T65" fmla="*/ 24 h 70"/>
                  <a:gd name="T66" fmla="*/ 8 w 45"/>
                  <a:gd name="T67" fmla="*/ 26 h 70"/>
                  <a:gd name="T68" fmla="*/ 8 w 45"/>
                  <a:gd name="T69" fmla="*/ 28 h 70"/>
                  <a:gd name="T70" fmla="*/ 8 w 45"/>
                  <a:gd name="T71" fmla="*/ 30 h 70"/>
                  <a:gd name="T72" fmla="*/ 6 w 45"/>
                  <a:gd name="T73" fmla="*/ 35 h 70"/>
                  <a:gd name="T74" fmla="*/ 1 w 45"/>
                  <a:gd name="T75" fmla="*/ 46 h 70"/>
                  <a:gd name="T76" fmla="*/ 4 w 45"/>
                  <a:gd name="T77" fmla="*/ 61 h 70"/>
                  <a:gd name="T78" fmla="*/ 5 w 45"/>
                  <a:gd name="T79" fmla="*/ 63 h 70"/>
                  <a:gd name="T80" fmla="*/ 5 w 45"/>
                  <a:gd name="T81"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 h="70">
                    <a:moveTo>
                      <a:pt x="5" y="65"/>
                    </a:moveTo>
                    <a:cubicBezTo>
                      <a:pt x="5" y="66"/>
                      <a:pt x="5" y="66"/>
                      <a:pt x="5" y="66"/>
                    </a:cubicBezTo>
                    <a:cubicBezTo>
                      <a:pt x="5" y="66"/>
                      <a:pt x="5" y="67"/>
                      <a:pt x="5" y="67"/>
                    </a:cubicBezTo>
                    <a:cubicBezTo>
                      <a:pt x="7" y="68"/>
                      <a:pt x="9" y="69"/>
                      <a:pt x="10" y="69"/>
                    </a:cubicBezTo>
                    <a:cubicBezTo>
                      <a:pt x="11" y="69"/>
                      <a:pt x="12" y="70"/>
                      <a:pt x="12" y="70"/>
                    </a:cubicBezTo>
                    <a:cubicBezTo>
                      <a:pt x="12" y="70"/>
                      <a:pt x="12" y="70"/>
                      <a:pt x="12" y="70"/>
                    </a:cubicBezTo>
                    <a:cubicBezTo>
                      <a:pt x="14" y="70"/>
                      <a:pt x="26" y="65"/>
                      <a:pt x="33" y="61"/>
                    </a:cubicBezTo>
                    <a:cubicBezTo>
                      <a:pt x="35" y="60"/>
                      <a:pt x="38" y="59"/>
                      <a:pt x="40" y="58"/>
                    </a:cubicBezTo>
                    <a:cubicBezTo>
                      <a:pt x="42" y="57"/>
                      <a:pt x="44" y="57"/>
                      <a:pt x="45" y="56"/>
                    </a:cubicBezTo>
                    <a:cubicBezTo>
                      <a:pt x="45" y="56"/>
                      <a:pt x="45" y="56"/>
                      <a:pt x="45" y="56"/>
                    </a:cubicBezTo>
                    <a:cubicBezTo>
                      <a:pt x="45" y="56"/>
                      <a:pt x="45" y="56"/>
                      <a:pt x="45" y="56"/>
                    </a:cubicBezTo>
                    <a:cubicBezTo>
                      <a:pt x="45" y="55"/>
                      <a:pt x="45" y="55"/>
                      <a:pt x="45" y="55"/>
                    </a:cubicBezTo>
                    <a:cubicBezTo>
                      <a:pt x="45" y="55"/>
                      <a:pt x="45" y="54"/>
                      <a:pt x="44" y="54"/>
                    </a:cubicBezTo>
                    <a:cubicBezTo>
                      <a:pt x="44" y="54"/>
                      <a:pt x="44" y="54"/>
                      <a:pt x="44" y="53"/>
                    </a:cubicBezTo>
                    <a:cubicBezTo>
                      <a:pt x="44" y="53"/>
                      <a:pt x="44" y="53"/>
                      <a:pt x="44" y="53"/>
                    </a:cubicBezTo>
                    <a:cubicBezTo>
                      <a:pt x="44" y="52"/>
                      <a:pt x="44" y="52"/>
                      <a:pt x="43" y="51"/>
                    </a:cubicBezTo>
                    <a:cubicBezTo>
                      <a:pt x="43" y="51"/>
                      <a:pt x="43" y="51"/>
                      <a:pt x="43" y="51"/>
                    </a:cubicBezTo>
                    <a:cubicBezTo>
                      <a:pt x="43" y="50"/>
                      <a:pt x="43" y="50"/>
                      <a:pt x="43" y="50"/>
                    </a:cubicBezTo>
                    <a:cubicBezTo>
                      <a:pt x="43" y="49"/>
                      <a:pt x="43" y="49"/>
                      <a:pt x="42" y="49"/>
                    </a:cubicBezTo>
                    <a:cubicBezTo>
                      <a:pt x="42" y="49"/>
                      <a:pt x="42" y="48"/>
                      <a:pt x="42" y="48"/>
                    </a:cubicBezTo>
                    <a:cubicBezTo>
                      <a:pt x="42" y="47"/>
                      <a:pt x="42" y="47"/>
                      <a:pt x="42" y="47"/>
                    </a:cubicBezTo>
                    <a:cubicBezTo>
                      <a:pt x="42" y="47"/>
                      <a:pt x="42" y="46"/>
                      <a:pt x="42" y="46"/>
                    </a:cubicBezTo>
                    <a:cubicBezTo>
                      <a:pt x="42" y="46"/>
                      <a:pt x="42" y="45"/>
                      <a:pt x="42" y="45"/>
                    </a:cubicBezTo>
                    <a:cubicBezTo>
                      <a:pt x="42" y="45"/>
                      <a:pt x="41" y="44"/>
                      <a:pt x="41" y="43"/>
                    </a:cubicBezTo>
                    <a:cubicBezTo>
                      <a:pt x="41" y="38"/>
                      <a:pt x="40" y="32"/>
                      <a:pt x="39" y="28"/>
                    </a:cubicBezTo>
                    <a:cubicBezTo>
                      <a:pt x="37" y="25"/>
                      <a:pt x="38" y="18"/>
                      <a:pt x="38" y="14"/>
                    </a:cubicBezTo>
                    <a:cubicBezTo>
                      <a:pt x="38" y="13"/>
                      <a:pt x="38" y="13"/>
                      <a:pt x="38" y="12"/>
                    </a:cubicBezTo>
                    <a:cubicBezTo>
                      <a:pt x="38" y="9"/>
                      <a:pt x="38" y="7"/>
                      <a:pt x="36" y="6"/>
                    </a:cubicBezTo>
                    <a:cubicBezTo>
                      <a:pt x="36" y="6"/>
                      <a:pt x="36" y="6"/>
                      <a:pt x="36" y="6"/>
                    </a:cubicBezTo>
                    <a:cubicBezTo>
                      <a:pt x="36" y="6"/>
                      <a:pt x="36" y="6"/>
                      <a:pt x="36" y="6"/>
                    </a:cubicBezTo>
                    <a:cubicBezTo>
                      <a:pt x="36" y="6"/>
                      <a:pt x="35" y="6"/>
                      <a:pt x="35" y="6"/>
                    </a:cubicBezTo>
                    <a:cubicBezTo>
                      <a:pt x="35" y="6"/>
                      <a:pt x="35" y="6"/>
                      <a:pt x="35" y="6"/>
                    </a:cubicBezTo>
                    <a:cubicBezTo>
                      <a:pt x="35" y="5"/>
                      <a:pt x="35" y="5"/>
                      <a:pt x="35" y="5"/>
                    </a:cubicBezTo>
                    <a:cubicBezTo>
                      <a:pt x="35" y="5"/>
                      <a:pt x="35" y="5"/>
                      <a:pt x="35" y="5"/>
                    </a:cubicBezTo>
                    <a:cubicBezTo>
                      <a:pt x="35" y="5"/>
                      <a:pt x="35" y="5"/>
                      <a:pt x="35" y="5"/>
                    </a:cubicBezTo>
                    <a:cubicBezTo>
                      <a:pt x="35" y="4"/>
                      <a:pt x="35" y="4"/>
                      <a:pt x="35" y="4"/>
                    </a:cubicBezTo>
                    <a:cubicBezTo>
                      <a:pt x="35" y="4"/>
                      <a:pt x="35" y="4"/>
                      <a:pt x="34" y="4"/>
                    </a:cubicBezTo>
                    <a:cubicBezTo>
                      <a:pt x="34" y="4"/>
                      <a:pt x="34" y="3"/>
                      <a:pt x="34" y="3"/>
                    </a:cubicBezTo>
                    <a:cubicBezTo>
                      <a:pt x="34" y="3"/>
                      <a:pt x="34" y="3"/>
                      <a:pt x="34" y="2"/>
                    </a:cubicBezTo>
                    <a:cubicBezTo>
                      <a:pt x="34" y="2"/>
                      <a:pt x="34" y="2"/>
                      <a:pt x="34" y="2"/>
                    </a:cubicBezTo>
                    <a:cubicBezTo>
                      <a:pt x="34" y="2"/>
                      <a:pt x="34" y="1"/>
                      <a:pt x="34" y="1"/>
                    </a:cubicBezTo>
                    <a:cubicBezTo>
                      <a:pt x="34" y="1"/>
                      <a:pt x="34" y="0"/>
                      <a:pt x="34" y="0"/>
                    </a:cubicBezTo>
                    <a:cubicBezTo>
                      <a:pt x="34" y="0"/>
                      <a:pt x="34" y="0"/>
                      <a:pt x="34" y="0"/>
                    </a:cubicBezTo>
                    <a:cubicBezTo>
                      <a:pt x="33" y="0"/>
                      <a:pt x="33" y="1"/>
                      <a:pt x="33" y="1"/>
                    </a:cubicBezTo>
                    <a:cubicBezTo>
                      <a:pt x="33" y="1"/>
                      <a:pt x="32" y="2"/>
                      <a:pt x="32" y="2"/>
                    </a:cubicBezTo>
                    <a:cubicBezTo>
                      <a:pt x="32" y="2"/>
                      <a:pt x="32" y="2"/>
                      <a:pt x="32" y="2"/>
                    </a:cubicBezTo>
                    <a:cubicBezTo>
                      <a:pt x="32" y="2"/>
                      <a:pt x="32" y="2"/>
                      <a:pt x="32" y="2"/>
                    </a:cubicBezTo>
                    <a:cubicBezTo>
                      <a:pt x="32" y="2"/>
                      <a:pt x="31" y="2"/>
                      <a:pt x="31" y="2"/>
                    </a:cubicBezTo>
                    <a:cubicBezTo>
                      <a:pt x="31" y="2"/>
                      <a:pt x="31" y="2"/>
                      <a:pt x="30" y="1"/>
                    </a:cubicBezTo>
                    <a:cubicBezTo>
                      <a:pt x="30" y="1"/>
                      <a:pt x="23" y="0"/>
                      <a:pt x="16" y="0"/>
                    </a:cubicBezTo>
                    <a:cubicBezTo>
                      <a:pt x="15" y="0"/>
                      <a:pt x="14" y="0"/>
                      <a:pt x="13" y="0"/>
                    </a:cubicBezTo>
                    <a:cubicBezTo>
                      <a:pt x="6" y="0"/>
                      <a:pt x="4" y="1"/>
                      <a:pt x="4" y="1"/>
                    </a:cubicBezTo>
                    <a:cubicBezTo>
                      <a:pt x="3" y="2"/>
                      <a:pt x="4" y="5"/>
                      <a:pt x="5" y="7"/>
                    </a:cubicBezTo>
                    <a:cubicBezTo>
                      <a:pt x="6" y="9"/>
                      <a:pt x="6" y="11"/>
                      <a:pt x="6" y="12"/>
                    </a:cubicBezTo>
                    <a:cubicBezTo>
                      <a:pt x="6" y="12"/>
                      <a:pt x="6" y="13"/>
                      <a:pt x="6" y="13"/>
                    </a:cubicBezTo>
                    <a:cubicBezTo>
                      <a:pt x="5" y="13"/>
                      <a:pt x="5" y="13"/>
                      <a:pt x="5" y="13"/>
                    </a:cubicBezTo>
                    <a:cubicBezTo>
                      <a:pt x="5" y="14"/>
                      <a:pt x="5" y="14"/>
                      <a:pt x="5" y="14"/>
                    </a:cubicBezTo>
                    <a:cubicBezTo>
                      <a:pt x="5" y="14"/>
                      <a:pt x="5" y="14"/>
                      <a:pt x="5" y="14"/>
                    </a:cubicBezTo>
                    <a:cubicBezTo>
                      <a:pt x="5" y="14"/>
                      <a:pt x="5" y="15"/>
                      <a:pt x="5" y="15"/>
                    </a:cubicBezTo>
                    <a:cubicBezTo>
                      <a:pt x="5" y="15"/>
                      <a:pt x="5" y="16"/>
                      <a:pt x="5" y="16"/>
                    </a:cubicBezTo>
                    <a:cubicBezTo>
                      <a:pt x="6" y="17"/>
                      <a:pt x="6" y="17"/>
                      <a:pt x="6" y="18"/>
                    </a:cubicBezTo>
                    <a:cubicBezTo>
                      <a:pt x="6" y="18"/>
                      <a:pt x="6" y="18"/>
                      <a:pt x="6" y="19"/>
                    </a:cubicBezTo>
                    <a:cubicBezTo>
                      <a:pt x="6" y="19"/>
                      <a:pt x="6" y="20"/>
                      <a:pt x="7" y="20"/>
                    </a:cubicBezTo>
                    <a:cubicBezTo>
                      <a:pt x="7" y="21"/>
                      <a:pt x="7" y="21"/>
                      <a:pt x="7" y="21"/>
                    </a:cubicBezTo>
                    <a:cubicBezTo>
                      <a:pt x="7" y="22"/>
                      <a:pt x="7" y="22"/>
                      <a:pt x="7" y="23"/>
                    </a:cubicBezTo>
                    <a:cubicBezTo>
                      <a:pt x="7" y="23"/>
                      <a:pt x="7" y="24"/>
                      <a:pt x="7" y="24"/>
                    </a:cubicBezTo>
                    <a:cubicBezTo>
                      <a:pt x="7" y="24"/>
                      <a:pt x="7" y="25"/>
                      <a:pt x="8" y="25"/>
                    </a:cubicBezTo>
                    <a:cubicBezTo>
                      <a:pt x="8" y="26"/>
                      <a:pt x="8" y="26"/>
                      <a:pt x="8" y="26"/>
                    </a:cubicBezTo>
                    <a:cubicBezTo>
                      <a:pt x="8" y="27"/>
                      <a:pt x="8" y="27"/>
                      <a:pt x="8" y="28"/>
                    </a:cubicBezTo>
                    <a:cubicBezTo>
                      <a:pt x="8" y="28"/>
                      <a:pt x="8" y="28"/>
                      <a:pt x="8" y="28"/>
                    </a:cubicBezTo>
                    <a:cubicBezTo>
                      <a:pt x="8" y="29"/>
                      <a:pt x="8" y="29"/>
                      <a:pt x="8" y="29"/>
                    </a:cubicBezTo>
                    <a:cubicBezTo>
                      <a:pt x="8" y="30"/>
                      <a:pt x="8" y="30"/>
                      <a:pt x="8" y="30"/>
                    </a:cubicBezTo>
                    <a:cubicBezTo>
                      <a:pt x="8" y="30"/>
                      <a:pt x="8" y="31"/>
                      <a:pt x="8" y="31"/>
                    </a:cubicBezTo>
                    <a:cubicBezTo>
                      <a:pt x="8" y="33"/>
                      <a:pt x="7" y="34"/>
                      <a:pt x="6" y="35"/>
                    </a:cubicBezTo>
                    <a:cubicBezTo>
                      <a:pt x="5" y="36"/>
                      <a:pt x="4" y="37"/>
                      <a:pt x="4" y="39"/>
                    </a:cubicBezTo>
                    <a:cubicBezTo>
                      <a:pt x="4" y="41"/>
                      <a:pt x="3" y="44"/>
                      <a:pt x="1" y="46"/>
                    </a:cubicBezTo>
                    <a:cubicBezTo>
                      <a:pt x="1" y="48"/>
                      <a:pt x="0" y="49"/>
                      <a:pt x="0" y="50"/>
                    </a:cubicBezTo>
                    <a:cubicBezTo>
                      <a:pt x="0" y="51"/>
                      <a:pt x="3" y="60"/>
                      <a:pt x="4" y="61"/>
                    </a:cubicBezTo>
                    <a:cubicBezTo>
                      <a:pt x="4" y="62"/>
                      <a:pt x="5" y="62"/>
                      <a:pt x="5" y="62"/>
                    </a:cubicBezTo>
                    <a:cubicBezTo>
                      <a:pt x="5" y="63"/>
                      <a:pt x="5" y="63"/>
                      <a:pt x="5" y="63"/>
                    </a:cubicBezTo>
                    <a:cubicBezTo>
                      <a:pt x="5" y="63"/>
                      <a:pt x="5" y="63"/>
                      <a:pt x="5" y="64"/>
                    </a:cubicBezTo>
                    <a:cubicBezTo>
                      <a:pt x="5" y="64"/>
                      <a:pt x="5" y="64"/>
                      <a:pt x="5" y="64"/>
                    </a:cubicBezTo>
                    <a:cubicBezTo>
                      <a:pt x="5" y="65"/>
                      <a:pt x="5" y="65"/>
                      <a:pt x="5" y="65"/>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16" name="Freeform 212">
                <a:extLst>
                  <a:ext uri="{FF2B5EF4-FFF2-40B4-BE49-F238E27FC236}">
                    <a16:creationId xmlns:a16="http://schemas.microsoft.com/office/drawing/2014/main" id="{695BD946-31BF-40DB-AA73-979837F93FB5}"/>
                  </a:ext>
                </a:extLst>
              </p:cNvPr>
              <p:cNvSpPr>
                <a:spLocks/>
              </p:cNvSpPr>
              <p:nvPr/>
            </p:nvSpPr>
            <p:spPr bwMode="auto">
              <a:xfrm>
                <a:off x="6369791" y="5236977"/>
                <a:ext cx="353413" cy="345926"/>
              </a:xfrm>
              <a:custGeom>
                <a:avLst/>
                <a:gdLst>
                  <a:gd name="T0" fmla="*/ 34 w 141"/>
                  <a:gd name="T1" fmla="*/ 101 h 140"/>
                  <a:gd name="T2" fmla="*/ 41 w 141"/>
                  <a:gd name="T3" fmla="*/ 127 h 140"/>
                  <a:gd name="T4" fmla="*/ 48 w 141"/>
                  <a:gd name="T5" fmla="*/ 136 h 140"/>
                  <a:gd name="T6" fmla="*/ 50 w 141"/>
                  <a:gd name="T7" fmla="*/ 136 h 140"/>
                  <a:gd name="T8" fmla="*/ 51 w 141"/>
                  <a:gd name="T9" fmla="*/ 136 h 140"/>
                  <a:gd name="T10" fmla="*/ 51 w 141"/>
                  <a:gd name="T11" fmla="*/ 136 h 140"/>
                  <a:gd name="T12" fmla="*/ 57 w 141"/>
                  <a:gd name="T13" fmla="*/ 130 h 140"/>
                  <a:gd name="T14" fmla="*/ 61 w 141"/>
                  <a:gd name="T15" fmla="*/ 136 h 140"/>
                  <a:gd name="T16" fmla="*/ 70 w 141"/>
                  <a:gd name="T17" fmla="*/ 140 h 140"/>
                  <a:gd name="T18" fmla="*/ 78 w 141"/>
                  <a:gd name="T19" fmla="*/ 140 h 140"/>
                  <a:gd name="T20" fmla="*/ 85 w 141"/>
                  <a:gd name="T21" fmla="*/ 133 h 140"/>
                  <a:gd name="T22" fmla="*/ 85 w 141"/>
                  <a:gd name="T23" fmla="*/ 90 h 140"/>
                  <a:gd name="T24" fmla="*/ 91 w 141"/>
                  <a:gd name="T25" fmla="*/ 56 h 140"/>
                  <a:gd name="T26" fmla="*/ 97 w 141"/>
                  <a:gd name="T27" fmla="*/ 15 h 140"/>
                  <a:gd name="T28" fmla="*/ 108 w 141"/>
                  <a:gd name="T29" fmla="*/ 13 h 140"/>
                  <a:gd name="T30" fmla="*/ 120 w 141"/>
                  <a:gd name="T31" fmla="*/ 9 h 140"/>
                  <a:gd name="T32" fmla="*/ 124 w 141"/>
                  <a:gd name="T33" fmla="*/ 12 h 140"/>
                  <a:gd name="T34" fmla="*/ 135 w 141"/>
                  <a:gd name="T35" fmla="*/ 9 h 140"/>
                  <a:gd name="T36" fmla="*/ 137 w 141"/>
                  <a:gd name="T37" fmla="*/ 9 h 140"/>
                  <a:gd name="T38" fmla="*/ 138 w 141"/>
                  <a:gd name="T39" fmla="*/ 8 h 140"/>
                  <a:gd name="T40" fmla="*/ 141 w 141"/>
                  <a:gd name="T41" fmla="*/ 8 h 140"/>
                  <a:gd name="T42" fmla="*/ 141 w 141"/>
                  <a:gd name="T43" fmla="*/ 6 h 140"/>
                  <a:gd name="T44" fmla="*/ 138 w 141"/>
                  <a:gd name="T45" fmla="*/ 6 h 140"/>
                  <a:gd name="T46" fmla="*/ 135 w 141"/>
                  <a:gd name="T47" fmla="*/ 6 h 140"/>
                  <a:gd name="T48" fmla="*/ 132 w 141"/>
                  <a:gd name="T49" fmla="*/ 6 h 140"/>
                  <a:gd name="T50" fmla="*/ 129 w 141"/>
                  <a:gd name="T51" fmla="*/ 6 h 140"/>
                  <a:gd name="T52" fmla="*/ 126 w 141"/>
                  <a:gd name="T53" fmla="*/ 7 h 140"/>
                  <a:gd name="T54" fmla="*/ 123 w 141"/>
                  <a:gd name="T55" fmla="*/ 7 h 140"/>
                  <a:gd name="T56" fmla="*/ 121 w 141"/>
                  <a:gd name="T57" fmla="*/ 8 h 140"/>
                  <a:gd name="T58" fmla="*/ 119 w 141"/>
                  <a:gd name="T59" fmla="*/ 8 h 140"/>
                  <a:gd name="T60" fmla="*/ 118 w 141"/>
                  <a:gd name="T61" fmla="*/ 8 h 140"/>
                  <a:gd name="T62" fmla="*/ 100 w 141"/>
                  <a:gd name="T63" fmla="*/ 10 h 140"/>
                  <a:gd name="T64" fmla="*/ 93 w 141"/>
                  <a:gd name="T65" fmla="*/ 9 h 140"/>
                  <a:gd name="T66" fmla="*/ 75 w 141"/>
                  <a:gd name="T67" fmla="*/ 10 h 140"/>
                  <a:gd name="T68" fmla="*/ 33 w 141"/>
                  <a:gd name="T69" fmla="*/ 6 h 140"/>
                  <a:gd name="T70" fmla="*/ 12 w 141"/>
                  <a:gd name="T71" fmla="*/ 2 h 140"/>
                  <a:gd name="T72" fmla="*/ 8 w 141"/>
                  <a:gd name="T73" fmla="*/ 1 h 140"/>
                  <a:gd name="T74" fmla="*/ 4 w 141"/>
                  <a:gd name="T75" fmla="*/ 2 h 140"/>
                  <a:gd name="T76" fmla="*/ 0 w 141"/>
                  <a:gd name="T77" fmla="*/ 4 h 140"/>
                  <a:gd name="T78" fmla="*/ 18 w 141"/>
                  <a:gd name="T79" fmla="*/ 40 h 140"/>
                  <a:gd name="T80" fmla="*/ 29 w 141"/>
                  <a:gd name="T81" fmla="*/ 64 h 140"/>
                  <a:gd name="T82" fmla="*/ 30 w 141"/>
                  <a:gd name="T83" fmla="*/ 8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140">
                    <a:moveTo>
                      <a:pt x="30" y="83"/>
                    </a:moveTo>
                    <a:cubicBezTo>
                      <a:pt x="32" y="87"/>
                      <a:pt x="33" y="94"/>
                      <a:pt x="34" y="101"/>
                    </a:cubicBezTo>
                    <a:cubicBezTo>
                      <a:pt x="34" y="102"/>
                      <a:pt x="34" y="103"/>
                      <a:pt x="34" y="105"/>
                    </a:cubicBezTo>
                    <a:cubicBezTo>
                      <a:pt x="35" y="112"/>
                      <a:pt x="36" y="123"/>
                      <a:pt x="41" y="127"/>
                    </a:cubicBezTo>
                    <a:cubicBezTo>
                      <a:pt x="43" y="129"/>
                      <a:pt x="46" y="132"/>
                      <a:pt x="48" y="136"/>
                    </a:cubicBezTo>
                    <a:cubicBezTo>
                      <a:pt x="48" y="136"/>
                      <a:pt x="48" y="136"/>
                      <a:pt x="48" y="136"/>
                    </a:cubicBezTo>
                    <a:cubicBezTo>
                      <a:pt x="48" y="136"/>
                      <a:pt x="48" y="136"/>
                      <a:pt x="48" y="136"/>
                    </a:cubicBezTo>
                    <a:cubicBezTo>
                      <a:pt x="49" y="136"/>
                      <a:pt x="50" y="136"/>
                      <a:pt x="50" y="136"/>
                    </a:cubicBezTo>
                    <a:cubicBezTo>
                      <a:pt x="50" y="136"/>
                      <a:pt x="51" y="136"/>
                      <a:pt x="51" y="136"/>
                    </a:cubicBezTo>
                    <a:cubicBezTo>
                      <a:pt x="51" y="136"/>
                      <a:pt x="51" y="136"/>
                      <a:pt x="51" y="136"/>
                    </a:cubicBezTo>
                    <a:cubicBezTo>
                      <a:pt x="51" y="136"/>
                      <a:pt x="51" y="136"/>
                      <a:pt x="51" y="136"/>
                    </a:cubicBezTo>
                    <a:cubicBezTo>
                      <a:pt x="51" y="136"/>
                      <a:pt x="51" y="136"/>
                      <a:pt x="51" y="136"/>
                    </a:cubicBezTo>
                    <a:cubicBezTo>
                      <a:pt x="51" y="136"/>
                      <a:pt x="51" y="135"/>
                      <a:pt x="51" y="135"/>
                    </a:cubicBezTo>
                    <a:cubicBezTo>
                      <a:pt x="52" y="133"/>
                      <a:pt x="54" y="130"/>
                      <a:pt x="57" y="130"/>
                    </a:cubicBezTo>
                    <a:cubicBezTo>
                      <a:pt x="57" y="130"/>
                      <a:pt x="58" y="131"/>
                      <a:pt x="59" y="132"/>
                    </a:cubicBezTo>
                    <a:cubicBezTo>
                      <a:pt x="60" y="133"/>
                      <a:pt x="61" y="135"/>
                      <a:pt x="61" y="136"/>
                    </a:cubicBezTo>
                    <a:cubicBezTo>
                      <a:pt x="62" y="138"/>
                      <a:pt x="62" y="140"/>
                      <a:pt x="65" y="140"/>
                    </a:cubicBezTo>
                    <a:cubicBezTo>
                      <a:pt x="66" y="140"/>
                      <a:pt x="68" y="140"/>
                      <a:pt x="70" y="140"/>
                    </a:cubicBezTo>
                    <a:cubicBezTo>
                      <a:pt x="72" y="140"/>
                      <a:pt x="73" y="140"/>
                      <a:pt x="75" y="140"/>
                    </a:cubicBezTo>
                    <a:cubicBezTo>
                      <a:pt x="78" y="140"/>
                      <a:pt x="78" y="140"/>
                      <a:pt x="78" y="140"/>
                    </a:cubicBezTo>
                    <a:cubicBezTo>
                      <a:pt x="79" y="139"/>
                      <a:pt x="80" y="138"/>
                      <a:pt x="81" y="137"/>
                    </a:cubicBezTo>
                    <a:cubicBezTo>
                      <a:pt x="83" y="136"/>
                      <a:pt x="85" y="135"/>
                      <a:pt x="85" y="133"/>
                    </a:cubicBezTo>
                    <a:cubicBezTo>
                      <a:pt x="85" y="92"/>
                      <a:pt x="85" y="92"/>
                      <a:pt x="85" y="92"/>
                    </a:cubicBezTo>
                    <a:cubicBezTo>
                      <a:pt x="85" y="90"/>
                      <a:pt x="85" y="90"/>
                      <a:pt x="85" y="90"/>
                    </a:cubicBezTo>
                    <a:cubicBezTo>
                      <a:pt x="85" y="59"/>
                      <a:pt x="85" y="59"/>
                      <a:pt x="85" y="59"/>
                    </a:cubicBezTo>
                    <a:cubicBezTo>
                      <a:pt x="85" y="56"/>
                      <a:pt x="88" y="56"/>
                      <a:pt x="91" y="56"/>
                    </a:cubicBezTo>
                    <a:cubicBezTo>
                      <a:pt x="94" y="56"/>
                      <a:pt x="97" y="56"/>
                      <a:pt x="97" y="54"/>
                    </a:cubicBezTo>
                    <a:cubicBezTo>
                      <a:pt x="97" y="15"/>
                      <a:pt x="97" y="15"/>
                      <a:pt x="97" y="15"/>
                    </a:cubicBezTo>
                    <a:cubicBezTo>
                      <a:pt x="98" y="15"/>
                      <a:pt x="98" y="15"/>
                      <a:pt x="98" y="15"/>
                    </a:cubicBezTo>
                    <a:cubicBezTo>
                      <a:pt x="98" y="15"/>
                      <a:pt x="106" y="14"/>
                      <a:pt x="108" y="13"/>
                    </a:cubicBezTo>
                    <a:cubicBezTo>
                      <a:pt x="109" y="13"/>
                      <a:pt x="110" y="13"/>
                      <a:pt x="111" y="12"/>
                    </a:cubicBezTo>
                    <a:cubicBezTo>
                      <a:pt x="114" y="11"/>
                      <a:pt x="118" y="9"/>
                      <a:pt x="120" y="9"/>
                    </a:cubicBezTo>
                    <a:cubicBezTo>
                      <a:pt x="121" y="9"/>
                      <a:pt x="121" y="9"/>
                      <a:pt x="121" y="10"/>
                    </a:cubicBezTo>
                    <a:cubicBezTo>
                      <a:pt x="122" y="10"/>
                      <a:pt x="123" y="11"/>
                      <a:pt x="124" y="12"/>
                    </a:cubicBezTo>
                    <a:cubicBezTo>
                      <a:pt x="125" y="13"/>
                      <a:pt x="126" y="14"/>
                      <a:pt x="126" y="14"/>
                    </a:cubicBezTo>
                    <a:cubicBezTo>
                      <a:pt x="127" y="13"/>
                      <a:pt x="131" y="9"/>
                      <a:pt x="135" y="9"/>
                    </a:cubicBezTo>
                    <a:cubicBezTo>
                      <a:pt x="135" y="9"/>
                      <a:pt x="136" y="9"/>
                      <a:pt x="136" y="9"/>
                    </a:cubicBezTo>
                    <a:cubicBezTo>
                      <a:pt x="136" y="9"/>
                      <a:pt x="136" y="9"/>
                      <a:pt x="137" y="9"/>
                    </a:cubicBezTo>
                    <a:cubicBezTo>
                      <a:pt x="137" y="9"/>
                      <a:pt x="137" y="9"/>
                      <a:pt x="138" y="8"/>
                    </a:cubicBezTo>
                    <a:cubicBezTo>
                      <a:pt x="138" y="8"/>
                      <a:pt x="138" y="8"/>
                      <a:pt x="138" y="8"/>
                    </a:cubicBezTo>
                    <a:cubicBezTo>
                      <a:pt x="139" y="8"/>
                      <a:pt x="139" y="8"/>
                      <a:pt x="139" y="8"/>
                    </a:cubicBezTo>
                    <a:cubicBezTo>
                      <a:pt x="140" y="8"/>
                      <a:pt x="140" y="8"/>
                      <a:pt x="141" y="8"/>
                    </a:cubicBezTo>
                    <a:cubicBezTo>
                      <a:pt x="141" y="8"/>
                      <a:pt x="141" y="8"/>
                      <a:pt x="141" y="8"/>
                    </a:cubicBezTo>
                    <a:cubicBezTo>
                      <a:pt x="141" y="7"/>
                      <a:pt x="141" y="7"/>
                      <a:pt x="141" y="6"/>
                    </a:cubicBezTo>
                    <a:cubicBezTo>
                      <a:pt x="141" y="6"/>
                      <a:pt x="141" y="6"/>
                      <a:pt x="141" y="6"/>
                    </a:cubicBezTo>
                    <a:cubicBezTo>
                      <a:pt x="140" y="6"/>
                      <a:pt x="140" y="6"/>
                      <a:pt x="138" y="6"/>
                    </a:cubicBezTo>
                    <a:cubicBezTo>
                      <a:pt x="137" y="6"/>
                      <a:pt x="136" y="6"/>
                      <a:pt x="135" y="6"/>
                    </a:cubicBezTo>
                    <a:cubicBezTo>
                      <a:pt x="135" y="6"/>
                      <a:pt x="135" y="6"/>
                      <a:pt x="135" y="6"/>
                    </a:cubicBezTo>
                    <a:cubicBezTo>
                      <a:pt x="134" y="6"/>
                      <a:pt x="133" y="6"/>
                      <a:pt x="133" y="6"/>
                    </a:cubicBezTo>
                    <a:cubicBezTo>
                      <a:pt x="132" y="6"/>
                      <a:pt x="132" y="6"/>
                      <a:pt x="132" y="6"/>
                    </a:cubicBezTo>
                    <a:cubicBezTo>
                      <a:pt x="131" y="6"/>
                      <a:pt x="131" y="6"/>
                      <a:pt x="130" y="6"/>
                    </a:cubicBezTo>
                    <a:cubicBezTo>
                      <a:pt x="130" y="6"/>
                      <a:pt x="129" y="6"/>
                      <a:pt x="129" y="6"/>
                    </a:cubicBezTo>
                    <a:cubicBezTo>
                      <a:pt x="128" y="7"/>
                      <a:pt x="128" y="7"/>
                      <a:pt x="127" y="7"/>
                    </a:cubicBezTo>
                    <a:cubicBezTo>
                      <a:pt x="126" y="7"/>
                      <a:pt x="126" y="7"/>
                      <a:pt x="126" y="7"/>
                    </a:cubicBezTo>
                    <a:cubicBezTo>
                      <a:pt x="125" y="7"/>
                      <a:pt x="125" y="7"/>
                      <a:pt x="124" y="7"/>
                    </a:cubicBezTo>
                    <a:cubicBezTo>
                      <a:pt x="124" y="7"/>
                      <a:pt x="124" y="7"/>
                      <a:pt x="123" y="7"/>
                    </a:cubicBezTo>
                    <a:cubicBezTo>
                      <a:pt x="123" y="7"/>
                      <a:pt x="122" y="8"/>
                      <a:pt x="122" y="8"/>
                    </a:cubicBezTo>
                    <a:cubicBezTo>
                      <a:pt x="121" y="8"/>
                      <a:pt x="121" y="8"/>
                      <a:pt x="121" y="8"/>
                    </a:cubicBezTo>
                    <a:cubicBezTo>
                      <a:pt x="121" y="8"/>
                      <a:pt x="121" y="8"/>
                      <a:pt x="121" y="8"/>
                    </a:cubicBezTo>
                    <a:cubicBezTo>
                      <a:pt x="120" y="8"/>
                      <a:pt x="120" y="8"/>
                      <a:pt x="119" y="8"/>
                    </a:cubicBezTo>
                    <a:cubicBezTo>
                      <a:pt x="119" y="8"/>
                      <a:pt x="119" y="8"/>
                      <a:pt x="119" y="8"/>
                    </a:cubicBezTo>
                    <a:cubicBezTo>
                      <a:pt x="118" y="8"/>
                      <a:pt x="118" y="8"/>
                      <a:pt x="118" y="8"/>
                    </a:cubicBezTo>
                    <a:cubicBezTo>
                      <a:pt x="116" y="9"/>
                      <a:pt x="110" y="10"/>
                      <a:pt x="105" y="10"/>
                    </a:cubicBezTo>
                    <a:cubicBezTo>
                      <a:pt x="103" y="10"/>
                      <a:pt x="101" y="10"/>
                      <a:pt x="100" y="10"/>
                    </a:cubicBezTo>
                    <a:cubicBezTo>
                      <a:pt x="100" y="9"/>
                      <a:pt x="100" y="9"/>
                      <a:pt x="100" y="9"/>
                    </a:cubicBezTo>
                    <a:cubicBezTo>
                      <a:pt x="99" y="9"/>
                      <a:pt x="97" y="9"/>
                      <a:pt x="93" y="9"/>
                    </a:cubicBezTo>
                    <a:cubicBezTo>
                      <a:pt x="85" y="9"/>
                      <a:pt x="76" y="10"/>
                      <a:pt x="76" y="10"/>
                    </a:cubicBezTo>
                    <a:cubicBezTo>
                      <a:pt x="75" y="10"/>
                      <a:pt x="75" y="10"/>
                      <a:pt x="75" y="10"/>
                    </a:cubicBezTo>
                    <a:cubicBezTo>
                      <a:pt x="71" y="6"/>
                      <a:pt x="71" y="6"/>
                      <a:pt x="71" y="6"/>
                    </a:cubicBezTo>
                    <a:cubicBezTo>
                      <a:pt x="33" y="6"/>
                      <a:pt x="33" y="6"/>
                      <a:pt x="33" y="6"/>
                    </a:cubicBezTo>
                    <a:cubicBezTo>
                      <a:pt x="29" y="6"/>
                      <a:pt x="26" y="5"/>
                      <a:pt x="22" y="3"/>
                    </a:cubicBezTo>
                    <a:cubicBezTo>
                      <a:pt x="19" y="1"/>
                      <a:pt x="16" y="1"/>
                      <a:pt x="12" y="2"/>
                    </a:cubicBezTo>
                    <a:cubicBezTo>
                      <a:pt x="12" y="3"/>
                      <a:pt x="11" y="3"/>
                      <a:pt x="10" y="3"/>
                    </a:cubicBezTo>
                    <a:cubicBezTo>
                      <a:pt x="9" y="3"/>
                      <a:pt x="8" y="2"/>
                      <a:pt x="8" y="1"/>
                    </a:cubicBezTo>
                    <a:cubicBezTo>
                      <a:pt x="8" y="0"/>
                      <a:pt x="7" y="0"/>
                      <a:pt x="7" y="0"/>
                    </a:cubicBezTo>
                    <a:cubicBezTo>
                      <a:pt x="5" y="0"/>
                      <a:pt x="4" y="2"/>
                      <a:pt x="4" y="2"/>
                    </a:cubicBezTo>
                    <a:cubicBezTo>
                      <a:pt x="4" y="3"/>
                      <a:pt x="4" y="3"/>
                      <a:pt x="4" y="3"/>
                    </a:cubicBezTo>
                    <a:cubicBezTo>
                      <a:pt x="0" y="4"/>
                      <a:pt x="0" y="4"/>
                      <a:pt x="0" y="4"/>
                    </a:cubicBezTo>
                    <a:cubicBezTo>
                      <a:pt x="0" y="7"/>
                      <a:pt x="3" y="12"/>
                      <a:pt x="7" y="17"/>
                    </a:cubicBezTo>
                    <a:cubicBezTo>
                      <a:pt x="11" y="22"/>
                      <a:pt x="15" y="32"/>
                      <a:pt x="18" y="40"/>
                    </a:cubicBezTo>
                    <a:cubicBezTo>
                      <a:pt x="19" y="44"/>
                      <a:pt x="22" y="49"/>
                      <a:pt x="24" y="53"/>
                    </a:cubicBezTo>
                    <a:cubicBezTo>
                      <a:pt x="26" y="57"/>
                      <a:pt x="28" y="61"/>
                      <a:pt x="29" y="64"/>
                    </a:cubicBezTo>
                    <a:cubicBezTo>
                      <a:pt x="30" y="67"/>
                      <a:pt x="30" y="71"/>
                      <a:pt x="29" y="75"/>
                    </a:cubicBezTo>
                    <a:cubicBezTo>
                      <a:pt x="29" y="78"/>
                      <a:pt x="29" y="81"/>
                      <a:pt x="30" y="8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17" name="Freeform 213">
                <a:extLst>
                  <a:ext uri="{FF2B5EF4-FFF2-40B4-BE49-F238E27FC236}">
                    <a16:creationId xmlns:a16="http://schemas.microsoft.com/office/drawing/2014/main" id="{F2E1C8A1-8467-4709-8800-BA980BF54FE9}"/>
                  </a:ext>
                </a:extLst>
              </p:cNvPr>
              <p:cNvSpPr>
                <a:spLocks noEditPoints="1"/>
              </p:cNvSpPr>
              <p:nvPr/>
            </p:nvSpPr>
            <p:spPr bwMode="auto">
              <a:xfrm>
                <a:off x="6492587" y="5382986"/>
                <a:ext cx="446260" cy="384861"/>
              </a:xfrm>
              <a:custGeom>
                <a:avLst/>
                <a:gdLst>
                  <a:gd name="T0" fmla="*/ 173 w 178"/>
                  <a:gd name="T1" fmla="*/ 75 h 156"/>
                  <a:gd name="T2" fmla="*/ 177 w 178"/>
                  <a:gd name="T3" fmla="*/ 58 h 156"/>
                  <a:gd name="T4" fmla="*/ 175 w 178"/>
                  <a:gd name="T5" fmla="*/ 58 h 156"/>
                  <a:gd name="T6" fmla="*/ 174 w 178"/>
                  <a:gd name="T7" fmla="*/ 58 h 156"/>
                  <a:gd name="T8" fmla="*/ 172 w 178"/>
                  <a:gd name="T9" fmla="*/ 58 h 156"/>
                  <a:gd name="T10" fmla="*/ 170 w 178"/>
                  <a:gd name="T11" fmla="*/ 59 h 156"/>
                  <a:gd name="T12" fmla="*/ 163 w 178"/>
                  <a:gd name="T13" fmla="*/ 63 h 156"/>
                  <a:gd name="T14" fmla="*/ 165 w 178"/>
                  <a:gd name="T15" fmla="*/ 43 h 156"/>
                  <a:gd name="T16" fmla="*/ 167 w 178"/>
                  <a:gd name="T17" fmla="*/ 44 h 156"/>
                  <a:gd name="T18" fmla="*/ 169 w 178"/>
                  <a:gd name="T19" fmla="*/ 45 h 156"/>
                  <a:gd name="T20" fmla="*/ 169 w 178"/>
                  <a:gd name="T21" fmla="*/ 29 h 156"/>
                  <a:gd name="T22" fmla="*/ 161 w 178"/>
                  <a:gd name="T23" fmla="*/ 4 h 156"/>
                  <a:gd name="T24" fmla="*/ 149 w 178"/>
                  <a:gd name="T25" fmla="*/ 2 h 156"/>
                  <a:gd name="T26" fmla="*/ 143 w 178"/>
                  <a:gd name="T27" fmla="*/ 0 h 156"/>
                  <a:gd name="T28" fmla="*/ 139 w 178"/>
                  <a:gd name="T29" fmla="*/ 0 h 156"/>
                  <a:gd name="T30" fmla="*/ 138 w 178"/>
                  <a:gd name="T31" fmla="*/ 0 h 156"/>
                  <a:gd name="T32" fmla="*/ 136 w 178"/>
                  <a:gd name="T33" fmla="*/ 2 h 156"/>
                  <a:gd name="T34" fmla="*/ 135 w 178"/>
                  <a:gd name="T35" fmla="*/ 4 h 156"/>
                  <a:gd name="T36" fmla="*/ 128 w 178"/>
                  <a:gd name="T37" fmla="*/ 8 h 156"/>
                  <a:gd name="T38" fmla="*/ 104 w 178"/>
                  <a:gd name="T39" fmla="*/ 30 h 156"/>
                  <a:gd name="T40" fmla="*/ 89 w 178"/>
                  <a:gd name="T41" fmla="*/ 44 h 156"/>
                  <a:gd name="T42" fmla="*/ 72 w 178"/>
                  <a:gd name="T43" fmla="*/ 38 h 156"/>
                  <a:gd name="T44" fmla="*/ 58 w 178"/>
                  <a:gd name="T45" fmla="*/ 57 h 156"/>
                  <a:gd name="T46" fmla="*/ 46 w 178"/>
                  <a:gd name="T47" fmla="*/ 58 h 156"/>
                  <a:gd name="T48" fmla="*/ 43 w 178"/>
                  <a:gd name="T49" fmla="*/ 52 h 156"/>
                  <a:gd name="T50" fmla="*/ 45 w 178"/>
                  <a:gd name="T51" fmla="*/ 48 h 156"/>
                  <a:gd name="T52" fmla="*/ 41 w 178"/>
                  <a:gd name="T53" fmla="*/ 36 h 156"/>
                  <a:gd name="T54" fmla="*/ 41 w 178"/>
                  <a:gd name="T55" fmla="*/ 36 h 156"/>
                  <a:gd name="T56" fmla="*/ 38 w 178"/>
                  <a:gd name="T57" fmla="*/ 34 h 156"/>
                  <a:gd name="T58" fmla="*/ 33 w 178"/>
                  <a:gd name="T59" fmla="*/ 80 h 156"/>
                  <a:gd name="T60" fmla="*/ 21 w 178"/>
                  <a:gd name="T61" fmla="*/ 83 h 156"/>
                  <a:gd name="T62" fmla="*/ 9 w 178"/>
                  <a:gd name="T63" fmla="*/ 74 h 156"/>
                  <a:gd name="T64" fmla="*/ 4 w 178"/>
                  <a:gd name="T65" fmla="*/ 78 h 156"/>
                  <a:gd name="T66" fmla="*/ 3 w 178"/>
                  <a:gd name="T67" fmla="*/ 79 h 156"/>
                  <a:gd name="T68" fmla="*/ 0 w 178"/>
                  <a:gd name="T69" fmla="*/ 79 h 156"/>
                  <a:gd name="T70" fmla="*/ 19 w 178"/>
                  <a:gd name="T71" fmla="*/ 118 h 156"/>
                  <a:gd name="T72" fmla="*/ 18 w 178"/>
                  <a:gd name="T73" fmla="*/ 130 h 156"/>
                  <a:gd name="T74" fmla="*/ 21 w 178"/>
                  <a:gd name="T75" fmla="*/ 145 h 156"/>
                  <a:gd name="T76" fmla="*/ 26 w 178"/>
                  <a:gd name="T77" fmla="*/ 150 h 156"/>
                  <a:gd name="T78" fmla="*/ 36 w 178"/>
                  <a:gd name="T79" fmla="*/ 156 h 156"/>
                  <a:gd name="T80" fmla="*/ 58 w 178"/>
                  <a:gd name="T81" fmla="*/ 149 h 156"/>
                  <a:gd name="T82" fmla="*/ 91 w 178"/>
                  <a:gd name="T83" fmla="*/ 145 h 156"/>
                  <a:gd name="T84" fmla="*/ 98 w 178"/>
                  <a:gd name="T85" fmla="*/ 144 h 156"/>
                  <a:gd name="T86" fmla="*/ 108 w 178"/>
                  <a:gd name="T87" fmla="*/ 140 h 156"/>
                  <a:gd name="T88" fmla="*/ 131 w 178"/>
                  <a:gd name="T89" fmla="*/ 97 h 156"/>
                  <a:gd name="T90" fmla="*/ 127 w 178"/>
                  <a:gd name="T91" fmla="*/ 104 h 156"/>
                  <a:gd name="T92" fmla="*/ 114 w 178"/>
                  <a:gd name="T93" fmla="*/ 92 h 156"/>
                  <a:gd name="T94" fmla="*/ 132 w 178"/>
                  <a:gd name="T95" fmla="*/ 77 h 156"/>
                  <a:gd name="T96" fmla="*/ 133 w 178"/>
                  <a:gd name="T97" fmla="*/ 77 h 156"/>
                  <a:gd name="T98" fmla="*/ 137 w 178"/>
                  <a:gd name="T99" fmla="*/ 81 h 156"/>
                  <a:gd name="T100" fmla="*/ 137 w 178"/>
                  <a:gd name="T101" fmla="*/ 95 h 156"/>
                  <a:gd name="T102" fmla="*/ 136 w 178"/>
                  <a:gd name="T103" fmla="*/ 96 h 156"/>
                  <a:gd name="T104" fmla="*/ 135 w 178"/>
                  <a:gd name="T105" fmla="*/ 97 h 156"/>
                  <a:gd name="T106" fmla="*/ 133 w 178"/>
                  <a:gd name="T107" fmla="*/ 9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8" h="156">
                    <a:moveTo>
                      <a:pt x="157" y="93"/>
                    </a:moveTo>
                    <a:cubicBezTo>
                      <a:pt x="161" y="86"/>
                      <a:pt x="168" y="79"/>
                      <a:pt x="173" y="76"/>
                    </a:cubicBezTo>
                    <a:cubicBezTo>
                      <a:pt x="173" y="75"/>
                      <a:pt x="173" y="75"/>
                      <a:pt x="173" y="75"/>
                    </a:cubicBezTo>
                    <a:cubicBezTo>
                      <a:pt x="175" y="73"/>
                      <a:pt x="177" y="67"/>
                      <a:pt x="178" y="58"/>
                    </a:cubicBezTo>
                    <a:cubicBezTo>
                      <a:pt x="178" y="58"/>
                      <a:pt x="178" y="58"/>
                      <a:pt x="178" y="58"/>
                    </a:cubicBezTo>
                    <a:cubicBezTo>
                      <a:pt x="178" y="58"/>
                      <a:pt x="178" y="58"/>
                      <a:pt x="177" y="58"/>
                    </a:cubicBezTo>
                    <a:cubicBezTo>
                      <a:pt x="177" y="58"/>
                      <a:pt x="177" y="58"/>
                      <a:pt x="176" y="58"/>
                    </a:cubicBezTo>
                    <a:cubicBezTo>
                      <a:pt x="176" y="58"/>
                      <a:pt x="176" y="58"/>
                      <a:pt x="176" y="58"/>
                    </a:cubicBezTo>
                    <a:cubicBezTo>
                      <a:pt x="176" y="58"/>
                      <a:pt x="175" y="58"/>
                      <a:pt x="175" y="58"/>
                    </a:cubicBezTo>
                    <a:cubicBezTo>
                      <a:pt x="175" y="58"/>
                      <a:pt x="175" y="58"/>
                      <a:pt x="175" y="58"/>
                    </a:cubicBezTo>
                    <a:cubicBezTo>
                      <a:pt x="174" y="58"/>
                      <a:pt x="174" y="58"/>
                      <a:pt x="174" y="58"/>
                    </a:cubicBezTo>
                    <a:cubicBezTo>
                      <a:pt x="174" y="58"/>
                      <a:pt x="174" y="58"/>
                      <a:pt x="174" y="58"/>
                    </a:cubicBezTo>
                    <a:cubicBezTo>
                      <a:pt x="173" y="58"/>
                      <a:pt x="173" y="58"/>
                      <a:pt x="173" y="58"/>
                    </a:cubicBezTo>
                    <a:cubicBezTo>
                      <a:pt x="173" y="58"/>
                      <a:pt x="173" y="58"/>
                      <a:pt x="173" y="58"/>
                    </a:cubicBezTo>
                    <a:cubicBezTo>
                      <a:pt x="172" y="58"/>
                      <a:pt x="172" y="58"/>
                      <a:pt x="172" y="58"/>
                    </a:cubicBezTo>
                    <a:cubicBezTo>
                      <a:pt x="172" y="58"/>
                      <a:pt x="172" y="58"/>
                      <a:pt x="172" y="58"/>
                    </a:cubicBezTo>
                    <a:cubicBezTo>
                      <a:pt x="171" y="59"/>
                      <a:pt x="171" y="59"/>
                      <a:pt x="171" y="59"/>
                    </a:cubicBezTo>
                    <a:cubicBezTo>
                      <a:pt x="170" y="59"/>
                      <a:pt x="170" y="59"/>
                      <a:pt x="170" y="59"/>
                    </a:cubicBezTo>
                    <a:cubicBezTo>
                      <a:pt x="170" y="59"/>
                      <a:pt x="170" y="59"/>
                      <a:pt x="170" y="60"/>
                    </a:cubicBezTo>
                    <a:cubicBezTo>
                      <a:pt x="170" y="63"/>
                      <a:pt x="166" y="63"/>
                      <a:pt x="164" y="63"/>
                    </a:cubicBezTo>
                    <a:cubicBezTo>
                      <a:pt x="164" y="63"/>
                      <a:pt x="163" y="63"/>
                      <a:pt x="163" y="63"/>
                    </a:cubicBezTo>
                    <a:cubicBezTo>
                      <a:pt x="158" y="63"/>
                      <a:pt x="155" y="53"/>
                      <a:pt x="155" y="52"/>
                    </a:cubicBezTo>
                    <a:cubicBezTo>
                      <a:pt x="155" y="50"/>
                      <a:pt x="160" y="42"/>
                      <a:pt x="163" y="42"/>
                    </a:cubicBezTo>
                    <a:cubicBezTo>
                      <a:pt x="164" y="42"/>
                      <a:pt x="164" y="42"/>
                      <a:pt x="165" y="43"/>
                    </a:cubicBezTo>
                    <a:cubicBezTo>
                      <a:pt x="165" y="43"/>
                      <a:pt x="165" y="43"/>
                      <a:pt x="165" y="43"/>
                    </a:cubicBezTo>
                    <a:cubicBezTo>
                      <a:pt x="166" y="43"/>
                      <a:pt x="166" y="43"/>
                      <a:pt x="166" y="43"/>
                    </a:cubicBezTo>
                    <a:cubicBezTo>
                      <a:pt x="166" y="43"/>
                      <a:pt x="167" y="44"/>
                      <a:pt x="167" y="44"/>
                    </a:cubicBezTo>
                    <a:cubicBezTo>
                      <a:pt x="167" y="44"/>
                      <a:pt x="167" y="44"/>
                      <a:pt x="168" y="44"/>
                    </a:cubicBezTo>
                    <a:cubicBezTo>
                      <a:pt x="168" y="44"/>
                      <a:pt x="168" y="44"/>
                      <a:pt x="169" y="45"/>
                    </a:cubicBezTo>
                    <a:cubicBezTo>
                      <a:pt x="169" y="45"/>
                      <a:pt x="169" y="45"/>
                      <a:pt x="169" y="45"/>
                    </a:cubicBezTo>
                    <a:cubicBezTo>
                      <a:pt x="169" y="45"/>
                      <a:pt x="169" y="45"/>
                      <a:pt x="169" y="44"/>
                    </a:cubicBezTo>
                    <a:cubicBezTo>
                      <a:pt x="169" y="44"/>
                      <a:pt x="169" y="44"/>
                      <a:pt x="169" y="44"/>
                    </a:cubicBezTo>
                    <a:cubicBezTo>
                      <a:pt x="169" y="42"/>
                      <a:pt x="170" y="34"/>
                      <a:pt x="169" y="29"/>
                    </a:cubicBezTo>
                    <a:cubicBezTo>
                      <a:pt x="169" y="27"/>
                      <a:pt x="169" y="25"/>
                      <a:pt x="168" y="25"/>
                    </a:cubicBezTo>
                    <a:cubicBezTo>
                      <a:pt x="166" y="24"/>
                      <a:pt x="164" y="17"/>
                      <a:pt x="162" y="9"/>
                    </a:cubicBezTo>
                    <a:cubicBezTo>
                      <a:pt x="162" y="7"/>
                      <a:pt x="161" y="4"/>
                      <a:pt x="161" y="4"/>
                    </a:cubicBezTo>
                    <a:cubicBezTo>
                      <a:pt x="161" y="4"/>
                      <a:pt x="161" y="4"/>
                      <a:pt x="161" y="4"/>
                    </a:cubicBezTo>
                    <a:cubicBezTo>
                      <a:pt x="160" y="3"/>
                      <a:pt x="158" y="3"/>
                      <a:pt x="155" y="3"/>
                    </a:cubicBezTo>
                    <a:cubicBezTo>
                      <a:pt x="152" y="3"/>
                      <a:pt x="150" y="2"/>
                      <a:pt x="149" y="2"/>
                    </a:cubicBezTo>
                    <a:cubicBezTo>
                      <a:pt x="148" y="1"/>
                      <a:pt x="148" y="1"/>
                      <a:pt x="148" y="1"/>
                    </a:cubicBezTo>
                    <a:cubicBezTo>
                      <a:pt x="148" y="1"/>
                      <a:pt x="147" y="1"/>
                      <a:pt x="147" y="1"/>
                    </a:cubicBezTo>
                    <a:cubicBezTo>
                      <a:pt x="146" y="0"/>
                      <a:pt x="144" y="0"/>
                      <a:pt x="143" y="0"/>
                    </a:cubicBezTo>
                    <a:cubicBezTo>
                      <a:pt x="142" y="0"/>
                      <a:pt x="141" y="0"/>
                      <a:pt x="140" y="0"/>
                    </a:cubicBezTo>
                    <a:cubicBezTo>
                      <a:pt x="140" y="0"/>
                      <a:pt x="140" y="0"/>
                      <a:pt x="140" y="0"/>
                    </a:cubicBezTo>
                    <a:cubicBezTo>
                      <a:pt x="140" y="0"/>
                      <a:pt x="139" y="0"/>
                      <a:pt x="139" y="0"/>
                    </a:cubicBezTo>
                    <a:cubicBezTo>
                      <a:pt x="139" y="0"/>
                      <a:pt x="139" y="0"/>
                      <a:pt x="139" y="0"/>
                    </a:cubicBezTo>
                    <a:cubicBezTo>
                      <a:pt x="139" y="0"/>
                      <a:pt x="138" y="0"/>
                      <a:pt x="138" y="0"/>
                    </a:cubicBezTo>
                    <a:cubicBezTo>
                      <a:pt x="138" y="0"/>
                      <a:pt x="138" y="0"/>
                      <a:pt x="138" y="0"/>
                    </a:cubicBezTo>
                    <a:cubicBezTo>
                      <a:pt x="138" y="0"/>
                      <a:pt x="138" y="0"/>
                      <a:pt x="137" y="1"/>
                    </a:cubicBezTo>
                    <a:cubicBezTo>
                      <a:pt x="137" y="1"/>
                      <a:pt x="137" y="1"/>
                      <a:pt x="137" y="1"/>
                    </a:cubicBezTo>
                    <a:cubicBezTo>
                      <a:pt x="137" y="1"/>
                      <a:pt x="137" y="2"/>
                      <a:pt x="136" y="2"/>
                    </a:cubicBezTo>
                    <a:cubicBezTo>
                      <a:pt x="136" y="2"/>
                      <a:pt x="136" y="2"/>
                      <a:pt x="136" y="3"/>
                    </a:cubicBezTo>
                    <a:cubicBezTo>
                      <a:pt x="136" y="3"/>
                      <a:pt x="136" y="3"/>
                      <a:pt x="135" y="3"/>
                    </a:cubicBezTo>
                    <a:cubicBezTo>
                      <a:pt x="135" y="4"/>
                      <a:pt x="135" y="4"/>
                      <a:pt x="135" y="4"/>
                    </a:cubicBezTo>
                    <a:cubicBezTo>
                      <a:pt x="135" y="4"/>
                      <a:pt x="135" y="4"/>
                      <a:pt x="135" y="4"/>
                    </a:cubicBezTo>
                    <a:cubicBezTo>
                      <a:pt x="134" y="6"/>
                      <a:pt x="132" y="6"/>
                      <a:pt x="131" y="6"/>
                    </a:cubicBezTo>
                    <a:cubicBezTo>
                      <a:pt x="129" y="7"/>
                      <a:pt x="128" y="7"/>
                      <a:pt x="128" y="8"/>
                    </a:cubicBezTo>
                    <a:cubicBezTo>
                      <a:pt x="127" y="12"/>
                      <a:pt x="121" y="16"/>
                      <a:pt x="118" y="16"/>
                    </a:cubicBezTo>
                    <a:cubicBezTo>
                      <a:pt x="116" y="16"/>
                      <a:pt x="114" y="19"/>
                      <a:pt x="114" y="22"/>
                    </a:cubicBezTo>
                    <a:cubicBezTo>
                      <a:pt x="114" y="26"/>
                      <a:pt x="108" y="30"/>
                      <a:pt x="104" y="30"/>
                    </a:cubicBezTo>
                    <a:cubicBezTo>
                      <a:pt x="101" y="30"/>
                      <a:pt x="101" y="31"/>
                      <a:pt x="101" y="34"/>
                    </a:cubicBezTo>
                    <a:cubicBezTo>
                      <a:pt x="101" y="35"/>
                      <a:pt x="101" y="36"/>
                      <a:pt x="100" y="38"/>
                    </a:cubicBezTo>
                    <a:cubicBezTo>
                      <a:pt x="99" y="43"/>
                      <a:pt x="96" y="44"/>
                      <a:pt x="89" y="44"/>
                    </a:cubicBezTo>
                    <a:cubicBezTo>
                      <a:pt x="82" y="44"/>
                      <a:pt x="81" y="43"/>
                      <a:pt x="76" y="40"/>
                    </a:cubicBezTo>
                    <a:cubicBezTo>
                      <a:pt x="75" y="39"/>
                      <a:pt x="75" y="39"/>
                      <a:pt x="75" y="39"/>
                    </a:cubicBezTo>
                    <a:cubicBezTo>
                      <a:pt x="74" y="38"/>
                      <a:pt x="73" y="38"/>
                      <a:pt x="72" y="38"/>
                    </a:cubicBezTo>
                    <a:cubicBezTo>
                      <a:pt x="69" y="38"/>
                      <a:pt x="69" y="44"/>
                      <a:pt x="69" y="44"/>
                    </a:cubicBezTo>
                    <a:cubicBezTo>
                      <a:pt x="68" y="47"/>
                      <a:pt x="65" y="50"/>
                      <a:pt x="61" y="53"/>
                    </a:cubicBezTo>
                    <a:cubicBezTo>
                      <a:pt x="60" y="55"/>
                      <a:pt x="59" y="56"/>
                      <a:pt x="58" y="57"/>
                    </a:cubicBezTo>
                    <a:cubicBezTo>
                      <a:pt x="57" y="58"/>
                      <a:pt x="55" y="58"/>
                      <a:pt x="53" y="58"/>
                    </a:cubicBezTo>
                    <a:cubicBezTo>
                      <a:pt x="52" y="58"/>
                      <a:pt x="50" y="58"/>
                      <a:pt x="49" y="58"/>
                    </a:cubicBezTo>
                    <a:cubicBezTo>
                      <a:pt x="48" y="58"/>
                      <a:pt x="47" y="58"/>
                      <a:pt x="46" y="58"/>
                    </a:cubicBezTo>
                    <a:cubicBezTo>
                      <a:pt x="45" y="58"/>
                      <a:pt x="44" y="57"/>
                      <a:pt x="43" y="57"/>
                    </a:cubicBezTo>
                    <a:cubicBezTo>
                      <a:pt x="42" y="56"/>
                      <a:pt x="43" y="54"/>
                      <a:pt x="43" y="53"/>
                    </a:cubicBezTo>
                    <a:cubicBezTo>
                      <a:pt x="43" y="52"/>
                      <a:pt x="43" y="52"/>
                      <a:pt x="43" y="52"/>
                    </a:cubicBezTo>
                    <a:cubicBezTo>
                      <a:pt x="43" y="50"/>
                      <a:pt x="44" y="49"/>
                      <a:pt x="45" y="49"/>
                    </a:cubicBezTo>
                    <a:cubicBezTo>
                      <a:pt x="45" y="49"/>
                      <a:pt x="45" y="49"/>
                      <a:pt x="45" y="49"/>
                    </a:cubicBezTo>
                    <a:cubicBezTo>
                      <a:pt x="45" y="48"/>
                      <a:pt x="45" y="48"/>
                      <a:pt x="45" y="48"/>
                    </a:cubicBezTo>
                    <a:cubicBezTo>
                      <a:pt x="45" y="45"/>
                      <a:pt x="43" y="39"/>
                      <a:pt x="42" y="37"/>
                    </a:cubicBezTo>
                    <a:cubicBezTo>
                      <a:pt x="42" y="37"/>
                      <a:pt x="42" y="37"/>
                      <a:pt x="42" y="37"/>
                    </a:cubicBezTo>
                    <a:cubicBezTo>
                      <a:pt x="42" y="36"/>
                      <a:pt x="42" y="36"/>
                      <a:pt x="41" y="36"/>
                    </a:cubicBezTo>
                    <a:cubicBezTo>
                      <a:pt x="41" y="36"/>
                      <a:pt x="41" y="36"/>
                      <a:pt x="41" y="36"/>
                    </a:cubicBezTo>
                    <a:cubicBezTo>
                      <a:pt x="41" y="36"/>
                      <a:pt x="41" y="36"/>
                      <a:pt x="41" y="36"/>
                    </a:cubicBezTo>
                    <a:cubicBezTo>
                      <a:pt x="41" y="36"/>
                      <a:pt x="41" y="36"/>
                      <a:pt x="41" y="36"/>
                    </a:cubicBezTo>
                    <a:cubicBezTo>
                      <a:pt x="41" y="35"/>
                      <a:pt x="40" y="35"/>
                      <a:pt x="40" y="35"/>
                    </a:cubicBezTo>
                    <a:cubicBezTo>
                      <a:pt x="40" y="35"/>
                      <a:pt x="40" y="35"/>
                      <a:pt x="40" y="35"/>
                    </a:cubicBezTo>
                    <a:cubicBezTo>
                      <a:pt x="39" y="35"/>
                      <a:pt x="39" y="34"/>
                      <a:pt x="38" y="34"/>
                    </a:cubicBezTo>
                    <a:cubicBezTo>
                      <a:pt x="38" y="34"/>
                      <a:pt x="38" y="34"/>
                      <a:pt x="38" y="34"/>
                    </a:cubicBezTo>
                    <a:cubicBezTo>
                      <a:pt x="38" y="74"/>
                      <a:pt x="38" y="74"/>
                      <a:pt x="38" y="74"/>
                    </a:cubicBezTo>
                    <a:cubicBezTo>
                      <a:pt x="38" y="77"/>
                      <a:pt x="35" y="78"/>
                      <a:pt x="33" y="80"/>
                    </a:cubicBezTo>
                    <a:cubicBezTo>
                      <a:pt x="32" y="81"/>
                      <a:pt x="31" y="81"/>
                      <a:pt x="31" y="82"/>
                    </a:cubicBezTo>
                    <a:cubicBezTo>
                      <a:pt x="30" y="83"/>
                      <a:pt x="29" y="83"/>
                      <a:pt x="26" y="83"/>
                    </a:cubicBezTo>
                    <a:cubicBezTo>
                      <a:pt x="24" y="83"/>
                      <a:pt x="22" y="83"/>
                      <a:pt x="21" y="83"/>
                    </a:cubicBezTo>
                    <a:cubicBezTo>
                      <a:pt x="19" y="83"/>
                      <a:pt x="17" y="83"/>
                      <a:pt x="16" y="83"/>
                    </a:cubicBezTo>
                    <a:cubicBezTo>
                      <a:pt x="12" y="83"/>
                      <a:pt x="11" y="80"/>
                      <a:pt x="10" y="77"/>
                    </a:cubicBezTo>
                    <a:cubicBezTo>
                      <a:pt x="10" y="76"/>
                      <a:pt x="9" y="75"/>
                      <a:pt x="9" y="74"/>
                    </a:cubicBezTo>
                    <a:cubicBezTo>
                      <a:pt x="8" y="73"/>
                      <a:pt x="8" y="73"/>
                      <a:pt x="8" y="73"/>
                    </a:cubicBezTo>
                    <a:cubicBezTo>
                      <a:pt x="6" y="73"/>
                      <a:pt x="4" y="76"/>
                      <a:pt x="4" y="77"/>
                    </a:cubicBezTo>
                    <a:cubicBezTo>
                      <a:pt x="4" y="77"/>
                      <a:pt x="4" y="78"/>
                      <a:pt x="4" y="78"/>
                    </a:cubicBezTo>
                    <a:cubicBezTo>
                      <a:pt x="4" y="78"/>
                      <a:pt x="4" y="78"/>
                      <a:pt x="4" y="78"/>
                    </a:cubicBezTo>
                    <a:cubicBezTo>
                      <a:pt x="4" y="78"/>
                      <a:pt x="4" y="79"/>
                      <a:pt x="3" y="79"/>
                    </a:cubicBezTo>
                    <a:cubicBezTo>
                      <a:pt x="3" y="79"/>
                      <a:pt x="3" y="79"/>
                      <a:pt x="3" y="79"/>
                    </a:cubicBezTo>
                    <a:cubicBezTo>
                      <a:pt x="3" y="79"/>
                      <a:pt x="2" y="79"/>
                      <a:pt x="1" y="79"/>
                    </a:cubicBezTo>
                    <a:cubicBezTo>
                      <a:pt x="1" y="79"/>
                      <a:pt x="1" y="79"/>
                      <a:pt x="1" y="79"/>
                    </a:cubicBezTo>
                    <a:cubicBezTo>
                      <a:pt x="1" y="79"/>
                      <a:pt x="0" y="79"/>
                      <a:pt x="0" y="79"/>
                    </a:cubicBezTo>
                    <a:cubicBezTo>
                      <a:pt x="4" y="85"/>
                      <a:pt x="6" y="91"/>
                      <a:pt x="8" y="96"/>
                    </a:cubicBezTo>
                    <a:cubicBezTo>
                      <a:pt x="9" y="101"/>
                      <a:pt x="12" y="106"/>
                      <a:pt x="15" y="110"/>
                    </a:cubicBezTo>
                    <a:cubicBezTo>
                      <a:pt x="16" y="113"/>
                      <a:pt x="18" y="116"/>
                      <a:pt x="19" y="118"/>
                    </a:cubicBezTo>
                    <a:cubicBezTo>
                      <a:pt x="19" y="119"/>
                      <a:pt x="19" y="119"/>
                      <a:pt x="19" y="119"/>
                    </a:cubicBezTo>
                    <a:cubicBezTo>
                      <a:pt x="20" y="123"/>
                      <a:pt x="21" y="126"/>
                      <a:pt x="20" y="128"/>
                    </a:cubicBezTo>
                    <a:cubicBezTo>
                      <a:pt x="20" y="129"/>
                      <a:pt x="19" y="130"/>
                      <a:pt x="18" y="130"/>
                    </a:cubicBezTo>
                    <a:cubicBezTo>
                      <a:pt x="17" y="130"/>
                      <a:pt x="16" y="131"/>
                      <a:pt x="16" y="131"/>
                    </a:cubicBezTo>
                    <a:cubicBezTo>
                      <a:pt x="16" y="131"/>
                      <a:pt x="16" y="133"/>
                      <a:pt x="19" y="137"/>
                    </a:cubicBezTo>
                    <a:cubicBezTo>
                      <a:pt x="21" y="141"/>
                      <a:pt x="21" y="143"/>
                      <a:pt x="21" y="145"/>
                    </a:cubicBezTo>
                    <a:cubicBezTo>
                      <a:pt x="21" y="146"/>
                      <a:pt x="21" y="147"/>
                      <a:pt x="22" y="147"/>
                    </a:cubicBezTo>
                    <a:cubicBezTo>
                      <a:pt x="24" y="147"/>
                      <a:pt x="24" y="148"/>
                      <a:pt x="25" y="149"/>
                    </a:cubicBezTo>
                    <a:cubicBezTo>
                      <a:pt x="25" y="149"/>
                      <a:pt x="26" y="149"/>
                      <a:pt x="26" y="150"/>
                    </a:cubicBezTo>
                    <a:cubicBezTo>
                      <a:pt x="29" y="150"/>
                      <a:pt x="31" y="152"/>
                      <a:pt x="33" y="155"/>
                    </a:cubicBezTo>
                    <a:cubicBezTo>
                      <a:pt x="33" y="155"/>
                      <a:pt x="33" y="155"/>
                      <a:pt x="33" y="155"/>
                    </a:cubicBezTo>
                    <a:cubicBezTo>
                      <a:pt x="34" y="155"/>
                      <a:pt x="35" y="156"/>
                      <a:pt x="36" y="156"/>
                    </a:cubicBezTo>
                    <a:cubicBezTo>
                      <a:pt x="37" y="156"/>
                      <a:pt x="38" y="155"/>
                      <a:pt x="39" y="154"/>
                    </a:cubicBezTo>
                    <a:cubicBezTo>
                      <a:pt x="41" y="152"/>
                      <a:pt x="45" y="150"/>
                      <a:pt x="53" y="150"/>
                    </a:cubicBezTo>
                    <a:cubicBezTo>
                      <a:pt x="56" y="150"/>
                      <a:pt x="57" y="150"/>
                      <a:pt x="58" y="149"/>
                    </a:cubicBezTo>
                    <a:cubicBezTo>
                      <a:pt x="59" y="148"/>
                      <a:pt x="60" y="147"/>
                      <a:pt x="63" y="146"/>
                    </a:cubicBezTo>
                    <a:cubicBezTo>
                      <a:pt x="69" y="144"/>
                      <a:pt x="76" y="144"/>
                      <a:pt x="81" y="146"/>
                    </a:cubicBezTo>
                    <a:cubicBezTo>
                      <a:pt x="84" y="147"/>
                      <a:pt x="88" y="147"/>
                      <a:pt x="91" y="145"/>
                    </a:cubicBezTo>
                    <a:cubicBezTo>
                      <a:pt x="92" y="144"/>
                      <a:pt x="94" y="144"/>
                      <a:pt x="95" y="145"/>
                    </a:cubicBezTo>
                    <a:cubicBezTo>
                      <a:pt x="96" y="145"/>
                      <a:pt x="96" y="145"/>
                      <a:pt x="97" y="145"/>
                    </a:cubicBezTo>
                    <a:cubicBezTo>
                      <a:pt x="97" y="145"/>
                      <a:pt x="98" y="145"/>
                      <a:pt x="98" y="144"/>
                    </a:cubicBezTo>
                    <a:cubicBezTo>
                      <a:pt x="98" y="140"/>
                      <a:pt x="102" y="140"/>
                      <a:pt x="105" y="140"/>
                    </a:cubicBezTo>
                    <a:cubicBezTo>
                      <a:pt x="105" y="140"/>
                      <a:pt x="106" y="140"/>
                      <a:pt x="106" y="140"/>
                    </a:cubicBezTo>
                    <a:cubicBezTo>
                      <a:pt x="107" y="140"/>
                      <a:pt x="107" y="140"/>
                      <a:pt x="108" y="140"/>
                    </a:cubicBezTo>
                    <a:cubicBezTo>
                      <a:pt x="112" y="140"/>
                      <a:pt x="122" y="133"/>
                      <a:pt x="130" y="126"/>
                    </a:cubicBezTo>
                    <a:cubicBezTo>
                      <a:pt x="139" y="118"/>
                      <a:pt x="153" y="101"/>
                      <a:pt x="157" y="93"/>
                    </a:cubicBezTo>
                    <a:close/>
                    <a:moveTo>
                      <a:pt x="131" y="97"/>
                    </a:moveTo>
                    <a:cubicBezTo>
                      <a:pt x="130" y="97"/>
                      <a:pt x="130" y="97"/>
                      <a:pt x="130" y="97"/>
                    </a:cubicBezTo>
                    <a:cubicBezTo>
                      <a:pt x="129" y="100"/>
                      <a:pt x="127" y="103"/>
                      <a:pt x="127" y="103"/>
                    </a:cubicBezTo>
                    <a:cubicBezTo>
                      <a:pt x="127" y="104"/>
                      <a:pt x="127" y="104"/>
                      <a:pt x="127" y="104"/>
                    </a:cubicBezTo>
                    <a:cubicBezTo>
                      <a:pt x="121" y="103"/>
                      <a:pt x="121" y="103"/>
                      <a:pt x="121" y="103"/>
                    </a:cubicBezTo>
                    <a:cubicBezTo>
                      <a:pt x="114" y="93"/>
                      <a:pt x="114" y="93"/>
                      <a:pt x="114" y="93"/>
                    </a:cubicBezTo>
                    <a:cubicBezTo>
                      <a:pt x="114" y="92"/>
                      <a:pt x="114" y="92"/>
                      <a:pt x="114" y="92"/>
                    </a:cubicBezTo>
                    <a:cubicBezTo>
                      <a:pt x="114" y="92"/>
                      <a:pt x="119" y="85"/>
                      <a:pt x="121" y="82"/>
                    </a:cubicBezTo>
                    <a:cubicBezTo>
                      <a:pt x="122" y="80"/>
                      <a:pt x="128" y="76"/>
                      <a:pt x="131" y="76"/>
                    </a:cubicBezTo>
                    <a:cubicBezTo>
                      <a:pt x="132" y="76"/>
                      <a:pt x="132" y="76"/>
                      <a:pt x="132" y="77"/>
                    </a:cubicBezTo>
                    <a:cubicBezTo>
                      <a:pt x="132" y="77"/>
                      <a:pt x="132" y="77"/>
                      <a:pt x="132" y="77"/>
                    </a:cubicBezTo>
                    <a:cubicBezTo>
                      <a:pt x="133" y="77"/>
                      <a:pt x="133" y="77"/>
                      <a:pt x="133" y="77"/>
                    </a:cubicBezTo>
                    <a:cubicBezTo>
                      <a:pt x="133" y="77"/>
                      <a:pt x="133" y="77"/>
                      <a:pt x="133" y="77"/>
                    </a:cubicBezTo>
                    <a:cubicBezTo>
                      <a:pt x="133" y="77"/>
                      <a:pt x="133" y="77"/>
                      <a:pt x="134" y="77"/>
                    </a:cubicBezTo>
                    <a:cubicBezTo>
                      <a:pt x="134" y="77"/>
                      <a:pt x="134" y="78"/>
                      <a:pt x="134" y="78"/>
                    </a:cubicBezTo>
                    <a:cubicBezTo>
                      <a:pt x="134" y="79"/>
                      <a:pt x="136" y="80"/>
                      <a:pt x="137" y="81"/>
                    </a:cubicBezTo>
                    <a:cubicBezTo>
                      <a:pt x="139" y="83"/>
                      <a:pt x="141" y="85"/>
                      <a:pt x="141" y="87"/>
                    </a:cubicBezTo>
                    <a:cubicBezTo>
                      <a:pt x="141" y="89"/>
                      <a:pt x="140" y="90"/>
                      <a:pt x="139" y="91"/>
                    </a:cubicBezTo>
                    <a:cubicBezTo>
                      <a:pt x="138" y="93"/>
                      <a:pt x="137" y="94"/>
                      <a:pt x="137" y="95"/>
                    </a:cubicBezTo>
                    <a:cubicBezTo>
                      <a:pt x="137" y="95"/>
                      <a:pt x="137" y="95"/>
                      <a:pt x="137" y="96"/>
                    </a:cubicBezTo>
                    <a:cubicBezTo>
                      <a:pt x="137" y="96"/>
                      <a:pt x="137" y="96"/>
                      <a:pt x="137" y="96"/>
                    </a:cubicBezTo>
                    <a:cubicBezTo>
                      <a:pt x="137" y="96"/>
                      <a:pt x="137" y="96"/>
                      <a:pt x="136" y="96"/>
                    </a:cubicBezTo>
                    <a:cubicBezTo>
                      <a:pt x="136" y="96"/>
                      <a:pt x="136" y="97"/>
                      <a:pt x="136" y="97"/>
                    </a:cubicBezTo>
                    <a:cubicBezTo>
                      <a:pt x="136" y="97"/>
                      <a:pt x="136" y="97"/>
                      <a:pt x="136" y="97"/>
                    </a:cubicBezTo>
                    <a:cubicBezTo>
                      <a:pt x="136" y="97"/>
                      <a:pt x="136" y="97"/>
                      <a:pt x="135" y="97"/>
                    </a:cubicBezTo>
                    <a:cubicBezTo>
                      <a:pt x="135" y="97"/>
                      <a:pt x="135" y="97"/>
                      <a:pt x="135" y="97"/>
                    </a:cubicBezTo>
                    <a:cubicBezTo>
                      <a:pt x="135" y="97"/>
                      <a:pt x="135" y="97"/>
                      <a:pt x="135" y="97"/>
                    </a:cubicBezTo>
                    <a:cubicBezTo>
                      <a:pt x="134" y="97"/>
                      <a:pt x="134" y="97"/>
                      <a:pt x="133" y="97"/>
                    </a:cubicBezTo>
                    <a:cubicBezTo>
                      <a:pt x="132" y="97"/>
                      <a:pt x="132" y="97"/>
                      <a:pt x="131" y="9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18" name="Freeform 214">
                <a:extLst>
                  <a:ext uri="{FF2B5EF4-FFF2-40B4-BE49-F238E27FC236}">
                    <a16:creationId xmlns:a16="http://schemas.microsoft.com/office/drawing/2014/main" id="{F98030E3-F7F2-4B2D-963F-8C8115C71CC0}"/>
                  </a:ext>
                </a:extLst>
              </p:cNvPr>
              <p:cNvSpPr>
                <a:spLocks/>
              </p:cNvSpPr>
              <p:nvPr/>
            </p:nvSpPr>
            <p:spPr bwMode="auto">
              <a:xfrm>
                <a:off x="7176952" y="4411844"/>
                <a:ext cx="288272" cy="380369"/>
              </a:xfrm>
              <a:custGeom>
                <a:avLst/>
                <a:gdLst>
                  <a:gd name="T0" fmla="*/ 114 w 115"/>
                  <a:gd name="T1" fmla="*/ 6 h 154"/>
                  <a:gd name="T2" fmla="*/ 113 w 115"/>
                  <a:gd name="T3" fmla="*/ 2 h 154"/>
                  <a:gd name="T4" fmla="*/ 109 w 115"/>
                  <a:gd name="T5" fmla="*/ 3 h 154"/>
                  <a:gd name="T6" fmla="*/ 83 w 115"/>
                  <a:gd name="T7" fmla="*/ 10 h 154"/>
                  <a:gd name="T8" fmla="*/ 65 w 115"/>
                  <a:gd name="T9" fmla="*/ 14 h 154"/>
                  <a:gd name="T10" fmla="*/ 60 w 115"/>
                  <a:gd name="T11" fmla="*/ 16 h 154"/>
                  <a:gd name="T12" fmla="*/ 57 w 115"/>
                  <a:gd name="T13" fmla="*/ 16 h 154"/>
                  <a:gd name="T14" fmla="*/ 55 w 115"/>
                  <a:gd name="T15" fmla="*/ 15 h 154"/>
                  <a:gd name="T16" fmla="*/ 51 w 115"/>
                  <a:gd name="T17" fmla="*/ 17 h 154"/>
                  <a:gd name="T18" fmla="*/ 40 w 115"/>
                  <a:gd name="T19" fmla="*/ 21 h 154"/>
                  <a:gd name="T20" fmla="*/ 31 w 115"/>
                  <a:gd name="T21" fmla="*/ 15 h 154"/>
                  <a:gd name="T22" fmla="*/ 26 w 115"/>
                  <a:gd name="T23" fmla="*/ 9 h 154"/>
                  <a:gd name="T24" fmla="*/ 24 w 115"/>
                  <a:gd name="T25" fmla="*/ 12 h 154"/>
                  <a:gd name="T26" fmla="*/ 24 w 115"/>
                  <a:gd name="T27" fmla="*/ 12 h 154"/>
                  <a:gd name="T28" fmla="*/ 22 w 115"/>
                  <a:gd name="T29" fmla="*/ 14 h 154"/>
                  <a:gd name="T30" fmla="*/ 22 w 115"/>
                  <a:gd name="T31" fmla="*/ 14 h 154"/>
                  <a:gd name="T32" fmla="*/ 20 w 115"/>
                  <a:gd name="T33" fmla="*/ 17 h 154"/>
                  <a:gd name="T34" fmla="*/ 20 w 115"/>
                  <a:gd name="T35" fmla="*/ 17 h 154"/>
                  <a:gd name="T36" fmla="*/ 20 w 115"/>
                  <a:gd name="T37" fmla="*/ 17 h 154"/>
                  <a:gd name="T38" fmla="*/ 25 w 115"/>
                  <a:gd name="T39" fmla="*/ 26 h 154"/>
                  <a:gd name="T40" fmla="*/ 27 w 115"/>
                  <a:gd name="T41" fmla="*/ 27 h 154"/>
                  <a:gd name="T42" fmla="*/ 30 w 115"/>
                  <a:gd name="T43" fmla="*/ 30 h 154"/>
                  <a:gd name="T44" fmla="*/ 34 w 115"/>
                  <a:gd name="T45" fmla="*/ 34 h 154"/>
                  <a:gd name="T46" fmla="*/ 57 w 115"/>
                  <a:gd name="T47" fmla="*/ 42 h 154"/>
                  <a:gd name="T48" fmla="*/ 72 w 115"/>
                  <a:gd name="T49" fmla="*/ 45 h 154"/>
                  <a:gd name="T50" fmla="*/ 78 w 115"/>
                  <a:gd name="T51" fmla="*/ 47 h 154"/>
                  <a:gd name="T52" fmla="*/ 77 w 115"/>
                  <a:gd name="T53" fmla="*/ 50 h 154"/>
                  <a:gd name="T54" fmla="*/ 47 w 115"/>
                  <a:gd name="T55" fmla="*/ 80 h 154"/>
                  <a:gd name="T56" fmla="*/ 38 w 115"/>
                  <a:gd name="T57" fmla="*/ 82 h 154"/>
                  <a:gd name="T58" fmla="*/ 34 w 115"/>
                  <a:gd name="T59" fmla="*/ 82 h 154"/>
                  <a:gd name="T60" fmla="*/ 23 w 115"/>
                  <a:gd name="T61" fmla="*/ 87 h 154"/>
                  <a:gd name="T62" fmla="*/ 19 w 115"/>
                  <a:gd name="T63" fmla="*/ 90 h 154"/>
                  <a:gd name="T64" fmla="*/ 18 w 115"/>
                  <a:gd name="T65" fmla="*/ 90 h 154"/>
                  <a:gd name="T66" fmla="*/ 17 w 115"/>
                  <a:gd name="T67" fmla="*/ 90 h 154"/>
                  <a:gd name="T68" fmla="*/ 16 w 115"/>
                  <a:gd name="T69" fmla="*/ 90 h 154"/>
                  <a:gd name="T70" fmla="*/ 15 w 115"/>
                  <a:gd name="T71" fmla="*/ 90 h 154"/>
                  <a:gd name="T72" fmla="*/ 14 w 115"/>
                  <a:gd name="T73" fmla="*/ 90 h 154"/>
                  <a:gd name="T74" fmla="*/ 13 w 115"/>
                  <a:gd name="T75" fmla="*/ 91 h 154"/>
                  <a:gd name="T76" fmla="*/ 12 w 115"/>
                  <a:gd name="T77" fmla="*/ 91 h 154"/>
                  <a:gd name="T78" fmla="*/ 10 w 115"/>
                  <a:gd name="T79" fmla="*/ 91 h 154"/>
                  <a:gd name="T80" fmla="*/ 5 w 115"/>
                  <a:gd name="T81" fmla="*/ 99 h 154"/>
                  <a:gd name="T82" fmla="*/ 0 w 115"/>
                  <a:gd name="T83" fmla="*/ 107 h 154"/>
                  <a:gd name="T84" fmla="*/ 1 w 115"/>
                  <a:gd name="T85" fmla="*/ 146 h 154"/>
                  <a:gd name="T86" fmla="*/ 5 w 115"/>
                  <a:gd name="T87" fmla="*/ 154 h 154"/>
                  <a:gd name="T88" fmla="*/ 20 w 115"/>
                  <a:gd name="T89" fmla="*/ 138 h 154"/>
                  <a:gd name="T90" fmla="*/ 30 w 115"/>
                  <a:gd name="T91" fmla="*/ 128 h 154"/>
                  <a:gd name="T92" fmla="*/ 49 w 115"/>
                  <a:gd name="T93" fmla="*/ 113 h 154"/>
                  <a:gd name="T94" fmla="*/ 49 w 115"/>
                  <a:gd name="T95" fmla="*/ 113 h 154"/>
                  <a:gd name="T96" fmla="*/ 77 w 115"/>
                  <a:gd name="T97" fmla="*/ 86 h 154"/>
                  <a:gd name="T98" fmla="*/ 90 w 115"/>
                  <a:gd name="T99" fmla="*/ 66 h 154"/>
                  <a:gd name="T100" fmla="*/ 100 w 115"/>
                  <a:gd name="T101" fmla="*/ 48 h 154"/>
                  <a:gd name="T102" fmla="*/ 111 w 115"/>
                  <a:gd name="T103" fmla="*/ 26 h 154"/>
                  <a:gd name="T104" fmla="*/ 112 w 115"/>
                  <a:gd name="T105" fmla="*/ 17 h 154"/>
                  <a:gd name="T106" fmla="*/ 114 w 115"/>
                  <a:gd name="T107" fmla="*/ 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54">
                    <a:moveTo>
                      <a:pt x="114" y="6"/>
                    </a:moveTo>
                    <a:cubicBezTo>
                      <a:pt x="115" y="4"/>
                      <a:pt x="114" y="3"/>
                      <a:pt x="113" y="2"/>
                    </a:cubicBezTo>
                    <a:cubicBezTo>
                      <a:pt x="112" y="0"/>
                      <a:pt x="110" y="1"/>
                      <a:pt x="109" y="3"/>
                    </a:cubicBezTo>
                    <a:cubicBezTo>
                      <a:pt x="107" y="8"/>
                      <a:pt x="91" y="10"/>
                      <a:pt x="83" y="10"/>
                    </a:cubicBezTo>
                    <a:cubicBezTo>
                      <a:pt x="74" y="10"/>
                      <a:pt x="69" y="11"/>
                      <a:pt x="65" y="14"/>
                    </a:cubicBezTo>
                    <a:cubicBezTo>
                      <a:pt x="64" y="15"/>
                      <a:pt x="62" y="16"/>
                      <a:pt x="60" y="16"/>
                    </a:cubicBezTo>
                    <a:cubicBezTo>
                      <a:pt x="59" y="16"/>
                      <a:pt x="58" y="16"/>
                      <a:pt x="57" y="16"/>
                    </a:cubicBezTo>
                    <a:cubicBezTo>
                      <a:pt x="57" y="16"/>
                      <a:pt x="56" y="15"/>
                      <a:pt x="55" y="15"/>
                    </a:cubicBezTo>
                    <a:cubicBezTo>
                      <a:pt x="53" y="15"/>
                      <a:pt x="52" y="16"/>
                      <a:pt x="51" y="17"/>
                    </a:cubicBezTo>
                    <a:cubicBezTo>
                      <a:pt x="49" y="19"/>
                      <a:pt x="44" y="21"/>
                      <a:pt x="40" y="21"/>
                    </a:cubicBezTo>
                    <a:cubicBezTo>
                      <a:pt x="36" y="21"/>
                      <a:pt x="32" y="19"/>
                      <a:pt x="31" y="15"/>
                    </a:cubicBezTo>
                    <a:cubicBezTo>
                      <a:pt x="29" y="13"/>
                      <a:pt x="28" y="11"/>
                      <a:pt x="26" y="9"/>
                    </a:cubicBezTo>
                    <a:cubicBezTo>
                      <a:pt x="25" y="10"/>
                      <a:pt x="24" y="11"/>
                      <a:pt x="24" y="12"/>
                    </a:cubicBezTo>
                    <a:cubicBezTo>
                      <a:pt x="24" y="12"/>
                      <a:pt x="24" y="12"/>
                      <a:pt x="24" y="12"/>
                    </a:cubicBezTo>
                    <a:cubicBezTo>
                      <a:pt x="23" y="12"/>
                      <a:pt x="22" y="13"/>
                      <a:pt x="22" y="14"/>
                    </a:cubicBezTo>
                    <a:cubicBezTo>
                      <a:pt x="22" y="14"/>
                      <a:pt x="22" y="14"/>
                      <a:pt x="22" y="14"/>
                    </a:cubicBezTo>
                    <a:cubicBezTo>
                      <a:pt x="21" y="16"/>
                      <a:pt x="20" y="17"/>
                      <a:pt x="20" y="17"/>
                    </a:cubicBezTo>
                    <a:cubicBezTo>
                      <a:pt x="20" y="17"/>
                      <a:pt x="20" y="17"/>
                      <a:pt x="20" y="17"/>
                    </a:cubicBezTo>
                    <a:cubicBezTo>
                      <a:pt x="20" y="17"/>
                      <a:pt x="20" y="17"/>
                      <a:pt x="20" y="17"/>
                    </a:cubicBezTo>
                    <a:cubicBezTo>
                      <a:pt x="21" y="20"/>
                      <a:pt x="23" y="24"/>
                      <a:pt x="25" y="26"/>
                    </a:cubicBezTo>
                    <a:cubicBezTo>
                      <a:pt x="26" y="26"/>
                      <a:pt x="26" y="27"/>
                      <a:pt x="27" y="27"/>
                    </a:cubicBezTo>
                    <a:cubicBezTo>
                      <a:pt x="28" y="28"/>
                      <a:pt x="29" y="29"/>
                      <a:pt x="30" y="30"/>
                    </a:cubicBezTo>
                    <a:cubicBezTo>
                      <a:pt x="31" y="32"/>
                      <a:pt x="33" y="34"/>
                      <a:pt x="34" y="34"/>
                    </a:cubicBezTo>
                    <a:cubicBezTo>
                      <a:pt x="36" y="34"/>
                      <a:pt x="49" y="39"/>
                      <a:pt x="57" y="42"/>
                    </a:cubicBezTo>
                    <a:cubicBezTo>
                      <a:pt x="65" y="45"/>
                      <a:pt x="70" y="45"/>
                      <a:pt x="72" y="45"/>
                    </a:cubicBezTo>
                    <a:cubicBezTo>
                      <a:pt x="73" y="45"/>
                      <a:pt x="77" y="45"/>
                      <a:pt x="78" y="47"/>
                    </a:cubicBezTo>
                    <a:cubicBezTo>
                      <a:pt x="78" y="48"/>
                      <a:pt x="78" y="49"/>
                      <a:pt x="77" y="50"/>
                    </a:cubicBezTo>
                    <a:cubicBezTo>
                      <a:pt x="75" y="51"/>
                      <a:pt x="50" y="76"/>
                      <a:pt x="47" y="80"/>
                    </a:cubicBezTo>
                    <a:cubicBezTo>
                      <a:pt x="44" y="83"/>
                      <a:pt x="42" y="82"/>
                      <a:pt x="38" y="82"/>
                    </a:cubicBezTo>
                    <a:cubicBezTo>
                      <a:pt x="37" y="82"/>
                      <a:pt x="35" y="82"/>
                      <a:pt x="34" y="82"/>
                    </a:cubicBezTo>
                    <a:cubicBezTo>
                      <a:pt x="29" y="82"/>
                      <a:pt x="26" y="85"/>
                      <a:pt x="23" y="87"/>
                    </a:cubicBezTo>
                    <a:cubicBezTo>
                      <a:pt x="21" y="89"/>
                      <a:pt x="20" y="90"/>
                      <a:pt x="19" y="90"/>
                    </a:cubicBezTo>
                    <a:cubicBezTo>
                      <a:pt x="19" y="90"/>
                      <a:pt x="18" y="90"/>
                      <a:pt x="18" y="90"/>
                    </a:cubicBezTo>
                    <a:cubicBezTo>
                      <a:pt x="18" y="90"/>
                      <a:pt x="18" y="90"/>
                      <a:pt x="17" y="90"/>
                    </a:cubicBezTo>
                    <a:cubicBezTo>
                      <a:pt x="17" y="90"/>
                      <a:pt x="17" y="90"/>
                      <a:pt x="16" y="90"/>
                    </a:cubicBezTo>
                    <a:cubicBezTo>
                      <a:pt x="16" y="90"/>
                      <a:pt x="16" y="90"/>
                      <a:pt x="15" y="90"/>
                    </a:cubicBezTo>
                    <a:cubicBezTo>
                      <a:pt x="15" y="90"/>
                      <a:pt x="14" y="90"/>
                      <a:pt x="14" y="90"/>
                    </a:cubicBezTo>
                    <a:cubicBezTo>
                      <a:pt x="14" y="90"/>
                      <a:pt x="13" y="91"/>
                      <a:pt x="13" y="91"/>
                    </a:cubicBezTo>
                    <a:cubicBezTo>
                      <a:pt x="12" y="91"/>
                      <a:pt x="12" y="91"/>
                      <a:pt x="12" y="91"/>
                    </a:cubicBezTo>
                    <a:cubicBezTo>
                      <a:pt x="11" y="91"/>
                      <a:pt x="11" y="91"/>
                      <a:pt x="10" y="91"/>
                    </a:cubicBezTo>
                    <a:cubicBezTo>
                      <a:pt x="5" y="99"/>
                      <a:pt x="5" y="99"/>
                      <a:pt x="5" y="99"/>
                    </a:cubicBezTo>
                    <a:cubicBezTo>
                      <a:pt x="0" y="107"/>
                      <a:pt x="0" y="107"/>
                      <a:pt x="0" y="107"/>
                    </a:cubicBezTo>
                    <a:cubicBezTo>
                      <a:pt x="1" y="146"/>
                      <a:pt x="1" y="146"/>
                      <a:pt x="1" y="146"/>
                    </a:cubicBezTo>
                    <a:cubicBezTo>
                      <a:pt x="5" y="154"/>
                      <a:pt x="5" y="154"/>
                      <a:pt x="5" y="154"/>
                    </a:cubicBezTo>
                    <a:cubicBezTo>
                      <a:pt x="9" y="150"/>
                      <a:pt x="14" y="144"/>
                      <a:pt x="20" y="138"/>
                    </a:cubicBezTo>
                    <a:cubicBezTo>
                      <a:pt x="23" y="135"/>
                      <a:pt x="27" y="131"/>
                      <a:pt x="30" y="128"/>
                    </a:cubicBezTo>
                    <a:cubicBezTo>
                      <a:pt x="39" y="118"/>
                      <a:pt x="44" y="116"/>
                      <a:pt x="49" y="113"/>
                    </a:cubicBezTo>
                    <a:cubicBezTo>
                      <a:pt x="49" y="113"/>
                      <a:pt x="49" y="113"/>
                      <a:pt x="49" y="113"/>
                    </a:cubicBezTo>
                    <a:cubicBezTo>
                      <a:pt x="55" y="110"/>
                      <a:pt x="68" y="97"/>
                      <a:pt x="77" y="86"/>
                    </a:cubicBezTo>
                    <a:cubicBezTo>
                      <a:pt x="83" y="79"/>
                      <a:pt x="89" y="71"/>
                      <a:pt x="90" y="66"/>
                    </a:cubicBezTo>
                    <a:cubicBezTo>
                      <a:pt x="91" y="60"/>
                      <a:pt x="97" y="52"/>
                      <a:pt x="100" y="48"/>
                    </a:cubicBezTo>
                    <a:cubicBezTo>
                      <a:pt x="104" y="42"/>
                      <a:pt x="111" y="29"/>
                      <a:pt x="111" y="26"/>
                    </a:cubicBezTo>
                    <a:cubicBezTo>
                      <a:pt x="110" y="24"/>
                      <a:pt x="111" y="21"/>
                      <a:pt x="112" y="17"/>
                    </a:cubicBezTo>
                    <a:cubicBezTo>
                      <a:pt x="113" y="14"/>
                      <a:pt x="114" y="10"/>
                      <a:pt x="114" y="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19" name="Freeform 215">
                <a:extLst>
                  <a:ext uri="{FF2B5EF4-FFF2-40B4-BE49-F238E27FC236}">
                    <a16:creationId xmlns:a16="http://schemas.microsoft.com/office/drawing/2014/main" id="{B314759E-073C-41C0-A34C-D27AF019A6D7}"/>
                  </a:ext>
                </a:extLst>
              </p:cNvPr>
              <p:cNvSpPr>
                <a:spLocks/>
              </p:cNvSpPr>
              <p:nvPr/>
            </p:nvSpPr>
            <p:spPr bwMode="auto">
              <a:xfrm>
                <a:off x="8618312" y="3937131"/>
                <a:ext cx="232863" cy="514397"/>
              </a:xfrm>
              <a:custGeom>
                <a:avLst/>
                <a:gdLst>
                  <a:gd name="T0" fmla="*/ 35 w 93"/>
                  <a:gd name="T1" fmla="*/ 145 h 208"/>
                  <a:gd name="T2" fmla="*/ 46 w 93"/>
                  <a:gd name="T3" fmla="*/ 132 h 208"/>
                  <a:gd name="T4" fmla="*/ 57 w 93"/>
                  <a:gd name="T5" fmla="*/ 151 h 208"/>
                  <a:gd name="T6" fmla="*/ 67 w 93"/>
                  <a:gd name="T7" fmla="*/ 194 h 208"/>
                  <a:gd name="T8" fmla="*/ 68 w 93"/>
                  <a:gd name="T9" fmla="*/ 208 h 208"/>
                  <a:gd name="T10" fmla="*/ 72 w 93"/>
                  <a:gd name="T11" fmla="*/ 201 h 208"/>
                  <a:gd name="T12" fmla="*/ 74 w 93"/>
                  <a:gd name="T13" fmla="*/ 197 h 208"/>
                  <a:gd name="T14" fmla="*/ 76 w 93"/>
                  <a:gd name="T15" fmla="*/ 191 h 208"/>
                  <a:gd name="T16" fmla="*/ 68 w 93"/>
                  <a:gd name="T17" fmla="*/ 170 h 208"/>
                  <a:gd name="T18" fmla="*/ 65 w 93"/>
                  <a:gd name="T19" fmla="*/ 151 h 208"/>
                  <a:gd name="T20" fmla="*/ 66 w 93"/>
                  <a:gd name="T21" fmla="*/ 148 h 208"/>
                  <a:gd name="T22" fmla="*/ 66 w 93"/>
                  <a:gd name="T23" fmla="*/ 145 h 208"/>
                  <a:gd name="T24" fmla="*/ 55 w 93"/>
                  <a:gd name="T25" fmla="*/ 126 h 208"/>
                  <a:gd name="T26" fmla="*/ 58 w 93"/>
                  <a:gd name="T27" fmla="*/ 106 h 208"/>
                  <a:gd name="T28" fmla="*/ 65 w 93"/>
                  <a:gd name="T29" fmla="*/ 104 h 208"/>
                  <a:gd name="T30" fmla="*/ 79 w 93"/>
                  <a:gd name="T31" fmla="*/ 98 h 208"/>
                  <a:gd name="T32" fmla="*/ 83 w 93"/>
                  <a:gd name="T33" fmla="*/ 94 h 208"/>
                  <a:gd name="T34" fmla="*/ 85 w 93"/>
                  <a:gd name="T35" fmla="*/ 93 h 208"/>
                  <a:gd name="T36" fmla="*/ 86 w 93"/>
                  <a:gd name="T37" fmla="*/ 93 h 208"/>
                  <a:gd name="T38" fmla="*/ 88 w 93"/>
                  <a:gd name="T39" fmla="*/ 90 h 208"/>
                  <a:gd name="T40" fmla="*/ 90 w 93"/>
                  <a:gd name="T41" fmla="*/ 87 h 208"/>
                  <a:gd name="T42" fmla="*/ 91 w 93"/>
                  <a:gd name="T43" fmla="*/ 85 h 208"/>
                  <a:gd name="T44" fmla="*/ 92 w 93"/>
                  <a:gd name="T45" fmla="*/ 83 h 208"/>
                  <a:gd name="T46" fmla="*/ 90 w 93"/>
                  <a:gd name="T47" fmla="*/ 84 h 208"/>
                  <a:gd name="T48" fmla="*/ 82 w 93"/>
                  <a:gd name="T49" fmla="*/ 78 h 208"/>
                  <a:gd name="T50" fmla="*/ 76 w 93"/>
                  <a:gd name="T51" fmla="*/ 69 h 208"/>
                  <a:gd name="T52" fmla="*/ 72 w 93"/>
                  <a:gd name="T53" fmla="*/ 65 h 208"/>
                  <a:gd name="T54" fmla="*/ 63 w 93"/>
                  <a:gd name="T55" fmla="*/ 53 h 208"/>
                  <a:gd name="T56" fmla="*/ 58 w 93"/>
                  <a:gd name="T57" fmla="*/ 54 h 208"/>
                  <a:gd name="T58" fmla="*/ 57 w 93"/>
                  <a:gd name="T59" fmla="*/ 54 h 208"/>
                  <a:gd name="T60" fmla="*/ 56 w 93"/>
                  <a:gd name="T61" fmla="*/ 47 h 208"/>
                  <a:gd name="T62" fmla="*/ 68 w 93"/>
                  <a:gd name="T63" fmla="*/ 15 h 208"/>
                  <a:gd name="T64" fmla="*/ 57 w 93"/>
                  <a:gd name="T65" fmla="*/ 0 h 208"/>
                  <a:gd name="T66" fmla="*/ 54 w 93"/>
                  <a:gd name="T67" fmla="*/ 1 h 208"/>
                  <a:gd name="T68" fmla="*/ 53 w 93"/>
                  <a:gd name="T69" fmla="*/ 2 h 208"/>
                  <a:gd name="T70" fmla="*/ 53 w 93"/>
                  <a:gd name="T71" fmla="*/ 3 h 208"/>
                  <a:gd name="T72" fmla="*/ 53 w 93"/>
                  <a:gd name="T73" fmla="*/ 4 h 208"/>
                  <a:gd name="T74" fmla="*/ 52 w 93"/>
                  <a:gd name="T75" fmla="*/ 6 h 208"/>
                  <a:gd name="T76" fmla="*/ 51 w 93"/>
                  <a:gd name="T77" fmla="*/ 7 h 208"/>
                  <a:gd name="T78" fmla="*/ 52 w 93"/>
                  <a:gd name="T79" fmla="*/ 13 h 208"/>
                  <a:gd name="T80" fmla="*/ 45 w 93"/>
                  <a:gd name="T81" fmla="*/ 14 h 208"/>
                  <a:gd name="T82" fmla="*/ 30 w 93"/>
                  <a:gd name="T83" fmla="*/ 27 h 208"/>
                  <a:gd name="T84" fmla="*/ 24 w 93"/>
                  <a:gd name="T85" fmla="*/ 50 h 208"/>
                  <a:gd name="T86" fmla="*/ 20 w 93"/>
                  <a:gd name="T87" fmla="*/ 56 h 208"/>
                  <a:gd name="T88" fmla="*/ 13 w 93"/>
                  <a:gd name="T89" fmla="*/ 58 h 208"/>
                  <a:gd name="T90" fmla="*/ 8 w 93"/>
                  <a:gd name="T91" fmla="*/ 78 h 208"/>
                  <a:gd name="T92" fmla="*/ 7 w 93"/>
                  <a:gd name="T93" fmla="*/ 79 h 208"/>
                  <a:gd name="T94" fmla="*/ 4 w 93"/>
                  <a:gd name="T95" fmla="*/ 86 h 208"/>
                  <a:gd name="T96" fmla="*/ 3 w 93"/>
                  <a:gd name="T97" fmla="*/ 86 h 208"/>
                  <a:gd name="T98" fmla="*/ 2 w 93"/>
                  <a:gd name="T99" fmla="*/ 87 h 208"/>
                  <a:gd name="T100" fmla="*/ 0 w 93"/>
                  <a:gd name="T101" fmla="*/ 89 h 208"/>
                  <a:gd name="T102" fmla="*/ 23 w 93"/>
                  <a:gd name="T103" fmla="*/ 123 h 208"/>
                  <a:gd name="T104" fmla="*/ 23 w 93"/>
                  <a:gd name="T105" fmla="*/ 14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3" h="208">
                    <a:moveTo>
                      <a:pt x="23" y="145"/>
                    </a:moveTo>
                    <a:cubicBezTo>
                      <a:pt x="24" y="146"/>
                      <a:pt x="25" y="146"/>
                      <a:pt x="26" y="146"/>
                    </a:cubicBezTo>
                    <a:cubicBezTo>
                      <a:pt x="30" y="149"/>
                      <a:pt x="33" y="148"/>
                      <a:pt x="35" y="145"/>
                    </a:cubicBezTo>
                    <a:cubicBezTo>
                      <a:pt x="36" y="144"/>
                      <a:pt x="38" y="142"/>
                      <a:pt x="40" y="141"/>
                    </a:cubicBezTo>
                    <a:cubicBezTo>
                      <a:pt x="42" y="139"/>
                      <a:pt x="44" y="137"/>
                      <a:pt x="45" y="134"/>
                    </a:cubicBezTo>
                    <a:cubicBezTo>
                      <a:pt x="45" y="134"/>
                      <a:pt x="45" y="132"/>
                      <a:pt x="46" y="132"/>
                    </a:cubicBezTo>
                    <a:cubicBezTo>
                      <a:pt x="48" y="132"/>
                      <a:pt x="49" y="133"/>
                      <a:pt x="50" y="135"/>
                    </a:cubicBezTo>
                    <a:cubicBezTo>
                      <a:pt x="51" y="137"/>
                      <a:pt x="51" y="138"/>
                      <a:pt x="52" y="138"/>
                    </a:cubicBezTo>
                    <a:cubicBezTo>
                      <a:pt x="55" y="141"/>
                      <a:pt x="56" y="146"/>
                      <a:pt x="57" y="151"/>
                    </a:cubicBezTo>
                    <a:cubicBezTo>
                      <a:pt x="57" y="152"/>
                      <a:pt x="57" y="153"/>
                      <a:pt x="57" y="154"/>
                    </a:cubicBezTo>
                    <a:cubicBezTo>
                      <a:pt x="58" y="160"/>
                      <a:pt x="58" y="171"/>
                      <a:pt x="62" y="175"/>
                    </a:cubicBezTo>
                    <a:cubicBezTo>
                      <a:pt x="68" y="180"/>
                      <a:pt x="68" y="190"/>
                      <a:pt x="67" y="194"/>
                    </a:cubicBezTo>
                    <a:cubicBezTo>
                      <a:pt x="66" y="196"/>
                      <a:pt x="67" y="198"/>
                      <a:pt x="68" y="200"/>
                    </a:cubicBezTo>
                    <a:cubicBezTo>
                      <a:pt x="68" y="203"/>
                      <a:pt x="69" y="205"/>
                      <a:pt x="69" y="207"/>
                    </a:cubicBezTo>
                    <a:cubicBezTo>
                      <a:pt x="68" y="208"/>
                      <a:pt x="68" y="208"/>
                      <a:pt x="68" y="208"/>
                    </a:cubicBezTo>
                    <a:cubicBezTo>
                      <a:pt x="69" y="207"/>
                      <a:pt x="70" y="206"/>
                      <a:pt x="71" y="203"/>
                    </a:cubicBezTo>
                    <a:cubicBezTo>
                      <a:pt x="71" y="203"/>
                      <a:pt x="71" y="203"/>
                      <a:pt x="71" y="203"/>
                    </a:cubicBezTo>
                    <a:cubicBezTo>
                      <a:pt x="72" y="203"/>
                      <a:pt x="72" y="202"/>
                      <a:pt x="72" y="201"/>
                    </a:cubicBezTo>
                    <a:cubicBezTo>
                      <a:pt x="72" y="201"/>
                      <a:pt x="73" y="201"/>
                      <a:pt x="73" y="200"/>
                    </a:cubicBezTo>
                    <a:cubicBezTo>
                      <a:pt x="73" y="200"/>
                      <a:pt x="73" y="199"/>
                      <a:pt x="73" y="198"/>
                    </a:cubicBezTo>
                    <a:cubicBezTo>
                      <a:pt x="74" y="198"/>
                      <a:pt x="74" y="198"/>
                      <a:pt x="74" y="197"/>
                    </a:cubicBezTo>
                    <a:cubicBezTo>
                      <a:pt x="74" y="197"/>
                      <a:pt x="74" y="196"/>
                      <a:pt x="74" y="195"/>
                    </a:cubicBezTo>
                    <a:cubicBezTo>
                      <a:pt x="75" y="195"/>
                      <a:pt x="75" y="195"/>
                      <a:pt x="75" y="194"/>
                    </a:cubicBezTo>
                    <a:cubicBezTo>
                      <a:pt x="75" y="193"/>
                      <a:pt x="75" y="192"/>
                      <a:pt x="76" y="191"/>
                    </a:cubicBezTo>
                    <a:cubicBezTo>
                      <a:pt x="76" y="189"/>
                      <a:pt x="75" y="189"/>
                      <a:pt x="74" y="187"/>
                    </a:cubicBezTo>
                    <a:cubicBezTo>
                      <a:pt x="73" y="186"/>
                      <a:pt x="72" y="185"/>
                      <a:pt x="72" y="183"/>
                    </a:cubicBezTo>
                    <a:cubicBezTo>
                      <a:pt x="72" y="180"/>
                      <a:pt x="72" y="174"/>
                      <a:pt x="68" y="170"/>
                    </a:cubicBezTo>
                    <a:cubicBezTo>
                      <a:pt x="65" y="167"/>
                      <a:pt x="62" y="163"/>
                      <a:pt x="62" y="160"/>
                    </a:cubicBezTo>
                    <a:cubicBezTo>
                      <a:pt x="62" y="158"/>
                      <a:pt x="63" y="157"/>
                      <a:pt x="64" y="156"/>
                    </a:cubicBezTo>
                    <a:cubicBezTo>
                      <a:pt x="65" y="155"/>
                      <a:pt x="65" y="153"/>
                      <a:pt x="65" y="151"/>
                    </a:cubicBezTo>
                    <a:cubicBezTo>
                      <a:pt x="65" y="150"/>
                      <a:pt x="65" y="149"/>
                      <a:pt x="65" y="149"/>
                    </a:cubicBezTo>
                    <a:cubicBezTo>
                      <a:pt x="66" y="148"/>
                      <a:pt x="66" y="148"/>
                      <a:pt x="66" y="148"/>
                    </a:cubicBezTo>
                    <a:cubicBezTo>
                      <a:pt x="66" y="148"/>
                      <a:pt x="66" y="148"/>
                      <a:pt x="66" y="148"/>
                    </a:cubicBezTo>
                    <a:cubicBezTo>
                      <a:pt x="66" y="148"/>
                      <a:pt x="67" y="148"/>
                      <a:pt x="67" y="148"/>
                    </a:cubicBezTo>
                    <a:cubicBezTo>
                      <a:pt x="67" y="148"/>
                      <a:pt x="67" y="147"/>
                      <a:pt x="67" y="146"/>
                    </a:cubicBezTo>
                    <a:cubicBezTo>
                      <a:pt x="67" y="146"/>
                      <a:pt x="67" y="145"/>
                      <a:pt x="66" y="145"/>
                    </a:cubicBezTo>
                    <a:cubicBezTo>
                      <a:pt x="64" y="144"/>
                      <a:pt x="64" y="142"/>
                      <a:pt x="65" y="140"/>
                    </a:cubicBezTo>
                    <a:cubicBezTo>
                      <a:pt x="65" y="139"/>
                      <a:pt x="65" y="137"/>
                      <a:pt x="64" y="137"/>
                    </a:cubicBezTo>
                    <a:cubicBezTo>
                      <a:pt x="62" y="136"/>
                      <a:pt x="55" y="129"/>
                      <a:pt x="55" y="126"/>
                    </a:cubicBezTo>
                    <a:cubicBezTo>
                      <a:pt x="55" y="126"/>
                      <a:pt x="55" y="126"/>
                      <a:pt x="55" y="125"/>
                    </a:cubicBezTo>
                    <a:cubicBezTo>
                      <a:pt x="55" y="123"/>
                      <a:pt x="56" y="117"/>
                      <a:pt x="57" y="108"/>
                    </a:cubicBezTo>
                    <a:cubicBezTo>
                      <a:pt x="57" y="107"/>
                      <a:pt x="58" y="107"/>
                      <a:pt x="58" y="106"/>
                    </a:cubicBezTo>
                    <a:cubicBezTo>
                      <a:pt x="59" y="105"/>
                      <a:pt x="61" y="104"/>
                      <a:pt x="62" y="104"/>
                    </a:cubicBezTo>
                    <a:cubicBezTo>
                      <a:pt x="62" y="104"/>
                      <a:pt x="62" y="104"/>
                      <a:pt x="63" y="104"/>
                    </a:cubicBezTo>
                    <a:cubicBezTo>
                      <a:pt x="63" y="104"/>
                      <a:pt x="64" y="104"/>
                      <a:pt x="65" y="104"/>
                    </a:cubicBezTo>
                    <a:cubicBezTo>
                      <a:pt x="66" y="104"/>
                      <a:pt x="66" y="104"/>
                      <a:pt x="66" y="104"/>
                    </a:cubicBezTo>
                    <a:cubicBezTo>
                      <a:pt x="69" y="104"/>
                      <a:pt x="71" y="103"/>
                      <a:pt x="72" y="102"/>
                    </a:cubicBezTo>
                    <a:cubicBezTo>
                      <a:pt x="73" y="100"/>
                      <a:pt x="76" y="99"/>
                      <a:pt x="79" y="98"/>
                    </a:cubicBezTo>
                    <a:cubicBezTo>
                      <a:pt x="80" y="97"/>
                      <a:pt x="82" y="97"/>
                      <a:pt x="82" y="96"/>
                    </a:cubicBezTo>
                    <a:cubicBezTo>
                      <a:pt x="83" y="95"/>
                      <a:pt x="83" y="95"/>
                      <a:pt x="83" y="95"/>
                    </a:cubicBezTo>
                    <a:cubicBezTo>
                      <a:pt x="83" y="95"/>
                      <a:pt x="83" y="95"/>
                      <a:pt x="83" y="94"/>
                    </a:cubicBezTo>
                    <a:cubicBezTo>
                      <a:pt x="83" y="94"/>
                      <a:pt x="83" y="94"/>
                      <a:pt x="83" y="94"/>
                    </a:cubicBezTo>
                    <a:cubicBezTo>
                      <a:pt x="84" y="94"/>
                      <a:pt x="84" y="94"/>
                      <a:pt x="84" y="94"/>
                    </a:cubicBezTo>
                    <a:cubicBezTo>
                      <a:pt x="85" y="94"/>
                      <a:pt x="85" y="94"/>
                      <a:pt x="85" y="93"/>
                    </a:cubicBezTo>
                    <a:cubicBezTo>
                      <a:pt x="85" y="93"/>
                      <a:pt x="85" y="93"/>
                      <a:pt x="85" y="93"/>
                    </a:cubicBezTo>
                    <a:cubicBezTo>
                      <a:pt x="85" y="93"/>
                      <a:pt x="85" y="93"/>
                      <a:pt x="85" y="93"/>
                    </a:cubicBezTo>
                    <a:cubicBezTo>
                      <a:pt x="85" y="93"/>
                      <a:pt x="86" y="93"/>
                      <a:pt x="86" y="93"/>
                    </a:cubicBezTo>
                    <a:cubicBezTo>
                      <a:pt x="87" y="93"/>
                      <a:pt x="88" y="92"/>
                      <a:pt x="88" y="91"/>
                    </a:cubicBezTo>
                    <a:cubicBezTo>
                      <a:pt x="88" y="91"/>
                      <a:pt x="88" y="91"/>
                      <a:pt x="88" y="90"/>
                    </a:cubicBezTo>
                    <a:cubicBezTo>
                      <a:pt x="88" y="90"/>
                      <a:pt x="88" y="90"/>
                      <a:pt x="88" y="90"/>
                    </a:cubicBezTo>
                    <a:cubicBezTo>
                      <a:pt x="88" y="90"/>
                      <a:pt x="89" y="89"/>
                      <a:pt x="89" y="89"/>
                    </a:cubicBezTo>
                    <a:cubicBezTo>
                      <a:pt x="89" y="89"/>
                      <a:pt x="89" y="89"/>
                      <a:pt x="89" y="89"/>
                    </a:cubicBezTo>
                    <a:cubicBezTo>
                      <a:pt x="89" y="88"/>
                      <a:pt x="89" y="88"/>
                      <a:pt x="90" y="87"/>
                    </a:cubicBezTo>
                    <a:cubicBezTo>
                      <a:pt x="90" y="87"/>
                      <a:pt x="90" y="87"/>
                      <a:pt x="90" y="87"/>
                    </a:cubicBezTo>
                    <a:cubicBezTo>
                      <a:pt x="90" y="87"/>
                      <a:pt x="90" y="86"/>
                      <a:pt x="91" y="86"/>
                    </a:cubicBezTo>
                    <a:cubicBezTo>
                      <a:pt x="91" y="86"/>
                      <a:pt x="91" y="86"/>
                      <a:pt x="91" y="85"/>
                    </a:cubicBezTo>
                    <a:cubicBezTo>
                      <a:pt x="91" y="85"/>
                      <a:pt x="91" y="85"/>
                      <a:pt x="92" y="85"/>
                    </a:cubicBezTo>
                    <a:cubicBezTo>
                      <a:pt x="92" y="84"/>
                      <a:pt x="92" y="84"/>
                      <a:pt x="92" y="84"/>
                    </a:cubicBezTo>
                    <a:cubicBezTo>
                      <a:pt x="92" y="84"/>
                      <a:pt x="92" y="84"/>
                      <a:pt x="92" y="83"/>
                    </a:cubicBezTo>
                    <a:cubicBezTo>
                      <a:pt x="93" y="83"/>
                      <a:pt x="93" y="83"/>
                      <a:pt x="93" y="83"/>
                    </a:cubicBezTo>
                    <a:cubicBezTo>
                      <a:pt x="93" y="83"/>
                      <a:pt x="92" y="83"/>
                      <a:pt x="92" y="83"/>
                    </a:cubicBezTo>
                    <a:cubicBezTo>
                      <a:pt x="92" y="83"/>
                      <a:pt x="91" y="84"/>
                      <a:pt x="90" y="84"/>
                    </a:cubicBezTo>
                    <a:cubicBezTo>
                      <a:pt x="87" y="85"/>
                      <a:pt x="85" y="85"/>
                      <a:pt x="83" y="83"/>
                    </a:cubicBezTo>
                    <a:cubicBezTo>
                      <a:pt x="82" y="82"/>
                      <a:pt x="82" y="81"/>
                      <a:pt x="82" y="79"/>
                    </a:cubicBezTo>
                    <a:cubicBezTo>
                      <a:pt x="82" y="79"/>
                      <a:pt x="82" y="78"/>
                      <a:pt x="82" y="78"/>
                    </a:cubicBezTo>
                    <a:cubicBezTo>
                      <a:pt x="81" y="77"/>
                      <a:pt x="78" y="77"/>
                      <a:pt x="77" y="77"/>
                    </a:cubicBezTo>
                    <a:cubicBezTo>
                      <a:pt x="76" y="77"/>
                      <a:pt x="75" y="77"/>
                      <a:pt x="75" y="76"/>
                    </a:cubicBezTo>
                    <a:cubicBezTo>
                      <a:pt x="74" y="75"/>
                      <a:pt x="75" y="72"/>
                      <a:pt x="76" y="69"/>
                    </a:cubicBezTo>
                    <a:cubicBezTo>
                      <a:pt x="76" y="69"/>
                      <a:pt x="76" y="69"/>
                      <a:pt x="76" y="69"/>
                    </a:cubicBezTo>
                    <a:cubicBezTo>
                      <a:pt x="76" y="68"/>
                      <a:pt x="76" y="67"/>
                      <a:pt x="76" y="66"/>
                    </a:cubicBezTo>
                    <a:cubicBezTo>
                      <a:pt x="75" y="65"/>
                      <a:pt x="74" y="65"/>
                      <a:pt x="72" y="65"/>
                    </a:cubicBezTo>
                    <a:cubicBezTo>
                      <a:pt x="71" y="65"/>
                      <a:pt x="70" y="64"/>
                      <a:pt x="69" y="62"/>
                    </a:cubicBezTo>
                    <a:cubicBezTo>
                      <a:pt x="68" y="60"/>
                      <a:pt x="67" y="56"/>
                      <a:pt x="68" y="54"/>
                    </a:cubicBezTo>
                    <a:cubicBezTo>
                      <a:pt x="68" y="54"/>
                      <a:pt x="66" y="53"/>
                      <a:pt x="63" y="53"/>
                    </a:cubicBezTo>
                    <a:cubicBezTo>
                      <a:pt x="61" y="53"/>
                      <a:pt x="60" y="53"/>
                      <a:pt x="59" y="53"/>
                    </a:cubicBezTo>
                    <a:cubicBezTo>
                      <a:pt x="59" y="54"/>
                      <a:pt x="58" y="54"/>
                      <a:pt x="58" y="54"/>
                    </a:cubicBezTo>
                    <a:cubicBezTo>
                      <a:pt x="58" y="54"/>
                      <a:pt x="58" y="54"/>
                      <a:pt x="58" y="54"/>
                    </a:cubicBezTo>
                    <a:cubicBezTo>
                      <a:pt x="58" y="54"/>
                      <a:pt x="57" y="54"/>
                      <a:pt x="57" y="54"/>
                    </a:cubicBezTo>
                    <a:cubicBezTo>
                      <a:pt x="57" y="54"/>
                      <a:pt x="57" y="54"/>
                      <a:pt x="57" y="54"/>
                    </a:cubicBezTo>
                    <a:cubicBezTo>
                      <a:pt x="57" y="54"/>
                      <a:pt x="57" y="54"/>
                      <a:pt x="57" y="54"/>
                    </a:cubicBezTo>
                    <a:cubicBezTo>
                      <a:pt x="57" y="54"/>
                      <a:pt x="56" y="54"/>
                      <a:pt x="56" y="53"/>
                    </a:cubicBezTo>
                    <a:cubicBezTo>
                      <a:pt x="56" y="53"/>
                      <a:pt x="56" y="52"/>
                      <a:pt x="56" y="50"/>
                    </a:cubicBezTo>
                    <a:cubicBezTo>
                      <a:pt x="56" y="49"/>
                      <a:pt x="56" y="48"/>
                      <a:pt x="56" y="47"/>
                    </a:cubicBezTo>
                    <a:cubicBezTo>
                      <a:pt x="54" y="44"/>
                      <a:pt x="61" y="35"/>
                      <a:pt x="65" y="31"/>
                    </a:cubicBezTo>
                    <a:cubicBezTo>
                      <a:pt x="69" y="27"/>
                      <a:pt x="68" y="23"/>
                      <a:pt x="68" y="19"/>
                    </a:cubicBezTo>
                    <a:cubicBezTo>
                      <a:pt x="68" y="17"/>
                      <a:pt x="68" y="16"/>
                      <a:pt x="68" y="15"/>
                    </a:cubicBezTo>
                    <a:cubicBezTo>
                      <a:pt x="68" y="10"/>
                      <a:pt x="66" y="10"/>
                      <a:pt x="64" y="10"/>
                    </a:cubicBezTo>
                    <a:cubicBezTo>
                      <a:pt x="61" y="10"/>
                      <a:pt x="61" y="5"/>
                      <a:pt x="61" y="3"/>
                    </a:cubicBezTo>
                    <a:cubicBezTo>
                      <a:pt x="61" y="2"/>
                      <a:pt x="59" y="0"/>
                      <a:pt x="57" y="0"/>
                    </a:cubicBezTo>
                    <a:cubicBezTo>
                      <a:pt x="56" y="0"/>
                      <a:pt x="55" y="0"/>
                      <a:pt x="55" y="1"/>
                    </a:cubicBezTo>
                    <a:cubicBezTo>
                      <a:pt x="55" y="1"/>
                      <a:pt x="54" y="1"/>
                      <a:pt x="54" y="1"/>
                    </a:cubicBezTo>
                    <a:cubicBezTo>
                      <a:pt x="54" y="1"/>
                      <a:pt x="54" y="1"/>
                      <a:pt x="54" y="1"/>
                    </a:cubicBezTo>
                    <a:cubicBezTo>
                      <a:pt x="54" y="1"/>
                      <a:pt x="54" y="1"/>
                      <a:pt x="53" y="1"/>
                    </a:cubicBezTo>
                    <a:cubicBezTo>
                      <a:pt x="53" y="1"/>
                      <a:pt x="53" y="1"/>
                      <a:pt x="53" y="1"/>
                    </a:cubicBezTo>
                    <a:cubicBezTo>
                      <a:pt x="53" y="2"/>
                      <a:pt x="53" y="2"/>
                      <a:pt x="53" y="2"/>
                    </a:cubicBezTo>
                    <a:cubicBezTo>
                      <a:pt x="53" y="2"/>
                      <a:pt x="53" y="2"/>
                      <a:pt x="53" y="2"/>
                    </a:cubicBezTo>
                    <a:cubicBezTo>
                      <a:pt x="53" y="2"/>
                      <a:pt x="53" y="2"/>
                      <a:pt x="53" y="3"/>
                    </a:cubicBezTo>
                    <a:cubicBezTo>
                      <a:pt x="53" y="3"/>
                      <a:pt x="53" y="3"/>
                      <a:pt x="53" y="3"/>
                    </a:cubicBezTo>
                    <a:cubicBezTo>
                      <a:pt x="53" y="3"/>
                      <a:pt x="53" y="3"/>
                      <a:pt x="53" y="3"/>
                    </a:cubicBezTo>
                    <a:cubicBezTo>
                      <a:pt x="53" y="4"/>
                      <a:pt x="53" y="4"/>
                      <a:pt x="53" y="4"/>
                    </a:cubicBezTo>
                    <a:cubicBezTo>
                      <a:pt x="53" y="4"/>
                      <a:pt x="53" y="4"/>
                      <a:pt x="53" y="4"/>
                    </a:cubicBezTo>
                    <a:cubicBezTo>
                      <a:pt x="53" y="4"/>
                      <a:pt x="52" y="5"/>
                      <a:pt x="52" y="5"/>
                    </a:cubicBezTo>
                    <a:cubicBezTo>
                      <a:pt x="52" y="5"/>
                      <a:pt x="52" y="5"/>
                      <a:pt x="52" y="5"/>
                    </a:cubicBezTo>
                    <a:cubicBezTo>
                      <a:pt x="52" y="5"/>
                      <a:pt x="52" y="6"/>
                      <a:pt x="52" y="6"/>
                    </a:cubicBezTo>
                    <a:cubicBezTo>
                      <a:pt x="52" y="6"/>
                      <a:pt x="52" y="6"/>
                      <a:pt x="52" y="6"/>
                    </a:cubicBezTo>
                    <a:cubicBezTo>
                      <a:pt x="52" y="6"/>
                      <a:pt x="51" y="6"/>
                      <a:pt x="51" y="7"/>
                    </a:cubicBezTo>
                    <a:cubicBezTo>
                      <a:pt x="51" y="7"/>
                      <a:pt x="51" y="7"/>
                      <a:pt x="51" y="7"/>
                    </a:cubicBezTo>
                    <a:cubicBezTo>
                      <a:pt x="51" y="7"/>
                      <a:pt x="51" y="7"/>
                      <a:pt x="50" y="7"/>
                    </a:cubicBezTo>
                    <a:cubicBezTo>
                      <a:pt x="50" y="7"/>
                      <a:pt x="50" y="8"/>
                      <a:pt x="50" y="8"/>
                    </a:cubicBezTo>
                    <a:cubicBezTo>
                      <a:pt x="50" y="9"/>
                      <a:pt x="49" y="10"/>
                      <a:pt x="52" y="13"/>
                    </a:cubicBezTo>
                    <a:cubicBezTo>
                      <a:pt x="52" y="14"/>
                      <a:pt x="53" y="15"/>
                      <a:pt x="52" y="16"/>
                    </a:cubicBezTo>
                    <a:cubicBezTo>
                      <a:pt x="52" y="17"/>
                      <a:pt x="51" y="17"/>
                      <a:pt x="50" y="17"/>
                    </a:cubicBezTo>
                    <a:cubicBezTo>
                      <a:pt x="48" y="17"/>
                      <a:pt x="46" y="16"/>
                      <a:pt x="45" y="14"/>
                    </a:cubicBezTo>
                    <a:cubicBezTo>
                      <a:pt x="43" y="14"/>
                      <a:pt x="40" y="16"/>
                      <a:pt x="37" y="19"/>
                    </a:cubicBezTo>
                    <a:cubicBezTo>
                      <a:pt x="36" y="19"/>
                      <a:pt x="35" y="20"/>
                      <a:pt x="35" y="21"/>
                    </a:cubicBezTo>
                    <a:cubicBezTo>
                      <a:pt x="32" y="22"/>
                      <a:pt x="30" y="24"/>
                      <a:pt x="30" y="27"/>
                    </a:cubicBezTo>
                    <a:cubicBezTo>
                      <a:pt x="30" y="29"/>
                      <a:pt x="29" y="32"/>
                      <a:pt x="28" y="34"/>
                    </a:cubicBezTo>
                    <a:cubicBezTo>
                      <a:pt x="27" y="36"/>
                      <a:pt x="26" y="39"/>
                      <a:pt x="27" y="40"/>
                    </a:cubicBezTo>
                    <a:cubicBezTo>
                      <a:pt x="27" y="43"/>
                      <a:pt x="26" y="47"/>
                      <a:pt x="24" y="50"/>
                    </a:cubicBezTo>
                    <a:cubicBezTo>
                      <a:pt x="24" y="51"/>
                      <a:pt x="23" y="54"/>
                      <a:pt x="23" y="54"/>
                    </a:cubicBezTo>
                    <a:cubicBezTo>
                      <a:pt x="23" y="55"/>
                      <a:pt x="23" y="55"/>
                      <a:pt x="23" y="56"/>
                    </a:cubicBezTo>
                    <a:cubicBezTo>
                      <a:pt x="22" y="56"/>
                      <a:pt x="21" y="56"/>
                      <a:pt x="20" y="56"/>
                    </a:cubicBezTo>
                    <a:cubicBezTo>
                      <a:pt x="19" y="56"/>
                      <a:pt x="17" y="56"/>
                      <a:pt x="15" y="55"/>
                    </a:cubicBezTo>
                    <a:cubicBezTo>
                      <a:pt x="14" y="55"/>
                      <a:pt x="14" y="55"/>
                      <a:pt x="13" y="55"/>
                    </a:cubicBezTo>
                    <a:cubicBezTo>
                      <a:pt x="13" y="56"/>
                      <a:pt x="13" y="57"/>
                      <a:pt x="13" y="58"/>
                    </a:cubicBezTo>
                    <a:cubicBezTo>
                      <a:pt x="13" y="61"/>
                      <a:pt x="13" y="64"/>
                      <a:pt x="12" y="66"/>
                    </a:cubicBezTo>
                    <a:cubicBezTo>
                      <a:pt x="11" y="67"/>
                      <a:pt x="11" y="69"/>
                      <a:pt x="11" y="71"/>
                    </a:cubicBezTo>
                    <a:cubicBezTo>
                      <a:pt x="10" y="75"/>
                      <a:pt x="10" y="78"/>
                      <a:pt x="8" y="78"/>
                    </a:cubicBezTo>
                    <a:cubicBezTo>
                      <a:pt x="8" y="78"/>
                      <a:pt x="7" y="78"/>
                      <a:pt x="7" y="78"/>
                    </a:cubicBezTo>
                    <a:cubicBezTo>
                      <a:pt x="7" y="78"/>
                      <a:pt x="7" y="78"/>
                      <a:pt x="7" y="79"/>
                    </a:cubicBezTo>
                    <a:cubicBezTo>
                      <a:pt x="7" y="79"/>
                      <a:pt x="7" y="79"/>
                      <a:pt x="7" y="79"/>
                    </a:cubicBezTo>
                    <a:cubicBezTo>
                      <a:pt x="5" y="80"/>
                      <a:pt x="4" y="84"/>
                      <a:pt x="4" y="85"/>
                    </a:cubicBezTo>
                    <a:cubicBezTo>
                      <a:pt x="4" y="85"/>
                      <a:pt x="4" y="86"/>
                      <a:pt x="4" y="86"/>
                    </a:cubicBezTo>
                    <a:cubicBezTo>
                      <a:pt x="4" y="86"/>
                      <a:pt x="4" y="86"/>
                      <a:pt x="4" y="86"/>
                    </a:cubicBezTo>
                    <a:cubicBezTo>
                      <a:pt x="4" y="86"/>
                      <a:pt x="4" y="86"/>
                      <a:pt x="4" y="86"/>
                    </a:cubicBezTo>
                    <a:cubicBezTo>
                      <a:pt x="4" y="86"/>
                      <a:pt x="4" y="86"/>
                      <a:pt x="4" y="86"/>
                    </a:cubicBezTo>
                    <a:cubicBezTo>
                      <a:pt x="3" y="86"/>
                      <a:pt x="3" y="86"/>
                      <a:pt x="3" y="86"/>
                    </a:cubicBezTo>
                    <a:cubicBezTo>
                      <a:pt x="3" y="86"/>
                      <a:pt x="3" y="87"/>
                      <a:pt x="3" y="87"/>
                    </a:cubicBezTo>
                    <a:cubicBezTo>
                      <a:pt x="3" y="87"/>
                      <a:pt x="3" y="87"/>
                      <a:pt x="3" y="87"/>
                    </a:cubicBezTo>
                    <a:cubicBezTo>
                      <a:pt x="3" y="87"/>
                      <a:pt x="2" y="87"/>
                      <a:pt x="2" y="87"/>
                    </a:cubicBezTo>
                    <a:cubicBezTo>
                      <a:pt x="2" y="87"/>
                      <a:pt x="2" y="87"/>
                      <a:pt x="2" y="88"/>
                    </a:cubicBezTo>
                    <a:cubicBezTo>
                      <a:pt x="1" y="88"/>
                      <a:pt x="1" y="88"/>
                      <a:pt x="1" y="88"/>
                    </a:cubicBezTo>
                    <a:cubicBezTo>
                      <a:pt x="1" y="88"/>
                      <a:pt x="1" y="88"/>
                      <a:pt x="0" y="89"/>
                    </a:cubicBezTo>
                    <a:cubicBezTo>
                      <a:pt x="0" y="89"/>
                      <a:pt x="0" y="89"/>
                      <a:pt x="0" y="89"/>
                    </a:cubicBezTo>
                    <a:cubicBezTo>
                      <a:pt x="2" y="93"/>
                      <a:pt x="5" y="97"/>
                      <a:pt x="10" y="99"/>
                    </a:cubicBezTo>
                    <a:cubicBezTo>
                      <a:pt x="15" y="101"/>
                      <a:pt x="19" y="109"/>
                      <a:pt x="23" y="123"/>
                    </a:cubicBezTo>
                    <a:cubicBezTo>
                      <a:pt x="25" y="130"/>
                      <a:pt x="24" y="137"/>
                      <a:pt x="21" y="142"/>
                    </a:cubicBezTo>
                    <a:cubicBezTo>
                      <a:pt x="21" y="142"/>
                      <a:pt x="21" y="143"/>
                      <a:pt x="21" y="144"/>
                    </a:cubicBezTo>
                    <a:cubicBezTo>
                      <a:pt x="21" y="144"/>
                      <a:pt x="22" y="145"/>
                      <a:pt x="23" y="145"/>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20" name="Freeform 216">
                <a:extLst>
                  <a:ext uri="{FF2B5EF4-FFF2-40B4-BE49-F238E27FC236}">
                    <a16:creationId xmlns:a16="http://schemas.microsoft.com/office/drawing/2014/main" id="{C936864E-0358-47A4-BB0C-B0E1EEDD32B1}"/>
                  </a:ext>
                </a:extLst>
              </p:cNvPr>
              <p:cNvSpPr>
                <a:spLocks/>
              </p:cNvSpPr>
              <p:nvPr/>
            </p:nvSpPr>
            <p:spPr bwMode="auto">
              <a:xfrm>
                <a:off x="7495174" y="4035968"/>
                <a:ext cx="217889" cy="242598"/>
              </a:xfrm>
              <a:custGeom>
                <a:avLst/>
                <a:gdLst>
                  <a:gd name="T0" fmla="*/ 68 w 87"/>
                  <a:gd name="T1" fmla="*/ 54 h 98"/>
                  <a:gd name="T2" fmla="*/ 76 w 87"/>
                  <a:gd name="T3" fmla="*/ 49 h 98"/>
                  <a:gd name="T4" fmla="*/ 82 w 87"/>
                  <a:gd name="T5" fmla="*/ 41 h 98"/>
                  <a:gd name="T6" fmla="*/ 86 w 87"/>
                  <a:gd name="T7" fmla="*/ 35 h 98"/>
                  <a:gd name="T8" fmla="*/ 87 w 87"/>
                  <a:gd name="T9" fmla="*/ 31 h 98"/>
                  <a:gd name="T10" fmla="*/ 86 w 87"/>
                  <a:gd name="T11" fmla="*/ 31 h 98"/>
                  <a:gd name="T12" fmla="*/ 76 w 87"/>
                  <a:gd name="T13" fmla="*/ 18 h 98"/>
                  <a:gd name="T14" fmla="*/ 71 w 87"/>
                  <a:gd name="T15" fmla="*/ 17 h 98"/>
                  <a:gd name="T16" fmla="*/ 57 w 87"/>
                  <a:gd name="T17" fmla="*/ 11 h 98"/>
                  <a:gd name="T18" fmla="*/ 51 w 87"/>
                  <a:gd name="T19" fmla="*/ 0 h 98"/>
                  <a:gd name="T20" fmla="*/ 48 w 87"/>
                  <a:gd name="T21" fmla="*/ 2 h 98"/>
                  <a:gd name="T22" fmla="*/ 44 w 87"/>
                  <a:gd name="T23" fmla="*/ 2 h 98"/>
                  <a:gd name="T24" fmla="*/ 44 w 87"/>
                  <a:gd name="T25" fmla="*/ 10 h 98"/>
                  <a:gd name="T26" fmla="*/ 37 w 87"/>
                  <a:gd name="T27" fmla="*/ 19 h 98"/>
                  <a:gd name="T28" fmla="*/ 34 w 87"/>
                  <a:gd name="T29" fmla="*/ 27 h 98"/>
                  <a:gd name="T30" fmla="*/ 34 w 87"/>
                  <a:gd name="T31" fmla="*/ 27 h 98"/>
                  <a:gd name="T32" fmla="*/ 35 w 87"/>
                  <a:gd name="T33" fmla="*/ 27 h 98"/>
                  <a:gd name="T34" fmla="*/ 35 w 87"/>
                  <a:gd name="T35" fmla="*/ 27 h 98"/>
                  <a:gd name="T36" fmla="*/ 42 w 87"/>
                  <a:gd name="T37" fmla="*/ 36 h 98"/>
                  <a:gd name="T38" fmla="*/ 33 w 87"/>
                  <a:gd name="T39" fmla="*/ 60 h 98"/>
                  <a:gd name="T40" fmla="*/ 33 w 87"/>
                  <a:gd name="T41" fmla="*/ 61 h 98"/>
                  <a:gd name="T42" fmla="*/ 32 w 87"/>
                  <a:gd name="T43" fmla="*/ 61 h 98"/>
                  <a:gd name="T44" fmla="*/ 31 w 87"/>
                  <a:gd name="T45" fmla="*/ 61 h 98"/>
                  <a:gd name="T46" fmla="*/ 31 w 87"/>
                  <a:gd name="T47" fmla="*/ 61 h 98"/>
                  <a:gd name="T48" fmla="*/ 26 w 87"/>
                  <a:gd name="T49" fmla="*/ 63 h 98"/>
                  <a:gd name="T50" fmla="*/ 26 w 87"/>
                  <a:gd name="T51" fmla="*/ 63 h 98"/>
                  <a:gd name="T52" fmla="*/ 23 w 87"/>
                  <a:gd name="T53" fmla="*/ 64 h 98"/>
                  <a:gd name="T54" fmla="*/ 23 w 87"/>
                  <a:gd name="T55" fmla="*/ 64 h 98"/>
                  <a:gd name="T56" fmla="*/ 20 w 87"/>
                  <a:gd name="T57" fmla="*/ 65 h 98"/>
                  <a:gd name="T58" fmla="*/ 19 w 87"/>
                  <a:gd name="T59" fmla="*/ 66 h 98"/>
                  <a:gd name="T60" fmla="*/ 16 w 87"/>
                  <a:gd name="T61" fmla="*/ 67 h 98"/>
                  <a:gd name="T62" fmla="*/ 15 w 87"/>
                  <a:gd name="T63" fmla="*/ 67 h 98"/>
                  <a:gd name="T64" fmla="*/ 0 w 87"/>
                  <a:gd name="T65" fmla="*/ 72 h 98"/>
                  <a:gd name="T66" fmla="*/ 3 w 87"/>
                  <a:gd name="T67" fmla="*/ 79 h 98"/>
                  <a:gd name="T68" fmla="*/ 3 w 87"/>
                  <a:gd name="T69" fmla="*/ 80 h 98"/>
                  <a:gd name="T70" fmla="*/ 4 w 87"/>
                  <a:gd name="T71" fmla="*/ 81 h 98"/>
                  <a:gd name="T72" fmla="*/ 12 w 87"/>
                  <a:gd name="T73" fmla="*/ 97 h 98"/>
                  <a:gd name="T74" fmla="*/ 13 w 87"/>
                  <a:gd name="T75" fmla="*/ 98 h 98"/>
                  <a:gd name="T76" fmla="*/ 14 w 87"/>
                  <a:gd name="T77" fmla="*/ 97 h 98"/>
                  <a:gd name="T78" fmla="*/ 27 w 87"/>
                  <a:gd name="T79" fmla="*/ 95 h 98"/>
                  <a:gd name="T80" fmla="*/ 33 w 87"/>
                  <a:gd name="T81" fmla="*/ 94 h 98"/>
                  <a:gd name="T82" fmla="*/ 35 w 87"/>
                  <a:gd name="T83" fmla="*/ 91 h 98"/>
                  <a:gd name="T84" fmla="*/ 37 w 87"/>
                  <a:gd name="T85" fmla="*/ 86 h 98"/>
                  <a:gd name="T86" fmla="*/ 44 w 87"/>
                  <a:gd name="T87" fmla="*/ 83 h 98"/>
                  <a:gd name="T88" fmla="*/ 46 w 87"/>
                  <a:gd name="T89" fmla="*/ 84 h 98"/>
                  <a:gd name="T90" fmla="*/ 49 w 87"/>
                  <a:gd name="T91" fmla="*/ 83 h 98"/>
                  <a:gd name="T92" fmla="*/ 52 w 87"/>
                  <a:gd name="T93" fmla="*/ 80 h 98"/>
                  <a:gd name="T94" fmla="*/ 57 w 87"/>
                  <a:gd name="T95" fmla="*/ 73 h 98"/>
                  <a:gd name="T96" fmla="*/ 61 w 87"/>
                  <a:gd name="T97" fmla="*/ 72 h 98"/>
                  <a:gd name="T98" fmla="*/ 63 w 87"/>
                  <a:gd name="T99" fmla="*/ 71 h 98"/>
                  <a:gd name="T100" fmla="*/ 68 w 87"/>
                  <a:gd name="T101" fmla="*/ 5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7" h="98">
                    <a:moveTo>
                      <a:pt x="68" y="54"/>
                    </a:moveTo>
                    <a:cubicBezTo>
                      <a:pt x="72" y="54"/>
                      <a:pt x="76" y="50"/>
                      <a:pt x="76" y="49"/>
                    </a:cubicBezTo>
                    <a:cubicBezTo>
                      <a:pt x="77" y="47"/>
                      <a:pt x="78" y="45"/>
                      <a:pt x="82" y="41"/>
                    </a:cubicBezTo>
                    <a:cubicBezTo>
                      <a:pt x="83" y="39"/>
                      <a:pt x="85" y="37"/>
                      <a:pt x="86" y="35"/>
                    </a:cubicBezTo>
                    <a:cubicBezTo>
                      <a:pt x="87" y="33"/>
                      <a:pt x="87" y="32"/>
                      <a:pt x="87" y="31"/>
                    </a:cubicBezTo>
                    <a:cubicBezTo>
                      <a:pt x="87" y="31"/>
                      <a:pt x="86" y="31"/>
                      <a:pt x="86" y="31"/>
                    </a:cubicBezTo>
                    <a:cubicBezTo>
                      <a:pt x="82" y="30"/>
                      <a:pt x="77" y="22"/>
                      <a:pt x="76" y="18"/>
                    </a:cubicBezTo>
                    <a:cubicBezTo>
                      <a:pt x="75" y="18"/>
                      <a:pt x="73" y="17"/>
                      <a:pt x="71" y="17"/>
                    </a:cubicBezTo>
                    <a:cubicBezTo>
                      <a:pt x="67" y="16"/>
                      <a:pt x="62" y="15"/>
                      <a:pt x="57" y="11"/>
                    </a:cubicBezTo>
                    <a:cubicBezTo>
                      <a:pt x="54" y="9"/>
                      <a:pt x="52" y="6"/>
                      <a:pt x="51" y="0"/>
                    </a:cubicBezTo>
                    <a:cubicBezTo>
                      <a:pt x="48" y="2"/>
                      <a:pt x="48" y="2"/>
                      <a:pt x="48" y="2"/>
                    </a:cubicBezTo>
                    <a:cubicBezTo>
                      <a:pt x="44" y="2"/>
                      <a:pt x="44" y="2"/>
                      <a:pt x="44" y="2"/>
                    </a:cubicBezTo>
                    <a:cubicBezTo>
                      <a:pt x="44" y="10"/>
                      <a:pt x="44" y="10"/>
                      <a:pt x="44" y="10"/>
                    </a:cubicBezTo>
                    <a:cubicBezTo>
                      <a:pt x="37" y="19"/>
                      <a:pt x="37" y="19"/>
                      <a:pt x="37" y="19"/>
                    </a:cubicBezTo>
                    <a:cubicBezTo>
                      <a:pt x="34" y="27"/>
                      <a:pt x="34" y="27"/>
                      <a:pt x="34" y="27"/>
                    </a:cubicBezTo>
                    <a:cubicBezTo>
                      <a:pt x="34" y="27"/>
                      <a:pt x="34" y="27"/>
                      <a:pt x="34" y="27"/>
                    </a:cubicBezTo>
                    <a:cubicBezTo>
                      <a:pt x="34" y="27"/>
                      <a:pt x="34" y="27"/>
                      <a:pt x="35" y="27"/>
                    </a:cubicBezTo>
                    <a:cubicBezTo>
                      <a:pt x="35" y="27"/>
                      <a:pt x="35" y="27"/>
                      <a:pt x="35" y="27"/>
                    </a:cubicBezTo>
                    <a:cubicBezTo>
                      <a:pt x="39" y="27"/>
                      <a:pt x="42" y="34"/>
                      <a:pt x="42" y="36"/>
                    </a:cubicBezTo>
                    <a:cubicBezTo>
                      <a:pt x="42" y="38"/>
                      <a:pt x="36" y="59"/>
                      <a:pt x="33" y="60"/>
                    </a:cubicBezTo>
                    <a:cubicBezTo>
                      <a:pt x="33" y="60"/>
                      <a:pt x="33" y="61"/>
                      <a:pt x="33" y="61"/>
                    </a:cubicBezTo>
                    <a:cubicBezTo>
                      <a:pt x="33" y="61"/>
                      <a:pt x="33" y="61"/>
                      <a:pt x="32" y="61"/>
                    </a:cubicBezTo>
                    <a:cubicBezTo>
                      <a:pt x="32" y="61"/>
                      <a:pt x="32" y="61"/>
                      <a:pt x="31" y="61"/>
                    </a:cubicBezTo>
                    <a:cubicBezTo>
                      <a:pt x="31" y="61"/>
                      <a:pt x="31" y="61"/>
                      <a:pt x="31" y="61"/>
                    </a:cubicBezTo>
                    <a:cubicBezTo>
                      <a:pt x="30" y="62"/>
                      <a:pt x="28" y="63"/>
                      <a:pt x="26" y="63"/>
                    </a:cubicBezTo>
                    <a:cubicBezTo>
                      <a:pt x="26" y="63"/>
                      <a:pt x="26" y="63"/>
                      <a:pt x="26" y="63"/>
                    </a:cubicBezTo>
                    <a:cubicBezTo>
                      <a:pt x="25" y="64"/>
                      <a:pt x="24" y="64"/>
                      <a:pt x="23" y="64"/>
                    </a:cubicBezTo>
                    <a:cubicBezTo>
                      <a:pt x="23" y="64"/>
                      <a:pt x="23" y="64"/>
                      <a:pt x="23" y="64"/>
                    </a:cubicBezTo>
                    <a:cubicBezTo>
                      <a:pt x="22" y="65"/>
                      <a:pt x="21" y="65"/>
                      <a:pt x="20" y="65"/>
                    </a:cubicBezTo>
                    <a:cubicBezTo>
                      <a:pt x="19" y="66"/>
                      <a:pt x="19" y="66"/>
                      <a:pt x="19" y="66"/>
                    </a:cubicBezTo>
                    <a:cubicBezTo>
                      <a:pt x="18" y="66"/>
                      <a:pt x="17" y="66"/>
                      <a:pt x="16" y="67"/>
                    </a:cubicBezTo>
                    <a:cubicBezTo>
                      <a:pt x="16" y="67"/>
                      <a:pt x="16" y="67"/>
                      <a:pt x="15" y="67"/>
                    </a:cubicBezTo>
                    <a:cubicBezTo>
                      <a:pt x="10" y="69"/>
                      <a:pt x="4" y="71"/>
                      <a:pt x="0" y="72"/>
                    </a:cubicBezTo>
                    <a:cubicBezTo>
                      <a:pt x="1" y="74"/>
                      <a:pt x="2" y="77"/>
                      <a:pt x="3" y="79"/>
                    </a:cubicBezTo>
                    <a:cubicBezTo>
                      <a:pt x="3" y="80"/>
                      <a:pt x="3" y="80"/>
                      <a:pt x="3" y="80"/>
                    </a:cubicBezTo>
                    <a:cubicBezTo>
                      <a:pt x="4" y="80"/>
                      <a:pt x="4" y="81"/>
                      <a:pt x="4" y="81"/>
                    </a:cubicBezTo>
                    <a:cubicBezTo>
                      <a:pt x="6" y="86"/>
                      <a:pt x="9" y="91"/>
                      <a:pt x="12" y="97"/>
                    </a:cubicBezTo>
                    <a:cubicBezTo>
                      <a:pt x="12" y="97"/>
                      <a:pt x="12" y="98"/>
                      <a:pt x="13" y="98"/>
                    </a:cubicBezTo>
                    <a:cubicBezTo>
                      <a:pt x="13" y="98"/>
                      <a:pt x="14" y="98"/>
                      <a:pt x="14" y="97"/>
                    </a:cubicBezTo>
                    <a:cubicBezTo>
                      <a:pt x="19" y="95"/>
                      <a:pt x="23" y="95"/>
                      <a:pt x="27" y="95"/>
                    </a:cubicBezTo>
                    <a:cubicBezTo>
                      <a:pt x="29" y="95"/>
                      <a:pt x="31" y="95"/>
                      <a:pt x="33" y="94"/>
                    </a:cubicBezTo>
                    <a:cubicBezTo>
                      <a:pt x="35" y="94"/>
                      <a:pt x="35" y="93"/>
                      <a:pt x="35" y="91"/>
                    </a:cubicBezTo>
                    <a:cubicBezTo>
                      <a:pt x="35" y="90"/>
                      <a:pt x="35" y="88"/>
                      <a:pt x="37" y="86"/>
                    </a:cubicBezTo>
                    <a:cubicBezTo>
                      <a:pt x="39" y="84"/>
                      <a:pt x="42" y="83"/>
                      <a:pt x="44" y="83"/>
                    </a:cubicBezTo>
                    <a:cubicBezTo>
                      <a:pt x="45" y="83"/>
                      <a:pt x="45" y="84"/>
                      <a:pt x="46" y="84"/>
                    </a:cubicBezTo>
                    <a:cubicBezTo>
                      <a:pt x="48" y="84"/>
                      <a:pt x="49" y="84"/>
                      <a:pt x="49" y="83"/>
                    </a:cubicBezTo>
                    <a:cubicBezTo>
                      <a:pt x="50" y="83"/>
                      <a:pt x="51" y="81"/>
                      <a:pt x="52" y="80"/>
                    </a:cubicBezTo>
                    <a:cubicBezTo>
                      <a:pt x="53" y="77"/>
                      <a:pt x="54" y="74"/>
                      <a:pt x="57" y="73"/>
                    </a:cubicBezTo>
                    <a:cubicBezTo>
                      <a:pt x="58" y="73"/>
                      <a:pt x="60" y="72"/>
                      <a:pt x="61" y="72"/>
                    </a:cubicBezTo>
                    <a:cubicBezTo>
                      <a:pt x="63" y="72"/>
                      <a:pt x="64" y="71"/>
                      <a:pt x="63" y="71"/>
                    </a:cubicBezTo>
                    <a:cubicBezTo>
                      <a:pt x="63" y="68"/>
                      <a:pt x="63" y="55"/>
                      <a:pt x="68" y="5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21" name="Freeform 217">
                <a:extLst>
                  <a:ext uri="{FF2B5EF4-FFF2-40B4-BE49-F238E27FC236}">
                    <a16:creationId xmlns:a16="http://schemas.microsoft.com/office/drawing/2014/main" id="{A9E73A6A-4E61-4D66-8718-31DD534A108A}"/>
                  </a:ext>
                </a:extLst>
              </p:cNvPr>
              <p:cNvSpPr>
                <a:spLocks/>
              </p:cNvSpPr>
              <p:nvPr/>
            </p:nvSpPr>
            <p:spPr bwMode="auto">
              <a:xfrm>
                <a:off x="8517978" y="4004520"/>
                <a:ext cx="113062" cy="147506"/>
              </a:xfrm>
              <a:custGeom>
                <a:avLst/>
                <a:gdLst>
                  <a:gd name="T0" fmla="*/ 30 w 45"/>
                  <a:gd name="T1" fmla="*/ 40 h 60"/>
                  <a:gd name="T2" fmla="*/ 31 w 45"/>
                  <a:gd name="T3" fmla="*/ 40 h 60"/>
                  <a:gd name="T4" fmla="*/ 38 w 45"/>
                  <a:gd name="T5" fmla="*/ 56 h 60"/>
                  <a:gd name="T6" fmla="*/ 39 w 45"/>
                  <a:gd name="T7" fmla="*/ 60 h 60"/>
                  <a:gd name="T8" fmla="*/ 39 w 45"/>
                  <a:gd name="T9" fmla="*/ 60 h 60"/>
                  <a:gd name="T10" fmla="*/ 41 w 45"/>
                  <a:gd name="T11" fmla="*/ 59 h 60"/>
                  <a:gd name="T12" fmla="*/ 41 w 45"/>
                  <a:gd name="T13" fmla="*/ 59 h 60"/>
                  <a:gd name="T14" fmla="*/ 42 w 45"/>
                  <a:gd name="T15" fmla="*/ 58 h 60"/>
                  <a:gd name="T16" fmla="*/ 42 w 45"/>
                  <a:gd name="T17" fmla="*/ 58 h 60"/>
                  <a:gd name="T18" fmla="*/ 45 w 45"/>
                  <a:gd name="T19" fmla="*/ 51 h 60"/>
                  <a:gd name="T20" fmla="*/ 45 w 45"/>
                  <a:gd name="T21" fmla="*/ 51 h 60"/>
                  <a:gd name="T22" fmla="*/ 43 w 45"/>
                  <a:gd name="T23" fmla="*/ 42 h 60"/>
                  <a:gd name="T24" fmla="*/ 41 w 45"/>
                  <a:gd name="T25" fmla="*/ 31 h 60"/>
                  <a:gd name="T26" fmla="*/ 39 w 45"/>
                  <a:gd name="T27" fmla="*/ 34 h 60"/>
                  <a:gd name="T28" fmla="*/ 33 w 45"/>
                  <a:gd name="T29" fmla="*/ 39 h 60"/>
                  <a:gd name="T30" fmla="*/ 30 w 45"/>
                  <a:gd name="T31" fmla="*/ 31 h 60"/>
                  <a:gd name="T32" fmla="*/ 34 w 45"/>
                  <a:gd name="T33" fmla="*/ 25 h 60"/>
                  <a:gd name="T34" fmla="*/ 42 w 45"/>
                  <a:gd name="T35" fmla="*/ 15 h 60"/>
                  <a:gd name="T36" fmla="*/ 35 w 45"/>
                  <a:gd name="T37" fmla="*/ 13 h 60"/>
                  <a:gd name="T38" fmla="*/ 22 w 45"/>
                  <a:gd name="T39" fmla="*/ 14 h 60"/>
                  <a:gd name="T40" fmla="*/ 22 w 45"/>
                  <a:gd name="T41" fmla="*/ 14 h 60"/>
                  <a:gd name="T42" fmla="*/ 21 w 45"/>
                  <a:gd name="T43" fmla="*/ 13 h 60"/>
                  <a:gd name="T44" fmla="*/ 15 w 45"/>
                  <a:gd name="T45" fmla="*/ 7 h 60"/>
                  <a:gd name="T46" fmla="*/ 9 w 45"/>
                  <a:gd name="T47" fmla="*/ 2 h 60"/>
                  <a:gd name="T48" fmla="*/ 4 w 45"/>
                  <a:gd name="T49" fmla="*/ 0 h 60"/>
                  <a:gd name="T50" fmla="*/ 3 w 45"/>
                  <a:gd name="T51" fmla="*/ 0 h 60"/>
                  <a:gd name="T52" fmla="*/ 0 w 45"/>
                  <a:gd name="T53" fmla="*/ 2 h 60"/>
                  <a:gd name="T54" fmla="*/ 0 w 45"/>
                  <a:gd name="T55" fmla="*/ 3 h 60"/>
                  <a:gd name="T56" fmla="*/ 3 w 45"/>
                  <a:gd name="T57" fmla="*/ 6 h 60"/>
                  <a:gd name="T58" fmla="*/ 8 w 45"/>
                  <a:gd name="T59" fmla="*/ 10 h 60"/>
                  <a:gd name="T60" fmla="*/ 8 w 45"/>
                  <a:gd name="T61" fmla="*/ 11 h 60"/>
                  <a:gd name="T62" fmla="*/ 4 w 45"/>
                  <a:gd name="T63" fmla="*/ 14 h 60"/>
                  <a:gd name="T64" fmla="*/ 2 w 45"/>
                  <a:gd name="T65" fmla="*/ 15 h 60"/>
                  <a:gd name="T66" fmla="*/ 4 w 45"/>
                  <a:gd name="T67" fmla="*/ 32 h 60"/>
                  <a:gd name="T68" fmla="*/ 5 w 45"/>
                  <a:gd name="T69" fmla="*/ 33 h 60"/>
                  <a:gd name="T70" fmla="*/ 5 w 45"/>
                  <a:gd name="T71" fmla="*/ 34 h 60"/>
                  <a:gd name="T72" fmla="*/ 6 w 45"/>
                  <a:gd name="T73" fmla="*/ 35 h 60"/>
                  <a:gd name="T74" fmla="*/ 6 w 45"/>
                  <a:gd name="T75" fmla="*/ 36 h 60"/>
                  <a:gd name="T76" fmla="*/ 6 w 45"/>
                  <a:gd name="T77" fmla="*/ 38 h 60"/>
                  <a:gd name="T78" fmla="*/ 7 w 45"/>
                  <a:gd name="T79" fmla="*/ 39 h 60"/>
                  <a:gd name="T80" fmla="*/ 7 w 45"/>
                  <a:gd name="T81" fmla="*/ 40 h 60"/>
                  <a:gd name="T82" fmla="*/ 7 w 45"/>
                  <a:gd name="T83" fmla="*/ 42 h 60"/>
                  <a:gd name="T84" fmla="*/ 8 w 45"/>
                  <a:gd name="T85" fmla="*/ 43 h 60"/>
                  <a:gd name="T86" fmla="*/ 8 w 45"/>
                  <a:gd name="T87" fmla="*/ 45 h 60"/>
                  <a:gd name="T88" fmla="*/ 8 w 45"/>
                  <a:gd name="T89" fmla="*/ 46 h 60"/>
                  <a:gd name="T90" fmla="*/ 8 w 45"/>
                  <a:gd name="T91" fmla="*/ 48 h 60"/>
                  <a:gd name="T92" fmla="*/ 8 w 45"/>
                  <a:gd name="T93" fmla="*/ 49 h 60"/>
                  <a:gd name="T94" fmla="*/ 8 w 45"/>
                  <a:gd name="T95" fmla="*/ 51 h 60"/>
                  <a:gd name="T96" fmla="*/ 9 w 45"/>
                  <a:gd name="T97" fmla="*/ 51 h 60"/>
                  <a:gd name="T98" fmla="*/ 11 w 45"/>
                  <a:gd name="T99" fmla="*/ 51 h 60"/>
                  <a:gd name="T100" fmla="*/ 15 w 45"/>
                  <a:gd name="T101" fmla="*/ 50 h 60"/>
                  <a:gd name="T102" fmla="*/ 23 w 45"/>
                  <a:gd name="T103" fmla="*/ 46 h 60"/>
                  <a:gd name="T104" fmla="*/ 30 w 45"/>
                  <a:gd name="T105" fmla="*/ 4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 h="60">
                    <a:moveTo>
                      <a:pt x="30" y="40"/>
                    </a:moveTo>
                    <a:cubicBezTo>
                      <a:pt x="30" y="40"/>
                      <a:pt x="31" y="40"/>
                      <a:pt x="31" y="40"/>
                    </a:cubicBezTo>
                    <a:cubicBezTo>
                      <a:pt x="34" y="41"/>
                      <a:pt x="38" y="52"/>
                      <a:pt x="38" y="56"/>
                    </a:cubicBezTo>
                    <a:cubicBezTo>
                      <a:pt x="38" y="57"/>
                      <a:pt x="38" y="59"/>
                      <a:pt x="39" y="60"/>
                    </a:cubicBezTo>
                    <a:cubicBezTo>
                      <a:pt x="39" y="60"/>
                      <a:pt x="39" y="60"/>
                      <a:pt x="39" y="60"/>
                    </a:cubicBezTo>
                    <a:cubicBezTo>
                      <a:pt x="40" y="60"/>
                      <a:pt x="40" y="59"/>
                      <a:pt x="41" y="59"/>
                    </a:cubicBezTo>
                    <a:cubicBezTo>
                      <a:pt x="41" y="59"/>
                      <a:pt x="41" y="59"/>
                      <a:pt x="41" y="59"/>
                    </a:cubicBezTo>
                    <a:cubicBezTo>
                      <a:pt x="41" y="58"/>
                      <a:pt x="42" y="58"/>
                      <a:pt x="42" y="58"/>
                    </a:cubicBezTo>
                    <a:cubicBezTo>
                      <a:pt x="42" y="58"/>
                      <a:pt x="42" y="58"/>
                      <a:pt x="42" y="58"/>
                    </a:cubicBezTo>
                    <a:cubicBezTo>
                      <a:pt x="42" y="56"/>
                      <a:pt x="43" y="53"/>
                      <a:pt x="45" y="51"/>
                    </a:cubicBezTo>
                    <a:cubicBezTo>
                      <a:pt x="45" y="51"/>
                      <a:pt x="45" y="51"/>
                      <a:pt x="45" y="51"/>
                    </a:cubicBezTo>
                    <a:cubicBezTo>
                      <a:pt x="44" y="48"/>
                      <a:pt x="44" y="45"/>
                      <a:pt x="43" y="42"/>
                    </a:cubicBezTo>
                    <a:cubicBezTo>
                      <a:pt x="43" y="37"/>
                      <a:pt x="42" y="32"/>
                      <a:pt x="41" y="31"/>
                    </a:cubicBezTo>
                    <a:cubicBezTo>
                      <a:pt x="41" y="31"/>
                      <a:pt x="40" y="33"/>
                      <a:pt x="39" y="34"/>
                    </a:cubicBezTo>
                    <a:cubicBezTo>
                      <a:pt x="38" y="36"/>
                      <a:pt x="36" y="40"/>
                      <a:pt x="33" y="39"/>
                    </a:cubicBezTo>
                    <a:cubicBezTo>
                      <a:pt x="31" y="39"/>
                      <a:pt x="30" y="34"/>
                      <a:pt x="30" y="31"/>
                    </a:cubicBezTo>
                    <a:cubicBezTo>
                      <a:pt x="30" y="27"/>
                      <a:pt x="32" y="25"/>
                      <a:pt x="34" y="25"/>
                    </a:cubicBezTo>
                    <a:cubicBezTo>
                      <a:pt x="37" y="25"/>
                      <a:pt x="42" y="17"/>
                      <a:pt x="42" y="15"/>
                    </a:cubicBezTo>
                    <a:cubicBezTo>
                      <a:pt x="42" y="13"/>
                      <a:pt x="39" y="13"/>
                      <a:pt x="35" y="13"/>
                    </a:cubicBezTo>
                    <a:cubicBezTo>
                      <a:pt x="31" y="13"/>
                      <a:pt x="22" y="14"/>
                      <a:pt x="22" y="14"/>
                    </a:cubicBezTo>
                    <a:cubicBezTo>
                      <a:pt x="22" y="14"/>
                      <a:pt x="22" y="14"/>
                      <a:pt x="22" y="14"/>
                    </a:cubicBezTo>
                    <a:cubicBezTo>
                      <a:pt x="21" y="13"/>
                      <a:pt x="21" y="13"/>
                      <a:pt x="21" y="13"/>
                    </a:cubicBezTo>
                    <a:cubicBezTo>
                      <a:pt x="21" y="13"/>
                      <a:pt x="15" y="11"/>
                      <a:pt x="15" y="7"/>
                    </a:cubicBezTo>
                    <a:cubicBezTo>
                      <a:pt x="15" y="4"/>
                      <a:pt x="13" y="2"/>
                      <a:pt x="9" y="2"/>
                    </a:cubicBezTo>
                    <a:cubicBezTo>
                      <a:pt x="7" y="2"/>
                      <a:pt x="5" y="1"/>
                      <a:pt x="4" y="0"/>
                    </a:cubicBezTo>
                    <a:cubicBezTo>
                      <a:pt x="3" y="0"/>
                      <a:pt x="3" y="0"/>
                      <a:pt x="3" y="0"/>
                    </a:cubicBezTo>
                    <a:cubicBezTo>
                      <a:pt x="2" y="0"/>
                      <a:pt x="2" y="0"/>
                      <a:pt x="0" y="2"/>
                    </a:cubicBezTo>
                    <a:cubicBezTo>
                      <a:pt x="0" y="2"/>
                      <a:pt x="0" y="3"/>
                      <a:pt x="0" y="3"/>
                    </a:cubicBezTo>
                    <a:cubicBezTo>
                      <a:pt x="0" y="4"/>
                      <a:pt x="2" y="5"/>
                      <a:pt x="3" y="6"/>
                    </a:cubicBezTo>
                    <a:cubicBezTo>
                      <a:pt x="6" y="7"/>
                      <a:pt x="8" y="8"/>
                      <a:pt x="8" y="10"/>
                    </a:cubicBezTo>
                    <a:cubicBezTo>
                      <a:pt x="8" y="10"/>
                      <a:pt x="8" y="10"/>
                      <a:pt x="8" y="11"/>
                    </a:cubicBezTo>
                    <a:cubicBezTo>
                      <a:pt x="7" y="13"/>
                      <a:pt x="5" y="14"/>
                      <a:pt x="4" y="14"/>
                    </a:cubicBezTo>
                    <a:cubicBezTo>
                      <a:pt x="2" y="14"/>
                      <a:pt x="2" y="15"/>
                      <a:pt x="2" y="15"/>
                    </a:cubicBezTo>
                    <a:cubicBezTo>
                      <a:pt x="1" y="18"/>
                      <a:pt x="2" y="27"/>
                      <a:pt x="4" y="32"/>
                    </a:cubicBezTo>
                    <a:cubicBezTo>
                      <a:pt x="5" y="32"/>
                      <a:pt x="5" y="33"/>
                      <a:pt x="5" y="33"/>
                    </a:cubicBezTo>
                    <a:cubicBezTo>
                      <a:pt x="5" y="34"/>
                      <a:pt x="5" y="34"/>
                      <a:pt x="5" y="34"/>
                    </a:cubicBezTo>
                    <a:cubicBezTo>
                      <a:pt x="5" y="35"/>
                      <a:pt x="6" y="35"/>
                      <a:pt x="6" y="35"/>
                    </a:cubicBezTo>
                    <a:cubicBezTo>
                      <a:pt x="6" y="36"/>
                      <a:pt x="6" y="36"/>
                      <a:pt x="6" y="36"/>
                    </a:cubicBezTo>
                    <a:cubicBezTo>
                      <a:pt x="6" y="37"/>
                      <a:pt x="6" y="37"/>
                      <a:pt x="6" y="38"/>
                    </a:cubicBezTo>
                    <a:cubicBezTo>
                      <a:pt x="7" y="38"/>
                      <a:pt x="7" y="39"/>
                      <a:pt x="7" y="39"/>
                    </a:cubicBezTo>
                    <a:cubicBezTo>
                      <a:pt x="7" y="39"/>
                      <a:pt x="7" y="40"/>
                      <a:pt x="7" y="40"/>
                    </a:cubicBezTo>
                    <a:cubicBezTo>
                      <a:pt x="7" y="41"/>
                      <a:pt x="7" y="41"/>
                      <a:pt x="7" y="42"/>
                    </a:cubicBezTo>
                    <a:cubicBezTo>
                      <a:pt x="7" y="42"/>
                      <a:pt x="7" y="43"/>
                      <a:pt x="8" y="43"/>
                    </a:cubicBezTo>
                    <a:cubicBezTo>
                      <a:pt x="8" y="44"/>
                      <a:pt x="8" y="44"/>
                      <a:pt x="8" y="45"/>
                    </a:cubicBezTo>
                    <a:cubicBezTo>
                      <a:pt x="8" y="45"/>
                      <a:pt x="8" y="46"/>
                      <a:pt x="8" y="46"/>
                    </a:cubicBezTo>
                    <a:cubicBezTo>
                      <a:pt x="8" y="47"/>
                      <a:pt x="8" y="47"/>
                      <a:pt x="8" y="48"/>
                    </a:cubicBezTo>
                    <a:cubicBezTo>
                      <a:pt x="8" y="48"/>
                      <a:pt x="8" y="49"/>
                      <a:pt x="8" y="49"/>
                    </a:cubicBezTo>
                    <a:cubicBezTo>
                      <a:pt x="8" y="50"/>
                      <a:pt x="8" y="50"/>
                      <a:pt x="8" y="51"/>
                    </a:cubicBezTo>
                    <a:cubicBezTo>
                      <a:pt x="8" y="51"/>
                      <a:pt x="9" y="51"/>
                      <a:pt x="9" y="51"/>
                    </a:cubicBezTo>
                    <a:cubicBezTo>
                      <a:pt x="9" y="51"/>
                      <a:pt x="10" y="51"/>
                      <a:pt x="11" y="51"/>
                    </a:cubicBezTo>
                    <a:cubicBezTo>
                      <a:pt x="12" y="50"/>
                      <a:pt x="13" y="50"/>
                      <a:pt x="15" y="50"/>
                    </a:cubicBezTo>
                    <a:cubicBezTo>
                      <a:pt x="20" y="50"/>
                      <a:pt x="23" y="49"/>
                      <a:pt x="23" y="46"/>
                    </a:cubicBezTo>
                    <a:cubicBezTo>
                      <a:pt x="23" y="43"/>
                      <a:pt x="27" y="40"/>
                      <a:pt x="30" y="4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22" name="Freeform 219">
                <a:extLst>
                  <a:ext uri="{FF2B5EF4-FFF2-40B4-BE49-F238E27FC236}">
                    <a16:creationId xmlns:a16="http://schemas.microsoft.com/office/drawing/2014/main" id="{5D656453-8A3F-4C84-88E2-03C9FE70968D}"/>
                  </a:ext>
                </a:extLst>
              </p:cNvPr>
              <p:cNvSpPr>
                <a:spLocks/>
              </p:cNvSpPr>
              <p:nvPr/>
            </p:nvSpPr>
            <p:spPr bwMode="auto">
              <a:xfrm>
                <a:off x="7272045" y="3571738"/>
                <a:ext cx="546593" cy="459738"/>
              </a:xfrm>
              <a:custGeom>
                <a:avLst/>
                <a:gdLst>
                  <a:gd name="T0" fmla="*/ 218 w 218"/>
                  <a:gd name="T1" fmla="*/ 167 h 186"/>
                  <a:gd name="T2" fmla="*/ 197 w 218"/>
                  <a:gd name="T3" fmla="*/ 139 h 186"/>
                  <a:gd name="T4" fmla="*/ 192 w 218"/>
                  <a:gd name="T5" fmla="*/ 133 h 186"/>
                  <a:gd name="T6" fmla="*/ 190 w 218"/>
                  <a:gd name="T7" fmla="*/ 131 h 186"/>
                  <a:gd name="T8" fmla="*/ 189 w 218"/>
                  <a:gd name="T9" fmla="*/ 128 h 186"/>
                  <a:gd name="T10" fmla="*/ 194 w 218"/>
                  <a:gd name="T11" fmla="*/ 109 h 186"/>
                  <a:gd name="T12" fmla="*/ 188 w 218"/>
                  <a:gd name="T13" fmla="*/ 86 h 186"/>
                  <a:gd name="T14" fmla="*/ 189 w 218"/>
                  <a:gd name="T15" fmla="*/ 72 h 186"/>
                  <a:gd name="T16" fmla="*/ 194 w 218"/>
                  <a:gd name="T17" fmla="*/ 61 h 186"/>
                  <a:gd name="T18" fmla="*/ 195 w 218"/>
                  <a:gd name="T19" fmla="*/ 58 h 186"/>
                  <a:gd name="T20" fmla="*/ 196 w 218"/>
                  <a:gd name="T21" fmla="*/ 57 h 186"/>
                  <a:gd name="T22" fmla="*/ 195 w 218"/>
                  <a:gd name="T23" fmla="*/ 53 h 186"/>
                  <a:gd name="T24" fmla="*/ 195 w 218"/>
                  <a:gd name="T25" fmla="*/ 48 h 186"/>
                  <a:gd name="T26" fmla="*/ 194 w 218"/>
                  <a:gd name="T27" fmla="*/ 45 h 186"/>
                  <a:gd name="T28" fmla="*/ 187 w 218"/>
                  <a:gd name="T29" fmla="*/ 44 h 186"/>
                  <a:gd name="T30" fmla="*/ 174 w 218"/>
                  <a:gd name="T31" fmla="*/ 33 h 186"/>
                  <a:gd name="T32" fmla="*/ 160 w 218"/>
                  <a:gd name="T33" fmla="*/ 28 h 186"/>
                  <a:gd name="T34" fmla="*/ 139 w 218"/>
                  <a:gd name="T35" fmla="*/ 23 h 186"/>
                  <a:gd name="T36" fmla="*/ 121 w 218"/>
                  <a:gd name="T37" fmla="*/ 31 h 186"/>
                  <a:gd name="T38" fmla="*/ 120 w 218"/>
                  <a:gd name="T39" fmla="*/ 32 h 186"/>
                  <a:gd name="T40" fmla="*/ 118 w 218"/>
                  <a:gd name="T41" fmla="*/ 33 h 186"/>
                  <a:gd name="T42" fmla="*/ 115 w 218"/>
                  <a:gd name="T43" fmla="*/ 33 h 186"/>
                  <a:gd name="T44" fmla="*/ 111 w 218"/>
                  <a:gd name="T45" fmla="*/ 39 h 186"/>
                  <a:gd name="T46" fmla="*/ 66 w 218"/>
                  <a:gd name="T47" fmla="*/ 33 h 186"/>
                  <a:gd name="T48" fmla="*/ 49 w 218"/>
                  <a:gd name="T49" fmla="*/ 18 h 186"/>
                  <a:gd name="T50" fmla="*/ 47 w 218"/>
                  <a:gd name="T51" fmla="*/ 17 h 186"/>
                  <a:gd name="T52" fmla="*/ 44 w 218"/>
                  <a:gd name="T53" fmla="*/ 15 h 186"/>
                  <a:gd name="T54" fmla="*/ 43 w 218"/>
                  <a:gd name="T55" fmla="*/ 13 h 186"/>
                  <a:gd name="T56" fmla="*/ 37 w 218"/>
                  <a:gd name="T57" fmla="*/ 6 h 186"/>
                  <a:gd name="T58" fmla="*/ 30 w 218"/>
                  <a:gd name="T59" fmla="*/ 11 h 186"/>
                  <a:gd name="T60" fmla="*/ 28 w 218"/>
                  <a:gd name="T61" fmla="*/ 12 h 186"/>
                  <a:gd name="T62" fmla="*/ 22 w 218"/>
                  <a:gd name="T63" fmla="*/ 13 h 186"/>
                  <a:gd name="T64" fmla="*/ 21 w 218"/>
                  <a:gd name="T65" fmla="*/ 13 h 186"/>
                  <a:gd name="T66" fmla="*/ 19 w 218"/>
                  <a:gd name="T67" fmla="*/ 13 h 186"/>
                  <a:gd name="T68" fmla="*/ 7 w 218"/>
                  <a:gd name="T69" fmla="*/ 3 h 186"/>
                  <a:gd name="T70" fmla="*/ 6 w 218"/>
                  <a:gd name="T71" fmla="*/ 0 h 186"/>
                  <a:gd name="T72" fmla="*/ 4 w 218"/>
                  <a:gd name="T73" fmla="*/ 0 h 186"/>
                  <a:gd name="T74" fmla="*/ 2 w 218"/>
                  <a:gd name="T75" fmla="*/ 20 h 186"/>
                  <a:gd name="T76" fmla="*/ 7 w 218"/>
                  <a:gd name="T77" fmla="*/ 35 h 186"/>
                  <a:gd name="T78" fmla="*/ 17 w 218"/>
                  <a:gd name="T79" fmla="*/ 50 h 186"/>
                  <a:gd name="T80" fmla="*/ 22 w 218"/>
                  <a:gd name="T81" fmla="*/ 62 h 186"/>
                  <a:gd name="T82" fmla="*/ 15 w 218"/>
                  <a:gd name="T83" fmla="*/ 73 h 186"/>
                  <a:gd name="T84" fmla="*/ 25 w 218"/>
                  <a:gd name="T85" fmla="*/ 89 h 186"/>
                  <a:gd name="T86" fmla="*/ 30 w 218"/>
                  <a:gd name="T87" fmla="*/ 92 h 186"/>
                  <a:gd name="T88" fmla="*/ 41 w 218"/>
                  <a:gd name="T89" fmla="*/ 101 h 186"/>
                  <a:gd name="T90" fmla="*/ 44 w 218"/>
                  <a:gd name="T91" fmla="*/ 117 h 186"/>
                  <a:gd name="T92" fmla="*/ 52 w 218"/>
                  <a:gd name="T93" fmla="*/ 124 h 186"/>
                  <a:gd name="T94" fmla="*/ 62 w 218"/>
                  <a:gd name="T95" fmla="*/ 123 h 186"/>
                  <a:gd name="T96" fmla="*/ 79 w 218"/>
                  <a:gd name="T97" fmla="*/ 145 h 186"/>
                  <a:gd name="T98" fmla="*/ 122 w 218"/>
                  <a:gd name="T99" fmla="*/ 167 h 186"/>
                  <a:gd name="T100" fmla="*/ 141 w 218"/>
                  <a:gd name="T101" fmla="*/ 162 h 186"/>
                  <a:gd name="T102" fmla="*/ 189 w 218"/>
                  <a:gd name="T103" fmla="*/ 185 h 186"/>
                  <a:gd name="T104" fmla="*/ 199 w 218"/>
                  <a:gd name="T105" fmla="*/ 18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8" h="186">
                    <a:moveTo>
                      <a:pt x="204" y="173"/>
                    </a:moveTo>
                    <a:cubicBezTo>
                      <a:pt x="205" y="172"/>
                      <a:pt x="206" y="172"/>
                      <a:pt x="207" y="171"/>
                    </a:cubicBezTo>
                    <a:cubicBezTo>
                      <a:pt x="210" y="170"/>
                      <a:pt x="214" y="169"/>
                      <a:pt x="217" y="168"/>
                    </a:cubicBezTo>
                    <a:cubicBezTo>
                      <a:pt x="218" y="168"/>
                      <a:pt x="218" y="168"/>
                      <a:pt x="218" y="167"/>
                    </a:cubicBezTo>
                    <a:cubicBezTo>
                      <a:pt x="218" y="165"/>
                      <a:pt x="216" y="162"/>
                      <a:pt x="214" y="162"/>
                    </a:cubicBezTo>
                    <a:cubicBezTo>
                      <a:pt x="213" y="161"/>
                      <a:pt x="213" y="159"/>
                      <a:pt x="212" y="156"/>
                    </a:cubicBezTo>
                    <a:cubicBezTo>
                      <a:pt x="212" y="153"/>
                      <a:pt x="212" y="150"/>
                      <a:pt x="209" y="149"/>
                    </a:cubicBezTo>
                    <a:cubicBezTo>
                      <a:pt x="203" y="146"/>
                      <a:pt x="198" y="143"/>
                      <a:pt x="197" y="139"/>
                    </a:cubicBezTo>
                    <a:cubicBezTo>
                      <a:pt x="196" y="137"/>
                      <a:pt x="195" y="136"/>
                      <a:pt x="193" y="134"/>
                    </a:cubicBezTo>
                    <a:cubicBezTo>
                      <a:pt x="193" y="134"/>
                      <a:pt x="192" y="134"/>
                      <a:pt x="192" y="133"/>
                    </a:cubicBezTo>
                    <a:cubicBezTo>
                      <a:pt x="192" y="133"/>
                      <a:pt x="192" y="133"/>
                      <a:pt x="192" y="133"/>
                    </a:cubicBezTo>
                    <a:cubicBezTo>
                      <a:pt x="192" y="133"/>
                      <a:pt x="192" y="133"/>
                      <a:pt x="192" y="133"/>
                    </a:cubicBezTo>
                    <a:cubicBezTo>
                      <a:pt x="192" y="133"/>
                      <a:pt x="192" y="133"/>
                      <a:pt x="191" y="133"/>
                    </a:cubicBezTo>
                    <a:cubicBezTo>
                      <a:pt x="190" y="131"/>
                      <a:pt x="190" y="131"/>
                      <a:pt x="190" y="131"/>
                    </a:cubicBezTo>
                    <a:cubicBezTo>
                      <a:pt x="190" y="131"/>
                      <a:pt x="190" y="131"/>
                      <a:pt x="190" y="131"/>
                    </a:cubicBezTo>
                    <a:cubicBezTo>
                      <a:pt x="190" y="131"/>
                      <a:pt x="190" y="131"/>
                      <a:pt x="190" y="131"/>
                    </a:cubicBezTo>
                    <a:cubicBezTo>
                      <a:pt x="190" y="131"/>
                      <a:pt x="190" y="131"/>
                      <a:pt x="190" y="130"/>
                    </a:cubicBezTo>
                    <a:cubicBezTo>
                      <a:pt x="190" y="130"/>
                      <a:pt x="190" y="130"/>
                      <a:pt x="189" y="130"/>
                    </a:cubicBezTo>
                    <a:cubicBezTo>
                      <a:pt x="189" y="129"/>
                      <a:pt x="189" y="129"/>
                      <a:pt x="189" y="128"/>
                    </a:cubicBezTo>
                    <a:cubicBezTo>
                      <a:pt x="189" y="128"/>
                      <a:pt x="189" y="128"/>
                      <a:pt x="189" y="128"/>
                    </a:cubicBezTo>
                    <a:cubicBezTo>
                      <a:pt x="189" y="127"/>
                      <a:pt x="190" y="126"/>
                      <a:pt x="192" y="125"/>
                    </a:cubicBezTo>
                    <a:cubicBezTo>
                      <a:pt x="192" y="124"/>
                      <a:pt x="193" y="124"/>
                      <a:pt x="194" y="123"/>
                    </a:cubicBezTo>
                    <a:cubicBezTo>
                      <a:pt x="197" y="120"/>
                      <a:pt x="202" y="115"/>
                      <a:pt x="201" y="113"/>
                    </a:cubicBezTo>
                    <a:cubicBezTo>
                      <a:pt x="200" y="110"/>
                      <a:pt x="197" y="110"/>
                      <a:pt x="194" y="109"/>
                    </a:cubicBezTo>
                    <a:cubicBezTo>
                      <a:pt x="192" y="109"/>
                      <a:pt x="190" y="108"/>
                      <a:pt x="190" y="107"/>
                    </a:cubicBezTo>
                    <a:cubicBezTo>
                      <a:pt x="189" y="106"/>
                      <a:pt x="189" y="105"/>
                      <a:pt x="189" y="103"/>
                    </a:cubicBezTo>
                    <a:cubicBezTo>
                      <a:pt x="189" y="100"/>
                      <a:pt x="189" y="97"/>
                      <a:pt x="188" y="94"/>
                    </a:cubicBezTo>
                    <a:cubicBezTo>
                      <a:pt x="187" y="91"/>
                      <a:pt x="187" y="88"/>
                      <a:pt x="188" y="86"/>
                    </a:cubicBezTo>
                    <a:cubicBezTo>
                      <a:pt x="188" y="85"/>
                      <a:pt x="188" y="85"/>
                      <a:pt x="188" y="84"/>
                    </a:cubicBezTo>
                    <a:cubicBezTo>
                      <a:pt x="188" y="83"/>
                      <a:pt x="188" y="83"/>
                      <a:pt x="188" y="82"/>
                    </a:cubicBezTo>
                    <a:cubicBezTo>
                      <a:pt x="186" y="80"/>
                      <a:pt x="188" y="76"/>
                      <a:pt x="189" y="73"/>
                    </a:cubicBezTo>
                    <a:cubicBezTo>
                      <a:pt x="189" y="73"/>
                      <a:pt x="189" y="72"/>
                      <a:pt x="189" y="72"/>
                    </a:cubicBezTo>
                    <a:cubicBezTo>
                      <a:pt x="190" y="71"/>
                      <a:pt x="190" y="70"/>
                      <a:pt x="191" y="69"/>
                    </a:cubicBezTo>
                    <a:cubicBezTo>
                      <a:pt x="192" y="68"/>
                      <a:pt x="194" y="66"/>
                      <a:pt x="194" y="63"/>
                    </a:cubicBezTo>
                    <a:cubicBezTo>
                      <a:pt x="194" y="63"/>
                      <a:pt x="194" y="62"/>
                      <a:pt x="194" y="61"/>
                    </a:cubicBezTo>
                    <a:cubicBezTo>
                      <a:pt x="194" y="61"/>
                      <a:pt x="194" y="61"/>
                      <a:pt x="194" y="61"/>
                    </a:cubicBezTo>
                    <a:cubicBezTo>
                      <a:pt x="194" y="61"/>
                      <a:pt x="194" y="60"/>
                      <a:pt x="194" y="60"/>
                    </a:cubicBezTo>
                    <a:cubicBezTo>
                      <a:pt x="194" y="60"/>
                      <a:pt x="194" y="60"/>
                      <a:pt x="194" y="60"/>
                    </a:cubicBezTo>
                    <a:cubicBezTo>
                      <a:pt x="195" y="59"/>
                      <a:pt x="195" y="59"/>
                      <a:pt x="195" y="59"/>
                    </a:cubicBezTo>
                    <a:cubicBezTo>
                      <a:pt x="195" y="59"/>
                      <a:pt x="195" y="58"/>
                      <a:pt x="195" y="58"/>
                    </a:cubicBezTo>
                    <a:cubicBezTo>
                      <a:pt x="195" y="58"/>
                      <a:pt x="195" y="58"/>
                      <a:pt x="195" y="58"/>
                    </a:cubicBezTo>
                    <a:cubicBezTo>
                      <a:pt x="195" y="58"/>
                      <a:pt x="196" y="58"/>
                      <a:pt x="196" y="58"/>
                    </a:cubicBezTo>
                    <a:cubicBezTo>
                      <a:pt x="196" y="58"/>
                      <a:pt x="196" y="58"/>
                      <a:pt x="196" y="58"/>
                    </a:cubicBezTo>
                    <a:cubicBezTo>
                      <a:pt x="196" y="57"/>
                      <a:pt x="196" y="57"/>
                      <a:pt x="196" y="57"/>
                    </a:cubicBezTo>
                    <a:cubicBezTo>
                      <a:pt x="196" y="57"/>
                      <a:pt x="196" y="56"/>
                      <a:pt x="196" y="56"/>
                    </a:cubicBezTo>
                    <a:cubicBezTo>
                      <a:pt x="196" y="56"/>
                      <a:pt x="196" y="55"/>
                      <a:pt x="195" y="55"/>
                    </a:cubicBezTo>
                    <a:cubicBezTo>
                      <a:pt x="195" y="55"/>
                      <a:pt x="195" y="54"/>
                      <a:pt x="195" y="54"/>
                    </a:cubicBezTo>
                    <a:cubicBezTo>
                      <a:pt x="195" y="53"/>
                      <a:pt x="195" y="53"/>
                      <a:pt x="195" y="53"/>
                    </a:cubicBezTo>
                    <a:cubicBezTo>
                      <a:pt x="195" y="52"/>
                      <a:pt x="195" y="52"/>
                      <a:pt x="195" y="52"/>
                    </a:cubicBezTo>
                    <a:cubicBezTo>
                      <a:pt x="195" y="51"/>
                      <a:pt x="195" y="51"/>
                      <a:pt x="195" y="51"/>
                    </a:cubicBezTo>
                    <a:cubicBezTo>
                      <a:pt x="195" y="50"/>
                      <a:pt x="195" y="50"/>
                      <a:pt x="195" y="50"/>
                    </a:cubicBezTo>
                    <a:cubicBezTo>
                      <a:pt x="195" y="49"/>
                      <a:pt x="195" y="49"/>
                      <a:pt x="195" y="48"/>
                    </a:cubicBezTo>
                    <a:cubicBezTo>
                      <a:pt x="195" y="48"/>
                      <a:pt x="194" y="48"/>
                      <a:pt x="194" y="48"/>
                    </a:cubicBezTo>
                    <a:cubicBezTo>
                      <a:pt x="194" y="47"/>
                      <a:pt x="194" y="47"/>
                      <a:pt x="194" y="47"/>
                    </a:cubicBezTo>
                    <a:cubicBezTo>
                      <a:pt x="194" y="46"/>
                      <a:pt x="194" y="46"/>
                      <a:pt x="194" y="46"/>
                    </a:cubicBezTo>
                    <a:cubicBezTo>
                      <a:pt x="194" y="46"/>
                      <a:pt x="194" y="45"/>
                      <a:pt x="194" y="45"/>
                    </a:cubicBezTo>
                    <a:cubicBezTo>
                      <a:pt x="194" y="45"/>
                      <a:pt x="194" y="45"/>
                      <a:pt x="194" y="45"/>
                    </a:cubicBezTo>
                    <a:cubicBezTo>
                      <a:pt x="194" y="45"/>
                      <a:pt x="194" y="44"/>
                      <a:pt x="194" y="44"/>
                    </a:cubicBezTo>
                    <a:cubicBezTo>
                      <a:pt x="194" y="44"/>
                      <a:pt x="193" y="44"/>
                      <a:pt x="190" y="44"/>
                    </a:cubicBezTo>
                    <a:cubicBezTo>
                      <a:pt x="189" y="44"/>
                      <a:pt x="188" y="44"/>
                      <a:pt x="187" y="44"/>
                    </a:cubicBezTo>
                    <a:cubicBezTo>
                      <a:pt x="187" y="44"/>
                      <a:pt x="187" y="44"/>
                      <a:pt x="187" y="44"/>
                    </a:cubicBezTo>
                    <a:cubicBezTo>
                      <a:pt x="185" y="44"/>
                      <a:pt x="184" y="42"/>
                      <a:pt x="183" y="40"/>
                    </a:cubicBezTo>
                    <a:cubicBezTo>
                      <a:pt x="182" y="39"/>
                      <a:pt x="180" y="38"/>
                      <a:pt x="180" y="38"/>
                    </a:cubicBezTo>
                    <a:cubicBezTo>
                      <a:pt x="176" y="38"/>
                      <a:pt x="174" y="35"/>
                      <a:pt x="174" y="33"/>
                    </a:cubicBezTo>
                    <a:cubicBezTo>
                      <a:pt x="173" y="32"/>
                      <a:pt x="170" y="30"/>
                      <a:pt x="166" y="30"/>
                    </a:cubicBezTo>
                    <a:cubicBezTo>
                      <a:pt x="166" y="30"/>
                      <a:pt x="165" y="30"/>
                      <a:pt x="165" y="31"/>
                    </a:cubicBezTo>
                    <a:cubicBezTo>
                      <a:pt x="162" y="31"/>
                      <a:pt x="161" y="29"/>
                      <a:pt x="160" y="28"/>
                    </a:cubicBezTo>
                    <a:cubicBezTo>
                      <a:pt x="160" y="28"/>
                      <a:pt x="160" y="28"/>
                      <a:pt x="160" y="28"/>
                    </a:cubicBezTo>
                    <a:cubicBezTo>
                      <a:pt x="160" y="28"/>
                      <a:pt x="160" y="28"/>
                      <a:pt x="160" y="28"/>
                    </a:cubicBezTo>
                    <a:cubicBezTo>
                      <a:pt x="158" y="28"/>
                      <a:pt x="152" y="26"/>
                      <a:pt x="150" y="24"/>
                    </a:cubicBezTo>
                    <a:cubicBezTo>
                      <a:pt x="150" y="23"/>
                      <a:pt x="147" y="22"/>
                      <a:pt x="144" y="22"/>
                    </a:cubicBezTo>
                    <a:cubicBezTo>
                      <a:pt x="141" y="22"/>
                      <a:pt x="139" y="23"/>
                      <a:pt x="139" y="23"/>
                    </a:cubicBezTo>
                    <a:cubicBezTo>
                      <a:pt x="138" y="25"/>
                      <a:pt x="136" y="25"/>
                      <a:pt x="135" y="25"/>
                    </a:cubicBezTo>
                    <a:cubicBezTo>
                      <a:pt x="134" y="25"/>
                      <a:pt x="133" y="25"/>
                      <a:pt x="133" y="25"/>
                    </a:cubicBezTo>
                    <a:cubicBezTo>
                      <a:pt x="132" y="25"/>
                      <a:pt x="131" y="25"/>
                      <a:pt x="130" y="25"/>
                    </a:cubicBezTo>
                    <a:cubicBezTo>
                      <a:pt x="128" y="25"/>
                      <a:pt x="123" y="29"/>
                      <a:pt x="121" y="31"/>
                    </a:cubicBezTo>
                    <a:cubicBezTo>
                      <a:pt x="121" y="32"/>
                      <a:pt x="121" y="32"/>
                      <a:pt x="121" y="32"/>
                    </a:cubicBezTo>
                    <a:cubicBezTo>
                      <a:pt x="121" y="32"/>
                      <a:pt x="121" y="32"/>
                      <a:pt x="121" y="32"/>
                    </a:cubicBezTo>
                    <a:cubicBezTo>
                      <a:pt x="121" y="32"/>
                      <a:pt x="120" y="32"/>
                      <a:pt x="120" y="32"/>
                    </a:cubicBezTo>
                    <a:cubicBezTo>
                      <a:pt x="120" y="32"/>
                      <a:pt x="120" y="32"/>
                      <a:pt x="120" y="32"/>
                    </a:cubicBezTo>
                    <a:cubicBezTo>
                      <a:pt x="120" y="32"/>
                      <a:pt x="120" y="32"/>
                      <a:pt x="120" y="32"/>
                    </a:cubicBezTo>
                    <a:cubicBezTo>
                      <a:pt x="120" y="33"/>
                      <a:pt x="119" y="33"/>
                      <a:pt x="119" y="33"/>
                    </a:cubicBezTo>
                    <a:cubicBezTo>
                      <a:pt x="119" y="33"/>
                      <a:pt x="119" y="33"/>
                      <a:pt x="119" y="33"/>
                    </a:cubicBezTo>
                    <a:cubicBezTo>
                      <a:pt x="119" y="33"/>
                      <a:pt x="118" y="33"/>
                      <a:pt x="118" y="33"/>
                    </a:cubicBezTo>
                    <a:cubicBezTo>
                      <a:pt x="118" y="33"/>
                      <a:pt x="118" y="33"/>
                      <a:pt x="118" y="33"/>
                    </a:cubicBezTo>
                    <a:cubicBezTo>
                      <a:pt x="117" y="33"/>
                      <a:pt x="117" y="33"/>
                      <a:pt x="117" y="33"/>
                    </a:cubicBezTo>
                    <a:cubicBezTo>
                      <a:pt x="117" y="33"/>
                      <a:pt x="116" y="33"/>
                      <a:pt x="116" y="33"/>
                    </a:cubicBezTo>
                    <a:cubicBezTo>
                      <a:pt x="116" y="33"/>
                      <a:pt x="115" y="33"/>
                      <a:pt x="115" y="33"/>
                    </a:cubicBezTo>
                    <a:cubicBezTo>
                      <a:pt x="115" y="33"/>
                      <a:pt x="114" y="33"/>
                      <a:pt x="114" y="34"/>
                    </a:cubicBezTo>
                    <a:cubicBezTo>
                      <a:pt x="114" y="34"/>
                      <a:pt x="113" y="34"/>
                      <a:pt x="113" y="34"/>
                    </a:cubicBezTo>
                    <a:cubicBezTo>
                      <a:pt x="113" y="34"/>
                      <a:pt x="112" y="34"/>
                      <a:pt x="112" y="34"/>
                    </a:cubicBezTo>
                    <a:cubicBezTo>
                      <a:pt x="112" y="37"/>
                      <a:pt x="112" y="38"/>
                      <a:pt x="111" y="39"/>
                    </a:cubicBezTo>
                    <a:cubicBezTo>
                      <a:pt x="109" y="42"/>
                      <a:pt x="95" y="45"/>
                      <a:pt x="86" y="45"/>
                    </a:cubicBezTo>
                    <a:cubicBezTo>
                      <a:pt x="86" y="45"/>
                      <a:pt x="86" y="45"/>
                      <a:pt x="86" y="45"/>
                    </a:cubicBezTo>
                    <a:cubicBezTo>
                      <a:pt x="81" y="45"/>
                      <a:pt x="78" y="42"/>
                      <a:pt x="75" y="39"/>
                    </a:cubicBezTo>
                    <a:cubicBezTo>
                      <a:pt x="73" y="35"/>
                      <a:pt x="70" y="33"/>
                      <a:pt x="66" y="33"/>
                    </a:cubicBezTo>
                    <a:cubicBezTo>
                      <a:pt x="58" y="33"/>
                      <a:pt x="52" y="26"/>
                      <a:pt x="51" y="19"/>
                    </a:cubicBezTo>
                    <a:cubicBezTo>
                      <a:pt x="51" y="19"/>
                      <a:pt x="51" y="19"/>
                      <a:pt x="51" y="19"/>
                    </a:cubicBezTo>
                    <a:cubicBezTo>
                      <a:pt x="50" y="19"/>
                      <a:pt x="50" y="19"/>
                      <a:pt x="50" y="18"/>
                    </a:cubicBezTo>
                    <a:cubicBezTo>
                      <a:pt x="50" y="18"/>
                      <a:pt x="49" y="18"/>
                      <a:pt x="49" y="18"/>
                    </a:cubicBezTo>
                    <a:cubicBezTo>
                      <a:pt x="49" y="18"/>
                      <a:pt x="49" y="18"/>
                      <a:pt x="49" y="18"/>
                    </a:cubicBezTo>
                    <a:cubicBezTo>
                      <a:pt x="48" y="18"/>
                      <a:pt x="48" y="18"/>
                      <a:pt x="48" y="17"/>
                    </a:cubicBezTo>
                    <a:cubicBezTo>
                      <a:pt x="48" y="17"/>
                      <a:pt x="47" y="17"/>
                      <a:pt x="47" y="17"/>
                    </a:cubicBezTo>
                    <a:cubicBezTo>
                      <a:pt x="47" y="17"/>
                      <a:pt x="47" y="17"/>
                      <a:pt x="47" y="17"/>
                    </a:cubicBezTo>
                    <a:cubicBezTo>
                      <a:pt x="46" y="17"/>
                      <a:pt x="46" y="16"/>
                      <a:pt x="46" y="16"/>
                    </a:cubicBezTo>
                    <a:cubicBezTo>
                      <a:pt x="46" y="16"/>
                      <a:pt x="46" y="16"/>
                      <a:pt x="45" y="16"/>
                    </a:cubicBezTo>
                    <a:cubicBezTo>
                      <a:pt x="45" y="16"/>
                      <a:pt x="45" y="16"/>
                      <a:pt x="45" y="16"/>
                    </a:cubicBezTo>
                    <a:cubicBezTo>
                      <a:pt x="45" y="15"/>
                      <a:pt x="45" y="15"/>
                      <a:pt x="44" y="15"/>
                    </a:cubicBezTo>
                    <a:cubicBezTo>
                      <a:pt x="44" y="15"/>
                      <a:pt x="44" y="15"/>
                      <a:pt x="44" y="15"/>
                    </a:cubicBezTo>
                    <a:cubicBezTo>
                      <a:pt x="44" y="15"/>
                      <a:pt x="44" y="14"/>
                      <a:pt x="44" y="14"/>
                    </a:cubicBezTo>
                    <a:cubicBezTo>
                      <a:pt x="44" y="14"/>
                      <a:pt x="43" y="14"/>
                      <a:pt x="43" y="14"/>
                    </a:cubicBezTo>
                    <a:cubicBezTo>
                      <a:pt x="43" y="14"/>
                      <a:pt x="43" y="14"/>
                      <a:pt x="43" y="13"/>
                    </a:cubicBezTo>
                    <a:cubicBezTo>
                      <a:pt x="43" y="13"/>
                      <a:pt x="43" y="12"/>
                      <a:pt x="43" y="12"/>
                    </a:cubicBezTo>
                    <a:cubicBezTo>
                      <a:pt x="44" y="11"/>
                      <a:pt x="45" y="5"/>
                      <a:pt x="44" y="3"/>
                    </a:cubicBezTo>
                    <a:cubicBezTo>
                      <a:pt x="43" y="3"/>
                      <a:pt x="43" y="2"/>
                      <a:pt x="42" y="3"/>
                    </a:cubicBezTo>
                    <a:cubicBezTo>
                      <a:pt x="41" y="4"/>
                      <a:pt x="39" y="5"/>
                      <a:pt x="37" y="6"/>
                    </a:cubicBezTo>
                    <a:cubicBezTo>
                      <a:pt x="35" y="7"/>
                      <a:pt x="33" y="9"/>
                      <a:pt x="31" y="10"/>
                    </a:cubicBezTo>
                    <a:cubicBezTo>
                      <a:pt x="31" y="10"/>
                      <a:pt x="31" y="10"/>
                      <a:pt x="31" y="10"/>
                    </a:cubicBezTo>
                    <a:cubicBezTo>
                      <a:pt x="30" y="10"/>
                      <a:pt x="30" y="11"/>
                      <a:pt x="30" y="11"/>
                    </a:cubicBezTo>
                    <a:cubicBezTo>
                      <a:pt x="30" y="11"/>
                      <a:pt x="30" y="11"/>
                      <a:pt x="30" y="11"/>
                    </a:cubicBezTo>
                    <a:cubicBezTo>
                      <a:pt x="29" y="11"/>
                      <a:pt x="29" y="11"/>
                      <a:pt x="29" y="11"/>
                    </a:cubicBezTo>
                    <a:cubicBezTo>
                      <a:pt x="29" y="11"/>
                      <a:pt x="29" y="11"/>
                      <a:pt x="29" y="11"/>
                    </a:cubicBezTo>
                    <a:cubicBezTo>
                      <a:pt x="29" y="11"/>
                      <a:pt x="29" y="11"/>
                      <a:pt x="29" y="11"/>
                    </a:cubicBezTo>
                    <a:cubicBezTo>
                      <a:pt x="28" y="12"/>
                      <a:pt x="28" y="12"/>
                      <a:pt x="28" y="12"/>
                    </a:cubicBezTo>
                    <a:cubicBezTo>
                      <a:pt x="28" y="12"/>
                      <a:pt x="28" y="12"/>
                      <a:pt x="28" y="12"/>
                    </a:cubicBezTo>
                    <a:cubicBezTo>
                      <a:pt x="27" y="12"/>
                      <a:pt x="26" y="12"/>
                      <a:pt x="25" y="13"/>
                    </a:cubicBezTo>
                    <a:cubicBezTo>
                      <a:pt x="25" y="13"/>
                      <a:pt x="25" y="13"/>
                      <a:pt x="25" y="13"/>
                    </a:cubicBezTo>
                    <a:cubicBezTo>
                      <a:pt x="24" y="13"/>
                      <a:pt x="23" y="13"/>
                      <a:pt x="22" y="13"/>
                    </a:cubicBezTo>
                    <a:cubicBezTo>
                      <a:pt x="22" y="13"/>
                      <a:pt x="22" y="13"/>
                      <a:pt x="22" y="13"/>
                    </a:cubicBezTo>
                    <a:cubicBezTo>
                      <a:pt x="22" y="13"/>
                      <a:pt x="22" y="13"/>
                      <a:pt x="22" y="13"/>
                    </a:cubicBezTo>
                    <a:cubicBezTo>
                      <a:pt x="22" y="13"/>
                      <a:pt x="21" y="13"/>
                      <a:pt x="21" y="13"/>
                    </a:cubicBezTo>
                    <a:cubicBezTo>
                      <a:pt x="21" y="13"/>
                      <a:pt x="21" y="13"/>
                      <a:pt x="21" y="13"/>
                    </a:cubicBezTo>
                    <a:cubicBezTo>
                      <a:pt x="21" y="13"/>
                      <a:pt x="21" y="13"/>
                      <a:pt x="21" y="13"/>
                    </a:cubicBezTo>
                    <a:cubicBezTo>
                      <a:pt x="20" y="13"/>
                      <a:pt x="20" y="13"/>
                      <a:pt x="20" y="13"/>
                    </a:cubicBezTo>
                    <a:cubicBezTo>
                      <a:pt x="20" y="13"/>
                      <a:pt x="20" y="13"/>
                      <a:pt x="20" y="13"/>
                    </a:cubicBezTo>
                    <a:cubicBezTo>
                      <a:pt x="19" y="13"/>
                      <a:pt x="19" y="13"/>
                      <a:pt x="19" y="13"/>
                    </a:cubicBezTo>
                    <a:cubicBezTo>
                      <a:pt x="15" y="12"/>
                      <a:pt x="13" y="12"/>
                      <a:pt x="13" y="11"/>
                    </a:cubicBezTo>
                    <a:cubicBezTo>
                      <a:pt x="12" y="10"/>
                      <a:pt x="12" y="10"/>
                      <a:pt x="12" y="10"/>
                    </a:cubicBezTo>
                    <a:cubicBezTo>
                      <a:pt x="12" y="9"/>
                      <a:pt x="12" y="9"/>
                      <a:pt x="11" y="8"/>
                    </a:cubicBezTo>
                    <a:cubicBezTo>
                      <a:pt x="8" y="7"/>
                      <a:pt x="8" y="5"/>
                      <a:pt x="7" y="3"/>
                    </a:cubicBezTo>
                    <a:cubicBezTo>
                      <a:pt x="7" y="3"/>
                      <a:pt x="7" y="3"/>
                      <a:pt x="7" y="3"/>
                    </a:cubicBezTo>
                    <a:cubicBezTo>
                      <a:pt x="7" y="2"/>
                      <a:pt x="7" y="1"/>
                      <a:pt x="6" y="1"/>
                    </a:cubicBezTo>
                    <a:cubicBezTo>
                      <a:pt x="6" y="1"/>
                      <a:pt x="6" y="1"/>
                      <a:pt x="6" y="1"/>
                    </a:cubicBezTo>
                    <a:cubicBezTo>
                      <a:pt x="6" y="1"/>
                      <a:pt x="6" y="1"/>
                      <a:pt x="6" y="0"/>
                    </a:cubicBezTo>
                    <a:cubicBezTo>
                      <a:pt x="6" y="0"/>
                      <a:pt x="6" y="0"/>
                      <a:pt x="6" y="0"/>
                    </a:cubicBezTo>
                    <a:cubicBezTo>
                      <a:pt x="5" y="0"/>
                      <a:pt x="5" y="0"/>
                      <a:pt x="5" y="0"/>
                    </a:cubicBezTo>
                    <a:cubicBezTo>
                      <a:pt x="4" y="0"/>
                      <a:pt x="4" y="0"/>
                      <a:pt x="4" y="0"/>
                    </a:cubicBezTo>
                    <a:cubicBezTo>
                      <a:pt x="4" y="0"/>
                      <a:pt x="4" y="0"/>
                      <a:pt x="4" y="0"/>
                    </a:cubicBezTo>
                    <a:cubicBezTo>
                      <a:pt x="3" y="0"/>
                      <a:pt x="3" y="0"/>
                      <a:pt x="3" y="2"/>
                    </a:cubicBezTo>
                    <a:cubicBezTo>
                      <a:pt x="3" y="4"/>
                      <a:pt x="3" y="6"/>
                      <a:pt x="1" y="6"/>
                    </a:cubicBezTo>
                    <a:cubicBezTo>
                      <a:pt x="0" y="6"/>
                      <a:pt x="1" y="11"/>
                      <a:pt x="2" y="14"/>
                    </a:cubicBezTo>
                    <a:cubicBezTo>
                      <a:pt x="3" y="15"/>
                      <a:pt x="2" y="17"/>
                      <a:pt x="2" y="20"/>
                    </a:cubicBezTo>
                    <a:cubicBezTo>
                      <a:pt x="2" y="22"/>
                      <a:pt x="1" y="24"/>
                      <a:pt x="2" y="25"/>
                    </a:cubicBezTo>
                    <a:cubicBezTo>
                      <a:pt x="3" y="26"/>
                      <a:pt x="5" y="29"/>
                      <a:pt x="6" y="30"/>
                    </a:cubicBezTo>
                    <a:cubicBezTo>
                      <a:pt x="7" y="33"/>
                      <a:pt x="8" y="34"/>
                      <a:pt x="7" y="35"/>
                    </a:cubicBezTo>
                    <a:cubicBezTo>
                      <a:pt x="7" y="35"/>
                      <a:pt x="7" y="35"/>
                      <a:pt x="7" y="35"/>
                    </a:cubicBezTo>
                    <a:cubicBezTo>
                      <a:pt x="7" y="35"/>
                      <a:pt x="7" y="35"/>
                      <a:pt x="7" y="35"/>
                    </a:cubicBezTo>
                    <a:cubicBezTo>
                      <a:pt x="8" y="36"/>
                      <a:pt x="8" y="37"/>
                      <a:pt x="9" y="38"/>
                    </a:cubicBezTo>
                    <a:cubicBezTo>
                      <a:pt x="10" y="40"/>
                      <a:pt x="11" y="42"/>
                      <a:pt x="11" y="44"/>
                    </a:cubicBezTo>
                    <a:cubicBezTo>
                      <a:pt x="11" y="47"/>
                      <a:pt x="15" y="50"/>
                      <a:pt x="17" y="50"/>
                    </a:cubicBezTo>
                    <a:cubicBezTo>
                      <a:pt x="18" y="50"/>
                      <a:pt x="21" y="50"/>
                      <a:pt x="22" y="52"/>
                    </a:cubicBezTo>
                    <a:cubicBezTo>
                      <a:pt x="22" y="53"/>
                      <a:pt x="23" y="54"/>
                      <a:pt x="22" y="55"/>
                    </a:cubicBezTo>
                    <a:cubicBezTo>
                      <a:pt x="22" y="56"/>
                      <a:pt x="22" y="57"/>
                      <a:pt x="22" y="58"/>
                    </a:cubicBezTo>
                    <a:cubicBezTo>
                      <a:pt x="22" y="59"/>
                      <a:pt x="22" y="61"/>
                      <a:pt x="22" y="62"/>
                    </a:cubicBezTo>
                    <a:cubicBezTo>
                      <a:pt x="21" y="62"/>
                      <a:pt x="21" y="62"/>
                      <a:pt x="20" y="62"/>
                    </a:cubicBezTo>
                    <a:cubicBezTo>
                      <a:pt x="19" y="62"/>
                      <a:pt x="19" y="65"/>
                      <a:pt x="18" y="66"/>
                    </a:cubicBezTo>
                    <a:cubicBezTo>
                      <a:pt x="18" y="68"/>
                      <a:pt x="17" y="70"/>
                      <a:pt x="16" y="71"/>
                    </a:cubicBezTo>
                    <a:cubicBezTo>
                      <a:pt x="16" y="71"/>
                      <a:pt x="15" y="72"/>
                      <a:pt x="15" y="73"/>
                    </a:cubicBezTo>
                    <a:cubicBezTo>
                      <a:pt x="15" y="76"/>
                      <a:pt x="17" y="79"/>
                      <a:pt x="17" y="80"/>
                    </a:cubicBezTo>
                    <a:cubicBezTo>
                      <a:pt x="21" y="82"/>
                      <a:pt x="23" y="84"/>
                      <a:pt x="23" y="87"/>
                    </a:cubicBezTo>
                    <a:cubicBezTo>
                      <a:pt x="23" y="87"/>
                      <a:pt x="23" y="87"/>
                      <a:pt x="23" y="88"/>
                    </a:cubicBezTo>
                    <a:cubicBezTo>
                      <a:pt x="24" y="88"/>
                      <a:pt x="24" y="89"/>
                      <a:pt x="25" y="89"/>
                    </a:cubicBezTo>
                    <a:cubicBezTo>
                      <a:pt x="25" y="90"/>
                      <a:pt x="25" y="90"/>
                      <a:pt x="26" y="90"/>
                    </a:cubicBezTo>
                    <a:cubicBezTo>
                      <a:pt x="26" y="90"/>
                      <a:pt x="26" y="90"/>
                      <a:pt x="27" y="91"/>
                    </a:cubicBezTo>
                    <a:cubicBezTo>
                      <a:pt x="27" y="91"/>
                      <a:pt x="28" y="91"/>
                      <a:pt x="28" y="92"/>
                    </a:cubicBezTo>
                    <a:cubicBezTo>
                      <a:pt x="29" y="92"/>
                      <a:pt x="29" y="92"/>
                      <a:pt x="30" y="92"/>
                    </a:cubicBezTo>
                    <a:cubicBezTo>
                      <a:pt x="30" y="92"/>
                      <a:pt x="30" y="92"/>
                      <a:pt x="30" y="92"/>
                    </a:cubicBezTo>
                    <a:cubicBezTo>
                      <a:pt x="32" y="93"/>
                      <a:pt x="34" y="94"/>
                      <a:pt x="35" y="94"/>
                    </a:cubicBezTo>
                    <a:cubicBezTo>
                      <a:pt x="37" y="95"/>
                      <a:pt x="38" y="97"/>
                      <a:pt x="39" y="99"/>
                    </a:cubicBezTo>
                    <a:cubicBezTo>
                      <a:pt x="40" y="100"/>
                      <a:pt x="40" y="101"/>
                      <a:pt x="41" y="101"/>
                    </a:cubicBezTo>
                    <a:cubicBezTo>
                      <a:pt x="42" y="103"/>
                      <a:pt x="41" y="105"/>
                      <a:pt x="41" y="106"/>
                    </a:cubicBezTo>
                    <a:cubicBezTo>
                      <a:pt x="40" y="107"/>
                      <a:pt x="40" y="109"/>
                      <a:pt x="40" y="109"/>
                    </a:cubicBezTo>
                    <a:cubicBezTo>
                      <a:pt x="40" y="110"/>
                      <a:pt x="41" y="111"/>
                      <a:pt x="41" y="111"/>
                    </a:cubicBezTo>
                    <a:cubicBezTo>
                      <a:pt x="43" y="113"/>
                      <a:pt x="44" y="114"/>
                      <a:pt x="44" y="117"/>
                    </a:cubicBezTo>
                    <a:cubicBezTo>
                      <a:pt x="44" y="117"/>
                      <a:pt x="44" y="118"/>
                      <a:pt x="44" y="119"/>
                    </a:cubicBezTo>
                    <a:cubicBezTo>
                      <a:pt x="45" y="120"/>
                      <a:pt x="48" y="123"/>
                      <a:pt x="50" y="125"/>
                    </a:cubicBezTo>
                    <a:cubicBezTo>
                      <a:pt x="50" y="125"/>
                      <a:pt x="50" y="125"/>
                      <a:pt x="50" y="125"/>
                    </a:cubicBezTo>
                    <a:cubicBezTo>
                      <a:pt x="50" y="125"/>
                      <a:pt x="51" y="124"/>
                      <a:pt x="52" y="124"/>
                    </a:cubicBezTo>
                    <a:cubicBezTo>
                      <a:pt x="53" y="124"/>
                      <a:pt x="54" y="124"/>
                      <a:pt x="54" y="123"/>
                    </a:cubicBezTo>
                    <a:cubicBezTo>
                      <a:pt x="55" y="123"/>
                      <a:pt x="55" y="122"/>
                      <a:pt x="56" y="122"/>
                    </a:cubicBezTo>
                    <a:cubicBezTo>
                      <a:pt x="57" y="122"/>
                      <a:pt x="57" y="123"/>
                      <a:pt x="58" y="123"/>
                    </a:cubicBezTo>
                    <a:cubicBezTo>
                      <a:pt x="59" y="124"/>
                      <a:pt x="61" y="124"/>
                      <a:pt x="62" y="123"/>
                    </a:cubicBezTo>
                    <a:cubicBezTo>
                      <a:pt x="63" y="123"/>
                      <a:pt x="64" y="123"/>
                      <a:pt x="65" y="123"/>
                    </a:cubicBezTo>
                    <a:cubicBezTo>
                      <a:pt x="65" y="123"/>
                      <a:pt x="65" y="123"/>
                      <a:pt x="65" y="123"/>
                    </a:cubicBezTo>
                    <a:cubicBezTo>
                      <a:pt x="68" y="123"/>
                      <a:pt x="73" y="133"/>
                      <a:pt x="77" y="141"/>
                    </a:cubicBezTo>
                    <a:cubicBezTo>
                      <a:pt x="78" y="142"/>
                      <a:pt x="79" y="144"/>
                      <a:pt x="79" y="145"/>
                    </a:cubicBezTo>
                    <a:cubicBezTo>
                      <a:pt x="81" y="148"/>
                      <a:pt x="81" y="149"/>
                      <a:pt x="84" y="151"/>
                    </a:cubicBezTo>
                    <a:cubicBezTo>
                      <a:pt x="85" y="152"/>
                      <a:pt x="86" y="152"/>
                      <a:pt x="88" y="152"/>
                    </a:cubicBezTo>
                    <a:cubicBezTo>
                      <a:pt x="91" y="153"/>
                      <a:pt x="94" y="154"/>
                      <a:pt x="97" y="158"/>
                    </a:cubicBezTo>
                    <a:cubicBezTo>
                      <a:pt x="103" y="163"/>
                      <a:pt x="117" y="167"/>
                      <a:pt x="122" y="167"/>
                    </a:cubicBezTo>
                    <a:cubicBezTo>
                      <a:pt x="123" y="167"/>
                      <a:pt x="123" y="167"/>
                      <a:pt x="123" y="167"/>
                    </a:cubicBezTo>
                    <a:cubicBezTo>
                      <a:pt x="125" y="167"/>
                      <a:pt x="127" y="166"/>
                      <a:pt x="129" y="165"/>
                    </a:cubicBezTo>
                    <a:cubicBezTo>
                      <a:pt x="132" y="164"/>
                      <a:pt x="135" y="162"/>
                      <a:pt x="138" y="162"/>
                    </a:cubicBezTo>
                    <a:cubicBezTo>
                      <a:pt x="139" y="162"/>
                      <a:pt x="140" y="162"/>
                      <a:pt x="141" y="162"/>
                    </a:cubicBezTo>
                    <a:cubicBezTo>
                      <a:pt x="146" y="163"/>
                      <a:pt x="148" y="169"/>
                      <a:pt x="148" y="173"/>
                    </a:cubicBezTo>
                    <a:cubicBezTo>
                      <a:pt x="149" y="175"/>
                      <a:pt x="149" y="177"/>
                      <a:pt x="150" y="178"/>
                    </a:cubicBezTo>
                    <a:cubicBezTo>
                      <a:pt x="152" y="180"/>
                      <a:pt x="167" y="182"/>
                      <a:pt x="177" y="183"/>
                    </a:cubicBezTo>
                    <a:cubicBezTo>
                      <a:pt x="182" y="183"/>
                      <a:pt x="187" y="184"/>
                      <a:pt x="189" y="185"/>
                    </a:cubicBezTo>
                    <a:cubicBezTo>
                      <a:pt x="190" y="185"/>
                      <a:pt x="194" y="185"/>
                      <a:pt x="199" y="186"/>
                    </a:cubicBezTo>
                    <a:cubicBezTo>
                      <a:pt x="199" y="185"/>
                      <a:pt x="199" y="185"/>
                      <a:pt x="199" y="185"/>
                    </a:cubicBezTo>
                    <a:cubicBezTo>
                      <a:pt x="199" y="185"/>
                      <a:pt x="199" y="184"/>
                      <a:pt x="199" y="184"/>
                    </a:cubicBezTo>
                    <a:cubicBezTo>
                      <a:pt x="199" y="184"/>
                      <a:pt x="199" y="184"/>
                      <a:pt x="199" y="184"/>
                    </a:cubicBezTo>
                    <a:cubicBezTo>
                      <a:pt x="199" y="184"/>
                      <a:pt x="199" y="184"/>
                      <a:pt x="199" y="184"/>
                    </a:cubicBezTo>
                    <a:cubicBezTo>
                      <a:pt x="199" y="184"/>
                      <a:pt x="199" y="184"/>
                      <a:pt x="199" y="184"/>
                    </a:cubicBezTo>
                    <a:cubicBezTo>
                      <a:pt x="199" y="179"/>
                      <a:pt x="201" y="176"/>
                      <a:pt x="204" y="17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23" name="Freeform 220">
                <a:extLst>
                  <a:ext uri="{FF2B5EF4-FFF2-40B4-BE49-F238E27FC236}">
                    <a16:creationId xmlns:a16="http://schemas.microsoft.com/office/drawing/2014/main" id="{51201AB9-DCD6-407E-87E7-3C3538A78DCF}"/>
                  </a:ext>
                </a:extLst>
              </p:cNvPr>
              <p:cNvSpPr>
                <a:spLocks/>
              </p:cNvSpPr>
              <p:nvPr/>
            </p:nvSpPr>
            <p:spPr bwMode="auto">
              <a:xfrm>
                <a:off x="7969139" y="3717745"/>
                <a:ext cx="777211" cy="812403"/>
              </a:xfrm>
              <a:custGeom>
                <a:avLst/>
                <a:gdLst>
                  <a:gd name="T0" fmla="*/ 202 w 310"/>
                  <a:gd name="T1" fmla="*/ 180 h 329"/>
                  <a:gd name="T2" fmla="*/ 225 w 310"/>
                  <a:gd name="T3" fmla="*/ 165 h 329"/>
                  <a:gd name="T4" fmla="*/ 224 w 310"/>
                  <a:gd name="T5" fmla="*/ 158 h 329"/>
                  <a:gd name="T6" fmla="*/ 223 w 310"/>
                  <a:gd name="T7" fmla="*/ 152 h 329"/>
                  <a:gd name="T8" fmla="*/ 222 w 310"/>
                  <a:gd name="T9" fmla="*/ 128 h 329"/>
                  <a:gd name="T10" fmla="*/ 222 w 310"/>
                  <a:gd name="T11" fmla="*/ 114 h 329"/>
                  <a:gd name="T12" fmla="*/ 254 w 310"/>
                  <a:gd name="T13" fmla="*/ 127 h 329"/>
                  <a:gd name="T14" fmla="*/ 252 w 310"/>
                  <a:gd name="T15" fmla="*/ 153 h 329"/>
                  <a:gd name="T16" fmla="*/ 265 w 310"/>
                  <a:gd name="T17" fmla="*/ 163 h 329"/>
                  <a:gd name="T18" fmla="*/ 270 w 310"/>
                  <a:gd name="T19" fmla="*/ 147 h 329"/>
                  <a:gd name="T20" fmla="*/ 281 w 310"/>
                  <a:gd name="T21" fmla="*/ 140 h 329"/>
                  <a:gd name="T22" fmla="*/ 292 w 310"/>
                  <a:gd name="T23" fmla="*/ 108 h 329"/>
                  <a:gd name="T24" fmla="*/ 309 w 310"/>
                  <a:gd name="T25" fmla="*/ 104 h 329"/>
                  <a:gd name="T26" fmla="*/ 309 w 310"/>
                  <a:gd name="T27" fmla="*/ 94 h 329"/>
                  <a:gd name="T28" fmla="*/ 310 w 310"/>
                  <a:gd name="T29" fmla="*/ 91 h 329"/>
                  <a:gd name="T30" fmla="*/ 308 w 310"/>
                  <a:gd name="T31" fmla="*/ 90 h 329"/>
                  <a:gd name="T32" fmla="*/ 305 w 310"/>
                  <a:gd name="T33" fmla="*/ 88 h 329"/>
                  <a:gd name="T34" fmla="*/ 299 w 310"/>
                  <a:gd name="T35" fmla="*/ 79 h 329"/>
                  <a:gd name="T36" fmla="*/ 286 w 310"/>
                  <a:gd name="T37" fmla="*/ 80 h 329"/>
                  <a:gd name="T38" fmla="*/ 271 w 310"/>
                  <a:gd name="T39" fmla="*/ 87 h 329"/>
                  <a:gd name="T40" fmla="*/ 261 w 310"/>
                  <a:gd name="T41" fmla="*/ 97 h 329"/>
                  <a:gd name="T42" fmla="*/ 258 w 310"/>
                  <a:gd name="T43" fmla="*/ 98 h 329"/>
                  <a:gd name="T44" fmla="*/ 252 w 310"/>
                  <a:gd name="T45" fmla="*/ 110 h 329"/>
                  <a:gd name="T46" fmla="*/ 242 w 310"/>
                  <a:gd name="T47" fmla="*/ 110 h 329"/>
                  <a:gd name="T48" fmla="*/ 230 w 310"/>
                  <a:gd name="T49" fmla="*/ 108 h 329"/>
                  <a:gd name="T50" fmla="*/ 226 w 310"/>
                  <a:gd name="T51" fmla="*/ 107 h 329"/>
                  <a:gd name="T52" fmla="*/ 224 w 310"/>
                  <a:gd name="T53" fmla="*/ 105 h 329"/>
                  <a:gd name="T54" fmla="*/ 223 w 310"/>
                  <a:gd name="T55" fmla="*/ 102 h 329"/>
                  <a:gd name="T56" fmla="*/ 222 w 310"/>
                  <a:gd name="T57" fmla="*/ 93 h 329"/>
                  <a:gd name="T58" fmla="*/ 218 w 310"/>
                  <a:gd name="T59" fmla="*/ 97 h 329"/>
                  <a:gd name="T60" fmla="*/ 217 w 310"/>
                  <a:gd name="T61" fmla="*/ 111 h 329"/>
                  <a:gd name="T62" fmla="*/ 175 w 310"/>
                  <a:gd name="T63" fmla="*/ 101 h 329"/>
                  <a:gd name="T64" fmla="*/ 146 w 310"/>
                  <a:gd name="T65" fmla="*/ 92 h 329"/>
                  <a:gd name="T66" fmla="*/ 132 w 310"/>
                  <a:gd name="T67" fmla="*/ 79 h 329"/>
                  <a:gd name="T68" fmla="*/ 138 w 310"/>
                  <a:gd name="T69" fmla="*/ 68 h 329"/>
                  <a:gd name="T70" fmla="*/ 128 w 310"/>
                  <a:gd name="T71" fmla="*/ 58 h 329"/>
                  <a:gd name="T72" fmla="*/ 113 w 310"/>
                  <a:gd name="T73" fmla="*/ 36 h 329"/>
                  <a:gd name="T74" fmla="*/ 120 w 310"/>
                  <a:gd name="T75" fmla="*/ 28 h 329"/>
                  <a:gd name="T76" fmla="*/ 117 w 310"/>
                  <a:gd name="T77" fmla="*/ 18 h 329"/>
                  <a:gd name="T78" fmla="*/ 117 w 310"/>
                  <a:gd name="T79" fmla="*/ 14 h 329"/>
                  <a:gd name="T80" fmla="*/ 108 w 310"/>
                  <a:gd name="T81" fmla="*/ 2 h 329"/>
                  <a:gd name="T82" fmla="*/ 99 w 310"/>
                  <a:gd name="T83" fmla="*/ 6 h 329"/>
                  <a:gd name="T84" fmla="*/ 97 w 310"/>
                  <a:gd name="T85" fmla="*/ 8 h 329"/>
                  <a:gd name="T86" fmla="*/ 64 w 310"/>
                  <a:gd name="T87" fmla="*/ 13 h 329"/>
                  <a:gd name="T88" fmla="*/ 79 w 310"/>
                  <a:gd name="T89" fmla="*/ 40 h 329"/>
                  <a:gd name="T90" fmla="*/ 69 w 310"/>
                  <a:gd name="T91" fmla="*/ 59 h 329"/>
                  <a:gd name="T92" fmla="*/ 53 w 310"/>
                  <a:gd name="T93" fmla="*/ 82 h 329"/>
                  <a:gd name="T94" fmla="*/ 38 w 310"/>
                  <a:gd name="T95" fmla="*/ 97 h 329"/>
                  <a:gd name="T96" fmla="*/ 32 w 310"/>
                  <a:gd name="T97" fmla="*/ 96 h 329"/>
                  <a:gd name="T98" fmla="*/ 21 w 310"/>
                  <a:gd name="T99" fmla="*/ 97 h 329"/>
                  <a:gd name="T100" fmla="*/ 29 w 310"/>
                  <a:gd name="T101" fmla="*/ 136 h 329"/>
                  <a:gd name="T102" fmla="*/ 9 w 310"/>
                  <a:gd name="T103" fmla="*/ 140 h 329"/>
                  <a:gd name="T104" fmla="*/ 2 w 310"/>
                  <a:gd name="T105" fmla="*/ 149 h 329"/>
                  <a:gd name="T106" fmla="*/ 10 w 310"/>
                  <a:gd name="T107" fmla="*/ 162 h 329"/>
                  <a:gd name="T108" fmla="*/ 41 w 310"/>
                  <a:gd name="T109" fmla="*/ 171 h 329"/>
                  <a:gd name="T110" fmla="*/ 48 w 310"/>
                  <a:gd name="T111" fmla="*/ 175 h 329"/>
                  <a:gd name="T112" fmla="*/ 56 w 310"/>
                  <a:gd name="T113" fmla="*/ 225 h 329"/>
                  <a:gd name="T114" fmla="*/ 99 w 310"/>
                  <a:gd name="T115" fmla="*/ 328 h 329"/>
                  <a:gd name="T116" fmla="*/ 125 w 310"/>
                  <a:gd name="T117" fmla="*/ 295 h 329"/>
                  <a:gd name="T118" fmla="*/ 136 w 310"/>
                  <a:gd name="T119" fmla="*/ 238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0" h="329">
                    <a:moveTo>
                      <a:pt x="164" y="217"/>
                    </a:moveTo>
                    <a:cubicBezTo>
                      <a:pt x="169" y="213"/>
                      <a:pt x="179" y="204"/>
                      <a:pt x="182" y="199"/>
                    </a:cubicBezTo>
                    <a:cubicBezTo>
                      <a:pt x="184" y="195"/>
                      <a:pt x="188" y="193"/>
                      <a:pt x="192" y="192"/>
                    </a:cubicBezTo>
                    <a:cubicBezTo>
                      <a:pt x="195" y="190"/>
                      <a:pt x="198" y="189"/>
                      <a:pt x="199" y="187"/>
                    </a:cubicBezTo>
                    <a:cubicBezTo>
                      <a:pt x="202" y="184"/>
                      <a:pt x="202" y="182"/>
                      <a:pt x="202" y="180"/>
                    </a:cubicBezTo>
                    <a:cubicBezTo>
                      <a:pt x="202" y="178"/>
                      <a:pt x="202" y="177"/>
                      <a:pt x="203" y="176"/>
                    </a:cubicBezTo>
                    <a:cubicBezTo>
                      <a:pt x="204" y="170"/>
                      <a:pt x="219" y="168"/>
                      <a:pt x="224" y="168"/>
                    </a:cubicBezTo>
                    <a:cubicBezTo>
                      <a:pt x="224" y="168"/>
                      <a:pt x="225" y="168"/>
                      <a:pt x="226" y="168"/>
                    </a:cubicBezTo>
                    <a:cubicBezTo>
                      <a:pt x="225" y="168"/>
                      <a:pt x="225" y="167"/>
                      <a:pt x="225" y="167"/>
                    </a:cubicBezTo>
                    <a:cubicBezTo>
                      <a:pt x="225" y="166"/>
                      <a:pt x="225" y="166"/>
                      <a:pt x="225" y="165"/>
                    </a:cubicBezTo>
                    <a:cubicBezTo>
                      <a:pt x="225" y="165"/>
                      <a:pt x="225" y="164"/>
                      <a:pt x="225" y="164"/>
                    </a:cubicBezTo>
                    <a:cubicBezTo>
                      <a:pt x="225" y="164"/>
                      <a:pt x="225" y="163"/>
                      <a:pt x="225" y="163"/>
                    </a:cubicBezTo>
                    <a:cubicBezTo>
                      <a:pt x="225" y="162"/>
                      <a:pt x="225" y="162"/>
                      <a:pt x="225" y="161"/>
                    </a:cubicBezTo>
                    <a:cubicBezTo>
                      <a:pt x="225" y="161"/>
                      <a:pt x="225" y="160"/>
                      <a:pt x="225" y="160"/>
                    </a:cubicBezTo>
                    <a:cubicBezTo>
                      <a:pt x="225" y="159"/>
                      <a:pt x="224" y="159"/>
                      <a:pt x="224" y="158"/>
                    </a:cubicBezTo>
                    <a:cubicBezTo>
                      <a:pt x="224" y="158"/>
                      <a:pt x="224" y="157"/>
                      <a:pt x="224" y="157"/>
                    </a:cubicBezTo>
                    <a:cubicBezTo>
                      <a:pt x="224" y="156"/>
                      <a:pt x="224" y="156"/>
                      <a:pt x="224" y="155"/>
                    </a:cubicBezTo>
                    <a:cubicBezTo>
                      <a:pt x="224" y="155"/>
                      <a:pt x="224" y="155"/>
                      <a:pt x="224" y="154"/>
                    </a:cubicBezTo>
                    <a:cubicBezTo>
                      <a:pt x="223" y="154"/>
                      <a:pt x="223" y="153"/>
                      <a:pt x="223" y="153"/>
                    </a:cubicBezTo>
                    <a:cubicBezTo>
                      <a:pt x="223" y="153"/>
                      <a:pt x="223" y="152"/>
                      <a:pt x="223" y="152"/>
                    </a:cubicBezTo>
                    <a:cubicBezTo>
                      <a:pt x="223" y="152"/>
                      <a:pt x="223" y="151"/>
                      <a:pt x="222" y="151"/>
                    </a:cubicBezTo>
                    <a:cubicBezTo>
                      <a:pt x="222" y="150"/>
                      <a:pt x="222" y="150"/>
                      <a:pt x="222" y="150"/>
                    </a:cubicBezTo>
                    <a:cubicBezTo>
                      <a:pt x="222" y="150"/>
                      <a:pt x="222" y="149"/>
                      <a:pt x="222" y="149"/>
                    </a:cubicBezTo>
                    <a:cubicBezTo>
                      <a:pt x="220" y="144"/>
                      <a:pt x="218" y="135"/>
                      <a:pt x="219" y="131"/>
                    </a:cubicBezTo>
                    <a:cubicBezTo>
                      <a:pt x="219" y="129"/>
                      <a:pt x="221" y="128"/>
                      <a:pt x="222" y="128"/>
                    </a:cubicBezTo>
                    <a:cubicBezTo>
                      <a:pt x="224" y="128"/>
                      <a:pt x="224" y="128"/>
                      <a:pt x="225" y="126"/>
                    </a:cubicBezTo>
                    <a:cubicBezTo>
                      <a:pt x="225" y="125"/>
                      <a:pt x="224" y="125"/>
                      <a:pt x="222" y="124"/>
                    </a:cubicBezTo>
                    <a:cubicBezTo>
                      <a:pt x="220" y="123"/>
                      <a:pt x="217" y="122"/>
                      <a:pt x="217" y="120"/>
                    </a:cubicBezTo>
                    <a:cubicBezTo>
                      <a:pt x="217" y="119"/>
                      <a:pt x="217" y="118"/>
                      <a:pt x="218" y="116"/>
                    </a:cubicBezTo>
                    <a:cubicBezTo>
                      <a:pt x="219" y="114"/>
                      <a:pt x="220" y="114"/>
                      <a:pt x="222" y="114"/>
                    </a:cubicBezTo>
                    <a:cubicBezTo>
                      <a:pt x="223" y="114"/>
                      <a:pt x="223" y="114"/>
                      <a:pt x="224" y="115"/>
                    </a:cubicBezTo>
                    <a:cubicBezTo>
                      <a:pt x="225" y="115"/>
                      <a:pt x="226" y="116"/>
                      <a:pt x="228" y="116"/>
                    </a:cubicBezTo>
                    <a:cubicBezTo>
                      <a:pt x="236" y="116"/>
                      <a:pt x="236" y="121"/>
                      <a:pt x="236" y="123"/>
                    </a:cubicBezTo>
                    <a:cubicBezTo>
                      <a:pt x="236" y="125"/>
                      <a:pt x="240" y="127"/>
                      <a:pt x="241" y="128"/>
                    </a:cubicBezTo>
                    <a:cubicBezTo>
                      <a:pt x="242" y="127"/>
                      <a:pt x="250" y="127"/>
                      <a:pt x="254" y="127"/>
                    </a:cubicBezTo>
                    <a:cubicBezTo>
                      <a:pt x="258" y="127"/>
                      <a:pt x="263" y="127"/>
                      <a:pt x="263" y="131"/>
                    </a:cubicBezTo>
                    <a:cubicBezTo>
                      <a:pt x="263" y="134"/>
                      <a:pt x="258" y="143"/>
                      <a:pt x="253" y="143"/>
                    </a:cubicBezTo>
                    <a:cubicBezTo>
                      <a:pt x="252" y="143"/>
                      <a:pt x="251" y="145"/>
                      <a:pt x="251" y="147"/>
                    </a:cubicBezTo>
                    <a:cubicBezTo>
                      <a:pt x="251" y="150"/>
                      <a:pt x="252" y="153"/>
                      <a:pt x="252" y="153"/>
                    </a:cubicBezTo>
                    <a:cubicBezTo>
                      <a:pt x="252" y="153"/>
                      <a:pt x="252" y="153"/>
                      <a:pt x="252" y="153"/>
                    </a:cubicBezTo>
                    <a:cubicBezTo>
                      <a:pt x="254" y="153"/>
                      <a:pt x="256" y="150"/>
                      <a:pt x="257" y="149"/>
                    </a:cubicBezTo>
                    <a:cubicBezTo>
                      <a:pt x="258" y="146"/>
                      <a:pt x="259" y="144"/>
                      <a:pt x="260" y="144"/>
                    </a:cubicBezTo>
                    <a:cubicBezTo>
                      <a:pt x="262" y="144"/>
                      <a:pt x="263" y="147"/>
                      <a:pt x="264" y="158"/>
                    </a:cubicBezTo>
                    <a:cubicBezTo>
                      <a:pt x="265" y="159"/>
                      <a:pt x="265" y="160"/>
                      <a:pt x="265" y="162"/>
                    </a:cubicBezTo>
                    <a:cubicBezTo>
                      <a:pt x="265" y="162"/>
                      <a:pt x="265" y="163"/>
                      <a:pt x="265" y="163"/>
                    </a:cubicBezTo>
                    <a:cubicBezTo>
                      <a:pt x="265" y="164"/>
                      <a:pt x="266" y="165"/>
                      <a:pt x="266" y="165"/>
                    </a:cubicBezTo>
                    <a:cubicBezTo>
                      <a:pt x="266" y="165"/>
                      <a:pt x="266" y="165"/>
                      <a:pt x="267" y="165"/>
                    </a:cubicBezTo>
                    <a:cubicBezTo>
                      <a:pt x="267" y="165"/>
                      <a:pt x="267" y="162"/>
                      <a:pt x="268" y="160"/>
                    </a:cubicBezTo>
                    <a:cubicBezTo>
                      <a:pt x="268" y="157"/>
                      <a:pt x="268" y="155"/>
                      <a:pt x="269" y="154"/>
                    </a:cubicBezTo>
                    <a:cubicBezTo>
                      <a:pt x="270" y="152"/>
                      <a:pt x="270" y="149"/>
                      <a:pt x="270" y="147"/>
                    </a:cubicBezTo>
                    <a:cubicBezTo>
                      <a:pt x="270" y="144"/>
                      <a:pt x="270" y="142"/>
                      <a:pt x="272" y="142"/>
                    </a:cubicBezTo>
                    <a:cubicBezTo>
                      <a:pt x="272" y="142"/>
                      <a:pt x="273" y="142"/>
                      <a:pt x="274" y="142"/>
                    </a:cubicBezTo>
                    <a:cubicBezTo>
                      <a:pt x="276" y="143"/>
                      <a:pt x="278" y="143"/>
                      <a:pt x="279" y="143"/>
                    </a:cubicBezTo>
                    <a:cubicBezTo>
                      <a:pt x="280" y="143"/>
                      <a:pt x="280" y="143"/>
                      <a:pt x="280" y="143"/>
                    </a:cubicBezTo>
                    <a:cubicBezTo>
                      <a:pt x="280" y="142"/>
                      <a:pt x="280" y="141"/>
                      <a:pt x="281" y="140"/>
                    </a:cubicBezTo>
                    <a:cubicBezTo>
                      <a:pt x="281" y="139"/>
                      <a:pt x="281" y="139"/>
                      <a:pt x="282" y="138"/>
                    </a:cubicBezTo>
                    <a:cubicBezTo>
                      <a:pt x="283" y="135"/>
                      <a:pt x="284" y="132"/>
                      <a:pt x="284" y="130"/>
                    </a:cubicBezTo>
                    <a:cubicBezTo>
                      <a:pt x="283" y="127"/>
                      <a:pt x="284" y="125"/>
                      <a:pt x="285" y="122"/>
                    </a:cubicBezTo>
                    <a:cubicBezTo>
                      <a:pt x="286" y="120"/>
                      <a:pt x="287" y="118"/>
                      <a:pt x="287" y="116"/>
                    </a:cubicBezTo>
                    <a:cubicBezTo>
                      <a:pt x="287" y="112"/>
                      <a:pt x="290" y="110"/>
                      <a:pt x="292" y="108"/>
                    </a:cubicBezTo>
                    <a:cubicBezTo>
                      <a:pt x="293" y="107"/>
                      <a:pt x="294" y="107"/>
                      <a:pt x="295" y="106"/>
                    </a:cubicBezTo>
                    <a:cubicBezTo>
                      <a:pt x="296" y="105"/>
                      <a:pt x="301" y="101"/>
                      <a:pt x="304" y="101"/>
                    </a:cubicBezTo>
                    <a:cubicBezTo>
                      <a:pt x="305" y="101"/>
                      <a:pt x="305" y="102"/>
                      <a:pt x="306" y="103"/>
                    </a:cubicBezTo>
                    <a:cubicBezTo>
                      <a:pt x="306" y="103"/>
                      <a:pt x="308" y="104"/>
                      <a:pt x="309" y="104"/>
                    </a:cubicBezTo>
                    <a:cubicBezTo>
                      <a:pt x="309" y="104"/>
                      <a:pt x="309" y="104"/>
                      <a:pt x="309" y="104"/>
                    </a:cubicBezTo>
                    <a:cubicBezTo>
                      <a:pt x="309" y="104"/>
                      <a:pt x="309" y="104"/>
                      <a:pt x="309" y="103"/>
                    </a:cubicBezTo>
                    <a:cubicBezTo>
                      <a:pt x="307" y="101"/>
                      <a:pt x="306" y="98"/>
                      <a:pt x="307" y="97"/>
                    </a:cubicBezTo>
                    <a:cubicBezTo>
                      <a:pt x="307" y="96"/>
                      <a:pt x="308" y="95"/>
                      <a:pt x="308" y="94"/>
                    </a:cubicBezTo>
                    <a:cubicBezTo>
                      <a:pt x="309" y="94"/>
                      <a:pt x="309" y="94"/>
                      <a:pt x="309" y="94"/>
                    </a:cubicBezTo>
                    <a:cubicBezTo>
                      <a:pt x="309" y="94"/>
                      <a:pt x="309" y="94"/>
                      <a:pt x="309" y="94"/>
                    </a:cubicBezTo>
                    <a:cubicBezTo>
                      <a:pt x="309" y="94"/>
                      <a:pt x="309" y="93"/>
                      <a:pt x="310" y="93"/>
                    </a:cubicBezTo>
                    <a:cubicBezTo>
                      <a:pt x="310" y="93"/>
                      <a:pt x="310" y="93"/>
                      <a:pt x="310" y="93"/>
                    </a:cubicBezTo>
                    <a:cubicBezTo>
                      <a:pt x="310" y="93"/>
                      <a:pt x="310" y="92"/>
                      <a:pt x="310" y="92"/>
                    </a:cubicBezTo>
                    <a:cubicBezTo>
                      <a:pt x="310" y="92"/>
                      <a:pt x="310" y="92"/>
                      <a:pt x="310" y="92"/>
                    </a:cubicBezTo>
                    <a:cubicBezTo>
                      <a:pt x="310" y="91"/>
                      <a:pt x="310" y="91"/>
                      <a:pt x="310" y="91"/>
                    </a:cubicBezTo>
                    <a:cubicBezTo>
                      <a:pt x="308" y="91"/>
                      <a:pt x="308" y="91"/>
                      <a:pt x="308" y="91"/>
                    </a:cubicBezTo>
                    <a:cubicBezTo>
                      <a:pt x="309" y="90"/>
                      <a:pt x="309" y="90"/>
                      <a:pt x="309" y="90"/>
                    </a:cubicBezTo>
                    <a:cubicBezTo>
                      <a:pt x="309" y="90"/>
                      <a:pt x="309" y="90"/>
                      <a:pt x="309" y="90"/>
                    </a:cubicBezTo>
                    <a:cubicBezTo>
                      <a:pt x="308" y="90"/>
                      <a:pt x="308" y="90"/>
                      <a:pt x="308" y="90"/>
                    </a:cubicBezTo>
                    <a:cubicBezTo>
                      <a:pt x="308" y="90"/>
                      <a:pt x="308" y="90"/>
                      <a:pt x="308" y="90"/>
                    </a:cubicBezTo>
                    <a:cubicBezTo>
                      <a:pt x="307" y="90"/>
                      <a:pt x="307" y="90"/>
                      <a:pt x="307" y="90"/>
                    </a:cubicBezTo>
                    <a:cubicBezTo>
                      <a:pt x="307" y="90"/>
                      <a:pt x="307" y="90"/>
                      <a:pt x="307" y="89"/>
                    </a:cubicBezTo>
                    <a:cubicBezTo>
                      <a:pt x="306" y="89"/>
                      <a:pt x="306" y="89"/>
                      <a:pt x="306" y="89"/>
                    </a:cubicBezTo>
                    <a:cubicBezTo>
                      <a:pt x="306" y="89"/>
                      <a:pt x="306" y="89"/>
                      <a:pt x="306" y="89"/>
                    </a:cubicBezTo>
                    <a:cubicBezTo>
                      <a:pt x="305" y="89"/>
                      <a:pt x="305" y="89"/>
                      <a:pt x="305" y="88"/>
                    </a:cubicBezTo>
                    <a:cubicBezTo>
                      <a:pt x="305" y="88"/>
                      <a:pt x="305" y="88"/>
                      <a:pt x="305" y="88"/>
                    </a:cubicBezTo>
                    <a:cubicBezTo>
                      <a:pt x="305" y="88"/>
                      <a:pt x="304" y="88"/>
                      <a:pt x="304" y="88"/>
                    </a:cubicBezTo>
                    <a:cubicBezTo>
                      <a:pt x="304" y="87"/>
                      <a:pt x="304" y="87"/>
                      <a:pt x="304" y="87"/>
                    </a:cubicBezTo>
                    <a:cubicBezTo>
                      <a:pt x="304" y="86"/>
                      <a:pt x="303" y="85"/>
                      <a:pt x="302" y="83"/>
                    </a:cubicBezTo>
                    <a:cubicBezTo>
                      <a:pt x="301" y="82"/>
                      <a:pt x="299" y="80"/>
                      <a:pt x="299" y="79"/>
                    </a:cubicBezTo>
                    <a:cubicBezTo>
                      <a:pt x="299" y="79"/>
                      <a:pt x="299" y="79"/>
                      <a:pt x="299" y="79"/>
                    </a:cubicBezTo>
                    <a:cubicBezTo>
                      <a:pt x="299" y="79"/>
                      <a:pt x="299" y="79"/>
                      <a:pt x="299" y="79"/>
                    </a:cubicBezTo>
                    <a:cubicBezTo>
                      <a:pt x="298" y="79"/>
                      <a:pt x="297" y="79"/>
                      <a:pt x="295" y="81"/>
                    </a:cubicBezTo>
                    <a:cubicBezTo>
                      <a:pt x="294" y="82"/>
                      <a:pt x="292" y="81"/>
                      <a:pt x="290" y="81"/>
                    </a:cubicBezTo>
                    <a:cubicBezTo>
                      <a:pt x="288" y="80"/>
                      <a:pt x="287" y="80"/>
                      <a:pt x="286" y="80"/>
                    </a:cubicBezTo>
                    <a:cubicBezTo>
                      <a:pt x="285" y="80"/>
                      <a:pt x="284" y="80"/>
                      <a:pt x="284" y="80"/>
                    </a:cubicBezTo>
                    <a:cubicBezTo>
                      <a:pt x="283" y="81"/>
                      <a:pt x="282" y="81"/>
                      <a:pt x="282" y="81"/>
                    </a:cubicBezTo>
                    <a:cubicBezTo>
                      <a:pt x="280" y="82"/>
                      <a:pt x="278" y="83"/>
                      <a:pt x="277" y="84"/>
                    </a:cubicBezTo>
                    <a:cubicBezTo>
                      <a:pt x="277" y="84"/>
                      <a:pt x="277" y="85"/>
                      <a:pt x="276" y="85"/>
                    </a:cubicBezTo>
                    <a:cubicBezTo>
                      <a:pt x="275" y="87"/>
                      <a:pt x="273" y="88"/>
                      <a:pt x="271" y="87"/>
                    </a:cubicBezTo>
                    <a:cubicBezTo>
                      <a:pt x="271" y="87"/>
                      <a:pt x="270" y="87"/>
                      <a:pt x="270" y="89"/>
                    </a:cubicBezTo>
                    <a:cubicBezTo>
                      <a:pt x="269" y="90"/>
                      <a:pt x="269" y="91"/>
                      <a:pt x="268" y="92"/>
                    </a:cubicBezTo>
                    <a:cubicBezTo>
                      <a:pt x="267" y="92"/>
                      <a:pt x="266" y="93"/>
                      <a:pt x="266" y="94"/>
                    </a:cubicBezTo>
                    <a:cubicBezTo>
                      <a:pt x="264" y="95"/>
                      <a:pt x="263" y="97"/>
                      <a:pt x="262" y="97"/>
                    </a:cubicBezTo>
                    <a:cubicBezTo>
                      <a:pt x="262" y="97"/>
                      <a:pt x="261" y="97"/>
                      <a:pt x="261" y="97"/>
                    </a:cubicBezTo>
                    <a:cubicBezTo>
                      <a:pt x="261" y="97"/>
                      <a:pt x="261" y="97"/>
                      <a:pt x="261" y="97"/>
                    </a:cubicBezTo>
                    <a:cubicBezTo>
                      <a:pt x="261" y="97"/>
                      <a:pt x="261" y="97"/>
                      <a:pt x="261" y="97"/>
                    </a:cubicBezTo>
                    <a:cubicBezTo>
                      <a:pt x="261" y="97"/>
                      <a:pt x="260" y="97"/>
                      <a:pt x="260" y="97"/>
                    </a:cubicBezTo>
                    <a:cubicBezTo>
                      <a:pt x="260" y="97"/>
                      <a:pt x="260" y="97"/>
                      <a:pt x="260" y="97"/>
                    </a:cubicBezTo>
                    <a:cubicBezTo>
                      <a:pt x="259" y="98"/>
                      <a:pt x="259" y="98"/>
                      <a:pt x="258" y="98"/>
                    </a:cubicBezTo>
                    <a:cubicBezTo>
                      <a:pt x="258" y="98"/>
                      <a:pt x="258" y="98"/>
                      <a:pt x="258" y="98"/>
                    </a:cubicBezTo>
                    <a:cubicBezTo>
                      <a:pt x="258" y="98"/>
                      <a:pt x="257" y="98"/>
                      <a:pt x="257" y="98"/>
                    </a:cubicBezTo>
                    <a:cubicBezTo>
                      <a:pt x="258" y="101"/>
                      <a:pt x="260" y="105"/>
                      <a:pt x="258" y="108"/>
                    </a:cubicBezTo>
                    <a:cubicBezTo>
                      <a:pt x="257" y="110"/>
                      <a:pt x="256" y="110"/>
                      <a:pt x="254" y="110"/>
                    </a:cubicBezTo>
                    <a:cubicBezTo>
                      <a:pt x="254" y="110"/>
                      <a:pt x="253" y="110"/>
                      <a:pt x="252" y="110"/>
                    </a:cubicBezTo>
                    <a:cubicBezTo>
                      <a:pt x="250" y="110"/>
                      <a:pt x="248" y="110"/>
                      <a:pt x="246" y="110"/>
                    </a:cubicBezTo>
                    <a:cubicBezTo>
                      <a:pt x="246" y="110"/>
                      <a:pt x="245" y="110"/>
                      <a:pt x="244" y="110"/>
                    </a:cubicBezTo>
                    <a:cubicBezTo>
                      <a:pt x="244" y="110"/>
                      <a:pt x="244" y="110"/>
                      <a:pt x="244" y="110"/>
                    </a:cubicBezTo>
                    <a:cubicBezTo>
                      <a:pt x="243" y="110"/>
                      <a:pt x="243" y="110"/>
                      <a:pt x="243" y="110"/>
                    </a:cubicBezTo>
                    <a:cubicBezTo>
                      <a:pt x="243" y="110"/>
                      <a:pt x="243" y="110"/>
                      <a:pt x="242" y="110"/>
                    </a:cubicBezTo>
                    <a:cubicBezTo>
                      <a:pt x="241" y="110"/>
                      <a:pt x="240" y="110"/>
                      <a:pt x="240" y="110"/>
                    </a:cubicBezTo>
                    <a:cubicBezTo>
                      <a:pt x="238" y="109"/>
                      <a:pt x="238" y="109"/>
                      <a:pt x="237" y="109"/>
                    </a:cubicBezTo>
                    <a:cubicBezTo>
                      <a:pt x="236" y="109"/>
                      <a:pt x="236" y="109"/>
                      <a:pt x="236" y="109"/>
                    </a:cubicBezTo>
                    <a:cubicBezTo>
                      <a:pt x="235" y="109"/>
                      <a:pt x="235" y="109"/>
                      <a:pt x="234" y="109"/>
                    </a:cubicBezTo>
                    <a:cubicBezTo>
                      <a:pt x="232" y="109"/>
                      <a:pt x="231" y="109"/>
                      <a:pt x="230" y="108"/>
                    </a:cubicBezTo>
                    <a:cubicBezTo>
                      <a:pt x="229" y="108"/>
                      <a:pt x="229" y="107"/>
                      <a:pt x="228" y="107"/>
                    </a:cubicBezTo>
                    <a:cubicBezTo>
                      <a:pt x="228" y="107"/>
                      <a:pt x="228" y="108"/>
                      <a:pt x="228" y="108"/>
                    </a:cubicBezTo>
                    <a:cubicBezTo>
                      <a:pt x="228" y="108"/>
                      <a:pt x="228" y="107"/>
                      <a:pt x="228" y="107"/>
                    </a:cubicBezTo>
                    <a:cubicBezTo>
                      <a:pt x="227" y="107"/>
                      <a:pt x="227" y="107"/>
                      <a:pt x="226" y="107"/>
                    </a:cubicBezTo>
                    <a:cubicBezTo>
                      <a:pt x="226" y="107"/>
                      <a:pt x="226" y="107"/>
                      <a:pt x="226" y="107"/>
                    </a:cubicBezTo>
                    <a:cubicBezTo>
                      <a:pt x="226" y="107"/>
                      <a:pt x="226" y="106"/>
                      <a:pt x="225" y="106"/>
                    </a:cubicBezTo>
                    <a:cubicBezTo>
                      <a:pt x="225" y="106"/>
                      <a:pt x="225" y="106"/>
                      <a:pt x="225" y="106"/>
                    </a:cubicBezTo>
                    <a:cubicBezTo>
                      <a:pt x="225" y="106"/>
                      <a:pt x="225" y="106"/>
                      <a:pt x="225" y="106"/>
                    </a:cubicBezTo>
                    <a:cubicBezTo>
                      <a:pt x="225" y="106"/>
                      <a:pt x="225" y="106"/>
                      <a:pt x="225" y="106"/>
                    </a:cubicBezTo>
                    <a:cubicBezTo>
                      <a:pt x="224" y="105"/>
                      <a:pt x="224" y="105"/>
                      <a:pt x="224" y="105"/>
                    </a:cubicBezTo>
                    <a:cubicBezTo>
                      <a:pt x="224" y="104"/>
                      <a:pt x="224" y="104"/>
                      <a:pt x="224" y="104"/>
                    </a:cubicBezTo>
                    <a:cubicBezTo>
                      <a:pt x="224" y="104"/>
                      <a:pt x="224" y="104"/>
                      <a:pt x="224" y="104"/>
                    </a:cubicBezTo>
                    <a:cubicBezTo>
                      <a:pt x="224" y="104"/>
                      <a:pt x="224" y="104"/>
                      <a:pt x="224" y="104"/>
                    </a:cubicBezTo>
                    <a:cubicBezTo>
                      <a:pt x="224" y="103"/>
                      <a:pt x="224" y="103"/>
                      <a:pt x="224" y="103"/>
                    </a:cubicBezTo>
                    <a:cubicBezTo>
                      <a:pt x="223" y="103"/>
                      <a:pt x="223" y="102"/>
                      <a:pt x="223" y="102"/>
                    </a:cubicBezTo>
                    <a:cubicBezTo>
                      <a:pt x="223" y="102"/>
                      <a:pt x="223" y="101"/>
                      <a:pt x="223" y="101"/>
                    </a:cubicBezTo>
                    <a:cubicBezTo>
                      <a:pt x="223" y="101"/>
                      <a:pt x="223" y="101"/>
                      <a:pt x="223" y="100"/>
                    </a:cubicBezTo>
                    <a:cubicBezTo>
                      <a:pt x="223" y="100"/>
                      <a:pt x="223" y="99"/>
                      <a:pt x="223" y="99"/>
                    </a:cubicBezTo>
                    <a:cubicBezTo>
                      <a:pt x="224" y="97"/>
                      <a:pt x="223" y="95"/>
                      <a:pt x="222" y="94"/>
                    </a:cubicBezTo>
                    <a:cubicBezTo>
                      <a:pt x="222" y="93"/>
                      <a:pt x="222" y="93"/>
                      <a:pt x="222" y="93"/>
                    </a:cubicBezTo>
                    <a:cubicBezTo>
                      <a:pt x="222" y="93"/>
                      <a:pt x="222" y="93"/>
                      <a:pt x="222" y="94"/>
                    </a:cubicBezTo>
                    <a:cubicBezTo>
                      <a:pt x="221" y="95"/>
                      <a:pt x="220" y="95"/>
                      <a:pt x="219" y="96"/>
                    </a:cubicBezTo>
                    <a:cubicBezTo>
                      <a:pt x="218" y="96"/>
                      <a:pt x="218" y="96"/>
                      <a:pt x="218" y="97"/>
                    </a:cubicBezTo>
                    <a:cubicBezTo>
                      <a:pt x="218" y="97"/>
                      <a:pt x="218" y="97"/>
                      <a:pt x="218" y="97"/>
                    </a:cubicBezTo>
                    <a:cubicBezTo>
                      <a:pt x="218" y="97"/>
                      <a:pt x="218" y="97"/>
                      <a:pt x="218" y="97"/>
                    </a:cubicBezTo>
                    <a:cubicBezTo>
                      <a:pt x="218" y="97"/>
                      <a:pt x="218" y="97"/>
                      <a:pt x="217" y="97"/>
                    </a:cubicBezTo>
                    <a:cubicBezTo>
                      <a:pt x="217" y="97"/>
                      <a:pt x="217" y="97"/>
                      <a:pt x="217" y="98"/>
                    </a:cubicBezTo>
                    <a:cubicBezTo>
                      <a:pt x="217" y="98"/>
                      <a:pt x="217" y="98"/>
                      <a:pt x="217" y="98"/>
                    </a:cubicBezTo>
                    <a:cubicBezTo>
                      <a:pt x="217" y="100"/>
                      <a:pt x="218" y="101"/>
                      <a:pt x="218" y="102"/>
                    </a:cubicBezTo>
                    <a:cubicBezTo>
                      <a:pt x="218" y="105"/>
                      <a:pt x="219" y="109"/>
                      <a:pt x="217" y="111"/>
                    </a:cubicBezTo>
                    <a:cubicBezTo>
                      <a:pt x="214" y="113"/>
                      <a:pt x="207" y="114"/>
                      <a:pt x="202" y="114"/>
                    </a:cubicBezTo>
                    <a:cubicBezTo>
                      <a:pt x="199" y="114"/>
                      <a:pt x="197" y="113"/>
                      <a:pt x="196" y="113"/>
                    </a:cubicBezTo>
                    <a:cubicBezTo>
                      <a:pt x="195" y="112"/>
                      <a:pt x="191" y="111"/>
                      <a:pt x="189" y="110"/>
                    </a:cubicBezTo>
                    <a:cubicBezTo>
                      <a:pt x="184" y="109"/>
                      <a:pt x="181" y="108"/>
                      <a:pt x="181" y="106"/>
                    </a:cubicBezTo>
                    <a:cubicBezTo>
                      <a:pt x="180" y="104"/>
                      <a:pt x="177" y="101"/>
                      <a:pt x="175" y="101"/>
                    </a:cubicBezTo>
                    <a:cubicBezTo>
                      <a:pt x="175" y="101"/>
                      <a:pt x="173" y="101"/>
                      <a:pt x="172" y="102"/>
                    </a:cubicBezTo>
                    <a:cubicBezTo>
                      <a:pt x="169" y="103"/>
                      <a:pt x="165" y="103"/>
                      <a:pt x="164" y="102"/>
                    </a:cubicBezTo>
                    <a:cubicBezTo>
                      <a:pt x="164" y="102"/>
                      <a:pt x="164" y="102"/>
                      <a:pt x="164" y="102"/>
                    </a:cubicBezTo>
                    <a:cubicBezTo>
                      <a:pt x="162" y="101"/>
                      <a:pt x="158" y="98"/>
                      <a:pt x="155" y="97"/>
                    </a:cubicBezTo>
                    <a:cubicBezTo>
                      <a:pt x="152" y="97"/>
                      <a:pt x="147" y="95"/>
                      <a:pt x="146" y="92"/>
                    </a:cubicBezTo>
                    <a:cubicBezTo>
                      <a:pt x="146" y="92"/>
                      <a:pt x="143" y="91"/>
                      <a:pt x="142" y="90"/>
                    </a:cubicBezTo>
                    <a:cubicBezTo>
                      <a:pt x="140" y="90"/>
                      <a:pt x="138" y="89"/>
                      <a:pt x="137" y="88"/>
                    </a:cubicBezTo>
                    <a:cubicBezTo>
                      <a:pt x="137" y="87"/>
                      <a:pt x="136" y="87"/>
                      <a:pt x="135" y="86"/>
                    </a:cubicBezTo>
                    <a:cubicBezTo>
                      <a:pt x="133" y="86"/>
                      <a:pt x="131" y="85"/>
                      <a:pt x="131" y="83"/>
                    </a:cubicBezTo>
                    <a:cubicBezTo>
                      <a:pt x="131" y="82"/>
                      <a:pt x="132" y="80"/>
                      <a:pt x="132" y="79"/>
                    </a:cubicBezTo>
                    <a:cubicBezTo>
                      <a:pt x="133" y="77"/>
                      <a:pt x="133" y="76"/>
                      <a:pt x="133" y="74"/>
                    </a:cubicBezTo>
                    <a:cubicBezTo>
                      <a:pt x="133" y="73"/>
                      <a:pt x="135" y="71"/>
                      <a:pt x="136" y="69"/>
                    </a:cubicBezTo>
                    <a:cubicBezTo>
                      <a:pt x="137" y="69"/>
                      <a:pt x="137" y="69"/>
                      <a:pt x="137" y="69"/>
                    </a:cubicBezTo>
                    <a:cubicBezTo>
                      <a:pt x="137" y="69"/>
                      <a:pt x="137" y="68"/>
                      <a:pt x="138" y="68"/>
                    </a:cubicBezTo>
                    <a:cubicBezTo>
                      <a:pt x="138" y="68"/>
                      <a:pt x="138" y="68"/>
                      <a:pt x="138" y="68"/>
                    </a:cubicBezTo>
                    <a:cubicBezTo>
                      <a:pt x="138" y="68"/>
                      <a:pt x="138" y="68"/>
                      <a:pt x="138" y="67"/>
                    </a:cubicBezTo>
                    <a:cubicBezTo>
                      <a:pt x="138" y="67"/>
                      <a:pt x="136" y="65"/>
                      <a:pt x="134" y="63"/>
                    </a:cubicBezTo>
                    <a:cubicBezTo>
                      <a:pt x="134" y="63"/>
                      <a:pt x="134" y="63"/>
                      <a:pt x="134" y="63"/>
                    </a:cubicBezTo>
                    <a:cubicBezTo>
                      <a:pt x="134" y="63"/>
                      <a:pt x="134" y="63"/>
                      <a:pt x="134" y="63"/>
                    </a:cubicBezTo>
                    <a:cubicBezTo>
                      <a:pt x="133" y="61"/>
                      <a:pt x="130" y="58"/>
                      <a:pt x="128" y="58"/>
                    </a:cubicBezTo>
                    <a:cubicBezTo>
                      <a:pt x="125" y="58"/>
                      <a:pt x="124" y="56"/>
                      <a:pt x="122" y="54"/>
                    </a:cubicBezTo>
                    <a:cubicBezTo>
                      <a:pt x="121" y="52"/>
                      <a:pt x="119" y="51"/>
                      <a:pt x="118" y="51"/>
                    </a:cubicBezTo>
                    <a:cubicBezTo>
                      <a:pt x="116" y="51"/>
                      <a:pt x="115" y="48"/>
                      <a:pt x="115" y="45"/>
                    </a:cubicBezTo>
                    <a:cubicBezTo>
                      <a:pt x="114" y="44"/>
                      <a:pt x="114" y="42"/>
                      <a:pt x="114" y="42"/>
                    </a:cubicBezTo>
                    <a:cubicBezTo>
                      <a:pt x="112" y="40"/>
                      <a:pt x="112" y="38"/>
                      <a:pt x="113" y="36"/>
                    </a:cubicBezTo>
                    <a:cubicBezTo>
                      <a:pt x="114" y="34"/>
                      <a:pt x="116" y="34"/>
                      <a:pt x="118" y="35"/>
                    </a:cubicBezTo>
                    <a:cubicBezTo>
                      <a:pt x="119" y="36"/>
                      <a:pt x="119" y="36"/>
                      <a:pt x="120" y="36"/>
                    </a:cubicBezTo>
                    <a:cubicBezTo>
                      <a:pt x="121" y="36"/>
                      <a:pt x="122" y="36"/>
                      <a:pt x="123" y="35"/>
                    </a:cubicBezTo>
                    <a:cubicBezTo>
                      <a:pt x="123" y="34"/>
                      <a:pt x="123" y="33"/>
                      <a:pt x="123" y="33"/>
                    </a:cubicBezTo>
                    <a:cubicBezTo>
                      <a:pt x="122" y="31"/>
                      <a:pt x="121" y="29"/>
                      <a:pt x="120" y="28"/>
                    </a:cubicBezTo>
                    <a:cubicBezTo>
                      <a:pt x="118" y="26"/>
                      <a:pt x="116" y="24"/>
                      <a:pt x="116" y="22"/>
                    </a:cubicBezTo>
                    <a:cubicBezTo>
                      <a:pt x="116" y="22"/>
                      <a:pt x="117" y="22"/>
                      <a:pt x="117" y="21"/>
                    </a:cubicBezTo>
                    <a:cubicBezTo>
                      <a:pt x="117" y="21"/>
                      <a:pt x="117" y="20"/>
                      <a:pt x="117" y="20"/>
                    </a:cubicBezTo>
                    <a:cubicBezTo>
                      <a:pt x="117" y="19"/>
                      <a:pt x="117" y="19"/>
                      <a:pt x="117" y="18"/>
                    </a:cubicBezTo>
                    <a:cubicBezTo>
                      <a:pt x="117" y="18"/>
                      <a:pt x="117" y="18"/>
                      <a:pt x="117" y="18"/>
                    </a:cubicBezTo>
                    <a:cubicBezTo>
                      <a:pt x="117" y="18"/>
                      <a:pt x="117" y="17"/>
                      <a:pt x="117" y="17"/>
                    </a:cubicBezTo>
                    <a:cubicBezTo>
                      <a:pt x="117" y="16"/>
                      <a:pt x="117" y="16"/>
                      <a:pt x="117" y="16"/>
                    </a:cubicBezTo>
                    <a:cubicBezTo>
                      <a:pt x="118" y="16"/>
                      <a:pt x="118" y="15"/>
                      <a:pt x="118" y="15"/>
                    </a:cubicBezTo>
                    <a:cubicBezTo>
                      <a:pt x="118" y="15"/>
                      <a:pt x="118" y="15"/>
                      <a:pt x="118" y="15"/>
                    </a:cubicBezTo>
                    <a:cubicBezTo>
                      <a:pt x="118" y="14"/>
                      <a:pt x="117" y="14"/>
                      <a:pt x="117" y="14"/>
                    </a:cubicBezTo>
                    <a:cubicBezTo>
                      <a:pt x="117" y="13"/>
                      <a:pt x="117" y="13"/>
                      <a:pt x="117" y="13"/>
                    </a:cubicBezTo>
                    <a:cubicBezTo>
                      <a:pt x="117" y="13"/>
                      <a:pt x="117" y="13"/>
                      <a:pt x="117" y="13"/>
                    </a:cubicBezTo>
                    <a:cubicBezTo>
                      <a:pt x="113" y="10"/>
                      <a:pt x="110" y="7"/>
                      <a:pt x="109" y="4"/>
                    </a:cubicBezTo>
                    <a:cubicBezTo>
                      <a:pt x="109" y="4"/>
                      <a:pt x="109" y="3"/>
                      <a:pt x="109" y="3"/>
                    </a:cubicBezTo>
                    <a:cubicBezTo>
                      <a:pt x="109" y="3"/>
                      <a:pt x="108" y="2"/>
                      <a:pt x="108" y="2"/>
                    </a:cubicBezTo>
                    <a:cubicBezTo>
                      <a:pt x="108" y="2"/>
                      <a:pt x="108" y="2"/>
                      <a:pt x="108" y="2"/>
                    </a:cubicBezTo>
                    <a:cubicBezTo>
                      <a:pt x="107" y="1"/>
                      <a:pt x="106" y="0"/>
                      <a:pt x="106" y="0"/>
                    </a:cubicBezTo>
                    <a:cubicBezTo>
                      <a:pt x="102" y="0"/>
                      <a:pt x="102" y="0"/>
                      <a:pt x="102" y="0"/>
                    </a:cubicBezTo>
                    <a:cubicBezTo>
                      <a:pt x="102" y="1"/>
                      <a:pt x="101" y="4"/>
                      <a:pt x="100" y="6"/>
                    </a:cubicBezTo>
                    <a:cubicBezTo>
                      <a:pt x="100" y="6"/>
                      <a:pt x="99" y="6"/>
                      <a:pt x="99" y="6"/>
                    </a:cubicBezTo>
                    <a:cubicBezTo>
                      <a:pt x="99" y="6"/>
                      <a:pt x="99" y="7"/>
                      <a:pt x="99" y="7"/>
                    </a:cubicBezTo>
                    <a:cubicBezTo>
                      <a:pt x="99" y="7"/>
                      <a:pt x="98" y="7"/>
                      <a:pt x="98" y="7"/>
                    </a:cubicBezTo>
                    <a:cubicBezTo>
                      <a:pt x="98" y="8"/>
                      <a:pt x="98" y="8"/>
                      <a:pt x="97" y="8"/>
                    </a:cubicBezTo>
                    <a:cubicBezTo>
                      <a:pt x="97" y="8"/>
                      <a:pt x="97" y="8"/>
                      <a:pt x="97" y="8"/>
                    </a:cubicBezTo>
                    <a:cubicBezTo>
                      <a:pt x="97" y="8"/>
                      <a:pt x="97" y="8"/>
                      <a:pt x="97" y="8"/>
                    </a:cubicBezTo>
                    <a:cubicBezTo>
                      <a:pt x="97" y="8"/>
                      <a:pt x="96" y="9"/>
                      <a:pt x="94" y="9"/>
                    </a:cubicBezTo>
                    <a:cubicBezTo>
                      <a:pt x="92" y="10"/>
                      <a:pt x="88" y="11"/>
                      <a:pt x="86" y="12"/>
                    </a:cubicBezTo>
                    <a:cubicBezTo>
                      <a:pt x="84" y="14"/>
                      <a:pt x="80" y="13"/>
                      <a:pt x="76" y="11"/>
                    </a:cubicBezTo>
                    <a:cubicBezTo>
                      <a:pt x="74" y="10"/>
                      <a:pt x="71" y="10"/>
                      <a:pt x="69" y="10"/>
                    </a:cubicBezTo>
                    <a:cubicBezTo>
                      <a:pt x="66" y="10"/>
                      <a:pt x="64" y="12"/>
                      <a:pt x="64" y="13"/>
                    </a:cubicBezTo>
                    <a:cubicBezTo>
                      <a:pt x="63" y="14"/>
                      <a:pt x="64" y="14"/>
                      <a:pt x="64" y="14"/>
                    </a:cubicBezTo>
                    <a:cubicBezTo>
                      <a:pt x="66" y="15"/>
                      <a:pt x="66" y="23"/>
                      <a:pt x="66" y="25"/>
                    </a:cubicBezTo>
                    <a:cubicBezTo>
                      <a:pt x="67" y="29"/>
                      <a:pt x="69" y="35"/>
                      <a:pt x="71" y="35"/>
                    </a:cubicBezTo>
                    <a:cubicBezTo>
                      <a:pt x="72" y="35"/>
                      <a:pt x="72" y="35"/>
                      <a:pt x="73" y="35"/>
                    </a:cubicBezTo>
                    <a:cubicBezTo>
                      <a:pt x="76" y="35"/>
                      <a:pt x="79" y="37"/>
                      <a:pt x="79" y="40"/>
                    </a:cubicBezTo>
                    <a:cubicBezTo>
                      <a:pt x="79" y="40"/>
                      <a:pt x="79" y="42"/>
                      <a:pt x="77" y="42"/>
                    </a:cubicBezTo>
                    <a:cubicBezTo>
                      <a:pt x="77" y="42"/>
                      <a:pt x="76" y="42"/>
                      <a:pt x="76" y="42"/>
                    </a:cubicBezTo>
                    <a:cubicBezTo>
                      <a:pt x="74" y="44"/>
                      <a:pt x="73" y="47"/>
                      <a:pt x="72" y="50"/>
                    </a:cubicBezTo>
                    <a:cubicBezTo>
                      <a:pt x="72" y="51"/>
                      <a:pt x="72" y="52"/>
                      <a:pt x="72" y="53"/>
                    </a:cubicBezTo>
                    <a:cubicBezTo>
                      <a:pt x="72" y="55"/>
                      <a:pt x="72" y="58"/>
                      <a:pt x="69" y="59"/>
                    </a:cubicBezTo>
                    <a:cubicBezTo>
                      <a:pt x="67" y="59"/>
                      <a:pt x="65" y="60"/>
                      <a:pt x="65" y="64"/>
                    </a:cubicBezTo>
                    <a:cubicBezTo>
                      <a:pt x="65" y="68"/>
                      <a:pt x="61" y="69"/>
                      <a:pt x="60" y="69"/>
                    </a:cubicBezTo>
                    <a:cubicBezTo>
                      <a:pt x="59" y="69"/>
                      <a:pt x="58" y="70"/>
                      <a:pt x="58" y="70"/>
                    </a:cubicBezTo>
                    <a:cubicBezTo>
                      <a:pt x="58" y="71"/>
                      <a:pt x="57" y="72"/>
                      <a:pt x="56" y="74"/>
                    </a:cubicBezTo>
                    <a:cubicBezTo>
                      <a:pt x="55" y="78"/>
                      <a:pt x="54" y="81"/>
                      <a:pt x="53" y="82"/>
                    </a:cubicBezTo>
                    <a:cubicBezTo>
                      <a:pt x="53" y="83"/>
                      <a:pt x="51" y="83"/>
                      <a:pt x="50" y="84"/>
                    </a:cubicBezTo>
                    <a:cubicBezTo>
                      <a:pt x="48" y="84"/>
                      <a:pt x="44" y="85"/>
                      <a:pt x="44" y="87"/>
                    </a:cubicBezTo>
                    <a:cubicBezTo>
                      <a:pt x="44" y="88"/>
                      <a:pt x="44" y="89"/>
                      <a:pt x="44" y="89"/>
                    </a:cubicBezTo>
                    <a:cubicBezTo>
                      <a:pt x="44" y="89"/>
                      <a:pt x="44" y="89"/>
                      <a:pt x="44" y="89"/>
                    </a:cubicBezTo>
                    <a:cubicBezTo>
                      <a:pt x="43" y="92"/>
                      <a:pt x="40" y="96"/>
                      <a:pt x="38" y="97"/>
                    </a:cubicBezTo>
                    <a:cubicBezTo>
                      <a:pt x="38" y="97"/>
                      <a:pt x="38" y="97"/>
                      <a:pt x="38" y="97"/>
                    </a:cubicBezTo>
                    <a:cubicBezTo>
                      <a:pt x="38" y="97"/>
                      <a:pt x="37" y="97"/>
                      <a:pt x="37" y="97"/>
                    </a:cubicBezTo>
                    <a:cubicBezTo>
                      <a:pt x="37" y="97"/>
                      <a:pt x="37" y="97"/>
                      <a:pt x="37" y="97"/>
                    </a:cubicBezTo>
                    <a:cubicBezTo>
                      <a:pt x="36" y="97"/>
                      <a:pt x="36" y="97"/>
                      <a:pt x="35" y="96"/>
                    </a:cubicBezTo>
                    <a:cubicBezTo>
                      <a:pt x="34" y="96"/>
                      <a:pt x="33" y="96"/>
                      <a:pt x="32" y="96"/>
                    </a:cubicBezTo>
                    <a:cubicBezTo>
                      <a:pt x="31" y="96"/>
                      <a:pt x="30" y="96"/>
                      <a:pt x="30" y="97"/>
                    </a:cubicBezTo>
                    <a:cubicBezTo>
                      <a:pt x="30" y="98"/>
                      <a:pt x="29" y="98"/>
                      <a:pt x="28" y="98"/>
                    </a:cubicBezTo>
                    <a:cubicBezTo>
                      <a:pt x="27" y="98"/>
                      <a:pt x="25" y="97"/>
                      <a:pt x="24" y="97"/>
                    </a:cubicBezTo>
                    <a:cubicBezTo>
                      <a:pt x="23" y="97"/>
                      <a:pt x="22" y="96"/>
                      <a:pt x="22" y="96"/>
                    </a:cubicBezTo>
                    <a:cubicBezTo>
                      <a:pt x="21" y="96"/>
                      <a:pt x="21" y="97"/>
                      <a:pt x="21" y="97"/>
                    </a:cubicBezTo>
                    <a:cubicBezTo>
                      <a:pt x="19" y="99"/>
                      <a:pt x="13" y="103"/>
                      <a:pt x="13" y="106"/>
                    </a:cubicBezTo>
                    <a:cubicBezTo>
                      <a:pt x="13" y="107"/>
                      <a:pt x="15" y="108"/>
                      <a:pt x="16" y="109"/>
                    </a:cubicBezTo>
                    <a:cubicBezTo>
                      <a:pt x="18" y="110"/>
                      <a:pt x="21" y="111"/>
                      <a:pt x="21" y="114"/>
                    </a:cubicBezTo>
                    <a:cubicBezTo>
                      <a:pt x="20" y="118"/>
                      <a:pt x="23" y="123"/>
                      <a:pt x="25" y="125"/>
                    </a:cubicBezTo>
                    <a:cubicBezTo>
                      <a:pt x="27" y="127"/>
                      <a:pt x="32" y="133"/>
                      <a:pt x="29" y="136"/>
                    </a:cubicBezTo>
                    <a:cubicBezTo>
                      <a:pt x="28" y="138"/>
                      <a:pt x="26" y="139"/>
                      <a:pt x="23" y="139"/>
                    </a:cubicBezTo>
                    <a:cubicBezTo>
                      <a:pt x="22" y="139"/>
                      <a:pt x="21" y="139"/>
                      <a:pt x="20" y="139"/>
                    </a:cubicBezTo>
                    <a:cubicBezTo>
                      <a:pt x="18" y="139"/>
                      <a:pt x="18" y="139"/>
                      <a:pt x="17" y="139"/>
                    </a:cubicBezTo>
                    <a:cubicBezTo>
                      <a:pt x="16" y="140"/>
                      <a:pt x="15" y="140"/>
                      <a:pt x="13" y="140"/>
                    </a:cubicBezTo>
                    <a:cubicBezTo>
                      <a:pt x="12" y="140"/>
                      <a:pt x="11" y="140"/>
                      <a:pt x="9" y="140"/>
                    </a:cubicBezTo>
                    <a:cubicBezTo>
                      <a:pt x="8" y="139"/>
                      <a:pt x="8" y="139"/>
                      <a:pt x="7" y="139"/>
                    </a:cubicBezTo>
                    <a:cubicBezTo>
                      <a:pt x="4" y="139"/>
                      <a:pt x="3" y="141"/>
                      <a:pt x="2" y="144"/>
                    </a:cubicBezTo>
                    <a:cubicBezTo>
                      <a:pt x="1" y="144"/>
                      <a:pt x="1" y="145"/>
                      <a:pt x="0" y="146"/>
                    </a:cubicBezTo>
                    <a:cubicBezTo>
                      <a:pt x="0" y="146"/>
                      <a:pt x="0" y="146"/>
                      <a:pt x="0" y="146"/>
                    </a:cubicBezTo>
                    <a:cubicBezTo>
                      <a:pt x="1" y="147"/>
                      <a:pt x="2" y="148"/>
                      <a:pt x="2" y="149"/>
                    </a:cubicBezTo>
                    <a:cubicBezTo>
                      <a:pt x="4" y="152"/>
                      <a:pt x="6" y="154"/>
                      <a:pt x="9" y="155"/>
                    </a:cubicBezTo>
                    <a:cubicBezTo>
                      <a:pt x="12" y="156"/>
                      <a:pt x="15" y="155"/>
                      <a:pt x="17" y="155"/>
                    </a:cubicBezTo>
                    <a:cubicBezTo>
                      <a:pt x="18" y="154"/>
                      <a:pt x="19" y="154"/>
                      <a:pt x="20" y="154"/>
                    </a:cubicBezTo>
                    <a:cubicBezTo>
                      <a:pt x="21" y="154"/>
                      <a:pt x="22" y="154"/>
                      <a:pt x="22" y="157"/>
                    </a:cubicBezTo>
                    <a:cubicBezTo>
                      <a:pt x="22" y="161"/>
                      <a:pt x="15" y="161"/>
                      <a:pt x="10" y="162"/>
                    </a:cubicBezTo>
                    <a:cubicBezTo>
                      <a:pt x="9" y="162"/>
                      <a:pt x="7" y="162"/>
                      <a:pt x="7" y="162"/>
                    </a:cubicBezTo>
                    <a:cubicBezTo>
                      <a:pt x="9" y="166"/>
                      <a:pt x="21" y="181"/>
                      <a:pt x="28" y="181"/>
                    </a:cubicBezTo>
                    <a:cubicBezTo>
                      <a:pt x="29" y="181"/>
                      <a:pt x="29" y="181"/>
                      <a:pt x="29" y="181"/>
                    </a:cubicBezTo>
                    <a:cubicBezTo>
                      <a:pt x="35" y="180"/>
                      <a:pt x="39" y="175"/>
                      <a:pt x="40" y="172"/>
                    </a:cubicBezTo>
                    <a:cubicBezTo>
                      <a:pt x="41" y="171"/>
                      <a:pt x="41" y="171"/>
                      <a:pt x="41" y="171"/>
                    </a:cubicBezTo>
                    <a:cubicBezTo>
                      <a:pt x="40" y="170"/>
                      <a:pt x="39" y="169"/>
                      <a:pt x="40" y="167"/>
                    </a:cubicBezTo>
                    <a:cubicBezTo>
                      <a:pt x="40" y="165"/>
                      <a:pt x="42" y="163"/>
                      <a:pt x="44" y="163"/>
                    </a:cubicBezTo>
                    <a:cubicBezTo>
                      <a:pt x="45" y="163"/>
                      <a:pt x="45" y="163"/>
                      <a:pt x="45" y="163"/>
                    </a:cubicBezTo>
                    <a:cubicBezTo>
                      <a:pt x="47" y="164"/>
                      <a:pt x="47" y="166"/>
                      <a:pt x="47" y="169"/>
                    </a:cubicBezTo>
                    <a:cubicBezTo>
                      <a:pt x="47" y="171"/>
                      <a:pt x="47" y="174"/>
                      <a:pt x="48" y="175"/>
                    </a:cubicBezTo>
                    <a:cubicBezTo>
                      <a:pt x="51" y="177"/>
                      <a:pt x="50" y="182"/>
                      <a:pt x="49" y="186"/>
                    </a:cubicBezTo>
                    <a:cubicBezTo>
                      <a:pt x="48" y="189"/>
                      <a:pt x="49" y="194"/>
                      <a:pt x="50" y="199"/>
                    </a:cubicBezTo>
                    <a:cubicBezTo>
                      <a:pt x="50" y="201"/>
                      <a:pt x="51" y="203"/>
                      <a:pt x="51" y="205"/>
                    </a:cubicBezTo>
                    <a:cubicBezTo>
                      <a:pt x="51" y="207"/>
                      <a:pt x="52" y="210"/>
                      <a:pt x="53" y="214"/>
                    </a:cubicBezTo>
                    <a:cubicBezTo>
                      <a:pt x="54" y="217"/>
                      <a:pt x="55" y="221"/>
                      <a:pt x="56" y="225"/>
                    </a:cubicBezTo>
                    <a:cubicBezTo>
                      <a:pt x="57" y="233"/>
                      <a:pt x="62" y="247"/>
                      <a:pt x="66" y="255"/>
                    </a:cubicBezTo>
                    <a:cubicBezTo>
                      <a:pt x="69" y="259"/>
                      <a:pt x="71" y="266"/>
                      <a:pt x="72" y="272"/>
                    </a:cubicBezTo>
                    <a:cubicBezTo>
                      <a:pt x="74" y="277"/>
                      <a:pt x="76" y="282"/>
                      <a:pt x="77" y="284"/>
                    </a:cubicBezTo>
                    <a:cubicBezTo>
                      <a:pt x="80" y="288"/>
                      <a:pt x="88" y="300"/>
                      <a:pt x="88" y="308"/>
                    </a:cubicBezTo>
                    <a:cubicBezTo>
                      <a:pt x="88" y="315"/>
                      <a:pt x="96" y="326"/>
                      <a:pt x="99" y="328"/>
                    </a:cubicBezTo>
                    <a:cubicBezTo>
                      <a:pt x="101" y="329"/>
                      <a:pt x="106" y="325"/>
                      <a:pt x="108" y="321"/>
                    </a:cubicBezTo>
                    <a:cubicBezTo>
                      <a:pt x="108" y="318"/>
                      <a:pt x="111" y="317"/>
                      <a:pt x="114" y="315"/>
                    </a:cubicBezTo>
                    <a:cubicBezTo>
                      <a:pt x="116" y="314"/>
                      <a:pt x="118" y="312"/>
                      <a:pt x="118" y="311"/>
                    </a:cubicBezTo>
                    <a:cubicBezTo>
                      <a:pt x="119" y="307"/>
                      <a:pt x="119" y="303"/>
                      <a:pt x="123" y="302"/>
                    </a:cubicBezTo>
                    <a:cubicBezTo>
                      <a:pt x="125" y="302"/>
                      <a:pt x="125" y="300"/>
                      <a:pt x="125" y="295"/>
                    </a:cubicBezTo>
                    <a:cubicBezTo>
                      <a:pt x="125" y="291"/>
                      <a:pt x="126" y="284"/>
                      <a:pt x="129" y="280"/>
                    </a:cubicBezTo>
                    <a:cubicBezTo>
                      <a:pt x="132" y="277"/>
                      <a:pt x="132" y="267"/>
                      <a:pt x="131" y="263"/>
                    </a:cubicBezTo>
                    <a:cubicBezTo>
                      <a:pt x="129" y="258"/>
                      <a:pt x="130" y="252"/>
                      <a:pt x="131" y="248"/>
                    </a:cubicBezTo>
                    <a:cubicBezTo>
                      <a:pt x="132" y="247"/>
                      <a:pt x="132" y="245"/>
                      <a:pt x="132" y="244"/>
                    </a:cubicBezTo>
                    <a:cubicBezTo>
                      <a:pt x="133" y="241"/>
                      <a:pt x="133" y="238"/>
                      <a:pt x="136" y="238"/>
                    </a:cubicBezTo>
                    <a:cubicBezTo>
                      <a:pt x="139" y="238"/>
                      <a:pt x="144" y="235"/>
                      <a:pt x="147" y="231"/>
                    </a:cubicBezTo>
                    <a:cubicBezTo>
                      <a:pt x="149" y="228"/>
                      <a:pt x="155" y="224"/>
                      <a:pt x="159" y="220"/>
                    </a:cubicBezTo>
                    <a:cubicBezTo>
                      <a:pt x="161" y="219"/>
                      <a:pt x="163" y="218"/>
                      <a:pt x="164" y="21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24" name="Freeform 221">
                <a:extLst>
                  <a:ext uri="{FF2B5EF4-FFF2-40B4-BE49-F238E27FC236}">
                    <a16:creationId xmlns:a16="http://schemas.microsoft.com/office/drawing/2014/main" id="{016286AE-DA19-4753-8033-C8514B5A8E24}"/>
                  </a:ext>
                </a:extLst>
              </p:cNvPr>
              <p:cNvSpPr>
                <a:spLocks/>
              </p:cNvSpPr>
              <p:nvPr/>
            </p:nvSpPr>
            <p:spPr bwMode="auto">
              <a:xfrm>
                <a:off x="8836201" y="4120578"/>
                <a:ext cx="200668" cy="241849"/>
              </a:xfrm>
              <a:custGeom>
                <a:avLst/>
                <a:gdLst>
                  <a:gd name="T0" fmla="*/ 0 w 80"/>
                  <a:gd name="T1" fmla="*/ 21 h 98"/>
                  <a:gd name="T2" fmla="*/ 2 w 80"/>
                  <a:gd name="T3" fmla="*/ 26 h 98"/>
                  <a:gd name="T4" fmla="*/ 3 w 80"/>
                  <a:gd name="T5" fmla="*/ 32 h 98"/>
                  <a:gd name="T6" fmla="*/ 6 w 80"/>
                  <a:gd name="T7" fmla="*/ 31 h 98"/>
                  <a:gd name="T8" fmla="*/ 10 w 80"/>
                  <a:gd name="T9" fmla="*/ 42 h 98"/>
                  <a:gd name="T10" fmla="*/ 7 w 80"/>
                  <a:gd name="T11" fmla="*/ 51 h 98"/>
                  <a:gd name="T12" fmla="*/ 7 w 80"/>
                  <a:gd name="T13" fmla="*/ 56 h 98"/>
                  <a:gd name="T14" fmla="*/ 15 w 80"/>
                  <a:gd name="T15" fmla="*/ 50 h 98"/>
                  <a:gd name="T16" fmla="*/ 26 w 80"/>
                  <a:gd name="T17" fmla="*/ 51 h 98"/>
                  <a:gd name="T18" fmla="*/ 36 w 80"/>
                  <a:gd name="T19" fmla="*/ 46 h 98"/>
                  <a:gd name="T20" fmla="*/ 43 w 80"/>
                  <a:gd name="T21" fmla="*/ 49 h 98"/>
                  <a:gd name="T22" fmla="*/ 51 w 80"/>
                  <a:gd name="T23" fmla="*/ 64 h 98"/>
                  <a:gd name="T24" fmla="*/ 59 w 80"/>
                  <a:gd name="T25" fmla="*/ 82 h 98"/>
                  <a:gd name="T26" fmla="*/ 60 w 80"/>
                  <a:gd name="T27" fmla="*/ 88 h 98"/>
                  <a:gd name="T28" fmla="*/ 60 w 80"/>
                  <a:gd name="T29" fmla="*/ 90 h 98"/>
                  <a:gd name="T30" fmla="*/ 59 w 80"/>
                  <a:gd name="T31" fmla="*/ 92 h 98"/>
                  <a:gd name="T32" fmla="*/ 58 w 80"/>
                  <a:gd name="T33" fmla="*/ 94 h 98"/>
                  <a:gd name="T34" fmla="*/ 60 w 80"/>
                  <a:gd name="T35" fmla="*/ 95 h 98"/>
                  <a:gd name="T36" fmla="*/ 62 w 80"/>
                  <a:gd name="T37" fmla="*/ 98 h 98"/>
                  <a:gd name="T38" fmla="*/ 63 w 80"/>
                  <a:gd name="T39" fmla="*/ 97 h 98"/>
                  <a:gd name="T40" fmla="*/ 64 w 80"/>
                  <a:gd name="T41" fmla="*/ 95 h 98"/>
                  <a:gd name="T42" fmla="*/ 73 w 80"/>
                  <a:gd name="T43" fmla="*/ 92 h 98"/>
                  <a:gd name="T44" fmla="*/ 76 w 80"/>
                  <a:gd name="T45" fmla="*/ 92 h 98"/>
                  <a:gd name="T46" fmla="*/ 77 w 80"/>
                  <a:gd name="T47" fmla="*/ 92 h 98"/>
                  <a:gd name="T48" fmla="*/ 78 w 80"/>
                  <a:gd name="T49" fmla="*/ 91 h 98"/>
                  <a:gd name="T50" fmla="*/ 79 w 80"/>
                  <a:gd name="T51" fmla="*/ 90 h 98"/>
                  <a:gd name="T52" fmla="*/ 80 w 80"/>
                  <a:gd name="T53" fmla="*/ 83 h 98"/>
                  <a:gd name="T54" fmla="*/ 78 w 80"/>
                  <a:gd name="T55" fmla="*/ 76 h 98"/>
                  <a:gd name="T56" fmla="*/ 68 w 80"/>
                  <a:gd name="T57" fmla="*/ 67 h 98"/>
                  <a:gd name="T58" fmla="*/ 59 w 80"/>
                  <a:gd name="T59" fmla="*/ 55 h 98"/>
                  <a:gd name="T60" fmla="*/ 53 w 80"/>
                  <a:gd name="T61" fmla="*/ 44 h 98"/>
                  <a:gd name="T62" fmla="*/ 41 w 80"/>
                  <a:gd name="T63" fmla="*/ 33 h 98"/>
                  <a:gd name="T64" fmla="*/ 50 w 80"/>
                  <a:gd name="T65" fmla="*/ 29 h 98"/>
                  <a:gd name="T66" fmla="*/ 46 w 80"/>
                  <a:gd name="T67" fmla="*/ 20 h 98"/>
                  <a:gd name="T68" fmla="*/ 40 w 80"/>
                  <a:gd name="T69" fmla="*/ 19 h 98"/>
                  <a:gd name="T70" fmla="*/ 38 w 80"/>
                  <a:gd name="T71" fmla="*/ 19 h 98"/>
                  <a:gd name="T72" fmla="*/ 36 w 80"/>
                  <a:gd name="T73" fmla="*/ 19 h 98"/>
                  <a:gd name="T74" fmla="*/ 34 w 80"/>
                  <a:gd name="T75" fmla="*/ 18 h 98"/>
                  <a:gd name="T76" fmla="*/ 32 w 80"/>
                  <a:gd name="T77" fmla="*/ 18 h 98"/>
                  <a:gd name="T78" fmla="*/ 31 w 80"/>
                  <a:gd name="T79" fmla="*/ 17 h 98"/>
                  <a:gd name="T80" fmla="*/ 30 w 80"/>
                  <a:gd name="T81" fmla="*/ 16 h 98"/>
                  <a:gd name="T82" fmla="*/ 29 w 80"/>
                  <a:gd name="T83" fmla="*/ 14 h 98"/>
                  <a:gd name="T84" fmla="*/ 26 w 80"/>
                  <a:gd name="T85" fmla="*/ 9 h 98"/>
                  <a:gd name="T86" fmla="*/ 20 w 80"/>
                  <a:gd name="T87" fmla="*/ 0 h 98"/>
                  <a:gd name="T88" fmla="*/ 16 w 80"/>
                  <a:gd name="T89" fmla="*/ 0 h 98"/>
                  <a:gd name="T90" fmla="*/ 15 w 80"/>
                  <a:gd name="T91" fmla="*/ 2 h 98"/>
                  <a:gd name="T92" fmla="*/ 15 w 80"/>
                  <a:gd name="T93" fmla="*/ 4 h 98"/>
                  <a:gd name="T94" fmla="*/ 13 w 80"/>
                  <a:gd name="T95" fmla="*/ 14 h 98"/>
                  <a:gd name="T96" fmla="*/ 8 w 80"/>
                  <a:gd name="T97" fmla="*/ 9 h 98"/>
                  <a:gd name="T98" fmla="*/ 4 w 80"/>
                  <a:gd name="T99" fmla="*/ 15 h 98"/>
                  <a:gd name="T100" fmla="*/ 4 w 80"/>
                  <a:gd name="T101" fmla="*/ 16 h 98"/>
                  <a:gd name="T102" fmla="*/ 3 w 80"/>
                  <a:gd name="T103" fmla="*/ 17 h 98"/>
                  <a:gd name="T104" fmla="*/ 3 w 80"/>
                  <a:gd name="T105" fmla="*/ 19 h 98"/>
                  <a:gd name="T106" fmla="*/ 2 w 80"/>
                  <a:gd name="T107" fmla="*/ 20 h 98"/>
                  <a:gd name="T108" fmla="*/ 1 w 80"/>
                  <a:gd name="T109" fmla="*/ 20 h 98"/>
                  <a:gd name="T110" fmla="*/ 0 w 80"/>
                  <a:gd name="T111" fmla="*/ 2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 h="98">
                    <a:moveTo>
                      <a:pt x="0" y="21"/>
                    </a:moveTo>
                    <a:cubicBezTo>
                      <a:pt x="0" y="21"/>
                      <a:pt x="0" y="21"/>
                      <a:pt x="0" y="21"/>
                    </a:cubicBezTo>
                    <a:cubicBezTo>
                      <a:pt x="1" y="22"/>
                      <a:pt x="1" y="22"/>
                      <a:pt x="1" y="22"/>
                    </a:cubicBezTo>
                    <a:cubicBezTo>
                      <a:pt x="2" y="23"/>
                      <a:pt x="2" y="24"/>
                      <a:pt x="2" y="26"/>
                    </a:cubicBezTo>
                    <a:cubicBezTo>
                      <a:pt x="2" y="28"/>
                      <a:pt x="1" y="29"/>
                      <a:pt x="2" y="31"/>
                    </a:cubicBezTo>
                    <a:cubicBezTo>
                      <a:pt x="2" y="32"/>
                      <a:pt x="3" y="32"/>
                      <a:pt x="3" y="32"/>
                    </a:cubicBezTo>
                    <a:cubicBezTo>
                      <a:pt x="4" y="32"/>
                      <a:pt x="4" y="32"/>
                      <a:pt x="5" y="31"/>
                    </a:cubicBezTo>
                    <a:cubicBezTo>
                      <a:pt x="5" y="31"/>
                      <a:pt x="6" y="31"/>
                      <a:pt x="6" y="31"/>
                    </a:cubicBezTo>
                    <a:cubicBezTo>
                      <a:pt x="8" y="31"/>
                      <a:pt x="9" y="32"/>
                      <a:pt x="10" y="34"/>
                    </a:cubicBezTo>
                    <a:cubicBezTo>
                      <a:pt x="11" y="37"/>
                      <a:pt x="10" y="39"/>
                      <a:pt x="10" y="42"/>
                    </a:cubicBezTo>
                    <a:cubicBezTo>
                      <a:pt x="9" y="43"/>
                      <a:pt x="9" y="45"/>
                      <a:pt x="9" y="46"/>
                    </a:cubicBezTo>
                    <a:cubicBezTo>
                      <a:pt x="9" y="49"/>
                      <a:pt x="8" y="50"/>
                      <a:pt x="7" y="51"/>
                    </a:cubicBezTo>
                    <a:cubicBezTo>
                      <a:pt x="6" y="52"/>
                      <a:pt x="6" y="53"/>
                      <a:pt x="6" y="55"/>
                    </a:cubicBezTo>
                    <a:cubicBezTo>
                      <a:pt x="6" y="56"/>
                      <a:pt x="7" y="56"/>
                      <a:pt x="7" y="56"/>
                    </a:cubicBezTo>
                    <a:cubicBezTo>
                      <a:pt x="8" y="56"/>
                      <a:pt x="11" y="54"/>
                      <a:pt x="13" y="52"/>
                    </a:cubicBezTo>
                    <a:cubicBezTo>
                      <a:pt x="13" y="51"/>
                      <a:pt x="14" y="51"/>
                      <a:pt x="15" y="50"/>
                    </a:cubicBezTo>
                    <a:cubicBezTo>
                      <a:pt x="18" y="48"/>
                      <a:pt x="22" y="48"/>
                      <a:pt x="24" y="50"/>
                    </a:cubicBezTo>
                    <a:cubicBezTo>
                      <a:pt x="25" y="51"/>
                      <a:pt x="25" y="51"/>
                      <a:pt x="26" y="51"/>
                    </a:cubicBezTo>
                    <a:cubicBezTo>
                      <a:pt x="27" y="51"/>
                      <a:pt x="29" y="50"/>
                      <a:pt x="30" y="48"/>
                    </a:cubicBezTo>
                    <a:cubicBezTo>
                      <a:pt x="30" y="46"/>
                      <a:pt x="34" y="46"/>
                      <a:pt x="36" y="46"/>
                    </a:cubicBezTo>
                    <a:cubicBezTo>
                      <a:pt x="39" y="46"/>
                      <a:pt x="41" y="46"/>
                      <a:pt x="42" y="48"/>
                    </a:cubicBezTo>
                    <a:cubicBezTo>
                      <a:pt x="43" y="49"/>
                      <a:pt x="43" y="49"/>
                      <a:pt x="43" y="49"/>
                    </a:cubicBezTo>
                    <a:cubicBezTo>
                      <a:pt x="45" y="52"/>
                      <a:pt x="47" y="54"/>
                      <a:pt x="50" y="56"/>
                    </a:cubicBezTo>
                    <a:cubicBezTo>
                      <a:pt x="52" y="57"/>
                      <a:pt x="52" y="61"/>
                      <a:pt x="51" y="64"/>
                    </a:cubicBezTo>
                    <a:cubicBezTo>
                      <a:pt x="50" y="66"/>
                      <a:pt x="50" y="69"/>
                      <a:pt x="51" y="69"/>
                    </a:cubicBezTo>
                    <a:cubicBezTo>
                      <a:pt x="54" y="70"/>
                      <a:pt x="60" y="76"/>
                      <a:pt x="59" y="82"/>
                    </a:cubicBezTo>
                    <a:cubicBezTo>
                      <a:pt x="59" y="84"/>
                      <a:pt x="59" y="85"/>
                      <a:pt x="59" y="86"/>
                    </a:cubicBezTo>
                    <a:cubicBezTo>
                      <a:pt x="59" y="87"/>
                      <a:pt x="60" y="88"/>
                      <a:pt x="60" y="88"/>
                    </a:cubicBezTo>
                    <a:cubicBezTo>
                      <a:pt x="60" y="88"/>
                      <a:pt x="60" y="88"/>
                      <a:pt x="60" y="88"/>
                    </a:cubicBezTo>
                    <a:cubicBezTo>
                      <a:pt x="60" y="89"/>
                      <a:pt x="60" y="90"/>
                      <a:pt x="60" y="90"/>
                    </a:cubicBezTo>
                    <a:cubicBezTo>
                      <a:pt x="60" y="90"/>
                      <a:pt x="60" y="90"/>
                      <a:pt x="60" y="90"/>
                    </a:cubicBezTo>
                    <a:cubicBezTo>
                      <a:pt x="60" y="91"/>
                      <a:pt x="59" y="92"/>
                      <a:pt x="59" y="92"/>
                    </a:cubicBezTo>
                    <a:cubicBezTo>
                      <a:pt x="59" y="92"/>
                      <a:pt x="59" y="92"/>
                      <a:pt x="59" y="93"/>
                    </a:cubicBezTo>
                    <a:cubicBezTo>
                      <a:pt x="59" y="93"/>
                      <a:pt x="59" y="94"/>
                      <a:pt x="58" y="94"/>
                    </a:cubicBezTo>
                    <a:cubicBezTo>
                      <a:pt x="58" y="94"/>
                      <a:pt x="58" y="94"/>
                      <a:pt x="58" y="94"/>
                    </a:cubicBezTo>
                    <a:cubicBezTo>
                      <a:pt x="59" y="95"/>
                      <a:pt x="59" y="95"/>
                      <a:pt x="60" y="95"/>
                    </a:cubicBezTo>
                    <a:cubicBezTo>
                      <a:pt x="61" y="95"/>
                      <a:pt x="62" y="96"/>
                      <a:pt x="62" y="97"/>
                    </a:cubicBezTo>
                    <a:cubicBezTo>
                      <a:pt x="62" y="97"/>
                      <a:pt x="62" y="97"/>
                      <a:pt x="62" y="98"/>
                    </a:cubicBezTo>
                    <a:cubicBezTo>
                      <a:pt x="63" y="98"/>
                      <a:pt x="63" y="97"/>
                      <a:pt x="63" y="97"/>
                    </a:cubicBezTo>
                    <a:cubicBezTo>
                      <a:pt x="63" y="97"/>
                      <a:pt x="63" y="97"/>
                      <a:pt x="63" y="97"/>
                    </a:cubicBezTo>
                    <a:cubicBezTo>
                      <a:pt x="63" y="97"/>
                      <a:pt x="64" y="96"/>
                      <a:pt x="64" y="96"/>
                    </a:cubicBezTo>
                    <a:cubicBezTo>
                      <a:pt x="64" y="96"/>
                      <a:pt x="64" y="95"/>
                      <a:pt x="64" y="95"/>
                    </a:cubicBezTo>
                    <a:cubicBezTo>
                      <a:pt x="64" y="92"/>
                      <a:pt x="66" y="91"/>
                      <a:pt x="69" y="91"/>
                    </a:cubicBezTo>
                    <a:cubicBezTo>
                      <a:pt x="70" y="91"/>
                      <a:pt x="72" y="91"/>
                      <a:pt x="73" y="92"/>
                    </a:cubicBezTo>
                    <a:cubicBezTo>
                      <a:pt x="73" y="92"/>
                      <a:pt x="74" y="92"/>
                      <a:pt x="75" y="92"/>
                    </a:cubicBezTo>
                    <a:cubicBezTo>
                      <a:pt x="75" y="92"/>
                      <a:pt x="75" y="92"/>
                      <a:pt x="76" y="92"/>
                    </a:cubicBezTo>
                    <a:cubicBezTo>
                      <a:pt x="76" y="92"/>
                      <a:pt x="76" y="92"/>
                      <a:pt x="76" y="92"/>
                    </a:cubicBezTo>
                    <a:cubicBezTo>
                      <a:pt x="76" y="92"/>
                      <a:pt x="77" y="92"/>
                      <a:pt x="77" y="92"/>
                    </a:cubicBezTo>
                    <a:cubicBezTo>
                      <a:pt x="77" y="92"/>
                      <a:pt x="77" y="92"/>
                      <a:pt x="77" y="92"/>
                    </a:cubicBezTo>
                    <a:cubicBezTo>
                      <a:pt x="78" y="91"/>
                      <a:pt x="78" y="91"/>
                      <a:pt x="78" y="91"/>
                    </a:cubicBezTo>
                    <a:cubicBezTo>
                      <a:pt x="78" y="91"/>
                      <a:pt x="79" y="91"/>
                      <a:pt x="79" y="91"/>
                    </a:cubicBezTo>
                    <a:cubicBezTo>
                      <a:pt x="79" y="91"/>
                      <a:pt x="79" y="91"/>
                      <a:pt x="79" y="90"/>
                    </a:cubicBezTo>
                    <a:cubicBezTo>
                      <a:pt x="80" y="89"/>
                      <a:pt x="80" y="88"/>
                      <a:pt x="80" y="86"/>
                    </a:cubicBezTo>
                    <a:cubicBezTo>
                      <a:pt x="80" y="85"/>
                      <a:pt x="80" y="84"/>
                      <a:pt x="80" y="83"/>
                    </a:cubicBezTo>
                    <a:cubicBezTo>
                      <a:pt x="80" y="80"/>
                      <a:pt x="80" y="78"/>
                      <a:pt x="79" y="77"/>
                    </a:cubicBezTo>
                    <a:cubicBezTo>
                      <a:pt x="78" y="76"/>
                      <a:pt x="78" y="76"/>
                      <a:pt x="78" y="76"/>
                    </a:cubicBezTo>
                    <a:cubicBezTo>
                      <a:pt x="77" y="75"/>
                      <a:pt x="76" y="74"/>
                      <a:pt x="75" y="74"/>
                    </a:cubicBezTo>
                    <a:cubicBezTo>
                      <a:pt x="73" y="72"/>
                      <a:pt x="70" y="70"/>
                      <a:pt x="68" y="67"/>
                    </a:cubicBezTo>
                    <a:cubicBezTo>
                      <a:pt x="68" y="65"/>
                      <a:pt x="66" y="62"/>
                      <a:pt x="64" y="60"/>
                    </a:cubicBezTo>
                    <a:cubicBezTo>
                      <a:pt x="62" y="58"/>
                      <a:pt x="60" y="57"/>
                      <a:pt x="59" y="55"/>
                    </a:cubicBezTo>
                    <a:cubicBezTo>
                      <a:pt x="59" y="53"/>
                      <a:pt x="58" y="52"/>
                      <a:pt x="56" y="50"/>
                    </a:cubicBezTo>
                    <a:cubicBezTo>
                      <a:pt x="55" y="48"/>
                      <a:pt x="53" y="46"/>
                      <a:pt x="53" y="44"/>
                    </a:cubicBezTo>
                    <a:cubicBezTo>
                      <a:pt x="53" y="44"/>
                      <a:pt x="50" y="42"/>
                      <a:pt x="48" y="41"/>
                    </a:cubicBezTo>
                    <a:cubicBezTo>
                      <a:pt x="44" y="38"/>
                      <a:pt x="40" y="36"/>
                      <a:pt x="41" y="33"/>
                    </a:cubicBezTo>
                    <a:cubicBezTo>
                      <a:pt x="42" y="31"/>
                      <a:pt x="45" y="31"/>
                      <a:pt x="47" y="30"/>
                    </a:cubicBezTo>
                    <a:cubicBezTo>
                      <a:pt x="49" y="30"/>
                      <a:pt x="50" y="29"/>
                      <a:pt x="50" y="29"/>
                    </a:cubicBezTo>
                    <a:cubicBezTo>
                      <a:pt x="50" y="27"/>
                      <a:pt x="49" y="27"/>
                      <a:pt x="49" y="26"/>
                    </a:cubicBezTo>
                    <a:cubicBezTo>
                      <a:pt x="48" y="24"/>
                      <a:pt x="47" y="23"/>
                      <a:pt x="46" y="20"/>
                    </a:cubicBezTo>
                    <a:cubicBezTo>
                      <a:pt x="46" y="18"/>
                      <a:pt x="45" y="18"/>
                      <a:pt x="44" y="18"/>
                    </a:cubicBezTo>
                    <a:cubicBezTo>
                      <a:pt x="42" y="18"/>
                      <a:pt x="41" y="18"/>
                      <a:pt x="40" y="19"/>
                    </a:cubicBezTo>
                    <a:cubicBezTo>
                      <a:pt x="40" y="19"/>
                      <a:pt x="39" y="19"/>
                      <a:pt x="39" y="19"/>
                    </a:cubicBezTo>
                    <a:cubicBezTo>
                      <a:pt x="38" y="19"/>
                      <a:pt x="38" y="19"/>
                      <a:pt x="38" y="19"/>
                    </a:cubicBezTo>
                    <a:cubicBezTo>
                      <a:pt x="38" y="19"/>
                      <a:pt x="37" y="19"/>
                      <a:pt x="37" y="19"/>
                    </a:cubicBezTo>
                    <a:cubicBezTo>
                      <a:pt x="37" y="19"/>
                      <a:pt x="36" y="19"/>
                      <a:pt x="36" y="19"/>
                    </a:cubicBezTo>
                    <a:cubicBezTo>
                      <a:pt x="36" y="19"/>
                      <a:pt x="35" y="19"/>
                      <a:pt x="35" y="19"/>
                    </a:cubicBezTo>
                    <a:cubicBezTo>
                      <a:pt x="35" y="19"/>
                      <a:pt x="34" y="19"/>
                      <a:pt x="34" y="18"/>
                    </a:cubicBezTo>
                    <a:cubicBezTo>
                      <a:pt x="34" y="18"/>
                      <a:pt x="33" y="18"/>
                      <a:pt x="33" y="18"/>
                    </a:cubicBezTo>
                    <a:cubicBezTo>
                      <a:pt x="33" y="18"/>
                      <a:pt x="32" y="18"/>
                      <a:pt x="32" y="18"/>
                    </a:cubicBezTo>
                    <a:cubicBezTo>
                      <a:pt x="32" y="18"/>
                      <a:pt x="32" y="17"/>
                      <a:pt x="32" y="17"/>
                    </a:cubicBezTo>
                    <a:cubicBezTo>
                      <a:pt x="32" y="17"/>
                      <a:pt x="32" y="17"/>
                      <a:pt x="31" y="17"/>
                    </a:cubicBezTo>
                    <a:cubicBezTo>
                      <a:pt x="31" y="17"/>
                      <a:pt x="31" y="16"/>
                      <a:pt x="31" y="16"/>
                    </a:cubicBezTo>
                    <a:cubicBezTo>
                      <a:pt x="31" y="16"/>
                      <a:pt x="30" y="16"/>
                      <a:pt x="30" y="16"/>
                    </a:cubicBezTo>
                    <a:cubicBezTo>
                      <a:pt x="30" y="15"/>
                      <a:pt x="30" y="15"/>
                      <a:pt x="30" y="15"/>
                    </a:cubicBezTo>
                    <a:cubicBezTo>
                      <a:pt x="30" y="15"/>
                      <a:pt x="30" y="15"/>
                      <a:pt x="29" y="14"/>
                    </a:cubicBezTo>
                    <a:cubicBezTo>
                      <a:pt x="29" y="14"/>
                      <a:pt x="29" y="13"/>
                      <a:pt x="29" y="13"/>
                    </a:cubicBezTo>
                    <a:cubicBezTo>
                      <a:pt x="29" y="11"/>
                      <a:pt x="28" y="10"/>
                      <a:pt x="26" y="9"/>
                    </a:cubicBezTo>
                    <a:cubicBezTo>
                      <a:pt x="25" y="8"/>
                      <a:pt x="23" y="6"/>
                      <a:pt x="23" y="4"/>
                    </a:cubicBezTo>
                    <a:cubicBezTo>
                      <a:pt x="23" y="3"/>
                      <a:pt x="22" y="1"/>
                      <a:pt x="20" y="0"/>
                    </a:cubicBezTo>
                    <a:cubicBezTo>
                      <a:pt x="20" y="0"/>
                      <a:pt x="20" y="0"/>
                      <a:pt x="20" y="0"/>
                    </a:cubicBezTo>
                    <a:cubicBezTo>
                      <a:pt x="19" y="0"/>
                      <a:pt x="17" y="0"/>
                      <a:pt x="16" y="0"/>
                    </a:cubicBezTo>
                    <a:cubicBezTo>
                      <a:pt x="16" y="0"/>
                      <a:pt x="16" y="0"/>
                      <a:pt x="15" y="0"/>
                    </a:cubicBezTo>
                    <a:cubicBezTo>
                      <a:pt x="15" y="0"/>
                      <a:pt x="15" y="1"/>
                      <a:pt x="15" y="2"/>
                    </a:cubicBezTo>
                    <a:cubicBezTo>
                      <a:pt x="15" y="3"/>
                      <a:pt x="15" y="4"/>
                      <a:pt x="15" y="4"/>
                    </a:cubicBezTo>
                    <a:cubicBezTo>
                      <a:pt x="15" y="4"/>
                      <a:pt x="15" y="4"/>
                      <a:pt x="15" y="4"/>
                    </a:cubicBezTo>
                    <a:cubicBezTo>
                      <a:pt x="16" y="6"/>
                      <a:pt x="17" y="11"/>
                      <a:pt x="16" y="13"/>
                    </a:cubicBezTo>
                    <a:cubicBezTo>
                      <a:pt x="16" y="14"/>
                      <a:pt x="15" y="15"/>
                      <a:pt x="13" y="14"/>
                    </a:cubicBezTo>
                    <a:cubicBezTo>
                      <a:pt x="11" y="14"/>
                      <a:pt x="10" y="12"/>
                      <a:pt x="9" y="11"/>
                    </a:cubicBezTo>
                    <a:cubicBezTo>
                      <a:pt x="9" y="10"/>
                      <a:pt x="9" y="9"/>
                      <a:pt x="8" y="9"/>
                    </a:cubicBezTo>
                    <a:cubicBezTo>
                      <a:pt x="7" y="11"/>
                      <a:pt x="5" y="13"/>
                      <a:pt x="4" y="15"/>
                    </a:cubicBezTo>
                    <a:cubicBezTo>
                      <a:pt x="4" y="15"/>
                      <a:pt x="4" y="15"/>
                      <a:pt x="4" y="15"/>
                    </a:cubicBezTo>
                    <a:cubicBezTo>
                      <a:pt x="4" y="15"/>
                      <a:pt x="4" y="15"/>
                      <a:pt x="4" y="16"/>
                    </a:cubicBezTo>
                    <a:cubicBezTo>
                      <a:pt x="4" y="16"/>
                      <a:pt x="4" y="16"/>
                      <a:pt x="4" y="16"/>
                    </a:cubicBezTo>
                    <a:cubicBezTo>
                      <a:pt x="3" y="16"/>
                      <a:pt x="3" y="16"/>
                      <a:pt x="3" y="16"/>
                    </a:cubicBezTo>
                    <a:cubicBezTo>
                      <a:pt x="3" y="16"/>
                      <a:pt x="3" y="17"/>
                      <a:pt x="3" y="17"/>
                    </a:cubicBezTo>
                    <a:cubicBezTo>
                      <a:pt x="3" y="17"/>
                      <a:pt x="3" y="17"/>
                      <a:pt x="3" y="17"/>
                    </a:cubicBezTo>
                    <a:cubicBezTo>
                      <a:pt x="3" y="18"/>
                      <a:pt x="3" y="18"/>
                      <a:pt x="3" y="19"/>
                    </a:cubicBezTo>
                    <a:cubicBezTo>
                      <a:pt x="3" y="19"/>
                      <a:pt x="3" y="19"/>
                      <a:pt x="2" y="19"/>
                    </a:cubicBezTo>
                    <a:cubicBezTo>
                      <a:pt x="2" y="19"/>
                      <a:pt x="2" y="19"/>
                      <a:pt x="2" y="20"/>
                    </a:cubicBezTo>
                    <a:cubicBezTo>
                      <a:pt x="2" y="20"/>
                      <a:pt x="2" y="20"/>
                      <a:pt x="2" y="20"/>
                    </a:cubicBezTo>
                    <a:cubicBezTo>
                      <a:pt x="1" y="20"/>
                      <a:pt x="1" y="20"/>
                      <a:pt x="1" y="20"/>
                    </a:cubicBezTo>
                    <a:cubicBezTo>
                      <a:pt x="1" y="20"/>
                      <a:pt x="1" y="21"/>
                      <a:pt x="1" y="21"/>
                    </a:cubicBezTo>
                    <a:cubicBezTo>
                      <a:pt x="0" y="21"/>
                      <a:pt x="0" y="21"/>
                      <a:pt x="0" y="21"/>
                    </a:cubicBezTo>
                    <a:cubicBezTo>
                      <a:pt x="0" y="21"/>
                      <a:pt x="0" y="21"/>
                      <a:pt x="0" y="2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25" name="Freeform 223">
                <a:extLst>
                  <a:ext uri="{FF2B5EF4-FFF2-40B4-BE49-F238E27FC236}">
                    <a16:creationId xmlns:a16="http://schemas.microsoft.com/office/drawing/2014/main" id="{680D3724-BDEF-493C-B6B3-177F2F272C7E}"/>
                  </a:ext>
                </a:extLst>
              </p:cNvPr>
              <p:cNvSpPr>
                <a:spLocks/>
              </p:cNvSpPr>
              <p:nvPr/>
            </p:nvSpPr>
            <p:spPr bwMode="auto">
              <a:xfrm>
                <a:off x="7301995" y="3507344"/>
                <a:ext cx="128038" cy="106323"/>
              </a:xfrm>
              <a:custGeom>
                <a:avLst/>
                <a:gdLst>
                  <a:gd name="T0" fmla="*/ 13 w 51"/>
                  <a:gd name="T1" fmla="*/ 1 h 43"/>
                  <a:gd name="T2" fmla="*/ 13 w 51"/>
                  <a:gd name="T3" fmla="*/ 2 h 43"/>
                  <a:gd name="T4" fmla="*/ 13 w 51"/>
                  <a:gd name="T5" fmla="*/ 2 h 43"/>
                  <a:gd name="T6" fmla="*/ 17 w 51"/>
                  <a:gd name="T7" fmla="*/ 7 h 43"/>
                  <a:gd name="T8" fmla="*/ 12 w 51"/>
                  <a:gd name="T9" fmla="*/ 9 h 43"/>
                  <a:gd name="T10" fmla="*/ 1 w 51"/>
                  <a:gd name="T11" fmla="*/ 5 h 43"/>
                  <a:gd name="T12" fmla="*/ 0 w 51"/>
                  <a:gd name="T13" fmla="*/ 5 h 43"/>
                  <a:gd name="T14" fmla="*/ 1 w 51"/>
                  <a:gd name="T15" fmla="*/ 6 h 43"/>
                  <a:gd name="T16" fmla="*/ 4 w 51"/>
                  <a:gd name="T17" fmla="*/ 14 h 43"/>
                  <a:gd name="T18" fmla="*/ 8 w 51"/>
                  <a:gd name="T19" fmla="*/ 23 h 43"/>
                  <a:gd name="T20" fmla="*/ 15 w 51"/>
                  <a:gd name="T21" fmla="*/ 31 h 43"/>
                  <a:gd name="T22" fmla="*/ 15 w 51"/>
                  <a:gd name="T23" fmla="*/ 32 h 43"/>
                  <a:gd name="T24" fmla="*/ 15 w 51"/>
                  <a:gd name="T25" fmla="*/ 33 h 43"/>
                  <a:gd name="T26" fmla="*/ 16 w 51"/>
                  <a:gd name="T27" fmla="*/ 34 h 43"/>
                  <a:gd name="T28" fmla="*/ 24 w 51"/>
                  <a:gd name="T29" fmla="*/ 30 h 43"/>
                  <a:gd name="T30" fmla="*/ 27 w 51"/>
                  <a:gd name="T31" fmla="*/ 29 h 43"/>
                  <a:gd name="T32" fmla="*/ 30 w 51"/>
                  <a:gd name="T33" fmla="*/ 27 h 43"/>
                  <a:gd name="T34" fmla="*/ 31 w 51"/>
                  <a:gd name="T35" fmla="*/ 27 h 43"/>
                  <a:gd name="T36" fmla="*/ 32 w 51"/>
                  <a:gd name="T37" fmla="*/ 27 h 43"/>
                  <a:gd name="T38" fmla="*/ 33 w 51"/>
                  <a:gd name="T39" fmla="*/ 28 h 43"/>
                  <a:gd name="T40" fmla="*/ 33 w 51"/>
                  <a:gd name="T41" fmla="*/ 37 h 43"/>
                  <a:gd name="T42" fmla="*/ 33 w 51"/>
                  <a:gd name="T43" fmla="*/ 39 h 43"/>
                  <a:gd name="T44" fmla="*/ 34 w 51"/>
                  <a:gd name="T45" fmla="*/ 40 h 43"/>
                  <a:gd name="T46" fmla="*/ 36 w 51"/>
                  <a:gd name="T47" fmla="*/ 41 h 43"/>
                  <a:gd name="T48" fmla="*/ 39 w 51"/>
                  <a:gd name="T49" fmla="*/ 43 h 43"/>
                  <a:gd name="T50" fmla="*/ 41 w 51"/>
                  <a:gd name="T51" fmla="*/ 37 h 43"/>
                  <a:gd name="T52" fmla="*/ 39 w 51"/>
                  <a:gd name="T53" fmla="*/ 3 h 43"/>
                  <a:gd name="T54" fmla="*/ 39 w 51"/>
                  <a:gd name="T55" fmla="*/ 2 h 43"/>
                  <a:gd name="T56" fmla="*/ 37 w 51"/>
                  <a:gd name="T57" fmla="*/ 4 h 43"/>
                  <a:gd name="T58" fmla="*/ 36 w 51"/>
                  <a:gd name="T59" fmla="*/ 4 h 43"/>
                  <a:gd name="T60" fmla="*/ 34 w 51"/>
                  <a:gd name="T61" fmla="*/ 5 h 43"/>
                  <a:gd name="T62" fmla="*/ 30 w 51"/>
                  <a:gd name="T63" fmla="*/ 8 h 43"/>
                  <a:gd name="T64" fmla="*/ 27 w 51"/>
                  <a:gd name="T65" fmla="*/ 7 h 43"/>
                  <a:gd name="T66" fmla="*/ 22 w 51"/>
                  <a:gd name="T67" fmla="*/ 4 h 43"/>
                  <a:gd name="T68" fmla="*/ 18 w 51"/>
                  <a:gd name="T69" fmla="*/ 1 h 43"/>
                  <a:gd name="T70" fmla="*/ 14 w 51"/>
                  <a:gd name="T71" fmla="*/ 0 h 43"/>
                  <a:gd name="T72" fmla="*/ 14 w 51"/>
                  <a:gd name="T73" fmla="*/ 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1" h="43">
                    <a:moveTo>
                      <a:pt x="14" y="1"/>
                    </a:moveTo>
                    <a:cubicBezTo>
                      <a:pt x="13" y="1"/>
                      <a:pt x="13" y="1"/>
                      <a:pt x="13" y="1"/>
                    </a:cubicBezTo>
                    <a:cubicBezTo>
                      <a:pt x="13" y="1"/>
                      <a:pt x="13" y="1"/>
                      <a:pt x="13" y="1"/>
                    </a:cubicBezTo>
                    <a:cubicBezTo>
                      <a:pt x="13" y="2"/>
                      <a:pt x="13" y="2"/>
                      <a:pt x="13" y="2"/>
                    </a:cubicBezTo>
                    <a:cubicBezTo>
                      <a:pt x="13" y="2"/>
                      <a:pt x="13" y="2"/>
                      <a:pt x="13" y="2"/>
                    </a:cubicBezTo>
                    <a:cubicBezTo>
                      <a:pt x="13" y="2"/>
                      <a:pt x="13" y="2"/>
                      <a:pt x="13" y="2"/>
                    </a:cubicBezTo>
                    <a:cubicBezTo>
                      <a:pt x="13" y="2"/>
                      <a:pt x="14" y="3"/>
                      <a:pt x="14" y="4"/>
                    </a:cubicBezTo>
                    <a:cubicBezTo>
                      <a:pt x="16" y="4"/>
                      <a:pt x="17" y="5"/>
                      <a:pt x="17" y="7"/>
                    </a:cubicBezTo>
                    <a:cubicBezTo>
                      <a:pt x="17" y="7"/>
                      <a:pt x="17" y="8"/>
                      <a:pt x="16" y="8"/>
                    </a:cubicBezTo>
                    <a:cubicBezTo>
                      <a:pt x="15" y="9"/>
                      <a:pt x="14" y="9"/>
                      <a:pt x="12" y="9"/>
                    </a:cubicBezTo>
                    <a:cubicBezTo>
                      <a:pt x="10" y="9"/>
                      <a:pt x="8" y="9"/>
                      <a:pt x="6" y="8"/>
                    </a:cubicBezTo>
                    <a:cubicBezTo>
                      <a:pt x="5" y="6"/>
                      <a:pt x="2" y="5"/>
                      <a:pt x="1" y="5"/>
                    </a:cubicBezTo>
                    <a:cubicBezTo>
                      <a:pt x="0" y="5"/>
                      <a:pt x="0" y="5"/>
                      <a:pt x="0" y="5"/>
                    </a:cubicBezTo>
                    <a:cubicBezTo>
                      <a:pt x="0" y="5"/>
                      <a:pt x="0" y="5"/>
                      <a:pt x="0" y="5"/>
                    </a:cubicBezTo>
                    <a:cubicBezTo>
                      <a:pt x="0" y="6"/>
                      <a:pt x="0" y="6"/>
                      <a:pt x="1" y="6"/>
                    </a:cubicBezTo>
                    <a:cubicBezTo>
                      <a:pt x="1" y="6"/>
                      <a:pt x="1" y="6"/>
                      <a:pt x="1" y="6"/>
                    </a:cubicBezTo>
                    <a:cubicBezTo>
                      <a:pt x="1" y="7"/>
                      <a:pt x="1" y="8"/>
                      <a:pt x="2" y="8"/>
                    </a:cubicBezTo>
                    <a:cubicBezTo>
                      <a:pt x="3" y="10"/>
                      <a:pt x="4" y="12"/>
                      <a:pt x="4" y="14"/>
                    </a:cubicBezTo>
                    <a:cubicBezTo>
                      <a:pt x="4" y="15"/>
                      <a:pt x="5" y="16"/>
                      <a:pt x="6" y="17"/>
                    </a:cubicBezTo>
                    <a:cubicBezTo>
                      <a:pt x="7" y="19"/>
                      <a:pt x="8" y="21"/>
                      <a:pt x="8" y="23"/>
                    </a:cubicBezTo>
                    <a:cubicBezTo>
                      <a:pt x="8" y="24"/>
                      <a:pt x="10" y="25"/>
                      <a:pt x="11" y="26"/>
                    </a:cubicBezTo>
                    <a:cubicBezTo>
                      <a:pt x="13" y="28"/>
                      <a:pt x="15" y="29"/>
                      <a:pt x="15" y="31"/>
                    </a:cubicBezTo>
                    <a:cubicBezTo>
                      <a:pt x="15" y="31"/>
                      <a:pt x="15" y="31"/>
                      <a:pt x="15" y="31"/>
                    </a:cubicBezTo>
                    <a:cubicBezTo>
                      <a:pt x="15" y="31"/>
                      <a:pt x="15" y="32"/>
                      <a:pt x="15" y="32"/>
                    </a:cubicBezTo>
                    <a:cubicBezTo>
                      <a:pt x="15" y="32"/>
                      <a:pt x="15" y="32"/>
                      <a:pt x="15" y="32"/>
                    </a:cubicBezTo>
                    <a:cubicBezTo>
                      <a:pt x="15" y="32"/>
                      <a:pt x="15" y="33"/>
                      <a:pt x="15" y="33"/>
                    </a:cubicBezTo>
                    <a:cubicBezTo>
                      <a:pt x="16" y="33"/>
                      <a:pt x="16" y="33"/>
                      <a:pt x="16" y="34"/>
                    </a:cubicBezTo>
                    <a:cubicBezTo>
                      <a:pt x="16" y="34"/>
                      <a:pt x="16" y="34"/>
                      <a:pt x="16" y="34"/>
                    </a:cubicBezTo>
                    <a:cubicBezTo>
                      <a:pt x="16" y="35"/>
                      <a:pt x="16" y="35"/>
                      <a:pt x="17" y="35"/>
                    </a:cubicBezTo>
                    <a:cubicBezTo>
                      <a:pt x="19" y="34"/>
                      <a:pt x="22" y="32"/>
                      <a:pt x="24" y="30"/>
                    </a:cubicBezTo>
                    <a:cubicBezTo>
                      <a:pt x="25" y="30"/>
                      <a:pt x="26" y="29"/>
                      <a:pt x="27" y="29"/>
                    </a:cubicBezTo>
                    <a:cubicBezTo>
                      <a:pt x="27" y="29"/>
                      <a:pt x="27" y="29"/>
                      <a:pt x="27" y="29"/>
                    </a:cubicBezTo>
                    <a:cubicBezTo>
                      <a:pt x="28" y="28"/>
                      <a:pt x="28" y="28"/>
                      <a:pt x="29" y="27"/>
                    </a:cubicBezTo>
                    <a:cubicBezTo>
                      <a:pt x="30" y="27"/>
                      <a:pt x="30" y="27"/>
                      <a:pt x="30" y="27"/>
                    </a:cubicBezTo>
                    <a:cubicBezTo>
                      <a:pt x="30" y="27"/>
                      <a:pt x="31" y="27"/>
                      <a:pt x="31" y="27"/>
                    </a:cubicBezTo>
                    <a:cubicBezTo>
                      <a:pt x="31" y="27"/>
                      <a:pt x="31" y="27"/>
                      <a:pt x="31" y="27"/>
                    </a:cubicBezTo>
                    <a:cubicBezTo>
                      <a:pt x="31" y="27"/>
                      <a:pt x="31" y="27"/>
                      <a:pt x="31" y="27"/>
                    </a:cubicBezTo>
                    <a:cubicBezTo>
                      <a:pt x="32" y="27"/>
                      <a:pt x="32" y="27"/>
                      <a:pt x="32" y="27"/>
                    </a:cubicBezTo>
                    <a:cubicBezTo>
                      <a:pt x="32" y="27"/>
                      <a:pt x="32" y="27"/>
                      <a:pt x="32" y="27"/>
                    </a:cubicBezTo>
                    <a:cubicBezTo>
                      <a:pt x="33" y="27"/>
                      <a:pt x="33" y="28"/>
                      <a:pt x="33" y="28"/>
                    </a:cubicBezTo>
                    <a:cubicBezTo>
                      <a:pt x="33" y="28"/>
                      <a:pt x="33" y="28"/>
                      <a:pt x="33" y="28"/>
                    </a:cubicBezTo>
                    <a:cubicBezTo>
                      <a:pt x="35" y="30"/>
                      <a:pt x="34" y="34"/>
                      <a:pt x="33" y="37"/>
                    </a:cubicBezTo>
                    <a:cubicBezTo>
                      <a:pt x="33" y="38"/>
                      <a:pt x="33" y="38"/>
                      <a:pt x="33" y="39"/>
                    </a:cubicBezTo>
                    <a:cubicBezTo>
                      <a:pt x="33" y="39"/>
                      <a:pt x="33" y="39"/>
                      <a:pt x="33" y="39"/>
                    </a:cubicBezTo>
                    <a:cubicBezTo>
                      <a:pt x="33" y="39"/>
                      <a:pt x="33" y="39"/>
                      <a:pt x="33" y="39"/>
                    </a:cubicBezTo>
                    <a:cubicBezTo>
                      <a:pt x="34" y="40"/>
                      <a:pt x="34" y="40"/>
                      <a:pt x="34" y="40"/>
                    </a:cubicBezTo>
                    <a:cubicBezTo>
                      <a:pt x="35" y="40"/>
                      <a:pt x="35" y="40"/>
                      <a:pt x="35" y="40"/>
                    </a:cubicBezTo>
                    <a:cubicBezTo>
                      <a:pt x="35" y="41"/>
                      <a:pt x="36" y="41"/>
                      <a:pt x="36" y="41"/>
                    </a:cubicBezTo>
                    <a:cubicBezTo>
                      <a:pt x="36" y="41"/>
                      <a:pt x="37" y="42"/>
                      <a:pt x="37" y="42"/>
                    </a:cubicBezTo>
                    <a:cubicBezTo>
                      <a:pt x="37" y="42"/>
                      <a:pt x="38" y="42"/>
                      <a:pt x="39" y="43"/>
                    </a:cubicBezTo>
                    <a:cubicBezTo>
                      <a:pt x="39" y="43"/>
                      <a:pt x="39" y="43"/>
                      <a:pt x="39" y="43"/>
                    </a:cubicBezTo>
                    <a:cubicBezTo>
                      <a:pt x="39" y="40"/>
                      <a:pt x="40" y="39"/>
                      <a:pt x="41" y="37"/>
                    </a:cubicBezTo>
                    <a:cubicBezTo>
                      <a:pt x="47" y="30"/>
                      <a:pt x="51" y="19"/>
                      <a:pt x="48" y="14"/>
                    </a:cubicBezTo>
                    <a:cubicBezTo>
                      <a:pt x="47" y="12"/>
                      <a:pt x="43" y="8"/>
                      <a:pt x="39" y="3"/>
                    </a:cubicBezTo>
                    <a:cubicBezTo>
                      <a:pt x="39" y="2"/>
                      <a:pt x="39" y="2"/>
                      <a:pt x="39" y="2"/>
                    </a:cubicBezTo>
                    <a:cubicBezTo>
                      <a:pt x="39" y="2"/>
                      <a:pt x="39" y="2"/>
                      <a:pt x="39" y="2"/>
                    </a:cubicBezTo>
                    <a:cubicBezTo>
                      <a:pt x="38" y="3"/>
                      <a:pt x="38" y="3"/>
                      <a:pt x="38" y="3"/>
                    </a:cubicBezTo>
                    <a:cubicBezTo>
                      <a:pt x="38" y="3"/>
                      <a:pt x="38" y="3"/>
                      <a:pt x="37" y="4"/>
                    </a:cubicBezTo>
                    <a:cubicBezTo>
                      <a:pt x="37" y="4"/>
                      <a:pt x="37" y="4"/>
                      <a:pt x="37" y="4"/>
                    </a:cubicBezTo>
                    <a:cubicBezTo>
                      <a:pt x="37" y="4"/>
                      <a:pt x="36" y="4"/>
                      <a:pt x="36" y="4"/>
                    </a:cubicBezTo>
                    <a:cubicBezTo>
                      <a:pt x="36" y="4"/>
                      <a:pt x="36" y="5"/>
                      <a:pt x="36" y="5"/>
                    </a:cubicBezTo>
                    <a:cubicBezTo>
                      <a:pt x="35" y="5"/>
                      <a:pt x="35" y="5"/>
                      <a:pt x="34" y="5"/>
                    </a:cubicBezTo>
                    <a:cubicBezTo>
                      <a:pt x="33" y="5"/>
                      <a:pt x="32" y="6"/>
                      <a:pt x="32" y="6"/>
                    </a:cubicBezTo>
                    <a:cubicBezTo>
                      <a:pt x="32" y="8"/>
                      <a:pt x="31" y="8"/>
                      <a:pt x="30" y="8"/>
                    </a:cubicBezTo>
                    <a:cubicBezTo>
                      <a:pt x="29" y="8"/>
                      <a:pt x="29" y="8"/>
                      <a:pt x="28" y="7"/>
                    </a:cubicBezTo>
                    <a:cubicBezTo>
                      <a:pt x="27" y="7"/>
                      <a:pt x="27" y="7"/>
                      <a:pt x="27" y="7"/>
                    </a:cubicBezTo>
                    <a:cubicBezTo>
                      <a:pt x="26" y="7"/>
                      <a:pt x="26" y="7"/>
                      <a:pt x="26" y="7"/>
                    </a:cubicBezTo>
                    <a:cubicBezTo>
                      <a:pt x="25" y="7"/>
                      <a:pt x="24" y="6"/>
                      <a:pt x="22" y="4"/>
                    </a:cubicBezTo>
                    <a:cubicBezTo>
                      <a:pt x="21" y="3"/>
                      <a:pt x="20" y="2"/>
                      <a:pt x="19" y="1"/>
                    </a:cubicBezTo>
                    <a:cubicBezTo>
                      <a:pt x="18" y="1"/>
                      <a:pt x="18" y="1"/>
                      <a:pt x="18" y="1"/>
                    </a:cubicBezTo>
                    <a:cubicBezTo>
                      <a:pt x="17" y="1"/>
                      <a:pt x="17" y="1"/>
                      <a:pt x="16" y="0"/>
                    </a:cubicBezTo>
                    <a:cubicBezTo>
                      <a:pt x="16" y="0"/>
                      <a:pt x="15" y="0"/>
                      <a:pt x="14" y="0"/>
                    </a:cubicBezTo>
                    <a:cubicBezTo>
                      <a:pt x="14" y="0"/>
                      <a:pt x="14" y="0"/>
                      <a:pt x="14" y="0"/>
                    </a:cubicBezTo>
                    <a:cubicBezTo>
                      <a:pt x="14" y="0"/>
                      <a:pt x="14" y="1"/>
                      <a:pt x="14" y="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26" name="Freeform 224">
                <a:extLst>
                  <a:ext uri="{FF2B5EF4-FFF2-40B4-BE49-F238E27FC236}">
                    <a16:creationId xmlns:a16="http://schemas.microsoft.com/office/drawing/2014/main" id="{9412182B-6081-44D2-B250-7AD7007C33EC}"/>
                  </a:ext>
                </a:extLst>
              </p:cNvPr>
              <p:cNvSpPr>
                <a:spLocks/>
              </p:cNvSpPr>
              <p:nvPr/>
            </p:nvSpPr>
            <p:spPr bwMode="auto">
              <a:xfrm>
                <a:off x="5567121" y="4362426"/>
                <a:ext cx="70384" cy="17222"/>
              </a:xfrm>
              <a:custGeom>
                <a:avLst/>
                <a:gdLst>
                  <a:gd name="T0" fmla="*/ 1 w 28"/>
                  <a:gd name="T1" fmla="*/ 7 h 7"/>
                  <a:gd name="T2" fmla="*/ 2 w 28"/>
                  <a:gd name="T3" fmla="*/ 7 h 7"/>
                  <a:gd name="T4" fmla="*/ 14 w 28"/>
                  <a:gd name="T5" fmla="*/ 4 h 7"/>
                  <a:gd name="T6" fmla="*/ 16 w 28"/>
                  <a:gd name="T7" fmla="*/ 3 h 7"/>
                  <a:gd name="T8" fmla="*/ 17 w 28"/>
                  <a:gd name="T9" fmla="*/ 3 h 7"/>
                  <a:gd name="T10" fmla="*/ 21 w 28"/>
                  <a:gd name="T11" fmla="*/ 5 h 7"/>
                  <a:gd name="T12" fmla="*/ 22 w 28"/>
                  <a:gd name="T13" fmla="*/ 5 h 7"/>
                  <a:gd name="T14" fmla="*/ 24 w 28"/>
                  <a:gd name="T15" fmla="*/ 6 h 7"/>
                  <a:gd name="T16" fmla="*/ 25 w 28"/>
                  <a:gd name="T17" fmla="*/ 6 h 7"/>
                  <a:gd name="T18" fmla="*/ 28 w 28"/>
                  <a:gd name="T19" fmla="*/ 6 h 7"/>
                  <a:gd name="T20" fmla="*/ 25 w 28"/>
                  <a:gd name="T21" fmla="*/ 5 h 7"/>
                  <a:gd name="T22" fmla="*/ 19 w 28"/>
                  <a:gd name="T23" fmla="*/ 2 h 7"/>
                  <a:gd name="T24" fmla="*/ 18 w 28"/>
                  <a:gd name="T25" fmla="*/ 1 h 7"/>
                  <a:gd name="T26" fmla="*/ 18 w 28"/>
                  <a:gd name="T27" fmla="*/ 1 h 7"/>
                  <a:gd name="T28" fmla="*/ 17 w 28"/>
                  <a:gd name="T29" fmla="*/ 0 h 7"/>
                  <a:gd name="T30" fmla="*/ 15 w 28"/>
                  <a:gd name="T31" fmla="*/ 1 h 7"/>
                  <a:gd name="T32" fmla="*/ 13 w 28"/>
                  <a:gd name="T33" fmla="*/ 1 h 7"/>
                  <a:gd name="T34" fmla="*/ 11 w 28"/>
                  <a:gd name="T35" fmla="*/ 2 h 7"/>
                  <a:gd name="T36" fmla="*/ 11 w 28"/>
                  <a:gd name="T37" fmla="*/ 2 h 7"/>
                  <a:gd name="T38" fmla="*/ 5 w 28"/>
                  <a:gd name="T39" fmla="*/ 3 h 7"/>
                  <a:gd name="T40" fmla="*/ 5 w 28"/>
                  <a:gd name="T41" fmla="*/ 3 h 7"/>
                  <a:gd name="T42" fmla="*/ 3 w 28"/>
                  <a:gd name="T43" fmla="*/ 3 h 7"/>
                  <a:gd name="T44" fmla="*/ 3 w 28"/>
                  <a:gd name="T45" fmla="*/ 3 h 7"/>
                  <a:gd name="T46" fmla="*/ 1 w 28"/>
                  <a:gd name="T47" fmla="*/ 3 h 7"/>
                  <a:gd name="T48" fmla="*/ 1 w 28"/>
                  <a:gd name="T49" fmla="*/ 3 h 7"/>
                  <a:gd name="T50" fmla="*/ 0 w 28"/>
                  <a:gd name="T51" fmla="*/ 6 h 7"/>
                  <a:gd name="T52" fmla="*/ 0 w 28"/>
                  <a:gd name="T53" fmla="*/ 7 h 7"/>
                  <a:gd name="T54" fmla="*/ 0 w 28"/>
                  <a:gd name="T55" fmla="*/ 7 h 7"/>
                  <a:gd name="T56" fmla="*/ 1 w 28"/>
                  <a:gd name="T5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 h="7">
                    <a:moveTo>
                      <a:pt x="1" y="7"/>
                    </a:moveTo>
                    <a:cubicBezTo>
                      <a:pt x="1" y="7"/>
                      <a:pt x="1" y="7"/>
                      <a:pt x="2" y="7"/>
                    </a:cubicBezTo>
                    <a:cubicBezTo>
                      <a:pt x="5" y="7"/>
                      <a:pt x="12" y="6"/>
                      <a:pt x="14" y="4"/>
                    </a:cubicBezTo>
                    <a:cubicBezTo>
                      <a:pt x="15" y="3"/>
                      <a:pt x="15" y="3"/>
                      <a:pt x="16" y="3"/>
                    </a:cubicBezTo>
                    <a:cubicBezTo>
                      <a:pt x="16" y="3"/>
                      <a:pt x="17" y="3"/>
                      <a:pt x="17" y="3"/>
                    </a:cubicBezTo>
                    <a:cubicBezTo>
                      <a:pt x="18" y="3"/>
                      <a:pt x="19" y="4"/>
                      <a:pt x="21" y="5"/>
                    </a:cubicBezTo>
                    <a:cubicBezTo>
                      <a:pt x="21" y="5"/>
                      <a:pt x="22" y="5"/>
                      <a:pt x="22" y="5"/>
                    </a:cubicBezTo>
                    <a:cubicBezTo>
                      <a:pt x="23" y="6"/>
                      <a:pt x="24" y="6"/>
                      <a:pt x="24" y="6"/>
                    </a:cubicBezTo>
                    <a:cubicBezTo>
                      <a:pt x="24" y="6"/>
                      <a:pt x="24" y="6"/>
                      <a:pt x="25" y="6"/>
                    </a:cubicBezTo>
                    <a:cubicBezTo>
                      <a:pt x="26" y="6"/>
                      <a:pt x="27" y="6"/>
                      <a:pt x="28" y="6"/>
                    </a:cubicBezTo>
                    <a:cubicBezTo>
                      <a:pt x="27" y="5"/>
                      <a:pt x="26" y="5"/>
                      <a:pt x="25" y="5"/>
                    </a:cubicBezTo>
                    <a:cubicBezTo>
                      <a:pt x="22" y="5"/>
                      <a:pt x="20" y="3"/>
                      <a:pt x="19" y="2"/>
                    </a:cubicBezTo>
                    <a:cubicBezTo>
                      <a:pt x="19" y="2"/>
                      <a:pt x="18" y="1"/>
                      <a:pt x="18" y="1"/>
                    </a:cubicBezTo>
                    <a:cubicBezTo>
                      <a:pt x="18" y="1"/>
                      <a:pt x="18" y="1"/>
                      <a:pt x="18" y="1"/>
                    </a:cubicBezTo>
                    <a:cubicBezTo>
                      <a:pt x="18" y="1"/>
                      <a:pt x="17" y="0"/>
                      <a:pt x="17" y="0"/>
                    </a:cubicBezTo>
                    <a:cubicBezTo>
                      <a:pt x="16" y="0"/>
                      <a:pt x="16" y="0"/>
                      <a:pt x="15" y="1"/>
                    </a:cubicBezTo>
                    <a:cubicBezTo>
                      <a:pt x="14" y="1"/>
                      <a:pt x="13" y="1"/>
                      <a:pt x="13" y="1"/>
                    </a:cubicBezTo>
                    <a:cubicBezTo>
                      <a:pt x="12" y="2"/>
                      <a:pt x="12" y="2"/>
                      <a:pt x="11" y="2"/>
                    </a:cubicBezTo>
                    <a:cubicBezTo>
                      <a:pt x="11" y="2"/>
                      <a:pt x="11" y="2"/>
                      <a:pt x="11" y="2"/>
                    </a:cubicBezTo>
                    <a:cubicBezTo>
                      <a:pt x="9" y="3"/>
                      <a:pt x="7" y="3"/>
                      <a:pt x="5" y="3"/>
                    </a:cubicBezTo>
                    <a:cubicBezTo>
                      <a:pt x="5" y="3"/>
                      <a:pt x="5" y="3"/>
                      <a:pt x="5" y="3"/>
                    </a:cubicBezTo>
                    <a:cubicBezTo>
                      <a:pt x="4" y="3"/>
                      <a:pt x="4" y="3"/>
                      <a:pt x="3" y="3"/>
                    </a:cubicBezTo>
                    <a:cubicBezTo>
                      <a:pt x="3" y="3"/>
                      <a:pt x="3" y="3"/>
                      <a:pt x="3" y="3"/>
                    </a:cubicBezTo>
                    <a:cubicBezTo>
                      <a:pt x="2" y="3"/>
                      <a:pt x="2" y="3"/>
                      <a:pt x="1" y="3"/>
                    </a:cubicBezTo>
                    <a:cubicBezTo>
                      <a:pt x="1" y="3"/>
                      <a:pt x="1" y="3"/>
                      <a:pt x="1" y="3"/>
                    </a:cubicBezTo>
                    <a:cubicBezTo>
                      <a:pt x="1" y="4"/>
                      <a:pt x="0" y="5"/>
                      <a:pt x="0" y="6"/>
                    </a:cubicBezTo>
                    <a:cubicBezTo>
                      <a:pt x="0" y="6"/>
                      <a:pt x="0" y="7"/>
                      <a:pt x="0" y="7"/>
                    </a:cubicBezTo>
                    <a:cubicBezTo>
                      <a:pt x="0" y="7"/>
                      <a:pt x="0" y="7"/>
                      <a:pt x="0" y="7"/>
                    </a:cubicBezTo>
                    <a:cubicBezTo>
                      <a:pt x="0" y="7"/>
                      <a:pt x="0" y="7"/>
                      <a:pt x="1" y="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27" name="Freeform 225">
                <a:extLst>
                  <a:ext uri="{FF2B5EF4-FFF2-40B4-BE49-F238E27FC236}">
                    <a16:creationId xmlns:a16="http://schemas.microsoft.com/office/drawing/2014/main" id="{E9D1A968-735E-4825-8B8D-AAB22392B789}"/>
                  </a:ext>
                </a:extLst>
              </p:cNvPr>
              <p:cNvSpPr>
                <a:spLocks/>
              </p:cNvSpPr>
              <p:nvPr/>
            </p:nvSpPr>
            <p:spPr bwMode="auto">
              <a:xfrm>
                <a:off x="6046327" y="4083140"/>
                <a:ext cx="431284" cy="330951"/>
              </a:xfrm>
              <a:custGeom>
                <a:avLst/>
                <a:gdLst>
                  <a:gd name="T0" fmla="*/ 169 w 172"/>
                  <a:gd name="T1" fmla="*/ 50 h 134"/>
                  <a:gd name="T2" fmla="*/ 169 w 172"/>
                  <a:gd name="T3" fmla="*/ 29 h 134"/>
                  <a:gd name="T4" fmla="*/ 165 w 172"/>
                  <a:gd name="T5" fmla="*/ 18 h 134"/>
                  <a:gd name="T6" fmla="*/ 164 w 172"/>
                  <a:gd name="T7" fmla="*/ 16 h 134"/>
                  <a:gd name="T8" fmla="*/ 164 w 172"/>
                  <a:gd name="T9" fmla="*/ 6 h 134"/>
                  <a:gd name="T10" fmla="*/ 155 w 172"/>
                  <a:gd name="T11" fmla="*/ 10 h 134"/>
                  <a:gd name="T12" fmla="*/ 146 w 172"/>
                  <a:gd name="T13" fmla="*/ 2 h 134"/>
                  <a:gd name="T14" fmla="*/ 143 w 172"/>
                  <a:gd name="T15" fmla="*/ 1 h 134"/>
                  <a:gd name="T16" fmla="*/ 139 w 172"/>
                  <a:gd name="T17" fmla="*/ 0 h 134"/>
                  <a:gd name="T18" fmla="*/ 136 w 172"/>
                  <a:gd name="T19" fmla="*/ 0 h 134"/>
                  <a:gd name="T20" fmla="*/ 132 w 172"/>
                  <a:gd name="T21" fmla="*/ 0 h 134"/>
                  <a:gd name="T22" fmla="*/ 46 w 172"/>
                  <a:gd name="T23" fmla="*/ 52 h 134"/>
                  <a:gd name="T24" fmla="*/ 45 w 172"/>
                  <a:gd name="T25" fmla="*/ 57 h 134"/>
                  <a:gd name="T26" fmla="*/ 45 w 172"/>
                  <a:gd name="T27" fmla="*/ 63 h 134"/>
                  <a:gd name="T28" fmla="*/ 45 w 172"/>
                  <a:gd name="T29" fmla="*/ 69 h 134"/>
                  <a:gd name="T30" fmla="*/ 45 w 172"/>
                  <a:gd name="T31" fmla="*/ 73 h 134"/>
                  <a:gd name="T32" fmla="*/ 45 w 172"/>
                  <a:gd name="T33" fmla="*/ 76 h 134"/>
                  <a:gd name="T34" fmla="*/ 45 w 172"/>
                  <a:gd name="T35" fmla="*/ 79 h 134"/>
                  <a:gd name="T36" fmla="*/ 45 w 172"/>
                  <a:gd name="T37" fmla="*/ 80 h 134"/>
                  <a:gd name="T38" fmla="*/ 45 w 172"/>
                  <a:gd name="T39" fmla="*/ 81 h 134"/>
                  <a:gd name="T40" fmla="*/ 45 w 172"/>
                  <a:gd name="T41" fmla="*/ 82 h 134"/>
                  <a:gd name="T42" fmla="*/ 44 w 172"/>
                  <a:gd name="T43" fmla="*/ 82 h 134"/>
                  <a:gd name="T44" fmla="*/ 41 w 172"/>
                  <a:gd name="T45" fmla="*/ 91 h 134"/>
                  <a:gd name="T46" fmla="*/ 26 w 172"/>
                  <a:gd name="T47" fmla="*/ 97 h 134"/>
                  <a:gd name="T48" fmla="*/ 7 w 172"/>
                  <a:gd name="T49" fmla="*/ 100 h 134"/>
                  <a:gd name="T50" fmla="*/ 0 w 172"/>
                  <a:gd name="T51" fmla="*/ 102 h 134"/>
                  <a:gd name="T52" fmla="*/ 0 w 172"/>
                  <a:gd name="T53" fmla="*/ 104 h 134"/>
                  <a:gd name="T54" fmla="*/ 0 w 172"/>
                  <a:gd name="T55" fmla="*/ 104 h 134"/>
                  <a:gd name="T56" fmla="*/ 0 w 172"/>
                  <a:gd name="T57" fmla="*/ 105 h 134"/>
                  <a:gd name="T58" fmla="*/ 0 w 172"/>
                  <a:gd name="T59" fmla="*/ 105 h 134"/>
                  <a:gd name="T60" fmla="*/ 3 w 172"/>
                  <a:gd name="T61" fmla="*/ 112 h 134"/>
                  <a:gd name="T62" fmla="*/ 10 w 172"/>
                  <a:gd name="T63" fmla="*/ 122 h 134"/>
                  <a:gd name="T64" fmla="*/ 18 w 172"/>
                  <a:gd name="T65" fmla="*/ 125 h 134"/>
                  <a:gd name="T66" fmla="*/ 21 w 172"/>
                  <a:gd name="T67" fmla="*/ 129 h 134"/>
                  <a:gd name="T68" fmla="*/ 23 w 172"/>
                  <a:gd name="T69" fmla="*/ 132 h 134"/>
                  <a:gd name="T70" fmla="*/ 24 w 172"/>
                  <a:gd name="T71" fmla="*/ 132 h 134"/>
                  <a:gd name="T72" fmla="*/ 26 w 172"/>
                  <a:gd name="T73" fmla="*/ 129 h 134"/>
                  <a:gd name="T74" fmla="*/ 26 w 172"/>
                  <a:gd name="T75" fmla="*/ 129 h 134"/>
                  <a:gd name="T76" fmla="*/ 28 w 172"/>
                  <a:gd name="T77" fmla="*/ 128 h 134"/>
                  <a:gd name="T78" fmla="*/ 30 w 172"/>
                  <a:gd name="T79" fmla="*/ 128 h 134"/>
                  <a:gd name="T80" fmla="*/ 35 w 172"/>
                  <a:gd name="T81" fmla="*/ 134 h 134"/>
                  <a:gd name="T82" fmla="*/ 37 w 172"/>
                  <a:gd name="T83" fmla="*/ 133 h 134"/>
                  <a:gd name="T84" fmla="*/ 45 w 172"/>
                  <a:gd name="T85" fmla="*/ 115 h 134"/>
                  <a:gd name="T86" fmla="*/ 49 w 172"/>
                  <a:gd name="T87" fmla="*/ 114 h 134"/>
                  <a:gd name="T88" fmla="*/ 56 w 172"/>
                  <a:gd name="T89" fmla="*/ 115 h 134"/>
                  <a:gd name="T90" fmla="*/ 63 w 172"/>
                  <a:gd name="T91" fmla="*/ 112 h 134"/>
                  <a:gd name="T92" fmla="*/ 74 w 172"/>
                  <a:gd name="T93" fmla="*/ 118 h 134"/>
                  <a:gd name="T94" fmla="*/ 87 w 172"/>
                  <a:gd name="T95" fmla="*/ 118 h 134"/>
                  <a:gd name="T96" fmla="*/ 96 w 172"/>
                  <a:gd name="T97" fmla="*/ 123 h 134"/>
                  <a:gd name="T98" fmla="*/ 106 w 172"/>
                  <a:gd name="T99" fmla="*/ 123 h 134"/>
                  <a:gd name="T100" fmla="*/ 121 w 172"/>
                  <a:gd name="T101" fmla="*/ 117 h 134"/>
                  <a:gd name="T102" fmla="*/ 130 w 172"/>
                  <a:gd name="T103" fmla="*/ 118 h 134"/>
                  <a:gd name="T104" fmla="*/ 143 w 172"/>
                  <a:gd name="T105" fmla="*/ 117 h 134"/>
                  <a:gd name="T106" fmla="*/ 148 w 172"/>
                  <a:gd name="T107" fmla="*/ 11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2" h="134">
                    <a:moveTo>
                      <a:pt x="150" y="100"/>
                    </a:moveTo>
                    <a:cubicBezTo>
                      <a:pt x="151" y="94"/>
                      <a:pt x="167" y="78"/>
                      <a:pt x="168" y="77"/>
                    </a:cubicBezTo>
                    <a:cubicBezTo>
                      <a:pt x="169" y="76"/>
                      <a:pt x="169" y="68"/>
                      <a:pt x="169" y="50"/>
                    </a:cubicBezTo>
                    <a:cubicBezTo>
                      <a:pt x="169" y="46"/>
                      <a:pt x="170" y="42"/>
                      <a:pt x="171" y="38"/>
                    </a:cubicBezTo>
                    <a:cubicBezTo>
                      <a:pt x="172" y="36"/>
                      <a:pt x="171" y="35"/>
                      <a:pt x="171" y="34"/>
                    </a:cubicBezTo>
                    <a:cubicBezTo>
                      <a:pt x="170" y="33"/>
                      <a:pt x="169" y="31"/>
                      <a:pt x="169" y="29"/>
                    </a:cubicBezTo>
                    <a:cubicBezTo>
                      <a:pt x="169" y="27"/>
                      <a:pt x="168" y="25"/>
                      <a:pt x="167" y="23"/>
                    </a:cubicBezTo>
                    <a:cubicBezTo>
                      <a:pt x="166" y="22"/>
                      <a:pt x="165" y="20"/>
                      <a:pt x="165" y="19"/>
                    </a:cubicBezTo>
                    <a:cubicBezTo>
                      <a:pt x="165" y="19"/>
                      <a:pt x="165" y="18"/>
                      <a:pt x="165" y="18"/>
                    </a:cubicBezTo>
                    <a:cubicBezTo>
                      <a:pt x="165" y="18"/>
                      <a:pt x="165" y="18"/>
                      <a:pt x="165" y="17"/>
                    </a:cubicBezTo>
                    <a:cubicBezTo>
                      <a:pt x="165" y="17"/>
                      <a:pt x="165" y="17"/>
                      <a:pt x="165" y="17"/>
                    </a:cubicBezTo>
                    <a:cubicBezTo>
                      <a:pt x="165" y="16"/>
                      <a:pt x="164" y="16"/>
                      <a:pt x="164" y="16"/>
                    </a:cubicBezTo>
                    <a:cubicBezTo>
                      <a:pt x="164" y="16"/>
                      <a:pt x="164" y="15"/>
                      <a:pt x="164" y="15"/>
                    </a:cubicBezTo>
                    <a:cubicBezTo>
                      <a:pt x="164" y="15"/>
                      <a:pt x="164" y="14"/>
                      <a:pt x="164" y="14"/>
                    </a:cubicBezTo>
                    <a:cubicBezTo>
                      <a:pt x="164" y="12"/>
                      <a:pt x="164" y="8"/>
                      <a:pt x="164" y="6"/>
                    </a:cubicBezTo>
                    <a:cubicBezTo>
                      <a:pt x="161" y="8"/>
                      <a:pt x="161" y="8"/>
                      <a:pt x="161" y="8"/>
                    </a:cubicBezTo>
                    <a:cubicBezTo>
                      <a:pt x="156" y="11"/>
                      <a:pt x="156" y="11"/>
                      <a:pt x="156" y="11"/>
                    </a:cubicBezTo>
                    <a:cubicBezTo>
                      <a:pt x="155" y="10"/>
                      <a:pt x="155" y="10"/>
                      <a:pt x="155" y="10"/>
                    </a:cubicBezTo>
                    <a:cubicBezTo>
                      <a:pt x="155" y="10"/>
                      <a:pt x="153" y="6"/>
                      <a:pt x="148" y="3"/>
                    </a:cubicBezTo>
                    <a:cubicBezTo>
                      <a:pt x="148" y="3"/>
                      <a:pt x="147" y="2"/>
                      <a:pt x="147" y="2"/>
                    </a:cubicBezTo>
                    <a:cubicBezTo>
                      <a:pt x="146" y="2"/>
                      <a:pt x="146" y="2"/>
                      <a:pt x="146" y="2"/>
                    </a:cubicBezTo>
                    <a:cubicBezTo>
                      <a:pt x="145" y="2"/>
                      <a:pt x="145" y="2"/>
                      <a:pt x="145" y="1"/>
                    </a:cubicBezTo>
                    <a:cubicBezTo>
                      <a:pt x="144" y="1"/>
                      <a:pt x="144" y="1"/>
                      <a:pt x="144" y="1"/>
                    </a:cubicBezTo>
                    <a:cubicBezTo>
                      <a:pt x="143" y="1"/>
                      <a:pt x="143" y="1"/>
                      <a:pt x="143" y="1"/>
                    </a:cubicBezTo>
                    <a:cubicBezTo>
                      <a:pt x="142" y="1"/>
                      <a:pt x="142" y="1"/>
                      <a:pt x="141" y="1"/>
                    </a:cubicBezTo>
                    <a:cubicBezTo>
                      <a:pt x="141" y="1"/>
                      <a:pt x="141" y="1"/>
                      <a:pt x="141" y="1"/>
                    </a:cubicBezTo>
                    <a:cubicBezTo>
                      <a:pt x="140" y="0"/>
                      <a:pt x="140" y="0"/>
                      <a:pt x="139" y="0"/>
                    </a:cubicBezTo>
                    <a:cubicBezTo>
                      <a:pt x="139" y="0"/>
                      <a:pt x="138" y="0"/>
                      <a:pt x="138" y="0"/>
                    </a:cubicBezTo>
                    <a:cubicBezTo>
                      <a:pt x="138" y="0"/>
                      <a:pt x="137" y="0"/>
                      <a:pt x="137" y="0"/>
                    </a:cubicBezTo>
                    <a:cubicBezTo>
                      <a:pt x="137" y="0"/>
                      <a:pt x="136" y="0"/>
                      <a:pt x="136" y="0"/>
                    </a:cubicBezTo>
                    <a:cubicBezTo>
                      <a:pt x="135" y="0"/>
                      <a:pt x="135" y="0"/>
                      <a:pt x="135" y="0"/>
                    </a:cubicBezTo>
                    <a:cubicBezTo>
                      <a:pt x="135" y="0"/>
                      <a:pt x="134" y="0"/>
                      <a:pt x="134" y="0"/>
                    </a:cubicBezTo>
                    <a:cubicBezTo>
                      <a:pt x="133" y="0"/>
                      <a:pt x="133" y="0"/>
                      <a:pt x="132" y="0"/>
                    </a:cubicBezTo>
                    <a:cubicBezTo>
                      <a:pt x="84" y="30"/>
                      <a:pt x="84" y="30"/>
                      <a:pt x="84" y="30"/>
                    </a:cubicBezTo>
                    <a:cubicBezTo>
                      <a:pt x="64" y="47"/>
                      <a:pt x="64" y="47"/>
                      <a:pt x="64" y="47"/>
                    </a:cubicBezTo>
                    <a:cubicBezTo>
                      <a:pt x="63" y="47"/>
                      <a:pt x="50" y="51"/>
                      <a:pt x="46" y="52"/>
                    </a:cubicBezTo>
                    <a:cubicBezTo>
                      <a:pt x="45" y="52"/>
                      <a:pt x="45" y="52"/>
                      <a:pt x="45" y="52"/>
                    </a:cubicBezTo>
                    <a:cubicBezTo>
                      <a:pt x="45" y="53"/>
                      <a:pt x="45" y="53"/>
                      <a:pt x="45" y="53"/>
                    </a:cubicBezTo>
                    <a:cubicBezTo>
                      <a:pt x="45" y="55"/>
                      <a:pt x="45" y="56"/>
                      <a:pt x="45" y="57"/>
                    </a:cubicBezTo>
                    <a:cubicBezTo>
                      <a:pt x="45" y="58"/>
                      <a:pt x="45" y="58"/>
                      <a:pt x="45" y="59"/>
                    </a:cubicBezTo>
                    <a:cubicBezTo>
                      <a:pt x="45" y="60"/>
                      <a:pt x="45" y="61"/>
                      <a:pt x="45" y="62"/>
                    </a:cubicBezTo>
                    <a:cubicBezTo>
                      <a:pt x="45" y="62"/>
                      <a:pt x="45" y="63"/>
                      <a:pt x="45" y="63"/>
                    </a:cubicBezTo>
                    <a:cubicBezTo>
                      <a:pt x="45" y="64"/>
                      <a:pt x="45" y="65"/>
                      <a:pt x="45" y="66"/>
                    </a:cubicBezTo>
                    <a:cubicBezTo>
                      <a:pt x="45" y="66"/>
                      <a:pt x="45" y="67"/>
                      <a:pt x="45" y="67"/>
                    </a:cubicBezTo>
                    <a:cubicBezTo>
                      <a:pt x="45" y="68"/>
                      <a:pt x="45" y="68"/>
                      <a:pt x="45" y="69"/>
                    </a:cubicBezTo>
                    <a:cubicBezTo>
                      <a:pt x="45" y="69"/>
                      <a:pt x="45" y="70"/>
                      <a:pt x="45" y="70"/>
                    </a:cubicBezTo>
                    <a:cubicBezTo>
                      <a:pt x="45" y="71"/>
                      <a:pt x="45" y="71"/>
                      <a:pt x="45" y="72"/>
                    </a:cubicBezTo>
                    <a:cubicBezTo>
                      <a:pt x="45" y="72"/>
                      <a:pt x="45" y="73"/>
                      <a:pt x="45" y="73"/>
                    </a:cubicBezTo>
                    <a:cubicBezTo>
                      <a:pt x="45" y="74"/>
                      <a:pt x="45" y="74"/>
                      <a:pt x="45" y="74"/>
                    </a:cubicBezTo>
                    <a:cubicBezTo>
                      <a:pt x="45" y="75"/>
                      <a:pt x="45" y="75"/>
                      <a:pt x="45" y="76"/>
                    </a:cubicBezTo>
                    <a:cubicBezTo>
                      <a:pt x="45" y="76"/>
                      <a:pt x="45" y="76"/>
                      <a:pt x="45" y="76"/>
                    </a:cubicBezTo>
                    <a:cubicBezTo>
                      <a:pt x="45" y="77"/>
                      <a:pt x="45" y="77"/>
                      <a:pt x="45" y="77"/>
                    </a:cubicBezTo>
                    <a:cubicBezTo>
                      <a:pt x="45" y="78"/>
                      <a:pt x="45" y="78"/>
                      <a:pt x="45" y="78"/>
                    </a:cubicBezTo>
                    <a:cubicBezTo>
                      <a:pt x="45" y="78"/>
                      <a:pt x="45" y="78"/>
                      <a:pt x="45" y="79"/>
                    </a:cubicBezTo>
                    <a:cubicBezTo>
                      <a:pt x="45" y="79"/>
                      <a:pt x="45" y="79"/>
                      <a:pt x="45" y="79"/>
                    </a:cubicBezTo>
                    <a:cubicBezTo>
                      <a:pt x="45" y="79"/>
                      <a:pt x="45" y="80"/>
                      <a:pt x="45" y="80"/>
                    </a:cubicBezTo>
                    <a:cubicBezTo>
                      <a:pt x="45" y="80"/>
                      <a:pt x="45" y="80"/>
                      <a:pt x="45" y="80"/>
                    </a:cubicBezTo>
                    <a:cubicBezTo>
                      <a:pt x="45" y="80"/>
                      <a:pt x="45" y="81"/>
                      <a:pt x="45" y="81"/>
                    </a:cubicBezTo>
                    <a:cubicBezTo>
                      <a:pt x="45" y="81"/>
                      <a:pt x="45" y="81"/>
                      <a:pt x="45" y="81"/>
                    </a:cubicBezTo>
                    <a:cubicBezTo>
                      <a:pt x="45" y="81"/>
                      <a:pt x="45" y="81"/>
                      <a:pt x="45" y="81"/>
                    </a:cubicBezTo>
                    <a:cubicBezTo>
                      <a:pt x="45" y="81"/>
                      <a:pt x="45" y="81"/>
                      <a:pt x="45" y="81"/>
                    </a:cubicBezTo>
                    <a:cubicBezTo>
                      <a:pt x="45" y="82"/>
                      <a:pt x="45" y="82"/>
                      <a:pt x="45" y="82"/>
                    </a:cubicBezTo>
                    <a:cubicBezTo>
                      <a:pt x="45" y="82"/>
                      <a:pt x="45" y="82"/>
                      <a:pt x="45" y="82"/>
                    </a:cubicBezTo>
                    <a:cubicBezTo>
                      <a:pt x="45" y="82"/>
                      <a:pt x="44" y="82"/>
                      <a:pt x="44" y="82"/>
                    </a:cubicBezTo>
                    <a:cubicBezTo>
                      <a:pt x="44" y="82"/>
                      <a:pt x="44" y="82"/>
                      <a:pt x="44" y="82"/>
                    </a:cubicBezTo>
                    <a:cubicBezTo>
                      <a:pt x="44" y="82"/>
                      <a:pt x="44" y="82"/>
                      <a:pt x="44" y="82"/>
                    </a:cubicBezTo>
                    <a:cubicBezTo>
                      <a:pt x="44" y="82"/>
                      <a:pt x="44" y="82"/>
                      <a:pt x="44" y="82"/>
                    </a:cubicBezTo>
                    <a:cubicBezTo>
                      <a:pt x="44" y="83"/>
                      <a:pt x="43" y="85"/>
                      <a:pt x="43" y="86"/>
                    </a:cubicBezTo>
                    <a:cubicBezTo>
                      <a:pt x="42" y="88"/>
                      <a:pt x="41" y="90"/>
                      <a:pt x="41" y="91"/>
                    </a:cubicBezTo>
                    <a:cubicBezTo>
                      <a:pt x="40" y="91"/>
                      <a:pt x="40" y="91"/>
                      <a:pt x="40" y="92"/>
                    </a:cubicBezTo>
                    <a:cubicBezTo>
                      <a:pt x="38" y="93"/>
                      <a:pt x="37" y="96"/>
                      <a:pt x="33" y="96"/>
                    </a:cubicBezTo>
                    <a:cubicBezTo>
                      <a:pt x="31" y="96"/>
                      <a:pt x="29" y="96"/>
                      <a:pt x="26" y="97"/>
                    </a:cubicBezTo>
                    <a:cubicBezTo>
                      <a:pt x="22" y="97"/>
                      <a:pt x="18" y="98"/>
                      <a:pt x="15" y="98"/>
                    </a:cubicBezTo>
                    <a:cubicBezTo>
                      <a:pt x="12" y="97"/>
                      <a:pt x="10" y="99"/>
                      <a:pt x="8" y="100"/>
                    </a:cubicBezTo>
                    <a:cubicBezTo>
                      <a:pt x="8" y="100"/>
                      <a:pt x="7" y="100"/>
                      <a:pt x="7" y="100"/>
                    </a:cubicBezTo>
                    <a:cubicBezTo>
                      <a:pt x="6" y="101"/>
                      <a:pt x="2" y="101"/>
                      <a:pt x="0" y="101"/>
                    </a:cubicBezTo>
                    <a:cubicBezTo>
                      <a:pt x="0" y="101"/>
                      <a:pt x="0" y="101"/>
                      <a:pt x="0" y="101"/>
                    </a:cubicBezTo>
                    <a:cubicBezTo>
                      <a:pt x="0" y="102"/>
                      <a:pt x="0" y="102"/>
                      <a:pt x="0" y="102"/>
                    </a:cubicBezTo>
                    <a:cubicBezTo>
                      <a:pt x="0" y="102"/>
                      <a:pt x="0" y="102"/>
                      <a:pt x="0" y="103"/>
                    </a:cubicBezTo>
                    <a:cubicBezTo>
                      <a:pt x="0" y="103"/>
                      <a:pt x="0" y="103"/>
                      <a:pt x="0" y="103"/>
                    </a:cubicBezTo>
                    <a:cubicBezTo>
                      <a:pt x="0" y="103"/>
                      <a:pt x="0" y="103"/>
                      <a:pt x="0" y="104"/>
                    </a:cubicBezTo>
                    <a:cubicBezTo>
                      <a:pt x="0" y="104"/>
                      <a:pt x="0" y="104"/>
                      <a:pt x="0" y="104"/>
                    </a:cubicBezTo>
                    <a:cubicBezTo>
                      <a:pt x="0" y="104"/>
                      <a:pt x="0" y="104"/>
                      <a:pt x="0" y="104"/>
                    </a:cubicBezTo>
                    <a:cubicBezTo>
                      <a:pt x="0" y="104"/>
                      <a:pt x="0" y="104"/>
                      <a:pt x="0" y="104"/>
                    </a:cubicBezTo>
                    <a:cubicBezTo>
                      <a:pt x="0" y="105"/>
                      <a:pt x="0" y="105"/>
                      <a:pt x="0" y="105"/>
                    </a:cubicBezTo>
                    <a:cubicBezTo>
                      <a:pt x="0" y="105"/>
                      <a:pt x="0" y="105"/>
                      <a:pt x="0" y="105"/>
                    </a:cubicBezTo>
                    <a:cubicBezTo>
                      <a:pt x="0" y="105"/>
                      <a:pt x="0" y="105"/>
                      <a:pt x="0" y="105"/>
                    </a:cubicBezTo>
                    <a:cubicBezTo>
                      <a:pt x="0" y="105"/>
                      <a:pt x="0" y="105"/>
                      <a:pt x="0" y="105"/>
                    </a:cubicBezTo>
                    <a:cubicBezTo>
                      <a:pt x="0" y="105"/>
                      <a:pt x="0" y="105"/>
                      <a:pt x="0" y="105"/>
                    </a:cubicBezTo>
                    <a:cubicBezTo>
                      <a:pt x="0" y="105"/>
                      <a:pt x="0" y="105"/>
                      <a:pt x="0" y="105"/>
                    </a:cubicBezTo>
                    <a:cubicBezTo>
                      <a:pt x="0" y="105"/>
                      <a:pt x="0" y="105"/>
                      <a:pt x="0" y="105"/>
                    </a:cubicBezTo>
                    <a:cubicBezTo>
                      <a:pt x="0" y="106"/>
                      <a:pt x="1" y="107"/>
                      <a:pt x="1" y="108"/>
                    </a:cubicBezTo>
                    <a:cubicBezTo>
                      <a:pt x="2" y="110"/>
                      <a:pt x="2" y="111"/>
                      <a:pt x="3" y="112"/>
                    </a:cubicBezTo>
                    <a:cubicBezTo>
                      <a:pt x="4" y="112"/>
                      <a:pt x="4" y="112"/>
                      <a:pt x="4" y="112"/>
                    </a:cubicBezTo>
                    <a:cubicBezTo>
                      <a:pt x="6" y="114"/>
                      <a:pt x="9" y="116"/>
                      <a:pt x="9" y="119"/>
                    </a:cubicBezTo>
                    <a:cubicBezTo>
                      <a:pt x="9" y="122"/>
                      <a:pt x="10" y="122"/>
                      <a:pt x="10" y="122"/>
                    </a:cubicBezTo>
                    <a:cubicBezTo>
                      <a:pt x="11" y="122"/>
                      <a:pt x="12" y="123"/>
                      <a:pt x="13" y="124"/>
                    </a:cubicBezTo>
                    <a:cubicBezTo>
                      <a:pt x="14" y="125"/>
                      <a:pt x="14" y="126"/>
                      <a:pt x="15" y="126"/>
                    </a:cubicBezTo>
                    <a:cubicBezTo>
                      <a:pt x="16" y="126"/>
                      <a:pt x="17" y="126"/>
                      <a:pt x="18" y="125"/>
                    </a:cubicBezTo>
                    <a:cubicBezTo>
                      <a:pt x="19" y="125"/>
                      <a:pt x="19" y="125"/>
                      <a:pt x="20" y="125"/>
                    </a:cubicBezTo>
                    <a:cubicBezTo>
                      <a:pt x="21" y="125"/>
                      <a:pt x="21" y="125"/>
                      <a:pt x="21" y="126"/>
                    </a:cubicBezTo>
                    <a:cubicBezTo>
                      <a:pt x="21" y="126"/>
                      <a:pt x="21" y="127"/>
                      <a:pt x="21" y="129"/>
                    </a:cubicBezTo>
                    <a:cubicBezTo>
                      <a:pt x="21" y="130"/>
                      <a:pt x="21" y="131"/>
                      <a:pt x="22" y="131"/>
                    </a:cubicBezTo>
                    <a:cubicBezTo>
                      <a:pt x="22" y="131"/>
                      <a:pt x="22" y="132"/>
                      <a:pt x="23" y="132"/>
                    </a:cubicBezTo>
                    <a:cubicBezTo>
                      <a:pt x="23" y="132"/>
                      <a:pt x="23" y="132"/>
                      <a:pt x="23" y="132"/>
                    </a:cubicBezTo>
                    <a:cubicBezTo>
                      <a:pt x="23" y="132"/>
                      <a:pt x="24" y="132"/>
                      <a:pt x="24" y="132"/>
                    </a:cubicBezTo>
                    <a:cubicBezTo>
                      <a:pt x="24" y="132"/>
                      <a:pt x="24" y="132"/>
                      <a:pt x="24" y="132"/>
                    </a:cubicBezTo>
                    <a:cubicBezTo>
                      <a:pt x="24" y="132"/>
                      <a:pt x="24" y="132"/>
                      <a:pt x="24" y="132"/>
                    </a:cubicBezTo>
                    <a:cubicBezTo>
                      <a:pt x="25" y="132"/>
                      <a:pt x="25" y="131"/>
                      <a:pt x="25" y="131"/>
                    </a:cubicBezTo>
                    <a:cubicBezTo>
                      <a:pt x="25" y="131"/>
                      <a:pt x="25" y="131"/>
                      <a:pt x="25" y="131"/>
                    </a:cubicBezTo>
                    <a:cubicBezTo>
                      <a:pt x="25" y="130"/>
                      <a:pt x="25" y="130"/>
                      <a:pt x="26" y="129"/>
                    </a:cubicBezTo>
                    <a:cubicBezTo>
                      <a:pt x="26" y="129"/>
                      <a:pt x="26" y="129"/>
                      <a:pt x="26" y="129"/>
                    </a:cubicBezTo>
                    <a:cubicBezTo>
                      <a:pt x="26" y="129"/>
                      <a:pt x="26" y="129"/>
                      <a:pt x="26" y="129"/>
                    </a:cubicBezTo>
                    <a:cubicBezTo>
                      <a:pt x="26" y="129"/>
                      <a:pt x="26" y="129"/>
                      <a:pt x="26" y="129"/>
                    </a:cubicBezTo>
                    <a:cubicBezTo>
                      <a:pt x="26" y="129"/>
                      <a:pt x="26" y="129"/>
                      <a:pt x="27" y="129"/>
                    </a:cubicBezTo>
                    <a:cubicBezTo>
                      <a:pt x="27" y="128"/>
                      <a:pt x="27" y="128"/>
                      <a:pt x="27" y="128"/>
                    </a:cubicBezTo>
                    <a:cubicBezTo>
                      <a:pt x="27" y="128"/>
                      <a:pt x="28" y="128"/>
                      <a:pt x="28" y="128"/>
                    </a:cubicBezTo>
                    <a:cubicBezTo>
                      <a:pt x="28" y="128"/>
                      <a:pt x="28" y="128"/>
                      <a:pt x="29" y="128"/>
                    </a:cubicBezTo>
                    <a:cubicBezTo>
                      <a:pt x="29" y="128"/>
                      <a:pt x="29" y="128"/>
                      <a:pt x="29" y="128"/>
                    </a:cubicBezTo>
                    <a:cubicBezTo>
                      <a:pt x="29" y="128"/>
                      <a:pt x="29" y="128"/>
                      <a:pt x="30" y="128"/>
                    </a:cubicBezTo>
                    <a:cubicBezTo>
                      <a:pt x="32" y="129"/>
                      <a:pt x="32" y="131"/>
                      <a:pt x="33" y="132"/>
                    </a:cubicBezTo>
                    <a:cubicBezTo>
                      <a:pt x="33" y="133"/>
                      <a:pt x="33" y="133"/>
                      <a:pt x="34" y="134"/>
                    </a:cubicBezTo>
                    <a:cubicBezTo>
                      <a:pt x="34" y="134"/>
                      <a:pt x="35" y="134"/>
                      <a:pt x="35" y="134"/>
                    </a:cubicBezTo>
                    <a:cubicBezTo>
                      <a:pt x="35" y="134"/>
                      <a:pt x="35" y="134"/>
                      <a:pt x="35" y="134"/>
                    </a:cubicBezTo>
                    <a:cubicBezTo>
                      <a:pt x="36" y="134"/>
                      <a:pt x="36" y="134"/>
                      <a:pt x="36" y="134"/>
                    </a:cubicBezTo>
                    <a:cubicBezTo>
                      <a:pt x="37" y="134"/>
                      <a:pt x="37" y="133"/>
                      <a:pt x="37" y="133"/>
                    </a:cubicBezTo>
                    <a:cubicBezTo>
                      <a:pt x="37" y="129"/>
                      <a:pt x="42" y="124"/>
                      <a:pt x="42" y="124"/>
                    </a:cubicBezTo>
                    <a:cubicBezTo>
                      <a:pt x="42" y="124"/>
                      <a:pt x="43" y="122"/>
                      <a:pt x="43" y="121"/>
                    </a:cubicBezTo>
                    <a:cubicBezTo>
                      <a:pt x="43" y="119"/>
                      <a:pt x="43" y="116"/>
                      <a:pt x="45" y="115"/>
                    </a:cubicBezTo>
                    <a:cubicBezTo>
                      <a:pt x="46" y="114"/>
                      <a:pt x="47" y="114"/>
                      <a:pt x="49" y="114"/>
                    </a:cubicBezTo>
                    <a:cubicBezTo>
                      <a:pt x="49" y="114"/>
                      <a:pt x="49" y="114"/>
                      <a:pt x="49" y="114"/>
                    </a:cubicBezTo>
                    <a:cubicBezTo>
                      <a:pt x="49" y="114"/>
                      <a:pt x="49" y="114"/>
                      <a:pt x="49" y="114"/>
                    </a:cubicBezTo>
                    <a:cubicBezTo>
                      <a:pt x="51" y="114"/>
                      <a:pt x="53" y="114"/>
                      <a:pt x="55" y="114"/>
                    </a:cubicBezTo>
                    <a:cubicBezTo>
                      <a:pt x="55" y="114"/>
                      <a:pt x="56" y="114"/>
                      <a:pt x="56" y="115"/>
                    </a:cubicBezTo>
                    <a:cubicBezTo>
                      <a:pt x="56" y="115"/>
                      <a:pt x="56" y="115"/>
                      <a:pt x="56" y="115"/>
                    </a:cubicBezTo>
                    <a:cubicBezTo>
                      <a:pt x="57" y="115"/>
                      <a:pt x="57" y="114"/>
                      <a:pt x="58" y="113"/>
                    </a:cubicBezTo>
                    <a:cubicBezTo>
                      <a:pt x="59" y="113"/>
                      <a:pt x="60" y="112"/>
                      <a:pt x="61" y="112"/>
                    </a:cubicBezTo>
                    <a:cubicBezTo>
                      <a:pt x="62" y="112"/>
                      <a:pt x="63" y="112"/>
                      <a:pt x="63" y="112"/>
                    </a:cubicBezTo>
                    <a:cubicBezTo>
                      <a:pt x="64" y="113"/>
                      <a:pt x="66" y="113"/>
                      <a:pt x="67" y="114"/>
                    </a:cubicBezTo>
                    <a:cubicBezTo>
                      <a:pt x="69" y="114"/>
                      <a:pt x="71" y="114"/>
                      <a:pt x="72" y="115"/>
                    </a:cubicBezTo>
                    <a:cubicBezTo>
                      <a:pt x="73" y="116"/>
                      <a:pt x="74" y="117"/>
                      <a:pt x="74" y="118"/>
                    </a:cubicBezTo>
                    <a:cubicBezTo>
                      <a:pt x="75" y="120"/>
                      <a:pt x="76" y="121"/>
                      <a:pt x="77" y="121"/>
                    </a:cubicBezTo>
                    <a:cubicBezTo>
                      <a:pt x="77" y="121"/>
                      <a:pt x="77" y="121"/>
                      <a:pt x="77" y="121"/>
                    </a:cubicBezTo>
                    <a:cubicBezTo>
                      <a:pt x="81" y="119"/>
                      <a:pt x="85" y="118"/>
                      <a:pt x="87" y="118"/>
                    </a:cubicBezTo>
                    <a:cubicBezTo>
                      <a:pt x="88" y="118"/>
                      <a:pt x="88" y="118"/>
                      <a:pt x="88" y="118"/>
                    </a:cubicBezTo>
                    <a:cubicBezTo>
                      <a:pt x="90" y="119"/>
                      <a:pt x="91" y="120"/>
                      <a:pt x="93" y="121"/>
                    </a:cubicBezTo>
                    <a:cubicBezTo>
                      <a:pt x="94" y="122"/>
                      <a:pt x="95" y="122"/>
                      <a:pt x="96" y="123"/>
                    </a:cubicBezTo>
                    <a:cubicBezTo>
                      <a:pt x="96" y="123"/>
                      <a:pt x="96" y="123"/>
                      <a:pt x="96" y="123"/>
                    </a:cubicBezTo>
                    <a:cubicBezTo>
                      <a:pt x="97" y="123"/>
                      <a:pt x="100" y="124"/>
                      <a:pt x="102" y="124"/>
                    </a:cubicBezTo>
                    <a:cubicBezTo>
                      <a:pt x="104" y="124"/>
                      <a:pt x="106" y="123"/>
                      <a:pt x="106" y="123"/>
                    </a:cubicBezTo>
                    <a:cubicBezTo>
                      <a:pt x="107" y="123"/>
                      <a:pt x="108" y="122"/>
                      <a:pt x="109" y="121"/>
                    </a:cubicBezTo>
                    <a:cubicBezTo>
                      <a:pt x="111" y="119"/>
                      <a:pt x="113" y="117"/>
                      <a:pt x="115" y="118"/>
                    </a:cubicBezTo>
                    <a:cubicBezTo>
                      <a:pt x="116" y="118"/>
                      <a:pt x="119" y="118"/>
                      <a:pt x="121" y="117"/>
                    </a:cubicBezTo>
                    <a:cubicBezTo>
                      <a:pt x="122" y="117"/>
                      <a:pt x="124" y="117"/>
                      <a:pt x="125" y="117"/>
                    </a:cubicBezTo>
                    <a:cubicBezTo>
                      <a:pt x="128" y="117"/>
                      <a:pt x="129" y="118"/>
                      <a:pt x="130" y="118"/>
                    </a:cubicBezTo>
                    <a:cubicBezTo>
                      <a:pt x="130" y="118"/>
                      <a:pt x="130" y="118"/>
                      <a:pt x="130" y="118"/>
                    </a:cubicBezTo>
                    <a:cubicBezTo>
                      <a:pt x="132" y="119"/>
                      <a:pt x="135" y="120"/>
                      <a:pt x="137" y="120"/>
                    </a:cubicBezTo>
                    <a:cubicBezTo>
                      <a:pt x="138" y="120"/>
                      <a:pt x="138" y="120"/>
                      <a:pt x="139" y="120"/>
                    </a:cubicBezTo>
                    <a:cubicBezTo>
                      <a:pt x="140" y="120"/>
                      <a:pt x="141" y="118"/>
                      <a:pt x="143" y="117"/>
                    </a:cubicBezTo>
                    <a:cubicBezTo>
                      <a:pt x="144" y="115"/>
                      <a:pt x="145" y="113"/>
                      <a:pt x="147" y="113"/>
                    </a:cubicBezTo>
                    <a:cubicBezTo>
                      <a:pt x="147" y="113"/>
                      <a:pt x="147" y="113"/>
                      <a:pt x="148" y="113"/>
                    </a:cubicBezTo>
                    <a:cubicBezTo>
                      <a:pt x="148" y="112"/>
                      <a:pt x="148" y="111"/>
                      <a:pt x="148" y="110"/>
                    </a:cubicBezTo>
                    <a:cubicBezTo>
                      <a:pt x="148" y="107"/>
                      <a:pt x="148" y="106"/>
                      <a:pt x="149" y="105"/>
                    </a:cubicBezTo>
                    <a:cubicBezTo>
                      <a:pt x="149" y="104"/>
                      <a:pt x="150" y="103"/>
                      <a:pt x="150" y="10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28" name="Freeform 227">
                <a:extLst>
                  <a:ext uri="{FF2B5EF4-FFF2-40B4-BE49-F238E27FC236}">
                    <a16:creationId xmlns:a16="http://schemas.microsoft.com/office/drawing/2014/main" id="{311EDF61-963A-4C7F-9B50-6EBC10F0105E}"/>
                  </a:ext>
                </a:extLst>
              </p:cNvPr>
              <p:cNvSpPr>
                <a:spLocks/>
              </p:cNvSpPr>
              <p:nvPr/>
            </p:nvSpPr>
            <p:spPr bwMode="auto">
              <a:xfrm>
                <a:off x="8761324" y="4174488"/>
                <a:ext cx="220135" cy="414813"/>
              </a:xfrm>
              <a:custGeom>
                <a:avLst/>
                <a:gdLst>
                  <a:gd name="T0" fmla="*/ 20 w 88"/>
                  <a:gd name="T1" fmla="*/ 99 h 168"/>
                  <a:gd name="T2" fmla="*/ 19 w 88"/>
                  <a:gd name="T3" fmla="*/ 101 h 168"/>
                  <a:gd name="T4" fmla="*/ 18 w 88"/>
                  <a:gd name="T5" fmla="*/ 104 h 168"/>
                  <a:gd name="T6" fmla="*/ 17 w 88"/>
                  <a:gd name="T7" fmla="*/ 106 h 168"/>
                  <a:gd name="T8" fmla="*/ 16 w 88"/>
                  <a:gd name="T9" fmla="*/ 108 h 168"/>
                  <a:gd name="T10" fmla="*/ 15 w 88"/>
                  <a:gd name="T11" fmla="*/ 111 h 168"/>
                  <a:gd name="T12" fmla="*/ 14 w 88"/>
                  <a:gd name="T13" fmla="*/ 112 h 168"/>
                  <a:gd name="T14" fmla="*/ 13 w 88"/>
                  <a:gd name="T15" fmla="*/ 114 h 168"/>
                  <a:gd name="T16" fmla="*/ 11 w 88"/>
                  <a:gd name="T17" fmla="*/ 115 h 168"/>
                  <a:gd name="T18" fmla="*/ 10 w 88"/>
                  <a:gd name="T19" fmla="*/ 120 h 168"/>
                  <a:gd name="T20" fmla="*/ 8 w 88"/>
                  <a:gd name="T21" fmla="*/ 140 h 168"/>
                  <a:gd name="T22" fmla="*/ 28 w 88"/>
                  <a:gd name="T23" fmla="*/ 160 h 168"/>
                  <a:gd name="T24" fmla="*/ 39 w 88"/>
                  <a:gd name="T25" fmla="*/ 168 h 168"/>
                  <a:gd name="T26" fmla="*/ 46 w 88"/>
                  <a:gd name="T27" fmla="*/ 168 h 168"/>
                  <a:gd name="T28" fmla="*/ 47 w 88"/>
                  <a:gd name="T29" fmla="*/ 166 h 168"/>
                  <a:gd name="T30" fmla="*/ 48 w 88"/>
                  <a:gd name="T31" fmla="*/ 164 h 168"/>
                  <a:gd name="T32" fmla="*/ 28 w 88"/>
                  <a:gd name="T33" fmla="*/ 144 h 168"/>
                  <a:gd name="T34" fmla="*/ 20 w 88"/>
                  <a:gd name="T35" fmla="*/ 130 h 168"/>
                  <a:gd name="T36" fmla="*/ 18 w 88"/>
                  <a:gd name="T37" fmla="*/ 110 h 168"/>
                  <a:gd name="T38" fmla="*/ 25 w 88"/>
                  <a:gd name="T39" fmla="*/ 84 h 168"/>
                  <a:gd name="T40" fmla="*/ 36 w 88"/>
                  <a:gd name="T41" fmla="*/ 84 h 168"/>
                  <a:gd name="T42" fmla="*/ 56 w 88"/>
                  <a:gd name="T43" fmla="*/ 97 h 168"/>
                  <a:gd name="T44" fmla="*/ 56 w 88"/>
                  <a:gd name="T45" fmla="*/ 95 h 168"/>
                  <a:gd name="T46" fmla="*/ 55 w 88"/>
                  <a:gd name="T47" fmla="*/ 94 h 168"/>
                  <a:gd name="T48" fmla="*/ 53 w 88"/>
                  <a:gd name="T49" fmla="*/ 85 h 168"/>
                  <a:gd name="T50" fmla="*/ 77 w 88"/>
                  <a:gd name="T51" fmla="*/ 70 h 168"/>
                  <a:gd name="T52" fmla="*/ 86 w 88"/>
                  <a:gd name="T53" fmla="*/ 71 h 168"/>
                  <a:gd name="T54" fmla="*/ 87 w 88"/>
                  <a:gd name="T55" fmla="*/ 70 h 168"/>
                  <a:gd name="T56" fmla="*/ 88 w 88"/>
                  <a:gd name="T57" fmla="*/ 67 h 168"/>
                  <a:gd name="T58" fmla="*/ 87 w 88"/>
                  <a:gd name="T59" fmla="*/ 60 h 168"/>
                  <a:gd name="T60" fmla="*/ 79 w 88"/>
                  <a:gd name="T61" fmla="*/ 35 h 168"/>
                  <a:gd name="T62" fmla="*/ 66 w 88"/>
                  <a:gd name="T63" fmla="*/ 26 h 168"/>
                  <a:gd name="T64" fmla="*/ 53 w 88"/>
                  <a:gd name="T65" fmla="*/ 29 h 168"/>
                  <a:gd name="T66" fmla="*/ 37 w 88"/>
                  <a:gd name="T67" fmla="*/ 36 h 168"/>
                  <a:gd name="T68" fmla="*/ 37 w 88"/>
                  <a:gd name="T69" fmla="*/ 24 h 168"/>
                  <a:gd name="T70" fmla="*/ 36 w 88"/>
                  <a:gd name="T71" fmla="*/ 11 h 168"/>
                  <a:gd name="T72" fmla="*/ 30 w 88"/>
                  <a:gd name="T73" fmla="*/ 10 h 168"/>
                  <a:gd name="T74" fmla="*/ 29 w 88"/>
                  <a:gd name="T75" fmla="*/ 1 h 168"/>
                  <a:gd name="T76" fmla="*/ 29 w 88"/>
                  <a:gd name="T77" fmla="*/ 1 h 168"/>
                  <a:gd name="T78" fmla="*/ 28 w 88"/>
                  <a:gd name="T79" fmla="*/ 0 h 168"/>
                  <a:gd name="T80" fmla="*/ 22 w 88"/>
                  <a:gd name="T81" fmla="*/ 4 h 168"/>
                  <a:gd name="T82" fmla="*/ 8 w 88"/>
                  <a:gd name="T83" fmla="*/ 10 h 168"/>
                  <a:gd name="T84" fmla="*/ 0 w 88"/>
                  <a:gd name="T85" fmla="*/ 27 h 168"/>
                  <a:gd name="T86" fmla="*/ 0 w 88"/>
                  <a:gd name="T87" fmla="*/ 30 h 168"/>
                  <a:gd name="T88" fmla="*/ 10 w 88"/>
                  <a:gd name="T89" fmla="*/ 47 h 168"/>
                  <a:gd name="T90" fmla="*/ 10 w 88"/>
                  <a:gd name="T91" fmla="*/ 55 h 168"/>
                  <a:gd name="T92" fmla="*/ 12 w 88"/>
                  <a:gd name="T93" fmla="*/ 73 h 168"/>
                  <a:gd name="T94" fmla="*/ 21 w 88"/>
                  <a:gd name="T95"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8" h="168">
                    <a:moveTo>
                      <a:pt x="20" y="98"/>
                    </a:moveTo>
                    <a:cubicBezTo>
                      <a:pt x="20" y="98"/>
                      <a:pt x="20" y="98"/>
                      <a:pt x="20" y="98"/>
                    </a:cubicBezTo>
                    <a:cubicBezTo>
                      <a:pt x="20" y="98"/>
                      <a:pt x="20" y="99"/>
                      <a:pt x="20" y="99"/>
                    </a:cubicBezTo>
                    <a:cubicBezTo>
                      <a:pt x="20" y="99"/>
                      <a:pt x="20" y="99"/>
                      <a:pt x="19" y="99"/>
                    </a:cubicBezTo>
                    <a:cubicBezTo>
                      <a:pt x="19" y="100"/>
                      <a:pt x="19" y="100"/>
                      <a:pt x="19" y="101"/>
                    </a:cubicBezTo>
                    <a:cubicBezTo>
                      <a:pt x="19" y="101"/>
                      <a:pt x="19" y="101"/>
                      <a:pt x="19" y="101"/>
                    </a:cubicBezTo>
                    <a:cubicBezTo>
                      <a:pt x="19" y="101"/>
                      <a:pt x="19" y="102"/>
                      <a:pt x="19" y="102"/>
                    </a:cubicBezTo>
                    <a:cubicBezTo>
                      <a:pt x="19" y="102"/>
                      <a:pt x="18" y="102"/>
                      <a:pt x="18" y="103"/>
                    </a:cubicBezTo>
                    <a:cubicBezTo>
                      <a:pt x="18" y="103"/>
                      <a:pt x="18" y="103"/>
                      <a:pt x="18" y="104"/>
                    </a:cubicBezTo>
                    <a:cubicBezTo>
                      <a:pt x="18" y="104"/>
                      <a:pt x="18" y="104"/>
                      <a:pt x="18" y="104"/>
                    </a:cubicBezTo>
                    <a:cubicBezTo>
                      <a:pt x="18" y="105"/>
                      <a:pt x="18" y="105"/>
                      <a:pt x="17" y="105"/>
                    </a:cubicBezTo>
                    <a:cubicBezTo>
                      <a:pt x="17" y="106"/>
                      <a:pt x="17" y="106"/>
                      <a:pt x="17" y="106"/>
                    </a:cubicBezTo>
                    <a:cubicBezTo>
                      <a:pt x="17" y="106"/>
                      <a:pt x="17" y="107"/>
                      <a:pt x="17" y="107"/>
                    </a:cubicBezTo>
                    <a:cubicBezTo>
                      <a:pt x="17" y="107"/>
                      <a:pt x="17" y="107"/>
                      <a:pt x="16" y="108"/>
                    </a:cubicBezTo>
                    <a:cubicBezTo>
                      <a:pt x="16" y="108"/>
                      <a:pt x="16" y="108"/>
                      <a:pt x="16" y="108"/>
                    </a:cubicBezTo>
                    <a:cubicBezTo>
                      <a:pt x="16" y="109"/>
                      <a:pt x="16" y="109"/>
                      <a:pt x="16" y="109"/>
                    </a:cubicBezTo>
                    <a:cubicBezTo>
                      <a:pt x="16" y="109"/>
                      <a:pt x="15" y="110"/>
                      <a:pt x="15" y="110"/>
                    </a:cubicBezTo>
                    <a:cubicBezTo>
                      <a:pt x="15" y="110"/>
                      <a:pt x="15" y="110"/>
                      <a:pt x="15" y="111"/>
                    </a:cubicBezTo>
                    <a:cubicBezTo>
                      <a:pt x="15" y="111"/>
                      <a:pt x="15" y="111"/>
                      <a:pt x="15" y="111"/>
                    </a:cubicBezTo>
                    <a:cubicBezTo>
                      <a:pt x="14" y="111"/>
                      <a:pt x="14" y="112"/>
                      <a:pt x="14" y="112"/>
                    </a:cubicBezTo>
                    <a:cubicBezTo>
                      <a:pt x="14" y="112"/>
                      <a:pt x="14" y="112"/>
                      <a:pt x="14" y="112"/>
                    </a:cubicBezTo>
                    <a:cubicBezTo>
                      <a:pt x="14" y="113"/>
                      <a:pt x="14" y="113"/>
                      <a:pt x="13" y="113"/>
                    </a:cubicBezTo>
                    <a:cubicBezTo>
                      <a:pt x="13" y="113"/>
                      <a:pt x="13" y="113"/>
                      <a:pt x="13" y="113"/>
                    </a:cubicBezTo>
                    <a:cubicBezTo>
                      <a:pt x="13" y="114"/>
                      <a:pt x="13" y="114"/>
                      <a:pt x="13" y="114"/>
                    </a:cubicBezTo>
                    <a:cubicBezTo>
                      <a:pt x="12" y="114"/>
                      <a:pt x="12" y="114"/>
                      <a:pt x="12" y="114"/>
                    </a:cubicBezTo>
                    <a:cubicBezTo>
                      <a:pt x="12" y="114"/>
                      <a:pt x="12" y="114"/>
                      <a:pt x="12" y="115"/>
                    </a:cubicBezTo>
                    <a:cubicBezTo>
                      <a:pt x="12" y="115"/>
                      <a:pt x="11" y="115"/>
                      <a:pt x="11" y="115"/>
                    </a:cubicBezTo>
                    <a:cubicBezTo>
                      <a:pt x="11" y="115"/>
                      <a:pt x="11" y="115"/>
                      <a:pt x="11" y="115"/>
                    </a:cubicBezTo>
                    <a:cubicBezTo>
                      <a:pt x="11" y="115"/>
                      <a:pt x="11" y="115"/>
                      <a:pt x="11" y="115"/>
                    </a:cubicBezTo>
                    <a:cubicBezTo>
                      <a:pt x="10" y="116"/>
                      <a:pt x="10" y="118"/>
                      <a:pt x="10" y="120"/>
                    </a:cubicBezTo>
                    <a:cubicBezTo>
                      <a:pt x="9" y="124"/>
                      <a:pt x="8" y="128"/>
                      <a:pt x="8" y="131"/>
                    </a:cubicBezTo>
                    <a:cubicBezTo>
                      <a:pt x="7" y="134"/>
                      <a:pt x="6" y="138"/>
                      <a:pt x="7" y="139"/>
                    </a:cubicBezTo>
                    <a:cubicBezTo>
                      <a:pt x="7" y="139"/>
                      <a:pt x="7" y="140"/>
                      <a:pt x="8" y="140"/>
                    </a:cubicBezTo>
                    <a:cubicBezTo>
                      <a:pt x="10" y="140"/>
                      <a:pt x="15" y="144"/>
                      <a:pt x="23" y="155"/>
                    </a:cubicBezTo>
                    <a:cubicBezTo>
                      <a:pt x="24" y="156"/>
                      <a:pt x="25" y="158"/>
                      <a:pt x="26" y="160"/>
                    </a:cubicBezTo>
                    <a:cubicBezTo>
                      <a:pt x="27" y="160"/>
                      <a:pt x="28" y="160"/>
                      <a:pt x="28" y="160"/>
                    </a:cubicBezTo>
                    <a:cubicBezTo>
                      <a:pt x="29" y="160"/>
                      <a:pt x="29" y="160"/>
                      <a:pt x="29" y="160"/>
                    </a:cubicBezTo>
                    <a:cubicBezTo>
                      <a:pt x="30" y="160"/>
                      <a:pt x="31" y="160"/>
                      <a:pt x="32" y="160"/>
                    </a:cubicBezTo>
                    <a:cubicBezTo>
                      <a:pt x="37" y="161"/>
                      <a:pt x="39" y="165"/>
                      <a:pt x="39" y="168"/>
                    </a:cubicBezTo>
                    <a:cubicBezTo>
                      <a:pt x="39" y="168"/>
                      <a:pt x="39" y="168"/>
                      <a:pt x="42" y="168"/>
                    </a:cubicBezTo>
                    <a:cubicBezTo>
                      <a:pt x="44" y="168"/>
                      <a:pt x="45" y="168"/>
                      <a:pt x="46" y="168"/>
                    </a:cubicBezTo>
                    <a:cubicBezTo>
                      <a:pt x="46" y="168"/>
                      <a:pt x="46" y="168"/>
                      <a:pt x="46" y="168"/>
                    </a:cubicBezTo>
                    <a:cubicBezTo>
                      <a:pt x="46" y="167"/>
                      <a:pt x="46" y="167"/>
                      <a:pt x="46" y="167"/>
                    </a:cubicBezTo>
                    <a:cubicBezTo>
                      <a:pt x="46" y="167"/>
                      <a:pt x="46" y="167"/>
                      <a:pt x="46" y="167"/>
                    </a:cubicBezTo>
                    <a:cubicBezTo>
                      <a:pt x="46" y="167"/>
                      <a:pt x="46" y="166"/>
                      <a:pt x="47" y="166"/>
                    </a:cubicBezTo>
                    <a:cubicBezTo>
                      <a:pt x="47" y="166"/>
                      <a:pt x="47" y="166"/>
                      <a:pt x="47" y="166"/>
                    </a:cubicBezTo>
                    <a:cubicBezTo>
                      <a:pt x="47" y="165"/>
                      <a:pt x="48" y="165"/>
                      <a:pt x="48" y="164"/>
                    </a:cubicBezTo>
                    <a:cubicBezTo>
                      <a:pt x="48" y="164"/>
                      <a:pt x="48" y="164"/>
                      <a:pt x="48" y="164"/>
                    </a:cubicBezTo>
                    <a:cubicBezTo>
                      <a:pt x="46" y="161"/>
                      <a:pt x="41" y="158"/>
                      <a:pt x="37" y="158"/>
                    </a:cubicBezTo>
                    <a:cubicBezTo>
                      <a:pt x="35" y="158"/>
                      <a:pt x="33" y="157"/>
                      <a:pt x="32" y="155"/>
                    </a:cubicBezTo>
                    <a:cubicBezTo>
                      <a:pt x="29" y="152"/>
                      <a:pt x="28" y="147"/>
                      <a:pt x="28" y="144"/>
                    </a:cubicBezTo>
                    <a:cubicBezTo>
                      <a:pt x="28" y="142"/>
                      <a:pt x="27" y="140"/>
                      <a:pt x="26" y="139"/>
                    </a:cubicBezTo>
                    <a:cubicBezTo>
                      <a:pt x="25" y="137"/>
                      <a:pt x="24" y="135"/>
                      <a:pt x="24" y="134"/>
                    </a:cubicBezTo>
                    <a:cubicBezTo>
                      <a:pt x="24" y="132"/>
                      <a:pt x="23" y="131"/>
                      <a:pt x="20" y="130"/>
                    </a:cubicBezTo>
                    <a:cubicBezTo>
                      <a:pt x="19" y="130"/>
                      <a:pt x="18" y="130"/>
                      <a:pt x="17" y="129"/>
                    </a:cubicBezTo>
                    <a:cubicBezTo>
                      <a:pt x="14" y="127"/>
                      <a:pt x="16" y="121"/>
                      <a:pt x="17" y="115"/>
                    </a:cubicBezTo>
                    <a:cubicBezTo>
                      <a:pt x="18" y="113"/>
                      <a:pt x="18" y="111"/>
                      <a:pt x="18" y="110"/>
                    </a:cubicBezTo>
                    <a:cubicBezTo>
                      <a:pt x="18" y="108"/>
                      <a:pt x="20" y="105"/>
                      <a:pt x="21" y="102"/>
                    </a:cubicBezTo>
                    <a:cubicBezTo>
                      <a:pt x="23" y="97"/>
                      <a:pt x="26" y="90"/>
                      <a:pt x="25" y="88"/>
                    </a:cubicBezTo>
                    <a:cubicBezTo>
                      <a:pt x="24" y="86"/>
                      <a:pt x="24" y="85"/>
                      <a:pt x="25" y="84"/>
                    </a:cubicBezTo>
                    <a:cubicBezTo>
                      <a:pt x="26" y="82"/>
                      <a:pt x="28" y="81"/>
                      <a:pt x="31" y="81"/>
                    </a:cubicBezTo>
                    <a:cubicBezTo>
                      <a:pt x="34" y="81"/>
                      <a:pt x="35" y="82"/>
                      <a:pt x="36" y="84"/>
                    </a:cubicBezTo>
                    <a:cubicBezTo>
                      <a:pt x="36" y="84"/>
                      <a:pt x="36" y="84"/>
                      <a:pt x="36" y="84"/>
                    </a:cubicBezTo>
                    <a:cubicBezTo>
                      <a:pt x="37" y="89"/>
                      <a:pt x="38" y="91"/>
                      <a:pt x="43" y="90"/>
                    </a:cubicBezTo>
                    <a:cubicBezTo>
                      <a:pt x="48" y="90"/>
                      <a:pt x="50" y="92"/>
                      <a:pt x="51" y="94"/>
                    </a:cubicBezTo>
                    <a:cubicBezTo>
                      <a:pt x="52" y="95"/>
                      <a:pt x="54" y="96"/>
                      <a:pt x="56" y="97"/>
                    </a:cubicBezTo>
                    <a:cubicBezTo>
                      <a:pt x="56" y="96"/>
                      <a:pt x="56" y="96"/>
                      <a:pt x="56" y="96"/>
                    </a:cubicBezTo>
                    <a:cubicBezTo>
                      <a:pt x="56" y="96"/>
                      <a:pt x="56" y="96"/>
                      <a:pt x="56" y="96"/>
                    </a:cubicBezTo>
                    <a:cubicBezTo>
                      <a:pt x="56" y="96"/>
                      <a:pt x="56" y="96"/>
                      <a:pt x="56" y="95"/>
                    </a:cubicBezTo>
                    <a:cubicBezTo>
                      <a:pt x="56" y="95"/>
                      <a:pt x="56" y="95"/>
                      <a:pt x="56" y="95"/>
                    </a:cubicBezTo>
                    <a:cubicBezTo>
                      <a:pt x="56" y="95"/>
                      <a:pt x="56" y="95"/>
                      <a:pt x="56" y="95"/>
                    </a:cubicBezTo>
                    <a:cubicBezTo>
                      <a:pt x="55" y="95"/>
                      <a:pt x="55" y="95"/>
                      <a:pt x="55" y="94"/>
                    </a:cubicBezTo>
                    <a:cubicBezTo>
                      <a:pt x="55" y="94"/>
                      <a:pt x="55" y="94"/>
                      <a:pt x="55" y="94"/>
                    </a:cubicBezTo>
                    <a:cubicBezTo>
                      <a:pt x="55" y="93"/>
                      <a:pt x="54" y="91"/>
                      <a:pt x="54" y="89"/>
                    </a:cubicBezTo>
                    <a:cubicBezTo>
                      <a:pt x="54" y="87"/>
                      <a:pt x="53" y="86"/>
                      <a:pt x="53" y="85"/>
                    </a:cubicBezTo>
                    <a:cubicBezTo>
                      <a:pt x="51" y="83"/>
                      <a:pt x="51" y="82"/>
                      <a:pt x="54" y="78"/>
                    </a:cubicBezTo>
                    <a:cubicBezTo>
                      <a:pt x="58" y="72"/>
                      <a:pt x="66" y="69"/>
                      <a:pt x="70" y="70"/>
                    </a:cubicBezTo>
                    <a:cubicBezTo>
                      <a:pt x="72" y="71"/>
                      <a:pt x="74" y="70"/>
                      <a:pt x="77" y="70"/>
                    </a:cubicBezTo>
                    <a:cubicBezTo>
                      <a:pt x="79" y="70"/>
                      <a:pt x="80" y="69"/>
                      <a:pt x="82" y="69"/>
                    </a:cubicBezTo>
                    <a:cubicBezTo>
                      <a:pt x="83" y="69"/>
                      <a:pt x="85" y="70"/>
                      <a:pt x="86" y="71"/>
                    </a:cubicBezTo>
                    <a:cubicBezTo>
                      <a:pt x="86" y="71"/>
                      <a:pt x="86" y="71"/>
                      <a:pt x="86" y="71"/>
                    </a:cubicBezTo>
                    <a:cubicBezTo>
                      <a:pt x="86" y="71"/>
                      <a:pt x="86" y="71"/>
                      <a:pt x="86" y="71"/>
                    </a:cubicBezTo>
                    <a:cubicBezTo>
                      <a:pt x="87" y="71"/>
                      <a:pt x="87" y="70"/>
                      <a:pt x="87" y="70"/>
                    </a:cubicBezTo>
                    <a:cubicBezTo>
                      <a:pt x="87" y="70"/>
                      <a:pt x="87" y="70"/>
                      <a:pt x="87" y="70"/>
                    </a:cubicBezTo>
                    <a:cubicBezTo>
                      <a:pt x="87" y="69"/>
                      <a:pt x="88" y="69"/>
                      <a:pt x="88" y="68"/>
                    </a:cubicBezTo>
                    <a:cubicBezTo>
                      <a:pt x="88" y="68"/>
                      <a:pt x="88" y="68"/>
                      <a:pt x="88" y="68"/>
                    </a:cubicBezTo>
                    <a:cubicBezTo>
                      <a:pt x="88" y="68"/>
                      <a:pt x="88" y="67"/>
                      <a:pt x="88" y="67"/>
                    </a:cubicBezTo>
                    <a:cubicBezTo>
                      <a:pt x="88" y="66"/>
                      <a:pt x="88" y="66"/>
                      <a:pt x="88" y="66"/>
                    </a:cubicBezTo>
                    <a:cubicBezTo>
                      <a:pt x="88" y="66"/>
                      <a:pt x="87" y="65"/>
                      <a:pt x="87" y="65"/>
                    </a:cubicBezTo>
                    <a:cubicBezTo>
                      <a:pt x="87" y="63"/>
                      <a:pt x="87" y="62"/>
                      <a:pt x="87" y="60"/>
                    </a:cubicBezTo>
                    <a:cubicBezTo>
                      <a:pt x="87" y="55"/>
                      <a:pt x="83" y="50"/>
                      <a:pt x="80" y="49"/>
                    </a:cubicBezTo>
                    <a:cubicBezTo>
                      <a:pt x="78" y="48"/>
                      <a:pt x="78" y="45"/>
                      <a:pt x="79" y="42"/>
                    </a:cubicBezTo>
                    <a:cubicBezTo>
                      <a:pt x="79" y="39"/>
                      <a:pt x="80" y="36"/>
                      <a:pt x="79" y="35"/>
                    </a:cubicBezTo>
                    <a:cubicBezTo>
                      <a:pt x="76" y="34"/>
                      <a:pt x="74" y="31"/>
                      <a:pt x="72" y="28"/>
                    </a:cubicBezTo>
                    <a:cubicBezTo>
                      <a:pt x="70" y="27"/>
                      <a:pt x="70" y="27"/>
                      <a:pt x="70" y="27"/>
                    </a:cubicBezTo>
                    <a:cubicBezTo>
                      <a:pt x="70" y="26"/>
                      <a:pt x="68" y="26"/>
                      <a:pt x="66" y="26"/>
                    </a:cubicBezTo>
                    <a:cubicBezTo>
                      <a:pt x="64" y="26"/>
                      <a:pt x="62" y="26"/>
                      <a:pt x="62" y="27"/>
                    </a:cubicBezTo>
                    <a:cubicBezTo>
                      <a:pt x="61" y="29"/>
                      <a:pt x="58" y="31"/>
                      <a:pt x="56" y="31"/>
                    </a:cubicBezTo>
                    <a:cubicBezTo>
                      <a:pt x="54" y="31"/>
                      <a:pt x="53" y="30"/>
                      <a:pt x="53" y="29"/>
                    </a:cubicBezTo>
                    <a:cubicBezTo>
                      <a:pt x="51" y="28"/>
                      <a:pt x="49" y="28"/>
                      <a:pt x="46" y="30"/>
                    </a:cubicBezTo>
                    <a:cubicBezTo>
                      <a:pt x="45" y="30"/>
                      <a:pt x="45" y="31"/>
                      <a:pt x="44" y="32"/>
                    </a:cubicBezTo>
                    <a:cubicBezTo>
                      <a:pt x="41" y="34"/>
                      <a:pt x="39" y="36"/>
                      <a:pt x="37" y="36"/>
                    </a:cubicBezTo>
                    <a:cubicBezTo>
                      <a:pt x="36" y="36"/>
                      <a:pt x="35" y="35"/>
                      <a:pt x="34" y="33"/>
                    </a:cubicBezTo>
                    <a:cubicBezTo>
                      <a:pt x="34" y="31"/>
                      <a:pt x="35" y="29"/>
                      <a:pt x="36" y="28"/>
                    </a:cubicBezTo>
                    <a:cubicBezTo>
                      <a:pt x="36" y="27"/>
                      <a:pt x="37" y="26"/>
                      <a:pt x="37" y="24"/>
                    </a:cubicBezTo>
                    <a:cubicBezTo>
                      <a:pt x="37" y="22"/>
                      <a:pt x="37" y="21"/>
                      <a:pt x="38" y="19"/>
                    </a:cubicBezTo>
                    <a:cubicBezTo>
                      <a:pt x="38" y="17"/>
                      <a:pt x="39" y="15"/>
                      <a:pt x="38" y="13"/>
                    </a:cubicBezTo>
                    <a:cubicBezTo>
                      <a:pt x="38" y="11"/>
                      <a:pt x="37" y="11"/>
                      <a:pt x="36" y="11"/>
                    </a:cubicBezTo>
                    <a:cubicBezTo>
                      <a:pt x="36" y="11"/>
                      <a:pt x="35" y="11"/>
                      <a:pt x="35" y="11"/>
                    </a:cubicBezTo>
                    <a:cubicBezTo>
                      <a:pt x="34" y="12"/>
                      <a:pt x="34" y="12"/>
                      <a:pt x="33" y="12"/>
                    </a:cubicBezTo>
                    <a:cubicBezTo>
                      <a:pt x="32" y="12"/>
                      <a:pt x="31" y="11"/>
                      <a:pt x="30" y="10"/>
                    </a:cubicBezTo>
                    <a:cubicBezTo>
                      <a:pt x="29" y="8"/>
                      <a:pt x="30" y="6"/>
                      <a:pt x="30" y="4"/>
                    </a:cubicBezTo>
                    <a:cubicBezTo>
                      <a:pt x="30" y="3"/>
                      <a:pt x="30" y="2"/>
                      <a:pt x="29" y="1"/>
                    </a:cubicBezTo>
                    <a:cubicBezTo>
                      <a:pt x="29" y="1"/>
                      <a:pt x="29" y="1"/>
                      <a:pt x="29" y="1"/>
                    </a:cubicBezTo>
                    <a:cubicBezTo>
                      <a:pt x="29" y="1"/>
                      <a:pt x="29" y="1"/>
                      <a:pt x="29" y="1"/>
                    </a:cubicBezTo>
                    <a:cubicBezTo>
                      <a:pt x="29" y="1"/>
                      <a:pt x="29" y="1"/>
                      <a:pt x="29" y="1"/>
                    </a:cubicBezTo>
                    <a:cubicBezTo>
                      <a:pt x="29" y="1"/>
                      <a:pt x="29" y="1"/>
                      <a:pt x="29" y="1"/>
                    </a:cubicBezTo>
                    <a:cubicBezTo>
                      <a:pt x="29" y="1"/>
                      <a:pt x="29" y="0"/>
                      <a:pt x="28" y="0"/>
                    </a:cubicBezTo>
                    <a:cubicBezTo>
                      <a:pt x="28" y="0"/>
                      <a:pt x="28" y="0"/>
                      <a:pt x="28" y="0"/>
                    </a:cubicBezTo>
                    <a:cubicBezTo>
                      <a:pt x="28" y="0"/>
                      <a:pt x="28" y="0"/>
                      <a:pt x="28" y="0"/>
                    </a:cubicBezTo>
                    <a:cubicBezTo>
                      <a:pt x="28" y="0"/>
                      <a:pt x="28" y="0"/>
                      <a:pt x="28" y="0"/>
                    </a:cubicBezTo>
                    <a:cubicBezTo>
                      <a:pt x="27" y="0"/>
                      <a:pt x="27" y="0"/>
                      <a:pt x="27" y="1"/>
                    </a:cubicBezTo>
                    <a:cubicBezTo>
                      <a:pt x="27" y="2"/>
                      <a:pt x="25" y="3"/>
                      <a:pt x="22" y="4"/>
                    </a:cubicBezTo>
                    <a:cubicBezTo>
                      <a:pt x="20" y="4"/>
                      <a:pt x="18" y="5"/>
                      <a:pt x="17" y="7"/>
                    </a:cubicBezTo>
                    <a:cubicBezTo>
                      <a:pt x="16" y="9"/>
                      <a:pt x="13" y="10"/>
                      <a:pt x="9" y="10"/>
                    </a:cubicBezTo>
                    <a:cubicBezTo>
                      <a:pt x="8" y="10"/>
                      <a:pt x="8" y="10"/>
                      <a:pt x="8" y="10"/>
                    </a:cubicBezTo>
                    <a:cubicBezTo>
                      <a:pt x="7" y="10"/>
                      <a:pt x="7" y="10"/>
                      <a:pt x="6" y="10"/>
                    </a:cubicBezTo>
                    <a:cubicBezTo>
                      <a:pt x="5" y="10"/>
                      <a:pt x="3" y="11"/>
                      <a:pt x="2" y="12"/>
                    </a:cubicBezTo>
                    <a:cubicBezTo>
                      <a:pt x="1" y="20"/>
                      <a:pt x="1" y="25"/>
                      <a:pt x="0" y="27"/>
                    </a:cubicBezTo>
                    <a:cubicBezTo>
                      <a:pt x="0" y="28"/>
                      <a:pt x="0" y="28"/>
                      <a:pt x="0" y="28"/>
                    </a:cubicBezTo>
                    <a:cubicBezTo>
                      <a:pt x="0" y="28"/>
                      <a:pt x="0" y="29"/>
                      <a:pt x="0" y="29"/>
                    </a:cubicBezTo>
                    <a:cubicBezTo>
                      <a:pt x="0" y="30"/>
                      <a:pt x="0" y="30"/>
                      <a:pt x="0" y="30"/>
                    </a:cubicBezTo>
                    <a:cubicBezTo>
                      <a:pt x="0" y="32"/>
                      <a:pt x="6" y="39"/>
                      <a:pt x="8" y="39"/>
                    </a:cubicBezTo>
                    <a:cubicBezTo>
                      <a:pt x="10" y="40"/>
                      <a:pt x="10" y="42"/>
                      <a:pt x="10" y="44"/>
                    </a:cubicBezTo>
                    <a:cubicBezTo>
                      <a:pt x="9" y="45"/>
                      <a:pt x="9" y="47"/>
                      <a:pt x="10" y="47"/>
                    </a:cubicBezTo>
                    <a:cubicBezTo>
                      <a:pt x="12" y="48"/>
                      <a:pt x="13" y="49"/>
                      <a:pt x="12" y="51"/>
                    </a:cubicBezTo>
                    <a:cubicBezTo>
                      <a:pt x="12" y="53"/>
                      <a:pt x="11" y="54"/>
                      <a:pt x="10" y="54"/>
                    </a:cubicBezTo>
                    <a:cubicBezTo>
                      <a:pt x="10" y="55"/>
                      <a:pt x="10" y="55"/>
                      <a:pt x="10" y="55"/>
                    </a:cubicBezTo>
                    <a:cubicBezTo>
                      <a:pt x="10" y="57"/>
                      <a:pt x="10" y="60"/>
                      <a:pt x="8" y="62"/>
                    </a:cubicBezTo>
                    <a:cubicBezTo>
                      <a:pt x="8" y="62"/>
                      <a:pt x="7" y="63"/>
                      <a:pt x="7" y="64"/>
                    </a:cubicBezTo>
                    <a:cubicBezTo>
                      <a:pt x="7" y="66"/>
                      <a:pt x="9" y="70"/>
                      <a:pt x="12" y="73"/>
                    </a:cubicBezTo>
                    <a:cubicBezTo>
                      <a:pt x="17" y="77"/>
                      <a:pt x="17" y="83"/>
                      <a:pt x="17" y="87"/>
                    </a:cubicBezTo>
                    <a:cubicBezTo>
                      <a:pt x="17" y="88"/>
                      <a:pt x="18" y="89"/>
                      <a:pt x="18" y="90"/>
                    </a:cubicBezTo>
                    <a:cubicBezTo>
                      <a:pt x="19" y="91"/>
                      <a:pt x="21" y="93"/>
                      <a:pt x="21" y="96"/>
                    </a:cubicBezTo>
                    <a:cubicBezTo>
                      <a:pt x="21" y="96"/>
                      <a:pt x="21" y="96"/>
                      <a:pt x="21" y="96"/>
                    </a:cubicBezTo>
                    <a:cubicBezTo>
                      <a:pt x="20" y="96"/>
                      <a:pt x="20" y="97"/>
                      <a:pt x="20" y="98"/>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29" name="Freeform 229">
                <a:extLst>
                  <a:ext uri="{FF2B5EF4-FFF2-40B4-BE49-F238E27FC236}">
                    <a16:creationId xmlns:a16="http://schemas.microsoft.com/office/drawing/2014/main" id="{BE1FC1E3-C933-42C0-A45C-D811D9574B72}"/>
                  </a:ext>
                </a:extLst>
              </p:cNvPr>
              <p:cNvSpPr>
                <a:spLocks/>
              </p:cNvSpPr>
              <p:nvPr/>
            </p:nvSpPr>
            <p:spPr bwMode="auto">
              <a:xfrm>
                <a:off x="8124131" y="3094778"/>
                <a:ext cx="1689947" cy="1084952"/>
              </a:xfrm>
              <a:custGeom>
                <a:avLst/>
                <a:gdLst>
                  <a:gd name="T0" fmla="*/ 106 w 674"/>
                  <a:gd name="T1" fmla="*/ 94 h 439"/>
                  <a:gd name="T2" fmla="*/ 77 w 674"/>
                  <a:gd name="T3" fmla="*/ 122 h 439"/>
                  <a:gd name="T4" fmla="*/ 73 w 674"/>
                  <a:gd name="T5" fmla="*/ 161 h 439"/>
                  <a:gd name="T6" fmla="*/ 71 w 674"/>
                  <a:gd name="T7" fmla="*/ 165 h 439"/>
                  <a:gd name="T8" fmla="*/ 50 w 674"/>
                  <a:gd name="T9" fmla="*/ 178 h 439"/>
                  <a:gd name="T10" fmla="*/ 29 w 674"/>
                  <a:gd name="T11" fmla="*/ 186 h 439"/>
                  <a:gd name="T12" fmla="*/ 2 w 674"/>
                  <a:gd name="T13" fmla="*/ 194 h 439"/>
                  <a:gd name="T14" fmla="*/ 16 w 674"/>
                  <a:gd name="T15" fmla="*/ 231 h 439"/>
                  <a:gd name="T16" fmla="*/ 39 w 674"/>
                  <a:gd name="T17" fmla="*/ 251 h 439"/>
                  <a:gd name="T18" fmla="*/ 46 w 674"/>
                  <a:gd name="T19" fmla="*/ 251 h 439"/>
                  <a:gd name="T20" fmla="*/ 55 w 674"/>
                  <a:gd name="T21" fmla="*/ 245 h 439"/>
                  <a:gd name="T22" fmla="*/ 57 w 674"/>
                  <a:gd name="T23" fmla="*/ 271 h 439"/>
                  <a:gd name="T24" fmla="*/ 53 w 674"/>
                  <a:gd name="T25" fmla="*/ 288 h 439"/>
                  <a:gd name="T26" fmla="*/ 75 w 674"/>
                  <a:gd name="T27" fmla="*/ 315 h 439"/>
                  <a:gd name="T28" fmla="*/ 79 w 674"/>
                  <a:gd name="T29" fmla="*/ 319 h 439"/>
                  <a:gd name="T30" fmla="*/ 136 w 674"/>
                  <a:gd name="T31" fmla="*/ 344 h 439"/>
                  <a:gd name="T32" fmla="*/ 163 w 674"/>
                  <a:gd name="T33" fmla="*/ 349 h 439"/>
                  <a:gd name="T34" fmla="*/ 189 w 674"/>
                  <a:gd name="T35" fmla="*/ 345 h 439"/>
                  <a:gd name="T36" fmla="*/ 199 w 674"/>
                  <a:gd name="T37" fmla="*/ 347 h 439"/>
                  <a:gd name="T38" fmla="*/ 232 w 674"/>
                  <a:gd name="T39" fmla="*/ 331 h 439"/>
                  <a:gd name="T40" fmla="*/ 249 w 674"/>
                  <a:gd name="T41" fmla="*/ 341 h 439"/>
                  <a:gd name="T42" fmla="*/ 255 w 674"/>
                  <a:gd name="T43" fmla="*/ 388 h 439"/>
                  <a:gd name="T44" fmla="*/ 274 w 674"/>
                  <a:gd name="T45" fmla="*/ 411 h 439"/>
                  <a:gd name="T46" fmla="*/ 291 w 674"/>
                  <a:gd name="T47" fmla="*/ 422 h 439"/>
                  <a:gd name="T48" fmla="*/ 301 w 674"/>
                  <a:gd name="T49" fmla="*/ 413 h 439"/>
                  <a:gd name="T50" fmla="*/ 315 w 674"/>
                  <a:gd name="T51" fmla="*/ 410 h 439"/>
                  <a:gd name="T52" fmla="*/ 356 w 674"/>
                  <a:gd name="T53" fmla="*/ 409 h 439"/>
                  <a:gd name="T54" fmla="*/ 377 w 674"/>
                  <a:gd name="T55" fmla="*/ 420 h 439"/>
                  <a:gd name="T56" fmla="*/ 395 w 674"/>
                  <a:gd name="T57" fmla="*/ 439 h 439"/>
                  <a:gd name="T58" fmla="*/ 470 w 674"/>
                  <a:gd name="T59" fmla="*/ 401 h 439"/>
                  <a:gd name="T60" fmla="*/ 504 w 674"/>
                  <a:gd name="T61" fmla="*/ 366 h 439"/>
                  <a:gd name="T62" fmla="*/ 525 w 674"/>
                  <a:gd name="T63" fmla="*/ 327 h 439"/>
                  <a:gd name="T64" fmla="*/ 528 w 674"/>
                  <a:gd name="T65" fmla="*/ 310 h 439"/>
                  <a:gd name="T66" fmla="*/ 518 w 674"/>
                  <a:gd name="T67" fmla="*/ 289 h 439"/>
                  <a:gd name="T68" fmla="*/ 515 w 674"/>
                  <a:gd name="T69" fmla="*/ 239 h 439"/>
                  <a:gd name="T70" fmla="*/ 496 w 674"/>
                  <a:gd name="T71" fmla="*/ 229 h 439"/>
                  <a:gd name="T72" fmla="*/ 504 w 674"/>
                  <a:gd name="T73" fmla="*/ 194 h 439"/>
                  <a:gd name="T74" fmla="*/ 529 w 674"/>
                  <a:gd name="T75" fmla="*/ 206 h 439"/>
                  <a:gd name="T76" fmla="*/ 576 w 674"/>
                  <a:gd name="T77" fmla="*/ 179 h 439"/>
                  <a:gd name="T78" fmla="*/ 605 w 674"/>
                  <a:gd name="T79" fmla="*/ 165 h 439"/>
                  <a:gd name="T80" fmla="*/ 635 w 674"/>
                  <a:gd name="T81" fmla="*/ 153 h 439"/>
                  <a:gd name="T82" fmla="*/ 644 w 674"/>
                  <a:gd name="T83" fmla="*/ 120 h 439"/>
                  <a:gd name="T84" fmla="*/ 663 w 674"/>
                  <a:gd name="T85" fmla="*/ 108 h 439"/>
                  <a:gd name="T86" fmla="*/ 654 w 674"/>
                  <a:gd name="T87" fmla="*/ 84 h 439"/>
                  <a:gd name="T88" fmla="*/ 626 w 674"/>
                  <a:gd name="T89" fmla="*/ 70 h 439"/>
                  <a:gd name="T90" fmla="*/ 584 w 674"/>
                  <a:gd name="T91" fmla="*/ 31 h 439"/>
                  <a:gd name="T92" fmla="*/ 545 w 674"/>
                  <a:gd name="T93" fmla="*/ 1 h 439"/>
                  <a:gd name="T94" fmla="*/ 514 w 674"/>
                  <a:gd name="T95" fmla="*/ 10 h 439"/>
                  <a:gd name="T96" fmla="*/ 500 w 674"/>
                  <a:gd name="T97" fmla="*/ 50 h 439"/>
                  <a:gd name="T98" fmla="*/ 459 w 674"/>
                  <a:gd name="T99" fmla="*/ 79 h 439"/>
                  <a:gd name="T100" fmla="*/ 508 w 674"/>
                  <a:gd name="T101" fmla="*/ 99 h 439"/>
                  <a:gd name="T102" fmla="*/ 430 w 674"/>
                  <a:gd name="T103" fmla="*/ 127 h 439"/>
                  <a:gd name="T104" fmla="*/ 355 w 674"/>
                  <a:gd name="T105" fmla="*/ 162 h 439"/>
                  <a:gd name="T106" fmla="*/ 331 w 674"/>
                  <a:gd name="T107" fmla="*/ 170 h 439"/>
                  <a:gd name="T108" fmla="*/ 309 w 674"/>
                  <a:gd name="T109" fmla="*/ 164 h 439"/>
                  <a:gd name="T110" fmla="*/ 245 w 674"/>
                  <a:gd name="T111" fmla="*/ 157 h 439"/>
                  <a:gd name="T112" fmla="*/ 241 w 674"/>
                  <a:gd name="T113" fmla="*/ 157 h 439"/>
                  <a:gd name="T114" fmla="*/ 216 w 674"/>
                  <a:gd name="T115" fmla="*/ 128 h 439"/>
                  <a:gd name="T116" fmla="*/ 153 w 674"/>
                  <a:gd name="T117" fmla="*/ 64 h 439"/>
                  <a:gd name="T118" fmla="*/ 143 w 674"/>
                  <a:gd name="T119" fmla="*/ 68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74" h="439">
                    <a:moveTo>
                      <a:pt x="143" y="68"/>
                    </a:moveTo>
                    <a:cubicBezTo>
                      <a:pt x="143" y="71"/>
                      <a:pt x="142" y="75"/>
                      <a:pt x="137" y="75"/>
                    </a:cubicBezTo>
                    <a:cubicBezTo>
                      <a:pt x="134" y="75"/>
                      <a:pt x="131" y="77"/>
                      <a:pt x="131" y="82"/>
                    </a:cubicBezTo>
                    <a:cubicBezTo>
                      <a:pt x="131" y="85"/>
                      <a:pt x="131" y="87"/>
                      <a:pt x="132" y="88"/>
                    </a:cubicBezTo>
                    <a:cubicBezTo>
                      <a:pt x="133" y="89"/>
                      <a:pt x="133" y="90"/>
                      <a:pt x="132" y="92"/>
                    </a:cubicBezTo>
                    <a:cubicBezTo>
                      <a:pt x="132" y="92"/>
                      <a:pt x="132" y="93"/>
                      <a:pt x="132" y="93"/>
                    </a:cubicBezTo>
                    <a:cubicBezTo>
                      <a:pt x="129" y="95"/>
                      <a:pt x="125" y="97"/>
                      <a:pt x="122" y="97"/>
                    </a:cubicBezTo>
                    <a:cubicBezTo>
                      <a:pt x="122" y="97"/>
                      <a:pt x="121" y="97"/>
                      <a:pt x="120" y="96"/>
                    </a:cubicBezTo>
                    <a:cubicBezTo>
                      <a:pt x="119" y="96"/>
                      <a:pt x="117" y="96"/>
                      <a:pt x="115" y="96"/>
                    </a:cubicBezTo>
                    <a:cubicBezTo>
                      <a:pt x="113" y="96"/>
                      <a:pt x="112" y="96"/>
                      <a:pt x="110" y="95"/>
                    </a:cubicBezTo>
                    <a:cubicBezTo>
                      <a:pt x="109" y="95"/>
                      <a:pt x="108" y="95"/>
                      <a:pt x="106" y="94"/>
                    </a:cubicBezTo>
                    <a:cubicBezTo>
                      <a:pt x="106" y="93"/>
                      <a:pt x="105" y="93"/>
                      <a:pt x="105" y="93"/>
                    </a:cubicBezTo>
                    <a:cubicBezTo>
                      <a:pt x="104" y="93"/>
                      <a:pt x="104" y="94"/>
                      <a:pt x="104" y="95"/>
                    </a:cubicBezTo>
                    <a:cubicBezTo>
                      <a:pt x="103" y="97"/>
                      <a:pt x="102" y="100"/>
                      <a:pt x="101" y="104"/>
                    </a:cubicBezTo>
                    <a:cubicBezTo>
                      <a:pt x="99" y="108"/>
                      <a:pt x="96" y="114"/>
                      <a:pt x="97" y="115"/>
                    </a:cubicBezTo>
                    <a:cubicBezTo>
                      <a:pt x="98" y="117"/>
                      <a:pt x="99" y="119"/>
                      <a:pt x="99" y="121"/>
                    </a:cubicBezTo>
                    <a:cubicBezTo>
                      <a:pt x="98" y="121"/>
                      <a:pt x="98" y="122"/>
                      <a:pt x="96" y="122"/>
                    </a:cubicBezTo>
                    <a:cubicBezTo>
                      <a:pt x="92" y="122"/>
                      <a:pt x="89" y="122"/>
                      <a:pt x="87" y="120"/>
                    </a:cubicBezTo>
                    <a:cubicBezTo>
                      <a:pt x="87" y="120"/>
                      <a:pt x="87" y="120"/>
                      <a:pt x="87" y="120"/>
                    </a:cubicBezTo>
                    <a:cubicBezTo>
                      <a:pt x="86" y="120"/>
                      <a:pt x="85" y="120"/>
                      <a:pt x="83" y="121"/>
                    </a:cubicBezTo>
                    <a:cubicBezTo>
                      <a:pt x="81" y="122"/>
                      <a:pt x="79" y="122"/>
                      <a:pt x="77" y="122"/>
                    </a:cubicBezTo>
                    <a:cubicBezTo>
                      <a:pt x="77" y="122"/>
                      <a:pt x="77" y="122"/>
                      <a:pt x="77" y="122"/>
                    </a:cubicBezTo>
                    <a:cubicBezTo>
                      <a:pt x="76" y="122"/>
                      <a:pt x="73" y="124"/>
                      <a:pt x="72" y="125"/>
                    </a:cubicBezTo>
                    <a:cubicBezTo>
                      <a:pt x="72" y="125"/>
                      <a:pt x="71" y="125"/>
                      <a:pt x="71" y="125"/>
                    </a:cubicBezTo>
                    <a:cubicBezTo>
                      <a:pt x="74" y="127"/>
                      <a:pt x="74" y="131"/>
                      <a:pt x="74" y="136"/>
                    </a:cubicBezTo>
                    <a:cubicBezTo>
                      <a:pt x="74" y="136"/>
                      <a:pt x="75" y="138"/>
                      <a:pt x="76" y="140"/>
                    </a:cubicBezTo>
                    <a:cubicBezTo>
                      <a:pt x="78" y="144"/>
                      <a:pt x="79" y="147"/>
                      <a:pt x="79" y="148"/>
                    </a:cubicBezTo>
                    <a:cubicBezTo>
                      <a:pt x="78" y="150"/>
                      <a:pt x="77" y="151"/>
                      <a:pt x="76" y="152"/>
                    </a:cubicBezTo>
                    <a:cubicBezTo>
                      <a:pt x="74" y="153"/>
                      <a:pt x="73" y="155"/>
                      <a:pt x="73" y="157"/>
                    </a:cubicBezTo>
                    <a:cubicBezTo>
                      <a:pt x="73" y="157"/>
                      <a:pt x="73" y="158"/>
                      <a:pt x="73" y="159"/>
                    </a:cubicBezTo>
                    <a:cubicBezTo>
                      <a:pt x="73" y="160"/>
                      <a:pt x="73" y="160"/>
                      <a:pt x="73" y="161"/>
                    </a:cubicBezTo>
                    <a:cubicBezTo>
                      <a:pt x="73" y="161"/>
                      <a:pt x="73" y="161"/>
                      <a:pt x="73" y="161"/>
                    </a:cubicBezTo>
                    <a:cubicBezTo>
                      <a:pt x="73" y="161"/>
                      <a:pt x="73" y="161"/>
                      <a:pt x="73" y="161"/>
                    </a:cubicBezTo>
                    <a:cubicBezTo>
                      <a:pt x="73" y="161"/>
                      <a:pt x="73" y="161"/>
                      <a:pt x="73" y="161"/>
                    </a:cubicBezTo>
                    <a:cubicBezTo>
                      <a:pt x="73" y="161"/>
                      <a:pt x="73" y="161"/>
                      <a:pt x="73" y="161"/>
                    </a:cubicBezTo>
                    <a:cubicBezTo>
                      <a:pt x="73" y="161"/>
                      <a:pt x="73" y="161"/>
                      <a:pt x="73" y="161"/>
                    </a:cubicBezTo>
                    <a:cubicBezTo>
                      <a:pt x="73" y="161"/>
                      <a:pt x="73" y="161"/>
                      <a:pt x="73" y="161"/>
                    </a:cubicBezTo>
                    <a:cubicBezTo>
                      <a:pt x="73" y="163"/>
                      <a:pt x="73" y="163"/>
                      <a:pt x="73" y="163"/>
                    </a:cubicBezTo>
                    <a:cubicBezTo>
                      <a:pt x="73" y="163"/>
                      <a:pt x="73" y="163"/>
                      <a:pt x="73" y="163"/>
                    </a:cubicBezTo>
                    <a:cubicBezTo>
                      <a:pt x="73" y="163"/>
                      <a:pt x="73" y="163"/>
                      <a:pt x="73" y="163"/>
                    </a:cubicBezTo>
                    <a:cubicBezTo>
                      <a:pt x="73" y="163"/>
                      <a:pt x="72" y="164"/>
                      <a:pt x="72" y="164"/>
                    </a:cubicBezTo>
                    <a:cubicBezTo>
                      <a:pt x="72" y="164"/>
                      <a:pt x="72" y="164"/>
                      <a:pt x="71" y="164"/>
                    </a:cubicBezTo>
                    <a:cubicBezTo>
                      <a:pt x="71" y="164"/>
                      <a:pt x="71" y="165"/>
                      <a:pt x="71" y="165"/>
                    </a:cubicBezTo>
                    <a:cubicBezTo>
                      <a:pt x="71" y="165"/>
                      <a:pt x="71" y="165"/>
                      <a:pt x="71" y="165"/>
                    </a:cubicBezTo>
                    <a:cubicBezTo>
                      <a:pt x="69" y="166"/>
                      <a:pt x="64" y="168"/>
                      <a:pt x="62" y="169"/>
                    </a:cubicBezTo>
                    <a:cubicBezTo>
                      <a:pt x="60" y="170"/>
                      <a:pt x="59" y="171"/>
                      <a:pt x="58" y="171"/>
                    </a:cubicBezTo>
                    <a:cubicBezTo>
                      <a:pt x="56" y="172"/>
                      <a:pt x="54" y="173"/>
                      <a:pt x="53" y="174"/>
                    </a:cubicBezTo>
                    <a:cubicBezTo>
                      <a:pt x="53" y="174"/>
                      <a:pt x="53" y="175"/>
                      <a:pt x="53" y="175"/>
                    </a:cubicBezTo>
                    <a:cubicBezTo>
                      <a:pt x="53" y="175"/>
                      <a:pt x="52" y="175"/>
                      <a:pt x="52" y="175"/>
                    </a:cubicBezTo>
                    <a:cubicBezTo>
                      <a:pt x="52" y="176"/>
                      <a:pt x="52" y="176"/>
                      <a:pt x="52" y="176"/>
                    </a:cubicBezTo>
                    <a:cubicBezTo>
                      <a:pt x="52" y="176"/>
                      <a:pt x="52" y="176"/>
                      <a:pt x="52" y="177"/>
                    </a:cubicBezTo>
                    <a:cubicBezTo>
                      <a:pt x="51" y="177"/>
                      <a:pt x="51" y="177"/>
                      <a:pt x="51" y="177"/>
                    </a:cubicBezTo>
                    <a:cubicBezTo>
                      <a:pt x="51" y="177"/>
                      <a:pt x="51" y="177"/>
                      <a:pt x="51" y="178"/>
                    </a:cubicBezTo>
                    <a:cubicBezTo>
                      <a:pt x="50" y="178"/>
                      <a:pt x="50" y="178"/>
                      <a:pt x="50" y="178"/>
                    </a:cubicBezTo>
                    <a:cubicBezTo>
                      <a:pt x="50" y="178"/>
                      <a:pt x="50" y="178"/>
                      <a:pt x="50" y="178"/>
                    </a:cubicBezTo>
                    <a:cubicBezTo>
                      <a:pt x="49" y="178"/>
                      <a:pt x="49" y="179"/>
                      <a:pt x="49" y="179"/>
                    </a:cubicBezTo>
                    <a:cubicBezTo>
                      <a:pt x="49" y="179"/>
                      <a:pt x="49" y="179"/>
                      <a:pt x="48" y="179"/>
                    </a:cubicBezTo>
                    <a:cubicBezTo>
                      <a:pt x="48" y="179"/>
                      <a:pt x="48" y="179"/>
                      <a:pt x="47" y="179"/>
                    </a:cubicBezTo>
                    <a:cubicBezTo>
                      <a:pt x="47" y="179"/>
                      <a:pt x="47" y="179"/>
                      <a:pt x="47" y="179"/>
                    </a:cubicBezTo>
                    <a:cubicBezTo>
                      <a:pt x="46" y="180"/>
                      <a:pt x="46" y="180"/>
                      <a:pt x="46" y="180"/>
                    </a:cubicBezTo>
                    <a:cubicBezTo>
                      <a:pt x="46" y="180"/>
                      <a:pt x="45" y="180"/>
                      <a:pt x="45" y="180"/>
                    </a:cubicBezTo>
                    <a:cubicBezTo>
                      <a:pt x="45" y="180"/>
                      <a:pt x="45" y="180"/>
                      <a:pt x="45" y="180"/>
                    </a:cubicBezTo>
                    <a:cubicBezTo>
                      <a:pt x="44" y="180"/>
                      <a:pt x="44" y="180"/>
                      <a:pt x="43" y="180"/>
                    </a:cubicBezTo>
                    <a:cubicBezTo>
                      <a:pt x="42" y="179"/>
                      <a:pt x="42" y="179"/>
                      <a:pt x="42" y="179"/>
                    </a:cubicBezTo>
                    <a:cubicBezTo>
                      <a:pt x="39" y="179"/>
                      <a:pt x="37" y="179"/>
                      <a:pt x="34" y="182"/>
                    </a:cubicBezTo>
                    <a:cubicBezTo>
                      <a:pt x="31" y="185"/>
                      <a:pt x="30" y="185"/>
                      <a:pt x="29" y="186"/>
                    </a:cubicBezTo>
                    <a:cubicBezTo>
                      <a:pt x="28" y="186"/>
                      <a:pt x="28" y="186"/>
                      <a:pt x="27" y="187"/>
                    </a:cubicBezTo>
                    <a:cubicBezTo>
                      <a:pt x="26" y="187"/>
                      <a:pt x="25" y="188"/>
                      <a:pt x="25" y="188"/>
                    </a:cubicBezTo>
                    <a:cubicBezTo>
                      <a:pt x="23" y="188"/>
                      <a:pt x="22" y="187"/>
                      <a:pt x="21" y="186"/>
                    </a:cubicBezTo>
                    <a:cubicBezTo>
                      <a:pt x="20" y="185"/>
                      <a:pt x="19" y="185"/>
                      <a:pt x="19" y="185"/>
                    </a:cubicBezTo>
                    <a:cubicBezTo>
                      <a:pt x="18" y="185"/>
                      <a:pt x="17" y="185"/>
                      <a:pt x="16" y="186"/>
                    </a:cubicBezTo>
                    <a:cubicBezTo>
                      <a:pt x="15" y="186"/>
                      <a:pt x="14" y="187"/>
                      <a:pt x="13" y="187"/>
                    </a:cubicBezTo>
                    <a:cubicBezTo>
                      <a:pt x="12" y="187"/>
                      <a:pt x="11" y="188"/>
                      <a:pt x="10" y="189"/>
                    </a:cubicBezTo>
                    <a:cubicBezTo>
                      <a:pt x="9" y="190"/>
                      <a:pt x="8" y="191"/>
                      <a:pt x="7" y="191"/>
                    </a:cubicBezTo>
                    <a:cubicBezTo>
                      <a:pt x="6" y="191"/>
                      <a:pt x="5" y="191"/>
                      <a:pt x="4" y="191"/>
                    </a:cubicBezTo>
                    <a:cubicBezTo>
                      <a:pt x="3" y="192"/>
                      <a:pt x="2" y="192"/>
                      <a:pt x="2" y="193"/>
                    </a:cubicBezTo>
                    <a:cubicBezTo>
                      <a:pt x="2" y="193"/>
                      <a:pt x="2" y="194"/>
                      <a:pt x="2" y="194"/>
                    </a:cubicBezTo>
                    <a:cubicBezTo>
                      <a:pt x="2" y="194"/>
                      <a:pt x="2" y="195"/>
                      <a:pt x="2" y="195"/>
                    </a:cubicBezTo>
                    <a:cubicBezTo>
                      <a:pt x="2" y="195"/>
                      <a:pt x="2" y="195"/>
                      <a:pt x="2" y="196"/>
                    </a:cubicBezTo>
                    <a:cubicBezTo>
                      <a:pt x="2" y="196"/>
                      <a:pt x="2" y="196"/>
                      <a:pt x="2" y="196"/>
                    </a:cubicBezTo>
                    <a:cubicBezTo>
                      <a:pt x="2" y="197"/>
                      <a:pt x="1" y="197"/>
                      <a:pt x="1" y="197"/>
                    </a:cubicBezTo>
                    <a:cubicBezTo>
                      <a:pt x="1" y="198"/>
                      <a:pt x="1" y="198"/>
                      <a:pt x="1" y="198"/>
                    </a:cubicBezTo>
                    <a:cubicBezTo>
                      <a:pt x="1" y="198"/>
                      <a:pt x="1" y="199"/>
                      <a:pt x="0" y="199"/>
                    </a:cubicBezTo>
                    <a:cubicBezTo>
                      <a:pt x="2" y="208"/>
                      <a:pt x="2" y="208"/>
                      <a:pt x="2" y="208"/>
                    </a:cubicBezTo>
                    <a:cubicBezTo>
                      <a:pt x="3" y="208"/>
                      <a:pt x="4" y="208"/>
                      <a:pt x="5" y="209"/>
                    </a:cubicBezTo>
                    <a:cubicBezTo>
                      <a:pt x="8" y="210"/>
                      <a:pt x="13" y="213"/>
                      <a:pt x="13" y="215"/>
                    </a:cubicBezTo>
                    <a:cubicBezTo>
                      <a:pt x="13" y="216"/>
                      <a:pt x="13" y="216"/>
                      <a:pt x="13" y="216"/>
                    </a:cubicBezTo>
                    <a:cubicBezTo>
                      <a:pt x="14" y="220"/>
                      <a:pt x="15" y="230"/>
                      <a:pt x="16" y="231"/>
                    </a:cubicBezTo>
                    <a:cubicBezTo>
                      <a:pt x="16" y="231"/>
                      <a:pt x="16" y="231"/>
                      <a:pt x="16" y="231"/>
                    </a:cubicBezTo>
                    <a:cubicBezTo>
                      <a:pt x="17" y="232"/>
                      <a:pt x="18" y="232"/>
                      <a:pt x="19" y="233"/>
                    </a:cubicBezTo>
                    <a:cubicBezTo>
                      <a:pt x="24" y="237"/>
                      <a:pt x="26" y="238"/>
                      <a:pt x="26" y="239"/>
                    </a:cubicBezTo>
                    <a:cubicBezTo>
                      <a:pt x="26" y="240"/>
                      <a:pt x="26" y="244"/>
                      <a:pt x="31" y="247"/>
                    </a:cubicBezTo>
                    <a:cubicBezTo>
                      <a:pt x="31" y="247"/>
                      <a:pt x="32" y="247"/>
                      <a:pt x="33" y="248"/>
                    </a:cubicBezTo>
                    <a:cubicBezTo>
                      <a:pt x="33" y="248"/>
                      <a:pt x="33" y="248"/>
                      <a:pt x="33" y="248"/>
                    </a:cubicBezTo>
                    <a:cubicBezTo>
                      <a:pt x="34" y="248"/>
                      <a:pt x="35" y="249"/>
                      <a:pt x="35" y="249"/>
                    </a:cubicBezTo>
                    <a:cubicBezTo>
                      <a:pt x="35" y="249"/>
                      <a:pt x="36" y="249"/>
                      <a:pt x="36" y="249"/>
                    </a:cubicBezTo>
                    <a:cubicBezTo>
                      <a:pt x="36" y="250"/>
                      <a:pt x="37" y="250"/>
                      <a:pt x="37" y="250"/>
                    </a:cubicBezTo>
                    <a:cubicBezTo>
                      <a:pt x="38" y="250"/>
                      <a:pt x="38" y="250"/>
                      <a:pt x="38" y="250"/>
                    </a:cubicBezTo>
                    <a:cubicBezTo>
                      <a:pt x="38" y="251"/>
                      <a:pt x="38" y="251"/>
                      <a:pt x="39" y="251"/>
                    </a:cubicBezTo>
                    <a:cubicBezTo>
                      <a:pt x="39" y="250"/>
                      <a:pt x="39" y="250"/>
                      <a:pt x="39" y="250"/>
                    </a:cubicBezTo>
                    <a:cubicBezTo>
                      <a:pt x="44" y="250"/>
                      <a:pt x="44" y="250"/>
                      <a:pt x="44" y="250"/>
                    </a:cubicBezTo>
                    <a:cubicBezTo>
                      <a:pt x="44" y="250"/>
                      <a:pt x="44" y="250"/>
                      <a:pt x="44" y="250"/>
                    </a:cubicBezTo>
                    <a:cubicBezTo>
                      <a:pt x="44" y="250"/>
                      <a:pt x="45" y="250"/>
                      <a:pt x="45" y="250"/>
                    </a:cubicBezTo>
                    <a:cubicBezTo>
                      <a:pt x="45" y="250"/>
                      <a:pt x="45" y="250"/>
                      <a:pt x="45" y="250"/>
                    </a:cubicBezTo>
                    <a:cubicBezTo>
                      <a:pt x="45" y="250"/>
                      <a:pt x="45" y="250"/>
                      <a:pt x="45" y="250"/>
                    </a:cubicBezTo>
                    <a:cubicBezTo>
                      <a:pt x="45" y="250"/>
                      <a:pt x="45" y="251"/>
                      <a:pt x="45" y="251"/>
                    </a:cubicBezTo>
                    <a:cubicBezTo>
                      <a:pt x="45" y="251"/>
                      <a:pt x="46" y="251"/>
                      <a:pt x="46" y="251"/>
                    </a:cubicBezTo>
                    <a:cubicBezTo>
                      <a:pt x="46" y="251"/>
                      <a:pt x="46" y="251"/>
                      <a:pt x="46" y="251"/>
                    </a:cubicBezTo>
                    <a:cubicBezTo>
                      <a:pt x="46" y="251"/>
                      <a:pt x="46" y="251"/>
                      <a:pt x="46" y="251"/>
                    </a:cubicBezTo>
                    <a:cubicBezTo>
                      <a:pt x="46" y="251"/>
                      <a:pt x="46" y="251"/>
                      <a:pt x="46" y="251"/>
                    </a:cubicBezTo>
                    <a:cubicBezTo>
                      <a:pt x="46" y="251"/>
                      <a:pt x="46" y="251"/>
                      <a:pt x="47" y="251"/>
                    </a:cubicBezTo>
                    <a:cubicBezTo>
                      <a:pt x="47" y="251"/>
                      <a:pt x="47" y="250"/>
                      <a:pt x="47" y="250"/>
                    </a:cubicBezTo>
                    <a:cubicBezTo>
                      <a:pt x="48" y="250"/>
                      <a:pt x="48" y="250"/>
                      <a:pt x="48" y="249"/>
                    </a:cubicBezTo>
                    <a:cubicBezTo>
                      <a:pt x="48" y="249"/>
                      <a:pt x="49" y="249"/>
                      <a:pt x="49" y="249"/>
                    </a:cubicBezTo>
                    <a:cubicBezTo>
                      <a:pt x="49" y="248"/>
                      <a:pt x="49" y="248"/>
                      <a:pt x="50" y="248"/>
                    </a:cubicBezTo>
                    <a:cubicBezTo>
                      <a:pt x="50" y="248"/>
                      <a:pt x="50" y="248"/>
                      <a:pt x="51" y="247"/>
                    </a:cubicBezTo>
                    <a:cubicBezTo>
                      <a:pt x="51" y="247"/>
                      <a:pt x="51" y="247"/>
                      <a:pt x="51" y="247"/>
                    </a:cubicBezTo>
                    <a:cubicBezTo>
                      <a:pt x="52" y="247"/>
                      <a:pt x="52" y="247"/>
                      <a:pt x="53" y="246"/>
                    </a:cubicBezTo>
                    <a:cubicBezTo>
                      <a:pt x="53" y="246"/>
                      <a:pt x="53" y="246"/>
                      <a:pt x="53" y="246"/>
                    </a:cubicBezTo>
                    <a:cubicBezTo>
                      <a:pt x="54" y="246"/>
                      <a:pt x="54" y="246"/>
                      <a:pt x="55" y="246"/>
                    </a:cubicBezTo>
                    <a:cubicBezTo>
                      <a:pt x="55" y="245"/>
                      <a:pt x="55" y="245"/>
                      <a:pt x="55" y="245"/>
                    </a:cubicBezTo>
                    <a:cubicBezTo>
                      <a:pt x="56" y="245"/>
                      <a:pt x="56" y="245"/>
                      <a:pt x="57" y="245"/>
                    </a:cubicBezTo>
                    <a:cubicBezTo>
                      <a:pt x="57" y="245"/>
                      <a:pt x="57" y="245"/>
                      <a:pt x="57" y="245"/>
                    </a:cubicBezTo>
                    <a:cubicBezTo>
                      <a:pt x="58" y="245"/>
                      <a:pt x="58" y="245"/>
                      <a:pt x="59" y="245"/>
                    </a:cubicBezTo>
                    <a:cubicBezTo>
                      <a:pt x="59" y="245"/>
                      <a:pt x="59" y="245"/>
                      <a:pt x="59" y="245"/>
                    </a:cubicBezTo>
                    <a:cubicBezTo>
                      <a:pt x="63" y="245"/>
                      <a:pt x="70" y="250"/>
                      <a:pt x="72" y="253"/>
                    </a:cubicBezTo>
                    <a:cubicBezTo>
                      <a:pt x="73" y="255"/>
                      <a:pt x="74" y="256"/>
                      <a:pt x="73" y="257"/>
                    </a:cubicBezTo>
                    <a:cubicBezTo>
                      <a:pt x="72" y="259"/>
                      <a:pt x="65" y="270"/>
                      <a:pt x="61" y="271"/>
                    </a:cubicBezTo>
                    <a:cubicBezTo>
                      <a:pt x="61" y="271"/>
                      <a:pt x="60" y="271"/>
                      <a:pt x="60" y="271"/>
                    </a:cubicBezTo>
                    <a:cubicBezTo>
                      <a:pt x="60" y="271"/>
                      <a:pt x="59" y="271"/>
                      <a:pt x="59" y="271"/>
                    </a:cubicBezTo>
                    <a:cubicBezTo>
                      <a:pt x="59" y="271"/>
                      <a:pt x="58" y="271"/>
                      <a:pt x="57" y="271"/>
                    </a:cubicBezTo>
                    <a:cubicBezTo>
                      <a:pt x="57" y="271"/>
                      <a:pt x="57" y="271"/>
                      <a:pt x="57" y="271"/>
                    </a:cubicBezTo>
                    <a:cubicBezTo>
                      <a:pt x="57" y="271"/>
                      <a:pt x="57" y="271"/>
                      <a:pt x="57" y="271"/>
                    </a:cubicBezTo>
                    <a:cubicBezTo>
                      <a:pt x="57" y="272"/>
                      <a:pt x="57" y="272"/>
                      <a:pt x="57" y="272"/>
                    </a:cubicBezTo>
                    <a:cubicBezTo>
                      <a:pt x="57" y="272"/>
                      <a:pt x="57" y="273"/>
                      <a:pt x="57" y="273"/>
                    </a:cubicBezTo>
                    <a:cubicBezTo>
                      <a:pt x="57" y="274"/>
                      <a:pt x="56" y="274"/>
                      <a:pt x="56" y="274"/>
                    </a:cubicBezTo>
                    <a:cubicBezTo>
                      <a:pt x="56" y="275"/>
                      <a:pt x="58" y="277"/>
                      <a:pt x="59" y="279"/>
                    </a:cubicBezTo>
                    <a:cubicBezTo>
                      <a:pt x="60" y="280"/>
                      <a:pt x="62" y="282"/>
                      <a:pt x="63" y="284"/>
                    </a:cubicBezTo>
                    <a:cubicBezTo>
                      <a:pt x="63" y="285"/>
                      <a:pt x="63" y="287"/>
                      <a:pt x="63" y="288"/>
                    </a:cubicBezTo>
                    <a:cubicBezTo>
                      <a:pt x="62" y="289"/>
                      <a:pt x="60" y="290"/>
                      <a:pt x="58" y="290"/>
                    </a:cubicBezTo>
                    <a:cubicBezTo>
                      <a:pt x="57" y="290"/>
                      <a:pt x="55" y="290"/>
                      <a:pt x="54" y="289"/>
                    </a:cubicBezTo>
                    <a:cubicBezTo>
                      <a:pt x="54" y="289"/>
                      <a:pt x="54" y="289"/>
                      <a:pt x="54" y="289"/>
                    </a:cubicBezTo>
                    <a:cubicBezTo>
                      <a:pt x="54" y="288"/>
                      <a:pt x="54" y="288"/>
                      <a:pt x="53" y="288"/>
                    </a:cubicBezTo>
                    <a:cubicBezTo>
                      <a:pt x="53" y="288"/>
                      <a:pt x="53" y="289"/>
                      <a:pt x="53" y="289"/>
                    </a:cubicBezTo>
                    <a:cubicBezTo>
                      <a:pt x="52" y="290"/>
                      <a:pt x="52" y="292"/>
                      <a:pt x="53" y="292"/>
                    </a:cubicBezTo>
                    <a:cubicBezTo>
                      <a:pt x="54" y="294"/>
                      <a:pt x="54" y="295"/>
                      <a:pt x="55" y="297"/>
                    </a:cubicBezTo>
                    <a:cubicBezTo>
                      <a:pt x="55" y="299"/>
                      <a:pt x="55" y="301"/>
                      <a:pt x="57" y="301"/>
                    </a:cubicBezTo>
                    <a:cubicBezTo>
                      <a:pt x="58" y="301"/>
                      <a:pt x="60" y="303"/>
                      <a:pt x="61" y="304"/>
                    </a:cubicBezTo>
                    <a:cubicBezTo>
                      <a:pt x="63" y="306"/>
                      <a:pt x="64" y="308"/>
                      <a:pt x="66" y="308"/>
                    </a:cubicBezTo>
                    <a:cubicBezTo>
                      <a:pt x="69" y="308"/>
                      <a:pt x="72" y="312"/>
                      <a:pt x="73" y="314"/>
                    </a:cubicBezTo>
                    <a:cubicBezTo>
                      <a:pt x="73" y="314"/>
                      <a:pt x="74" y="314"/>
                      <a:pt x="74" y="315"/>
                    </a:cubicBezTo>
                    <a:cubicBezTo>
                      <a:pt x="74" y="315"/>
                      <a:pt x="75" y="315"/>
                      <a:pt x="75" y="315"/>
                    </a:cubicBezTo>
                    <a:cubicBezTo>
                      <a:pt x="75" y="315"/>
                      <a:pt x="75" y="315"/>
                      <a:pt x="75" y="315"/>
                    </a:cubicBezTo>
                    <a:cubicBezTo>
                      <a:pt x="75" y="315"/>
                      <a:pt x="75" y="315"/>
                      <a:pt x="75" y="315"/>
                    </a:cubicBezTo>
                    <a:cubicBezTo>
                      <a:pt x="76" y="315"/>
                      <a:pt x="76" y="316"/>
                      <a:pt x="76" y="316"/>
                    </a:cubicBezTo>
                    <a:cubicBezTo>
                      <a:pt x="76" y="316"/>
                      <a:pt x="76" y="316"/>
                      <a:pt x="76" y="316"/>
                    </a:cubicBezTo>
                    <a:cubicBezTo>
                      <a:pt x="76" y="316"/>
                      <a:pt x="76" y="316"/>
                      <a:pt x="77" y="316"/>
                    </a:cubicBezTo>
                    <a:cubicBezTo>
                      <a:pt x="77" y="317"/>
                      <a:pt x="77" y="317"/>
                      <a:pt x="77" y="317"/>
                    </a:cubicBezTo>
                    <a:cubicBezTo>
                      <a:pt x="77" y="317"/>
                      <a:pt x="77" y="317"/>
                      <a:pt x="77" y="317"/>
                    </a:cubicBezTo>
                    <a:cubicBezTo>
                      <a:pt x="77" y="317"/>
                      <a:pt x="78" y="317"/>
                      <a:pt x="78" y="318"/>
                    </a:cubicBezTo>
                    <a:cubicBezTo>
                      <a:pt x="78" y="318"/>
                      <a:pt x="78" y="318"/>
                      <a:pt x="78" y="318"/>
                    </a:cubicBezTo>
                    <a:cubicBezTo>
                      <a:pt x="78" y="318"/>
                      <a:pt x="78" y="318"/>
                      <a:pt x="78" y="318"/>
                    </a:cubicBezTo>
                    <a:cubicBezTo>
                      <a:pt x="78" y="318"/>
                      <a:pt x="78" y="319"/>
                      <a:pt x="78" y="319"/>
                    </a:cubicBezTo>
                    <a:cubicBezTo>
                      <a:pt x="78" y="319"/>
                      <a:pt x="78" y="319"/>
                      <a:pt x="78" y="319"/>
                    </a:cubicBezTo>
                    <a:cubicBezTo>
                      <a:pt x="78" y="319"/>
                      <a:pt x="79" y="319"/>
                      <a:pt x="79" y="319"/>
                    </a:cubicBezTo>
                    <a:cubicBezTo>
                      <a:pt x="79" y="319"/>
                      <a:pt x="80" y="319"/>
                      <a:pt x="80" y="319"/>
                    </a:cubicBezTo>
                    <a:cubicBezTo>
                      <a:pt x="80" y="319"/>
                      <a:pt x="80" y="319"/>
                      <a:pt x="81" y="319"/>
                    </a:cubicBezTo>
                    <a:cubicBezTo>
                      <a:pt x="81" y="319"/>
                      <a:pt x="81" y="318"/>
                      <a:pt x="81" y="318"/>
                    </a:cubicBezTo>
                    <a:cubicBezTo>
                      <a:pt x="82" y="318"/>
                      <a:pt x="82" y="318"/>
                      <a:pt x="82" y="318"/>
                    </a:cubicBezTo>
                    <a:cubicBezTo>
                      <a:pt x="82" y="318"/>
                      <a:pt x="82" y="318"/>
                      <a:pt x="83" y="318"/>
                    </a:cubicBezTo>
                    <a:cubicBezTo>
                      <a:pt x="83" y="318"/>
                      <a:pt x="83" y="318"/>
                      <a:pt x="83" y="318"/>
                    </a:cubicBezTo>
                    <a:cubicBezTo>
                      <a:pt x="83" y="316"/>
                      <a:pt x="85" y="316"/>
                      <a:pt x="87" y="316"/>
                    </a:cubicBezTo>
                    <a:cubicBezTo>
                      <a:pt x="88" y="316"/>
                      <a:pt x="91" y="317"/>
                      <a:pt x="94" y="319"/>
                    </a:cubicBezTo>
                    <a:cubicBezTo>
                      <a:pt x="96" y="321"/>
                      <a:pt x="101" y="325"/>
                      <a:pt x="106" y="328"/>
                    </a:cubicBezTo>
                    <a:cubicBezTo>
                      <a:pt x="110" y="331"/>
                      <a:pt x="114" y="334"/>
                      <a:pt x="117" y="336"/>
                    </a:cubicBezTo>
                    <a:cubicBezTo>
                      <a:pt x="121" y="339"/>
                      <a:pt x="130" y="343"/>
                      <a:pt x="136" y="344"/>
                    </a:cubicBezTo>
                    <a:cubicBezTo>
                      <a:pt x="136" y="344"/>
                      <a:pt x="137" y="344"/>
                      <a:pt x="137" y="344"/>
                    </a:cubicBezTo>
                    <a:cubicBezTo>
                      <a:pt x="138" y="344"/>
                      <a:pt x="138" y="344"/>
                      <a:pt x="138" y="344"/>
                    </a:cubicBezTo>
                    <a:cubicBezTo>
                      <a:pt x="140" y="344"/>
                      <a:pt x="142" y="345"/>
                      <a:pt x="144" y="345"/>
                    </a:cubicBezTo>
                    <a:cubicBezTo>
                      <a:pt x="146" y="346"/>
                      <a:pt x="149" y="347"/>
                      <a:pt x="152" y="347"/>
                    </a:cubicBezTo>
                    <a:cubicBezTo>
                      <a:pt x="153" y="347"/>
                      <a:pt x="154" y="347"/>
                      <a:pt x="155" y="347"/>
                    </a:cubicBezTo>
                    <a:cubicBezTo>
                      <a:pt x="155" y="347"/>
                      <a:pt x="155" y="347"/>
                      <a:pt x="155" y="347"/>
                    </a:cubicBezTo>
                    <a:cubicBezTo>
                      <a:pt x="155" y="347"/>
                      <a:pt x="156" y="346"/>
                      <a:pt x="156" y="346"/>
                    </a:cubicBezTo>
                    <a:cubicBezTo>
                      <a:pt x="157" y="346"/>
                      <a:pt x="157" y="345"/>
                      <a:pt x="158" y="345"/>
                    </a:cubicBezTo>
                    <a:cubicBezTo>
                      <a:pt x="159" y="344"/>
                      <a:pt x="159" y="343"/>
                      <a:pt x="160" y="343"/>
                    </a:cubicBezTo>
                    <a:cubicBezTo>
                      <a:pt x="160" y="343"/>
                      <a:pt x="161" y="344"/>
                      <a:pt x="162" y="345"/>
                    </a:cubicBezTo>
                    <a:cubicBezTo>
                      <a:pt x="163" y="346"/>
                      <a:pt x="163" y="347"/>
                      <a:pt x="163" y="349"/>
                    </a:cubicBezTo>
                    <a:cubicBezTo>
                      <a:pt x="163" y="350"/>
                      <a:pt x="163" y="351"/>
                      <a:pt x="163" y="351"/>
                    </a:cubicBezTo>
                    <a:cubicBezTo>
                      <a:pt x="163" y="352"/>
                      <a:pt x="163" y="352"/>
                      <a:pt x="163" y="352"/>
                    </a:cubicBezTo>
                    <a:cubicBezTo>
                      <a:pt x="163" y="353"/>
                      <a:pt x="163" y="353"/>
                      <a:pt x="163" y="353"/>
                    </a:cubicBezTo>
                    <a:cubicBezTo>
                      <a:pt x="163" y="353"/>
                      <a:pt x="163" y="353"/>
                      <a:pt x="163" y="353"/>
                    </a:cubicBezTo>
                    <a:cubicBezTo>
                      <a:pt x="163" y="353"/>
                      <a:pt x="163" y="353"/>
                      <a:pt x="163" y="353"/>
                    </a:cubicBezTo>
                    <a:cubicBezTo>
                      <a:pt x="164" y="352"/>
                      <a:pt x="164" y="352"/>
                      <a:pt x="165" y="351"/>
                    </a:cubicBezTo>
                    <a:cubicBezTo>
                      <a:pt x="166" y="346"/>
                      <a:pt x="169" y="345"/>
                      <a:pt x="171" y="344"/>
                    </a:cubicBezTo>
                    <a:cubicBezTo>
                      <a:pt x="172" y="344"/>
                      <a:pt x="172" y="344"/>
                      <a:pt x="173" y="343"/>
                    </a:cubicBezTo>
                    <a:cubicBezTo>
                      <a:pt x="175" y="341"/>
                      <a:pt x="178" y="342"/>
                      <a:pt x="183" y="345"/>
                    </a:cubicBezTo>
                    <a:cubicBezTo>
                      <a:pt x="185" y="345"/>
                      <a:pt x="186" y="345"/>
                      <a:pt x="187" y="345"/>
                    </a:cubicBezTo>
                    <a:cubicBezTo>
                      <a:pt x="188" y="345"/>
                      <a:pt x="188" y="345"/>
                      <a:pt x="189" y="345"/>
                    </a:cubicBezTo>
                    <a:cubicBezTo>
                      <a:pt x="190" y="345"/>
                      <a:pt x="190" y="345"/>
                      <a:pt x="191" y="345"/>
                    </a:cubicBezTo>
                    <a:cubicBezTo>
                      <a:pt x="191" y="345"/>
                      <a:pt x="191" y="345"/>
                      <a:pt x="191" y="345"/>
                    </a:cubicBezTo>
                    <a:cubicBezTo>
                      <a:pt x="192" y="345"/>
                      <a:pt x="192" y="346"/>
                      <a:pt x="193" y="346"/>
                    </a:cubicBezTo>
                    <a:cubicBezTo>
                      <a:pt x="193" y="346"/>
                      <a:pt x="193" y="346"/>
                      <a:pt x="193" y="346"/>
                    </a:cubicBezTo>
                    <a:cubicBezTo>
                      <a:pt x="194" y="346"/>
                      <a:pt x="194" y="346"/>
                      <a:pt x="194" y="347"/>
                    </a:cubicBezTo>
                    <a:cubicBezTo>
                      <a:pt x="195" y="347"/>
                      <a:pt x="195" y="347"/>
                      <a:pt x="195" y="347"/>
                    </a:cubicBezTo>
                    <a:cubicBezTo>
                      <a:pt x="195" y="348"/>
                      <a:pt x="196" y="348"/>
                      <a:pt x="196" y="348"/>
                    </a:cubicBezTo>
                    <a:cubicBezTo>
                      <a:pt x="196" y="348"/>
                      <a:pt x="197" y="348"/>
                      <a:pt x="198" y="347"/>
                    </a:cubicBezTo>
                    <a:cubicBezTo>
                      <a:pt x="198" y="347"/>
                      <a:pt x="198" y="347"/>
                      <a:pt x="198" y="347"/>
                    </a:cubicBezTo>
                    <a:cubicBezTo>
                      <a:pt x="198" y="347"/>
                      <a:pt x="198" y="347"/>
                      <a:pt x="198" y="347"/>
                    </a:cubicBezTo>
                    <a:cubicBezTo>
                      <a:pt x="199" y="347"/>
                      <a:pt x="199" y="347"/>
                      <a:pt x="199" y="347"/>
                    </a:cubicBezTo>
                    <a:cubicBezTo>
                      <a:pt x="199" y="347"/>
                      <a:pt x="199" y="347"/>
                      <a:pt x="199" y="347"/>
                    </a:cubicBezTo>
                    <a:cubicBezTo>
                      <a:pt x="199" y="347"/>
                      <a:pt x="200" y="347"/>
                      <a:pt x="200" y="347"/>
                    </a:cubicBezTo>
                    <a:cubicBezTo>
                      <a:pt x="200" y="347"/>
                      <a:pt x="202" y="345"/>
                      <a:pt x="202" y="344"/>
                    </a:cubicBezTo>
                    <a:cubicBezTo>
                      <a:pt x="203" y="344"/>
                      <a:pt x="204" y="343"/>
                      <a:pt x="204" y="342"/>
                    </a:cubicBezTo>
                    <a:cubicBezTo>
                      <a:pt x="205" y="341"/>
                      <a:pt x="205" y="341"/>
                      <a:pt x="206" y="340"/>
                    </a:cubicBezTo>
                    <a:cubicBezTo>
                      <a:pt x="207" y="339"/>
                      <a:pt x="207" y="337"/>
                      <a:pt x="210" y="337"/>
                    </a:cubicBezTo>
                    <a:cubicBezTo>
                      <a:pt x="211" y="338"/>
                      <a:pt x="211" y="337"/>
                      <a:pt x="213" y="336"/>
                    </a:cubicBezTo>
                    <a:cubicBezTo>
                      <a:pt x="214" y="334"/>
                      <a:pt x="216" y="333"/>
                      <a:pt x="219" y="331"/>
                    </a:cubicBezTo>
                    <a:cubicBezTo>
                      <a:pt x="220" y="331"/>
                      <a:pt x="222" y="330"/>
                      <a:pt x="224" y="330"/>
                    </a:cubicBezTo>
                    <a:cubicBezTo>
                      <a:pt x="225" y="330"/>
                      <a:pt x="227" y="331"/>
                      <a:pt x="228" y="331"/>
                    </a:cubicBezTo>
                    <a:cubicBezTo>
                      <a:pt x="230" y="331"/>
                      <a:pt x="231" y="332"/>
                      <a:pt x="232" y="331"/>
                    </a:cubicBezTo>
                    <a:cubicBezTo>
                      <a:pt x="234" y="329"/>
                      <a:pt x="236" y="329"/>
                      <a:pt x="237" y="329"/>
                    </a:cubicBezTo>
                    <a:cubicBezTo>
                      <a:pt x="239" y="329"/>
                      <a:pt x="239" y="329"/>
                      <a:pt x="239" y="331"/>
                    </a:cubicBezTo>
                    <a:cubicBezTo>
                      <a:pt x="239" y="332"/>
                      <a:pt x="240" y="333"/>
                      <a:pt x="241" y="334"/>
                    </a:cubicBezTo>
                    <a:cubicBezTo>
                      <a:pt x="242" y="335"/>
                      <a:pt x="243" y="337"/>
                      <a:pt x="244" y="338"/>
                    </a:cubicBezTo>
                    <a:cubicBezTo>
                      <a:pt x="244" y="338"/>
                      <a:pt x="244" y="339"/>
                      <a:pt x="244" y="339"/>
                    </a:cubicBezTo>
                    <a:cubicBezTo>
                      <a:pt x="245" y="339"/>
                      <a:pt x="245" y="339"/>
                      <a:pt x="245" y="339"/>
                    </a:cubicBezTo>
                    <a:cubicBezTo>
                      <a:pt x="245" y="339"/>
                      <a:pt x="245" y="340"/>
                      <a:pt x="246" y="340"/>
                    </a:cubicBezTo>
                    <a:cubicBezTo>
                      <a:pt x="246" y="340"/>
                      <a:pt x="246" y="340"/>
                      <a:pt x="246" y="340"/>
                    </a:cubicBezTo>
                    <a:cubicBezTo>
                      <a:pt x="246" y="340"/>
                      <a:pt x="247" y="340"/>
                      <a:pt x="247" y="340"/>
                    </a:cubicBezTo>
                    <a:cubicBezTo>
                      <a:pt x="247" y="340"/>
                      <a:pt x="247" y="340"/>
                      <a:pt x="248" y="340"/>
                    </a:cubicBezTo>
                    <a:cubicBezTo>
                      <a:pt x="248" y="341"/>
                      <a:pt x="249" y="341"/>
                      <a:pt x="249" y="341"/>
                    </a:cubicBezTo>
                    <a:cubicBezTo>
                      <a:pt x="249" y="341"/>
                      <a:pt x="249" y="341"/>
                      <a:pt x="249" y="341"/>
                    </a:cubicBezTo>
                    <a:cubicBezTo>
                      <a:pt x="249" y="341"/>
                      <a:pt x="249" y="341"/>
                      <a:pt x="250" y="341"/>
                    </a:cubicBezTo>
                    <a:cubicBezTo>
                      <a:pt x="250" y="341"/>
                      <a:pt x="250" y="341"/>
                      <a:pt x="250" y="340"/>
                    </a:cubicBezTo>
                    <a:cubicBezTo>
                      <a:pt x="250" y="340"/>
                      <a:pt x="250" y="340"/>
                      <a:pt x="251" y="340"/>
                    </a:cubicBezTo>
                    <a:cubicBezTo>
                      <a:pt x="252" y="339"/>
                      <a:pt x="253" y="339"/>
                      <a:pt x="254" y="339"/>
                    </a:cubicBezTo>
                    <a:cubicBezTo>
                      <a:pt x="257" y="339"/>
                      <a:pt x="260" y="341"/>
                      <a:pt x="260" y="344"/>
                    </a:cubicBezTo>
                    <a:cubicBezTo>
                      <a:pt x="260" y="348"/>
                      <a:pt x="260" y="349"/>
                      <a:pt x="261" y="349"/>
                    </a:cubicBezTo>
                    <a:cubicBezTo>
                      <a:pt x="264" y="349"/>
                      <a:pt x="267" y="350"/>
                      <a:pt x="267" y="356"/>
                    </a:cubicBezTo>
                    <a:cubicBezTo>
                      <a:pt x="267" y="357"/>
                      <a:pt x="267" y="358"/>
                      <a:pt x="267" y="360"/>
                    </a:cubicBezTo>
                    <a:cubicBezTo>
                      <a:pt x="267" y="364"/>
                      <a:pt x="268" y="369"/>
                      <a:pt x="264" y="373"/>
                    </a:cubicBezTo>
                    <a:cubicBezTo>
                      <a:pt x="259" y="378"/>
                      <a:pt x="254" y="386"/>
                      <a:pt x="255" y="388"/>
                    </a:cubicBezTo>
                    <a:cubicBezTo>
                      <a:pt x="255" y="389"/>
                      <a:pt x="255" y="390"/>
                      <a:pt x="255" y="392"/>
                    </a:cubicBezTo>
                    <a:cubicBezTo>
                      <a:pt x="255" y="392"/>
                      <a:pt x="255" y="393"/>
                      <a:pt x="255" y="393"/>
                    </a:cubicBezTo>
                    <a:cubicBezTo>
                      <a:pt x="255" y="393"/>
                      <a:pt x="255" y="393"/>
                      <a:pt x="255" y="393"/>
                    </a:cubicBezTo>
                    <a:cubicBezTo>
                      <a:pt x="257" y="392"/>
                      <a:pt x="258" y="392"/>
                      <a:pt x="260" y="392"/>
                    </a:cubicBezTo>
                    <a:cubicBezTo>
                      <a:pt x="262" y="392"/>
                      <a:pt x="266" y="393"/>
                      <a:pt x="267" y="394"/>
                    </a:cubicBezTo>
                    <a:cubicBezTo>
                      <a:pt x="267" y="395"/>
                      <a:pt x="267" y="396"/>
                      <a:pt x="267" y="396"/>
                    </a:cubicBezTo>
                    <a:cubicBezTo>
                      <a:pt x="266" y="397"/>
                      <a:pt x="266" y="400"/>
                      <a:pt x="268" y="402"/>
                    </a:cubicBezTo>
                    <a:cubicBezTo>
                      <a:pt x="268" y="403"/>
                      <a:pt x="269" y="404"/>
                      <a:pt x="270" y="404"/>
                    </a:cubicBezTo>
                    <a:cubicBezTo>
                      <a:pt x="272" y="404"/>
                      <a:pt x="273" y="405"/>
                      <a:pt x="274" y="406"/>
                    </a:cubicBezTo>
                    <a:cubicBezTo>
                      <a:pt x="275" y="407"/>
                      <a:pt x="275" y="408"/>
                      <a:pt x="275" y="410"/>
                    </a:cubicBezTo>
                    <a:cubicBezTo>
                      <a:pt x="274" y="411"/>
                      <a:pt x="274" y="411"/>
                      <a:pt x="274" y="411"/>
                    </a:cubicBezTo>
                    <a:cubicBezTo>
                      <a:pt x="274" y="412"/>
                      <a:pt x="273" y="416"/>
                      <a:pt x="273" y="416"/>
                    </a:cubicBezTo>
                    <a:cubicBezTo>
                      <a:pt x="273" y="416"/>
                      <a:pt x="274" y="416"/>
                      <a:pt x="274" y="416"/>
                    </a:cubicBezTo>
                    <a:cubicBezTo>
                      <a:pt x="276" y="416"/>
                      <a:pt x="279" y="416"/>
                      <a:pt x="280" y="418"/>
                    </a:cubicBezTo>
                    <a:cubicBezTo>
                      <a:pt x="281" y="418"/>
                      <a:pt x="281" y="419"/>
                      <a:pt x="281" y="421"/>
                    </a:cubicBezTo>
                    <a:cubicBezTo>
                      <a:pt x="281" y="421"/>
                      <a:pt x="281" y="422"/>
                      <a:pt x="282" y="423"/>
                    </a:cubicBezTo>
                    <a:cubicBezTo>
                      <a:pt x="282" y="424"/>
                      <a:pt x="284" y="424"/>
                      <a:pt x="287" y="423"/>
                    </a:cubicBezTo>
                    <a:cubicBezTo>
                      <a:pt x="287" y="423"/>
                      <a:pt x="288" y="423"/>
                      <a:pt x="288" y="422"/>
                    </a:cubicBezTo>
                    <a:cubicBezTo>
                      <a:pt x="289" y="422"/>
                      <a:pt x="289" y="422"/>
                      <a:pt x="290" y="422"/>
                    </a:cubicBezTo>
                    <a:cubicBezTo>
                      <a:pt x="290" y="422"/>
                      <a:pt x="290" y="422"/>
                      <a:pt x="290" y="422"/>
                    </a:cubicBezTo>
                    <a:cubicBezTo>
                      <a:pt x="290" y="422"/>
                      <a:pt x="291" y="422"/>
                      <a:pt x="291" y="422"/>
                    </a:cubicBezTo>
                    <a:cubicBezTo>
                      <a:pt x="291" y="422"/>
                      <a:pt x="291" y="422"/>
                      <a:pt x="291" y="422"/>
                    </a:cubicBezTo>
                    <a:cubicBezTo>
                      <a:pt x="292" y="422"/>
                      <a:pt x="292" y="422"/>
                      <a:pt x="292" y="422"/>
                    </a:cubicBezTo>
                    <a:cubicBezTo>
                      <a:pt x="292" y="422"/>
                      <a:pt x="292" y="422"/>
                      <a:pt x="292" y="422"/>
                    </a:cubicBezTo>
                    <a:cubicBezTo>
                      <a:pt x="292" y="422"/>
                      <a:pt x="293" y="422"/>
                      <a:pt x="293" y="422"/>
                    </a:cubicBezTo>
                    <a:cubicBezTo>
                      <a:pt x="294" y="422"/>
                      <a:pt x="294" y="423"/>
                      <a:pt x="295" y="424"/>
                    </a:cubicBezTo>
                    <a:cubicBezTo>
                      <a:pt x="296" y="426"/>
                      <a:pt x="296" y="427"/>
                      <a:pt x="298" y="427"/>
                    </a:cubicBezTo>
                    <a:cubicBezTo>
                      <a:pt x="298" y="427"/>
                      <a:pt x="298" y="428"/>
                      <a:pt x="298" y="427"/>
                    </a:cubicBezTo>
                    <a:cubicBezTo>
                      <a:pt x="299" y="425"/>
                      <a:pt x="298" y="421"/>
                      <a:pt x="297" y="420"/>
                    </a:cubicBezTo>
                    <a:cubicBezTo>
                      <a:pt x="296" y="419"/>
                      <a:pt x="297" y="416"/>
                      <a:pt x="297" y="415"/>
                    </a:cubicBezTo>
                    <a:cubicBezTo>
                      <a:pt x="298" y="413"/>
                      <a:pt x="299" y="412"/>
                      <a:pt x="299" y="412"/>
                    </a:cubicBezTo>
                    <a:cubicBezTo>
                      <a:pt x="300" y="412"/>
                      <a:pt x="300" y="413"/>
                      <a:pt x="301" y="413"/>
                    </a:cubicBezTo>
                    <a:cubicBezTo>
                      <a:pt x="301" y="413"/>
                      <a:pt x="301" y="413"/>
                      <a:pt x="301" y="413"/>
                    </a:cubicBezTo>
                    <a:cubicBezTo>
                      <a:pt x="301" y="413"/>
                      <a:pt x="301" y="413"/>
                      <a:pt x="301" y="413"/>
                    </a:cubicBezTo>
                    <a:cubicBezTo>
                      <a:pt x="301" y="413"/>
                      <a:pt x="301" y="413"/>
                      <a:pt x="302" y="413"/>
                    </a:cubicBezTo>
                    <a:cubicBezTo>
                      <a:pt x="302" y="413"/>
                      <a:pt x="302" y="413"/>
                      <a:pt x="302" y="413"/>
                    </a:cubicBezTo>
                    <a:cubicBezTo>
                      <a:pt x="302" y="413"/>
                      <a:pt x="303" y="413"/>
                      <a:pt x="303" y="413"/>
                    </a:cubicBezTo>
                    <a:cubicBezTo>
                      <a:pt x="303" y="413"/>
                      <a:pt x="304" y="413"/>
                      <a:pt x="304" y="412"/>
                    </a:cubicBezTo>
                    <a:cubicBezTo>
                      <a:pt x="305" y="412"/>
                      <a:pt x="305" y="412"/>
                      <a:pt x="306" y="411"/>
                    </a:cubicBezTo>
                    <a:cubicBezTo>
                      <a:pt x="306" y="411"/>
                      <a:pt x="306" y="411"/>
                      <a:pt x="307" y="410"/>
                    </a:cubicBezTo>
                    <a:cubicBezTo>
                      <a:pt x="307" y="410"/>
                      <a:pt x="308" y="409"/>
                      <a:pt x="309" y="409"/>
                    </a:cubicBezTo>
                    <a:cubicBezTo>
                      <a:pt x="310" y="409"/>
                      <a:pt x="310" y="409"/>
                      <a:pt x="311" y="409"/>
                    </a:cubicBezTo>
                    <a:cubicBezTo>
                      <a:pt x="311" y="409"/>
                      <a:pt x="312" y="410"/>
                      <a:pt x="312" y="410"/>
                    </a:cubicBezTo>
                    <a:cubicBezTo>
                      <a:pt x="313" y="410"/>
                      <a:pt x="314" y="411"/>
                      <a:pt x="315" y="410"/>
                    </a:cubicBezTo>
                    <a:cubicBezTo>
                      <a:pt x="316" y="409"/>
                      <a:pt x="316" y="408"/>
                      <a:pt x="317" y="408"/>
                    </a:cubicBezTo>
                    <a:cubicBezTo>
                      <a:pt x="318" y="408"/>
                      <a:pt x="319" y="408"/>
                      <a:pt x="320" y="409"/>
                    </a:cubicBezTo>
                    <a:cubicBezTo>
                      <a:pt x="322" y="409"/>
                      <a:pt x="324" y="410"/>
                      <a:pt x="325" y="409"/>
                    </a:cubicBezTo>
                    <a:cubicBezTo>
                      <a:pt x="327" y="408"/>
                      <a:pt x="329" y="408"/>
                      <a:pt x="330" y="409"/>
                    </a:cubicBezTo>
                    <a:cubicBezTo>
                      <a:pt x="331" y="409"/>
                      <a:pt x="331" y="409"/>
                      <a:pt x="332" y="409"/>
                    </a:cubicBezTo>
                    <a:cubicBezTo>
                      <a:pt x="332" y="409"/>
                      <a:pt x="332" y="409"/>
                      <a:pt x="332" y="408"/>
                    </a:cubicBezTo>
                    <a:cubicBezTo>
                      <a:pt x="334" y="406"/>
                      <a:pt x="339" y="402"/>
                      <a:pt x="341" y="402"/>
                    </a:cubicBezTo>
                    <a:cubicBezTo>
                      <a:pt x="342" y="402"/>
                      <a:pt x="343" y="402"/>
                      <a:pt x="343" y="402"/>
                    </a:cubicBezTo>
                    <a:cubicBezTo>
                      <a:pt x="343" y="403"/>
                      <a:pt x="343" y="403"/>
                      <a:pt x="344" y="403"/>
                    </a:cubicBezTo>
                    <a:cubicBezTo>
                      <a:pt x="345" y="404"/>
                      <a:pt x="346" y="406"/>
                      <a:pt x="352" y="407"/>
                    </a:cubicBezTo>
                    <a:cubicBezTo>
                      <a:pt x="354" y="407"/>
                      <a:pt x="356" y="408"/>
                      <a:pt x="356" y="409"/>
                    </a:cubicBezTo>
                    <a:cubicBezTo>
                      <a:pt x="357" y="410"/>
                      <a:pt x="357" y="412"/>
                      <a:pt x="356" y="413"/>
                    </a:cubicBezTo>
                    <a:cubicBezTo>
                      <a:pt x="356" y="414"/>
                      <a:pt x="356" y="414"/>
                      <a:pt x="356" y="415"/>
                    </a:cubicBezTo>
                    <a:cubicBezTo>
                      <a:pt x="356" y="416"/>
                      <a:pt x="363" y="422"/>
                      <a:pt x="366" y="422"/>
                    </a:cubicBezTo>
                    <a:cubicBezTo>
                      <a:pt x="366" y="422"/>
                      <a:pt x="367" y="422"/>
                      <a:pt x="367" y="422"/>
                    </a:cubicBezTo>
                    <a:cubicBezTo>
                      <a:pt x="367" y="422"/>
                      <a:pt x="367" y="423"/>
                      <a:pt x="367" y="423"/>
                    </a:cubicBezTo>
                    <a:cubicBezTo>
                      <a:pt x="367" y="423"/>
                      <a:pt x="368" y="423"/>
                      <a:pt x="368" y="424"/>
                    </a:cubicBezTo>
                    <a:cubicBezTo>
                      <a:pt x="368" y="424"/>
                      <a:pt x="368" y="424"/>
                      <a:pt x="368" y="424"/>
                    </a:cubicBezTo>
                    <a:cubicBezTo>
                      <a:pt x="369" y="424"/>
                      <a:pt x="370" y="423"/>
                      <a:pt x="370" y="423"/>
                    </a:cubicBezTo>
                    <a:cubicBezTo>
                      <a:pt x="372" y="424"/>
                      <a:pt x="372" y="424"/>
                      <a:pt x="372" y="424"/>
                    </a:cubicBezTo>
                    <a:cubicBezTo>
                      <a:pt x="373" y="424"/>
                      <a:pt x="374" y="423"/>
                      <a:pt x="374" y="423"/>
                    </a:cubicBezTo>
                    <a:cubicBezTo>
                      <a:pt x="375" y="421"/>
                      <a:pt x="376" y="420"/>
                      <a:pt x="377" y="420"/>
                    </a:cubicBezTo>
                    <a:cubicBezTo>
                      <a:pt x="379" y="420"/>
                      <a:pt x="381" y="421"/>
                      <a:pt x="382" y="423"/>
                    </a:cubicBezTo>
                    <a:cubicBezTo>
                      <a:pt x="383" y="424"/>
                      <a:pt x="383" y="424"/>
                      <a:pt x="384" y="424"/>
                    </a:cubicBezTo>
                    <a:cubicBezTo>
                      <a:pt x="385" y="424"/>
                      <a:pt x="386" y="424"/>
                      <a:pt x="387" y="423"/>
                    </a:cubicBezTo>
                    <a:cubicBezTo>
                      <a:pt x="388" y="422"/>
                      <a:pt x="389" y="422"/>
                      <a:pt x="389" y="422"/>
                    </a:cubicBezTo>
                    <a:cubicBezTo>
                      <a:pt x="391" y="422"/>
                      <a:pt x="392" y="422"/>
                      <a:pt x="392" y="424"/>
                    </a:cubicBezTo>
                    <a:cubicBezTo>
                      <a:pt x="393" y="425"/>
                      <a:pt x="393" y="428"/>
                      <a:pt x="391" y="429"/>
                    </a:cubicBezTo>
                    <a:cubicBezTo>
                      <a:pt x="391" y="429"/>
                      <a:pt x="391" y="430"/>
                      <a:pt x="391" y="430"/>
                    </a:cubicBezTo>
                    <a:cubicBezTo>
                      <a:pt x="391" y="432"/>
                      <a:pt x="392" y="435"/>
                      <a:pt x="394" y="437"/>
                    </a:cubicBezTo>
                    <a:cubicBezTo>
                      <a:pt x="394" y="438"/>
                      <a:pt x="395" y="438"/>
                      <a:pt x="395" y="438"/>
                    </a:cubicBezTo>
                    <a:cubicBezTo>
                      <a:pt x="395" y="439"/>
                      <a:pt x="395" y="439"/>
                      <a:pt x="395" y="439"/>
                    </a:cubicBezTo>
                    <a:cubicBezTo>
                      <a:pt x="395" y="439"/>
                      <a:pt x="395" y="439"/>
                      <a:pt x="395" y="439"/>
                    </a:cubicBezTo>
                    <a:cubicBezTo>
                      <a:pt x="395" y="438"/>
                      <a:pt x="395" y="438"/>
                      <a:pt x="395" y="438"/>
                    </a:cubicBezTo>
                    <a:cubicBezTo>
                      <a:pt x="395" y="438"/>
                      <a:pt x="396" y="435"/>
                      <a:pt x="395" y="433"/>
                    </a:cubicBezTo>
                    <a:cubicBezTo>
                      <a:pt x="394" y="430"/>
                      <a:pt x="399" y="427"/>
                      <a:pt x="412" y="423"/>
                    </a:cubicBezTo>
                    <a:cubicBezTo>
                      <a:pt x="422" y="419"/>
                      <a:pt x="432" y="412"/>
                      <a:pt x="433" y="410"/>
                    </a:cubicBezTo>
                    <a:cubicBezTo>
                      <a:pt x="433" y="410"/>
                      <a:pt x="433" y="409"/>
                      <a:pt x="434" y="409"/>
                    </a:cubicBezTo>
                    <a:cubicBezTo>
                      <a:pt x="435" y="409"/>
                      <a:pt x="436" y="410"/>
                      <a:pt x="437" y="410"/>
                    </a:cubicBezTo>
                    <a:cubicBezTo>
                      <a:pt x="440" y="411"/>
                      <a:pt x="443" y="411"/>
                      <a:pt x="444" y="410"/>
                    </a:cubicBezTo>
                    <a:cubicBezTo>
                      <a:pt x="447" y="408"/>
                      <a:pt x="456" y="407"/>
                      <a:pt x="463" y="407"/>
                    </a:cubicBezTo>
                    <a:cubicBezTo>
                      <a:pt x="464" y="407"/>
                      <a:pt x="464" y="407"/>
                      <a:pt x="464" y="407"/>
                    </a:cubicBezTo>
                    <a:cubicBezTo>
                      <a:pt x="466" y="407"/>
                      <a:pt x="466" y="406"/>
                      <a:pt x="467" y="405"/>
                    </a:cubicBezTo>
                    <a:cubicBezTo>
                      <a:pt x="468" y="404"/>
                      <a:pt x="469" y="402"/>
                      <a:pt x="470" y="401"/>
                    </a:cubicBezTo>
                    <a:cubicBezTo>
                      <a:pt x="472" y="400"/>
                      <a:pt x="472" y="399"/>
                      <a:pt x="473" y="399"/>
                    </a:cubicBezTo>
                    <a:cubicBezTo>
                      <a:pt x="474" y="397"/>
                      <a:pt x="475" y="397"/>
                      <a:pt x="477" y="396"/>
                    </a:cubicBezTo>
                    <a:cubicBezTo>
                      <a:pt x="481" y="395"/>
                      <a:pt x="483" y="391"/>
                      <a:pt x="483" y="390"/>
                    </a:cubicBezTo>
                    <a:cubicBezTo>
                      <a:pt x="483" y="388"/>
                      <a:pt x="485" y="387"/>
                      <a:pt x="488" y="387"/>
                    </a:cubicBezTo>
                    <a:cubicBezTo>
                      <a:pt x="489" y="386"/>
                      <a:pt x="491" y="385"/>
                      <a:pt x="491" y="385"/>
                    </a:cubicBezTo>
                    <a:cubicBezTo>
                      <a:pt x="491" y="383"/>
                      <a:pt x="493" y="383"/>
                      <a:pt x="494" y="382"/>
                    </a:cubicBezTo>
                    <a:cubicBezTo>
                      <a:pt x="495" y="381"/>
                      <a:pt x="497" y="380"/>
                      <a:pt x="497" y="380"/>
                    </a:cubicBezTo>
                    <a:cubicBezTo>
                      <a:pt x="497" y="377"/>
                      <a:pt x="498" y="377"/>
                      <a:pt x="500" y="376"/>
                    </a:cubicBezTo>
                    <a:cubicBezTo>
                      <a:pt x="500" y="376"/>
                      <a:pt x="501" y="375"/>
                      <a:pt x="502" y="375"/>
                    </a:cubicBezTo>
                    <a:cubicBezTo>
                      <a:pt x="502" y="374"/>
                      <a:pt x="502" y="373"/>
                      <a:pt x="502" y="371"/>
                    </a:cubicBezTo>
                    <a:cubicBezTo>
                      <a:pt x="502" y="369"/>
                      <a:pt x="501" y="366"/>
                      <a:pt x="504" y="366"/>
                    </a:cubicBezTo>
                    <a:cubicBezTo>
                      <a:pt x="504" y="366"/>
                      <a:pt x="504" y="366"/>
                      <a:pt x="504" y="366"/>
                    </a:cubicBezTo>
                    <a:cubicBezTo>
                      <a:pt x="504" y="365"/>
                      <a:pt x="503" y="364"/>
                      <a:pt x="503" y="363"/>
                    </a:cubicBezTo>
                    <a:cubicBezTo>
                      <a:pt x="502" y="363"/>
                      <a:pt x="502" y="362"/>
                      <a:pt x="501" y="362"/>
                    </a:cubicBezTo>
                    <a:cubicBezTo>
                      <a:pt x="501" y="361"/>
                      <a:pt x="501" y="361"/>
                      <a:pt x="502" y="360"/>
                    </a:cubicBezTo>
                    <a:cubicBezTo>
                      <a:pt x="502" y="359"/>
                      <a:pt x="503" y="359"/>
                      <a:pt x="505" y="358"/>
                    </a:cubicBezTo>
                    <a:cubicBezTo>
                      <a:pt x="507" y="358"/>
                      <a:pt x="509" y="357"/>
                      <a:pt x="510" y="357"/>
                    </a:cubicBezTo>
                    <a:cubicBezTo>
                      <a:pt x="512" y="355"/>
                      <a:pt x="514" y="352"/>
                      <a:pt x="514" y="350"/>
                    </a:cubicBezTo>
                    <a:cubicBezTo>
                      <a:pt x="515" y="346"/>
                      <a:pt x="520" y="343"/>
                      <a:pt x="522" y="342"/>
                    </a:cubicBezTo>
                    <a:cubicBezTo>
                      <a:pt x="524" y="341"/>
                      <a:pt x="525" y="337"/>
                      <a:pt x="524" y="334"/>
                    </a:cubicBezTo>
                    <a:cubicBezTo>
                      <a:pt x="524" y="331"/>
                      <a:pt x="525" y="330"/>
                      <a:pt x="526" y="330"/>
                    </a:cubicBezTo>
                    <a:cubicBezTo>
                      <a:pt x="525" y="329"/>
                      <a:pt x="525" y="328"/>
                      <a:pt x="525" y="327"/>
                    </a:cubicBezTo>
                    <a:cubicBezTo>
                      <a:pt x="526" y="325"/>
                      <a:pt x="528" y="323"/>
                      <a:pt x="531" y="322"/>
                    </a:cubicBezTo>
                    <a:cubicBezTo>
                      <a:pt x="530" y="321"/>
                      <a:pt x="528" y="322"/>
                      <a:pt x="528" y="322"/>
                    </a:cubicBezTo>
                    <a:cubicBezTo>
                      <a:pt x="527" y="322"/>
                      <a:pt x="527" y="322"/>
                      <a:pt x="526" y="322"/>
                    </a:cubicBezTo>
                    <a:cubicBezTo>
                      <a:pt x="525" y="322"/>
                      <a:pt x="524" y="321"/>
                      <a:pt x="523" y="321"/>
                    </a:cubicBezTo>
                    <a:cubicBezTo>
                      <a:pt x="523" y="320"/>
                      <a:pt x="522" y="319"/>
                      <a:pt x="522" y="319"/>
                    </a:cubicBezTo>
                    <a:cubicBezTo>
                      <a:pt x="522" y="319"/>
                      <a:pt x="521" y="319"/>
                      <a:pt x="521" y="319"/>
                    </a:cubicBezTo>
                    <a:cubicBezTo>
                      <a:pt x="521" y="320"/>
                      <a:pt x="520" y="321"/>
                      <a:pt x="519" y="321"/>
                    </a:cubicBezTo>
                    <a:cubicBezTo>
                      <a:pt x="517" y="321"/>
                      <a:pt x="515" y="319"/>
                      <a:pt x="514" y="318"/>
                    </a:cubicBezTo>
                    <a:cubicBezTo>
                      <a:pt x="514" y="317"/>
                      <a:pt x="514" y="316"/>
                      <a:pt x="516" y="316"/>
                    </a:cubicBezTo>
                    <a:cubicBezTo>
                      <a:pt x="518" y="315"/>
                      <a:pt x="521" y="313"/>
                      <a:pt x="524" y="312"/>
                    </a:cubicBezTo>
                    <a:cubicBezTo>
                      <a:pt x="525" y="311"/>
                      <a:pt x="527" y="310"/>
                      <a:pt x="528" y="310"/>
                    </a:cubicBezTo>
                    <a:cubicBezTo>
                      <a:pt x="528" y="309"/>
                      <a:pt x="524" y="306"/>
                      <a:pt x="522" y="306"/>
                    </a:cubicBezTo>
                    <a:cubicBezTo>
                      <a:pt x="521" y="305"/>
                      <a:pt x="521" y="305"/>
                      <a:pt x="521" y="305"/>
                    </a:cubicBezTo>
                    <a:cubicBezTo>
                      <a:pt x="521" y="306"/>
                      <a:pt x="521" y="306"/>
                      <a:pt x="521" y="306"/>
                    </a:cubicBezTo>
                    <a:cubicBezTo>
                      <a:pt x="519" y="306"/>
                      <a:pt x="518" y="304"/>
                      <a:pt x="516" y="302"/>
                    </a:cubicBezTo>
                    <a:cubicBezTo>
                      <a:pt x="514" y="300"/>
                      <a:pt x="513" y="298"/>
                      <a:pt x="512" y="298"/>
                    </a:cubicBezTo>
                    <a:cubicBezTo>
                      <a:pt x="511" y="298"/>
                      <a:pt x="511" y="298"/>
                      <a:pt x="511" y="298"/>
                    </a:cubicBezTo>
                    <a:cubicBezTo>
                      <a:pt x="510" y="298"/>
                      <a:pt x="510" y="297"/>
                      <a:pt x="510" y="297"/>
                    </a:cubicBezTo>
                    <a:cubicBezTo>
                      <a:pt x="510" y="295"/>
                      <a:pt x="514" y="295"/>
                      <a:pt x="514" y="295"/>
                    </a:cubicBezTo>
                    <a:cubicBezTo>
                      <a:pt x="515" y="295"/>
                      <a:pt x="517" y="295"/>
                      <a:pt x="518" y="296"/>
                    </a:cubicBezTo>
                    <a:cubicBezTo>
                      <a:pt x="523" y="298"/>
                      <a:pt x="526" y="299"/>
                      <a:pt x="527" y="298"/>
                    </a:cubicBezTo>
                    <a:cubicBezTo>
                      <a:pt x="527" y="298"/>
                      <a:pt x="525" y="294"/>
                      <a:pt x="518" y="289"/>
                    </a:cubicBezTo>
                    <a:cubicBezTo>
                      <a:pt x="516" y="287"/>
                      <a:pt x="516" y="285"/>
                      <a:pt x="516" y="284"/>
                    </a:cubicBezTo>
                    <a:cubicBezTo>
                      <a:pt x="516" y="283"/>
                      <a:pt x="516" y="282"/>
                      <a:pt x="516" y="282"/>
                    </a:cubicBezTo>
                    <a:cubicBezTo>
                      <a:pt x="514" y="281"/>
                      <a:pt x="510" y="272"/>
                      <a:pt x="508" y="268"/>
                    </a:cubicBezTo>
                    <a:cubicBezTo>
                      <a:pt x="508" y="266"/>
                      <a:pt x="505" y="265"/>
                      <a:pt x="503" y="264"/>
                    </a:cubicBezTo>
                    <a:cubicBezTo>
                      <a:pt x="501" y="263"/>
                      <a:pt x="499" y="263"/>
                      <a:pt x="498" y="261"/>
                    </a:cubicBezTo>
                    <a:cubicBezTo>
                      <a:pt x="498" y="260"/>
                      <a:pt x="497" y="258"/>
                      <a:pt x="498" y="256"/>
                    </a:cubicBezTo>
                    <a:cubicBezTo>
                      <a:pt x="499" y="253"/>
                      <a:pt x="501" y="251"/>
                      <a:pt x="504" y="249"/>
                    </a:cubicBezTo>
                    <a:cubicBezTo>
                      <a:pt x="507" y="248"/>
                      <a:pt x="507" y="247"/>
                      <a:pt x="508" y="245"/>
                    </a:cubicBezTo>
                    <a:cubicBezTo>
                      <a:pt x="508" y="244"/>
                      <a:pt x="508" y="243"/>
                      <a:pt x="510" y="243"/>
                    </a:cubicBezTo>
                    <a:cubicBezTo>
                      <a:pt x="510" y="243"/>
                      <a:pt x="511" y="243"/>
                      <a:pt x="511" y="243"/>
                    </a:cubicBezTo>
                    <a:cubicBezTo>
                      <a:pt x="512" y="243"/>
                      <a:pt x="514" y="243"/>
                      <a:pt x="515" y="239"/>
                    </a:cubicBezTo>
                    <a:cubicBezTo>
                      <a:pt x="516" y="237"/>
                      <a:pt x="519" y="236"/>
                      <a:pt x="520" y="236"/>
                    </a:cubicBezTo>
                    <a:cubicBezTo>
                      <a:pt x="521" y="236"/>
                      <a:pt x="522" y="236"/>
                      <a:pt x="522" y="236"/>
                    </a:cubicBezTo>
                    <a:cubicBezTo>
                      <a:pt x="523" y="234"/>
                      <a:pt x="526" y="234"/>
                      <a:pt x="529" y="233"/>
                    </a:cubicBezTo>
                    <a:cubicBezTo>
                      <a:pt x="531" y="233"/>
                      <a:pt x="534" y="233"/>
                      <a:pt x="535" y="232"/>
                    </a:cubicBezTo>
                    <a:cubicBezTo>
                      <a:pt x="535" y="232"/>
                      <a:pt x="536" y="231"/>
                      <a:pt x="535" y="230"/>
                    </a:cubicBezTo>
                    <a:cubicBezTo>
                      <a:pt x="535" y="228"/>
                      <a:pt x="532" y="226"/>
                      <a:pt x="530" y="226"/>
                    </a:cubicBezTo>
                    <a:cubicBezTo>
                      <a:pt x="525" y="227"/>
                      <a:pt x="520" y="225"/>
                      <a:pt x="517" y="221"/>
                    </a:cubicBezTo>
                    <a:cubicBezTo>
                      <a:pt x="517" y="221"/>
                      <a:pt x="517" y="221"/>
                      <a:pt x="517" y="221"/>
                    </a:cubicBezTo>
                    <a:cubicBezTo>
                      <a:pt x="515" y="221"/>
                      <a:pt x="513" y="224"/>
                      <a:pt x="511" y="226"/>
                    </a:cubicBezTo>
                    <a:cubicBezTo>
                      <a:pt x="508" y="228"/>
                      <a:pt x="506" y="231"/>
                      <a:pt x="504" y="232"/>
                    </a:cubicBezTo>
                    <a:cubicBezTo>
                      <a:pt x="501" y="233"/>
                      <a:pt x="498" y="232"/>
                      <a:pt x="496" y="229"/>
                    </a:cubicBezTo>
                    <a:cubicBezTo>
                      <a:pt x="495" y="227"/>
                      <a:pt x="494" y="224"/>
                      <a:pt x="495" y="221"/>
                    </a:cubicBezTo>
                    <a:cubicBezTo>
                      <a:pt x="496" y="221"/>
                      <a:pt x="496" y="220"/>
                      <a:pt x="495" y="220"/>
                    </a:cubicBezTo>
                    <a:cubicBezTo>
                      <a:pt x="495" y="219"/>
                      <a:pt x="493" y="219"/>
                      <a:pt x="490" y="219"/>
                    </a:cubicBezTo>
                    <a:cubicBezTo>
                      <a:pt x="488" y="219"/>
                      <a:pt x="486" y="219"/>
                      <a:pt x="485" y="219"/>
                    </a:cubicBezTo>
                    <a:cubicBezTo>
                      <a:pt x="484" y="219"/>
                      <a:pt x="484" y="219"/>
                      <a:pt x="484" y="219"/>
                    </a:cubicBezTo>
                    <a:cubicBezTo>
                      <a:pt x="481" y="219"/>
                      <a:pt x="479" y="217"/>
                      <a:pt x="479" y="213"/>
                    </a:cubicBezTo>
                    <a:cubicBezTo>
                      <a:pt x="479" y="209"/>
                      <a:pt x="481" y="203"/>
                      <a:pt x="484" y="203"/>
                    </a:cubicBezTo>
                    <a:cubicBezTo>
                      <a:pt x="486" y="202"/>
                      <a:pt x="487" y="203"/>
                      <a:pt x="489" y="203"/>
                    </a:cubicBezTo>
                    <a:cubicBezTo>
                      <a:pt x="490" y="203"/>
                      <a:pt x="491" y="203"/>
                      <a:pt x="492" y="203"/>
                    </a:cubicBezTo>
                    <a:cubicBezTo>
                      <a:pt x="494" y="203"/>
                      <a:pt x="496" y="203"/>
                      <a:pt x="497" y="199"/>
                    </a:cubicBezTo>
                    <a:cubicBezTo>
                      <a:pt x="499" y="194"/>
                      <a:pt x="501" y="194"/>
                      <a:pt x="504" y="194"/>
                    </a:cubicBezTo>
                    <a:cubicBezTo>
                      <a:pt x="506" y="193"/>
                      <a:pt x="508" y="193"/>
                      <a:pt x="511" y="190"/>
                    </a:cubicBezTo>
                    <a:cubicBezTo>
                      <a:pt x="515" y="185"/>
                      <a:pt x="520" y="180"/>
                      <a:pt x="526" y="180"/>
                    </a:cubicBezTo>
                    <a:cubicBezTo>
                      <a:pt x="528" y="180"/>
                      <a:pt x="530" y="181"/>
                      <a:pt x="531" y="182"/>
                    </a:cubicBezTo>
                    <a:cubicBezTo>
                      <a:pt x="533" y="183"/>
                      <a:pt x="533" y="184"/>
                      <a:pt x="533" y="185"/>
                    </a:cubicBezTo>
                    <a:cubicBezTo>
                      <a:pt x="533" y="188"/>
                      <a:pt x="531" y="191"/>
                      <a:pt x="528" y="194"/>
                    </a:cubicBezTo>
                    <a:cubicBezTo>
                      <a:pt x="526" y="196"/>
                      <a:pt x="525" y="197"/>
                      <a:pt x="524" y="199"/>
                    </a:cubicBezTo>
                    <a:cubicBezTo>
                      <a:pt x="523" y="200"/>
                      <a:pt x="524" y="201"/>
                      <a:pt x="524" y="202"/>
                    </a:cubicBezTo>
                    <a:cubicBezTo>
                      <a:pt x="524" y="204"/>
                      <a:pt x="524" y="205"/>
                      <a:pt x="522" y="208"/>
                    </a:cubicBezTo>
                    <a:cubicBezTo>
                      <a:pt x="522" y="208"/>
                      <a:pt x="521" y="208"/>
                      <a:pt x="521" y="209"/>
                    </a:cubicBezTo>
                    <a:cubicBezTo>
                      <a:pt x="521" y="208"/>
                      <a:pt x="522" y="209"/>
                      <a:pt x="522" y="209"/>
                    </a:cubicBezTo>
                    <a:cubicBezTo>
                      <a:pt x="523" y="209"/>
                      <a:pt x="526" y="208"/>
                      <a:pt x="529" y="206"/>
                    </a:cubicBezTo>
                    <a:cubicBezTo>
                      <a:pt x="536" y="201"/>
                      <a:pt x="544" y="196"/>
                      <a:pt x="550" y="194"/>
                    </a:cubicBezTo>
                    <a:cubicBezTo>
                      <a:pt x="551" y="193"/>
                      <a:pt x="553" y="193"/>
                      <a:pt x="555" y="193"/>
                    </a:cubicBezTo>
                    <a:cubicBezTo>
                      <a:pt x="555" y="193"/>
                      <a:pt x="555" y="193"/>
                      <a:pt x="555" y="193"/>
                    </a:cubicBezTo>
                    <a:cubicBezTo>
                      <a:pt x="555" y="192"/>
                      <a:pt x="555" y="192"/>
                      <a:pt x="556" y="192"/>
                    </a:cubicBezTo>
                    <a:cubicBezTo>
                      <a:pt x="556" y="191"/>
                      <a:pt x="556" y="191"/>
                      <a:pt x="556" y="191"/>
                    </a:cubicBezTo>
                    <a:cubicBezTo>
                      <a:pt x="556" y="191"/>
                      <a:pt x="556" y="190"/>
                      <a:pt x="556" y="190"/>
                    </a:cubicBezTo>
                    <a:cubicBezTo>
                      <a:pt x="557" y="190"/>
                      <a:pt x="557" y="190"/>
                      <a:pt x="557" y="190"/>
                    </a:cubicBezTo>
                    <a:cubicBezTo>
                      <a:pt x="557" y="189"/>
                      <a:pt x="557" y="189"/>
                      <a:pt x="557" y="189"/>
                    </a:cubicBezTo>
                    <a:cubicBezTo>
                      <a:pt x="558" y="189"/>
                      <a:pt x="558" y="189"/>
                      <a:pt x="558" y="188"/>
                    </a:cubicBezTo>
                    <a:cubicBezTo>
                      <a:pt x="559" y="188"/>
                      <a:pt x="560" y="188"/>
                      <a:pt x="561" y="187"/>
                    </a:cubicBezTo>
                    <a:cubicBezTo>
                      <a:pt x="565" y="185"/>
                      <a:pt x="572" y="182"/>
                      <a:pt x="576" y="179"/>
                    </a:cubicBezTo>
                    <a:cubicBezTo>
                      <a:pt x="578" y="178"/>
                      <a:pt x="579" y="178"/>
                      <a:pt x="579" y="177"/>
                    </a:cubicBezTo>
                    <a:cubicBezTo>
                      <a:pt x="580" y="176"/>
                      <a:pt x="580" y="176"/>
                      <a:pt x="581" y="175"/>
                    </a:cubicBezTo>
                    <a:cubicBezTo>
                      <a:pt x="582" y="172"/>
                      <a:pt x="584" y="169"/>
                      <a:pt x="587" y="169"/>
                    </a:cubicBezTo>
                    <a:cubicBezTo>
                      <a:pt x="589" y="169"/>
                      <a:pt x="590" y="170"/>
                      <a:pt x="590" y="170"/>
                    </a:cubicBezTo>
                    <a:cubicBezTo>
                      <a:pt x="591" y="171"/>
                      <a:pt x="592" y="172"/>
                      <a:pt x="594" y="172"/>
                    </a:cubicBezTo>
                    <a:cubicBezTo>
                      <a:pt x="595" y="172"/>
                      <a:pt x="596" y="172"/>
                      <a:pt x="597" y="172"/>
                    </a:cubicBezTo>
                    <a:cubicBezTo>
                      <a:pt x="598" y="172"/>
                      <a:pt x="599" y="172"/>
                      <a:pt x="600" y="172"/>
                    </a:cubicBezTo>
                    <a:cubicBezTo>
                      <a:pt x="601" y="172"/>
                      <a:pt x="601" y="172"/>
                      <a:pt x="601" y="172"/>
                    </a:cubicBezTo>
                    <a:cubicBezTo>
                      <a:pt x="601" y="172"/>
                      <a:pt x="601" y="172"/>
                      <a:pt x="601" y="171"/>
                    </a:cubicBezTo>
                    <a:cubicBezTo>
                      <a:pt x="600" y="169"/>
                      <a:pt x="599" y="168"/>
                      <a:pt x="600" y="167"/>
                    </a:cubicBezTo>
                    <a:cubicBezTo>
                      <a:pt x="600" y="166"/>
                      <a:pt x="602" y="166"/>
                      <a:pt x="605" y="165"/>
                    </a:cubicBezTo>
                    <a:cubicBezTo>
                      <a:pt x="606" y="165"/>
                      <a:pt x="606" y="165"/>
                      <a:pt x="606" y="165"/>
                    </a:cubicBezTo>
                    <a:cubicBezTo>
                      <a:pt x="608" y="165"/>
                      <a:pt x="609" y="164"/>
                      <a:pt x="610" y="162"/>
                    </a:cubicBezTo>
                    <a:cubicBezTo>
                      <a:pt x="611" y="161"/>
                      <a:pt x="612" y="159"/>
                      <a:pt x="614" y="159"/>
                    </a:cubicBezTo>
                    <a:cubicBezTo>
                      <a:pt x="615" y="159"/>
                      <a:pt x="615" y="158"/>
                      <a:pt x="616" y="156"/>
                    </a:cubicBezTo>
                    <a:cubicBezTo>
                      <a:pt x="617" y="153"/>
                      <a:pt x="618" y="151"/>
                      <a:pt x="620" y="151"/>
                    </a:cubicBezTo>
                    <a:cubicBezTo>
                      <a:pt x="622" y="151"/>
                      <a:pt x="624" y="152"/>
                      <a:pt x="625" y="153"/>
                    </a:cubicBezTo>
                    <a:cubicBezTo>
                      <a:pt x="626" y="154"/>
                      <a:pt x="628" y="155"/>
                      <a:pt x="630" y="154"/>
                    </a:cubicBezTo>
                    <a:cubicBezTo>
                      <a:pt x="630" y="154"/>
                      <a:pt x="631" y="154"/>
                      <a:pt x="631" y="154"/>
                    </a:cubicBezTo>
                    <a:cubicBezTo>
                      <a:pt x="631" y="154"/>
                      <a:pt x="632" y="154"/>
                      <a:pt x="632" y="154"/>
                    </a:cubicBezTo>
                    <a:cubicBezTo>
                      <a:pt x="632" y="154"/>
                      <a:pt x="632" y="154"/>
                      <a:pt x="633" y="155"/>
                    </a:cubicBezTo>
                    <a:cubicBezTo>
                      <a:pt x="633" y="154"/>
                      <a:pt x="634" y="154"/>
                      <a:pt x="635" y="153"/>
                    </a:cubicBezTo>
                    <a:cubicBezTo>
                      <a:pt x="635" y="153"/>
                      <a:pt x="635" y="153"/>
                      <a:pt x="635" y="152"/>
                    </a:cubicBezTo>
                    <a:cubicBezTo>
                      <a:pt x="635" y="151"/>
                      <a:pt x="635" y="150"/>
                      <a:pt x="635" y="148"/>
                    </a:cubicBezTo>
                    <a:cubicBezTo>
                      <a:pt x="634" y="147"/>
                      <a:pt x="634" y="145"/>
                      <a:pt x="634" y="144"/>
                    </a:cubicBezTo>
                    <a:cubicBezTo>
                      <a:pt x="634" y="144"/>
                      <a:pt x="634" y="144"/>
                      <a:pt x="634" y="143"/>
                    </a:cubicBezTo>
                    <a:cubicBezTo>
                      <a:pt x="633" y="141"/>
                      <a:pt x="633" y="138"/>
                      <a:pt x="633" y="137"/>
                    </a:cubicBezTo>
                    <a:cubicBezTo>
                      <a:pt x="633" y="135"/>
                      <a:pt x="634" y="135"/>
                      <a:pt x="633" y="134"/>
                    </a:cubicBezTo>
                    <a:cubicBezTo>
                      <a:pt x="633" y="133"/>
                      <a:pt x="633" y="131"/>
                      <a:pt x="633" y="130"/>
                    </a:cubicBezTo>
                    <a:cubicBezTo>
                      <a:pt x="633" y="128"/>
                      <a:pt x="633" y="127"/>
                      <a:pt x="634" y="126"/>
                    </a:cubicBezTo>
                    <a:cubicBezTo>
                      <a:pt x="634" y="125"/>
                      <a:pt x="635" y="125"/>
                      <a:pt x="636" y="125"/>
                    </a:cubicBezTo>
                    <a:cubicBezTo>
                      <a:pt x="637" y="125"/>
                      <a:pt x="638" y="123"/>
                      <a:pt x="639" y="123"/>
                    </a:cubicBezTo>
                    <a:cubicBezTo>
                      <a:pt x="640" y="121"/>
                      <a:pt x="642" y="120"/>
                      <a:pt x="644" y="120"/>
                    </a:cubicBezTo>
                    <a:cubicBezTo>
                      <a:pt x="644" y="120"/>
                      <a:pt x="645" y="120"/>
                      <a:pt x="646" y="120"/>
                    </a:cubicBezTo>
                    <a:cubicBezTo>
                      <a:pt x="647" y="121"/>
                      <a:pt x="650" y="122"/>
                      <a:pt x="652" y="122"/>
                    </a:cubicBezTo>
                    <a:cubicBezTo>
                      <a:pt x="652" y="122"/>
                      <a:pt x="653" y="122"/>
                      <a:pt x="653" y="122"/>
                    </a:cubicBezTo>
                    <a:cubicBezTo>
                      <a:pt x="653" y="122"/>
                      <a:pt x="653" y="122"/>
                      <a:pt x="653" y="122"/>
                    </a:cubicBezTo>
                    <a:cubicBezTo>
                      <a:pt x="653" y="122"/>
                      <a:pt x="653" y="122"/>
                      <a:pt x="654" y="122"/>
                    </a:cubicBezTo>
                    <a:cubicBezTo>
                      <a:pt x="654" y="122"/>
                      <a:pt x="654" y="122"/>
                      <a:pt x="654" y="122"/>
                    </a:cubicBezTo>
                    <a:cubicBezTo>
                      <a:pt x="654" y="122"/>
                      <a:pt x="654" y="122"/>
                      <a:pt x="654" y="122"/>
                    </a:cubicBezTo>
                    <a:cubicBezTo>
                      <a:pt x="654" y="122"/>
                      <a:pt x="654" y="121"/>
                      <a:pt x="654" y="121"/>
                    </a:cubicBezTo>
                    <a:cubicBezTo>
                      <a:pt x="654" y="119"/>
                      <a:pt x="656" y="118"/>
                      <a:pt x="657" y="117"/>
                    </a:cubicBezTo>
                    <a:cubicBezTo>
                      <a:pt x="658" y="116"/>
                      <a:pt x="659" y="115"/>
                      <a:pt x="660" y="114"/>
                    </a:cubicBezTo>
                    <a:cubicBezTo>
                      <a:pt x="660" y="111"/>
                      <a:pt x="662" y="110"/>
                      <a:pt x="663" y="108"/>
                    </a:cubicBezTo>
                    <a:cubicBezTo>
                      <a:pt x="665" y="107"/>
                      <a:pt x="666" y="106"/>
                      <a:pt x="666" y="105"/>
                    </a:cubicBezTo>
                    <a:cubicBezTo>
                      <a:pt x="666" y="104"/>
                      <a:pt x="667" y="104"/>
                      <a:pt x="667" y="103"/>
                    </a:cubicBezTo>
                    <a:cubicBezTo>
                      <a:pt x="667" y="102"/>
                      <a:pt x="667" y="102"/>
                      <a:pt x="667" y="101"/>
                    </a:cubicBezTo>
                    <a:cubicBezTo>
                      <a:pt x="668" y="97"/>
                      <a:pt x="670" y="92"/>
                      <a:pt x="673" y="90"/>
                    </a:cubicBezTo>
                    <a:cubicBezTo>
                      <a:pt x="674" y="89"/>
                      <a:pt x="674" y="89"/>
                      <a:pt x="673" y="88"/>
                    </a:cubicBezTo>
                    <a:cubicBezTo>
                      <a:pt x="673" y="86"/>
                      <a:pt x="672" y="84"/>
                      <a:pt x="672" y="81"/>
                    </a:cubicBezTo>
                    <a:cubicBezTo>
                      <a:pt x="672" y="80"/>
                      <a:pt x="672" y="80"/>
                      <a:pt x="671" y="79"/>
                    </a:cubicBezTo>
                    <a:cubicBezTo>
                      <a:pt x="671" y="79"/>
                      <a:pt x="670" y="78"/>
                      <a:pt x="669" y="78"/>
                    </a:cubicBezTo>
                    <a:cubicBezTo>
                      <a:pt x="668" y="78"/>
                      <a:pt x="666" y="79"/>
                      <a:pt x="664" y="80"/>
                    </a:cubicBezTo>
                    <a:cubicBezTo>
                      <a:pt x="663" y="81"/>
                      <a:pt x="662" y="81"/>
                      <a:pt x="660" y="81"/>
                    </a:cubicBezTo>
                    <a:cubicBezTo>
                      <a:pt x="657" y="81"/>
                      <a:pt x="655" y="82"/>
                      <a:pt x="654" y="84"/>
                    </a:cubicBezTo>
                    <a:cubicBezTo>
                      <a:pt x="653" y="86"/>
                      <a:pt x="651" y="87"/>
                      <a:pt x="649" y="87"/>
                    </a:cubicBezTo>
                    <a:cubicBezTo>
                      <a:pt x="649" y="87"/>
                      <a:pt x="649" y="87"/>
                      <a:pt x="649" y="87"/>
                    </a:cubicBezTo>
                    <a:cubicBezTo>
                      <a:pt x="649" y="87"/>
                      <a:pt x="649" y="87"/>
                      <a:pt x="649" y="87"/>
                    </a:cubicBezTo>
                    <a:cubicBezTo>
                      <a:pt x="648" y="87"/>
                      <a:pt x="648" y="87"/>
                      <a:pt x="647" y="87"/>
                    </a:cubicBezTo>
                    <a:cubicBezTo>
                      <a:pt x="646" y="86"/>
                      <a:pt x="645" y="86"/>
                      <a:pt x="643" y="87"/>
                    </a:cubicBezTo>
                    <a:cubicBezTo>
                      <a:pt x="642" y="87"/>
                      <a:pt x="642" y="87"/>
                      <a:pt x="641" y="87"/>
                    </a:cubicBezTo>
                    <a:cubicBezTo>
                      <a:pt x="638" y="87"/>
                      <a:pt x="634" y="86"/>
                      <a:pt x="632" y="84"/>
                    </a:cubicBezTo>
                    <a:cubicBezTo>
                      <a:pt x="631" y="83"/>
                      <a:pt x="631" y="82"/>
                      <a:pt x="631" y="81"/>
                    </a:cubicBezTo>
                    <a:cubicBezTo>
                      <a:pt x="631" y="80"/>
                      <a:pt x="630" y="79"/>
                      <a:pt x="630" y="77"/>
                    </a:cubicBezTo>
                    <a:cubicBezTo>
                      <a:pt x="629" y="75"/>
                      <a:pt x="628" y="74"/>
                      <a:pt x="629" y="71"/>
                    </a:cubicBezTo>
                    <a:cubicBezTo>
                      <a:pt x="629" y="70"/>
                      <a:pt x="628" y="70"/>
                      <a:pt x="626" y="70"/>
                    </a:cubicBezTo>
                    <a:cubicBezTo>
                      <a:pt x="625" y="69"/>
                      <a:pt x="623" y="69"/>
                      <a:pt x="621" y="67"/>
                    </a:cubicBezTo>
                    <a:cubicBezTo>
                      <a:pt x="618" y="64"/>
                      <a:pt x="613" y="62"/>
                      <a:pt x="611" y="62"/>
                    </a:cubicBezTo>
                    <a:cubicBezTo>
                      <a:pt x="610" y="62"/>
                      <a:pt x="610" y="62"/>
                      <a:pt x="610" y="62"/>
                    </a:cubicBezTo>
                    <a:cubicBezTo>
                      <a:pt x="609" y="62"/>
                      <a:pt x="608" y="62"/>
                      <a:pt x="607" y="61"/>
                    </a:cubicBezTo>
                    <a:cubicBezTo>
                      <a:pt x="605" y="60"/>
                      <a:pt x="602" y="58"/>
                      <a:pt x="599" y="58"/>
                    </a:cubicBezTo>
                    <a:cubicBezTo>
                      <a:pt x="597" y="58"/>
                      <a:pt x="595" y="57"/>
                      <a:pt x="594" y="56"/>
                    </a:cubicBezTo>
                    <a:cubicBezTo>
                      <a:pt x="593" y="54"/>
                      <a:pt x="593" y="52"/>
                      <a:pt x="594" y="51"/>
                    </a:cubicBezTo>
                    <a:cubicBezTo>
                      <a:pt x="594" y="50"/>
                      <a:pt x="593" y="46"/>
                      <a:pt x="591" y="44"/>
                    </a:cubicBezTo>
                    <a:cubicBezTo>
                      <a:pt x="590" y="42"/>
                      <a:pt x="589" y="39"/>
                      <a:pt x="588" y="37"/>
                    </a:cubicBezTo>
                    <a:cubicBezTo>
                      <a:pt x="588" y="36"/>
                      <a:pt x="587" y="35"/>
                      <a:pt x="586" y="34"/>
                    </a:cubicBezTo>
                    <a:cubicBezTo>
                      <a:pt x="586" y="33"/>
                      <a:pt x="585" y="32"/>
                      <a:pt x="584" y="31"/>
                    </a:cubicBezTo>
                    <a:cubicBezTo>
                      <a:pt x="583" y="30"/>
                      <a:pt x="582" y="27"/>
                      <a:pt x="582" y="24"/>
                    </a:cubicBezTo>
                    <a:cubicBezTo>
                      <a:pt x="581" y="21"/>
                      <a:pt x="580" y="20"/>
                      <a:pt x="579" y="19"/>
                    </a:cubicBezTo>
                    <a:cubicBezTo>
                      <a:pt x="579" y="18"/>
                      <a:pt x="578" y="18"/>
                      <a:pt x="578" y="17"/>
                    </a:cubicBezTo>
                    <a:cubicBezTo>
                      <a:pt x="577" y="17"/>
                      <a:pt x="576" y="16"/>
                      <a:pt x="576" y="13"/>
                    </a:cubicBezTo>
                    <a:cubicBezTo>
                      <a:pt x="577" y="11"/>
                      <a:pt x="575" y="10"/>
                      <a:pt x="572" y="8"/>
                    </a:cubicBezTo>
                    <a:cubicBezTo>
                      <a:pt x="571" y="8"/>
                      <a:pt x="570" y="7"/>
                      <a:pt x="569" y="6"/>
                    </a:cubicBezTo>
                    <a:cubicBezTo>
                      <a:pt x="569" y="5"/>
                      <a:pt x="566" y="5"/>
                      <a:pt x="564" y="4"/>
                    </a:cubicBezTo>
                    <a:cubicBezTo>
                      <a:pt x="561" y="4"/>
                      <a:pt x="558" y="3"/>
                      <a:pt x="556" y="2"/>
                    </a:cubicBezTo>
                    <a:cubicBezTo>
                      <a:pt x="553" y="1"/>
                      <a:pt x="552" y="1"/>
                      <a:pt x="550" y="1"/>
                    </a:cubicBezTo>
                    <a:cubicBezTo>
                      <a:pt x="548" y="1"/>
                      <a:pt x="548" y="1"/>
                      <a:pt x="548" y="1"/>
                    </a:cubicBezTo>
                    <a:cubicBezTo>
                      <a:pt x="547" y="1"/>
                      <a:pt x="546" y="1"/>
                      <a:pt x="545" y="1"/>
                    </a:cubicBezTo>
                    <a:cubicBezTo>
                      <a:pt x="545" y="0"/>
                      <a:pt x="544" y="0"/>
                      <a:pt x="543" y="0"/>
                    </a:cubicBezTo>
                    <a:cubicBezTo>
                      <a:pt x="543" y="0"/>
                      <a:pt x="542" y="0"/>
                      <a:pt x="542" y="0"/>
                    </a:cubicBezTo>
                    <a:cubicBezTo>
                      <a:pt x="541" y="0"/>
                      <a:pt x="541" y="0"/>
                      <a:pt x="540" y="0"/>
                    </a:cubicBezTo>
                    <a:cubicBezTo>
                      <a:pt x="537" y="0"/>
                      <a:pt x="532" y="1"/>
                      <a:pt x="530" y="1"/>
                    </a:cubicBezTo>
                    <a:cubicBezTo>
                      <a:pt x="528" y="1"/>
                      <a:pt x="527" y="2"/>
                      <a:pt x="527" y="2"/>
                    </a:cubicBezTo>
                    <a:cubicBezTo>
                      <a:pt x="527" y="2"/>
                      <a:pt x="526" y="1"/>
                      <a:pt x="526" y="1"/>
                    </a:cubicBezTo>
                    <a:cubicBezTo>
                      <a:pt x="525" y="1"/>
                      <a:pt x="525" y="1"/>
                      <a:pt x="523" y="1"/>
                    </a:cubicBezTo>
                    <a:cubicBezTo>
                      <a:pt x="519" y="1"/>
                      <a:pt x="516" y="3"/>
                      <a:pt x="513" y="6"/>
                    </a:cubicBezTo>
                    <a:cubicBezTo>
                      <a:pt x="511" y="9"/>
                      <a:pt x="511" y="10"/>
                      <a:pt x="511" y="10"/>
                    </a:cubicBezTo>
                    <a:cubicBezTo>
                      <a:pt x="511" y="10"/>
                      <a:pt x="512" y="10"/>
                      <a:pt x="513" y="10"/>
                    </a:cubicBezTo>
                    <a:cubicBezTo>
                      <a:pt x="514" y="10"/>
                      <a:pt x="514" y="10"/>
                      <a:pt x="514" y="10"/>
                    </a:cubicBezTo>
                    <a:cubicBezTo>
                      <a:pt x="514" y="10"/>
                      <a:pt x="514" y="10"/>
                      <a:pt x="514" y="10"/>
                    </a:cubicBezTo>
                    <a:cubicBezTo>
                      <a:pt x="516" y="11"/>
                      <a:pt x="517" y="15"/>
                      <a:pt x="518" y="19"/>
                    </a:cubicBezTo>
                    <a:cubicBezTo>
                      <a:pt x="518" y="20"/>
                      <a:pt x="518" y="20"/>
                      <a:pt x="517" y="21"/>
                    </a:cubicBezTo>
                    <a:cubicBezTo>
                      <a:pt x="516" y="23"/>
                      <a:pt x="514" y="25"/>
                      <a:pt x="512" y="26"/>
                    </a:cubicBezTo>
                    <a:cubicBezTo>
                      <a:pt x="511" y="26"/>
                      <a:pt x="509" y="30"/>
                      <a:pt x="507" y="33"/>
                    </a:cubicBezTo>
                    <a:cubicBezTo>
                      <a:pt x="506" y="34"/>
                      <a:pt x="506" y="35"/>
                      <a:pt x="506" y="36"/>
                    </a:cubicBezTo>
                    <a:cubicBezTo>
                      <a:pt x="506" y="37"/>
                      <a:pt x="505" y="39"/>
                      <a:pt x="503" y="41"/>
                    </a:cubicBezTo>
                    <a:cubicBezTo>
                      <a:pt x="503" y="41"/>
                      <a:pt x="503" y="42"/>
                      <a:pt x="502" y="42"/>
                    </a:cubicBezTo>
                    <a:cubicBezTo>
                      <a:pt x="501" y="44"/>
                      <a:pt x="500" y="46"/>
                      <a:pt x="501" y="47"/>
                    </a:cubicBezTo>
                    <a:cubicBezTo>
                      <a:pt x="501" y="47"/>
                      <a:pt x="501" y="48"/>
                      <a:pt x="501" y="48"/>
                    </a:cubicBezTo>
                    <a:cubicBezTo>
                      <a:pt x="501" y="49"/>
                      <a:pt x="500" y="49"/>
                      <a:pt x="500" y="50"/>
                    </a:cubicBezTo>
                    <a:cubicBezTo>
                      <a:pt x="499" y="52"/>
                      <a:pt x="496" y="53"/>
                      <a:pt x="495" y="53"/>
                    </a:cubicBezTo>
                    <a:cubicBezTo>
                      <a:pt x="494" y="53"/>
                      <a:pt x="491" y="55"/>
                      <a:pt x="489" y="56"/>
                    </a:cubicBezTo>
                    <a:cubicBezTo>
                      <a:pt x="487" y="58"/>
                      <a:pt x="485" y="58"/>
                      <a:pt x="484" y="59"/>
                    </a:cubicBezTo>
                    <a:cubicBezTo>
                      <a:pt x="484" y="59"/>
                      <a:pt x="483" y="59"/>
                      <a:pt x="482" y="59"/>
                    </a:cubicBezTo>
                    <a:cubicBezTo>
                      <a:pt x="479" y="59"/>
                      <a:pt x="473" y="58"/>
                      <a:pt x="472" y="55"/>
                    </a:cubicBezTo>
                    <a:cubicBezTo>
                      <a:pt x="472" y="55"/>
                      <a:pt x="472" y="55"/>
                      <a:pt x="472" y="55"/>
                    </a:cubicBezTo>
                    <a:cubicBezTo>
                      <a:pt x="472" y="55"/>
                      <a:pt x="471" y="55"/>
                      <a:pt x="471" y="54"/>
                    </a:cubicBezTo>
                    <a:cubicBezTo>
                      <a:pt x="462" y="71"/>
                      <a:pt x="462" y="71"/>
                      <a:pt x="462" y="71"/>
                    </a:cubicBezTo>
                    <a:cubicBezTo>
                      <a:pt x="462" y="78"/>
                      <a:pt x="462" y="78"/>
                      <a:pt x="462" y="78"/>
                    </a:cubicBezTo>
                    <a:cubicBezTo>
                      <a:pt x="461" y="78"/>
                      <a:pt x="461" y="78"/>
                      <a:pt x="461" y="78"/>
                    </a:cubicBezTo>
                    <a:cubicBezTo>
                      <a:pt x="460" y="78"/>
                      <a:pt x="459" y="78"/>
                      <a:pt x="459" y="79"/>
                    </a:cubicBezTo>
                    <a:cubicBezTo>
                      <a:pt x="458" y="80"/>
                      <a:pt x="459" y="81"/>
                      <a:pt x="460" y="82"/>
                    </a:cubicBezTo>
                    <a:cubicBezTo>
                      <a:pt x="462" y="84"/>
                      <a:pt x="462" y="84"/>
                      <a:pt x="463" y="84"/>
                    </a:cubicBezTo>
                    <a:cubicBezTo>
                      <a:pt x="464" y="84"/>
                      <a:pt x="464" y="84"/>
                      <a:pt x="465" y="83"/>
                    </a:cubicBezTo>
                    <a:cubicBezTo>
                      <a:pt x="467" y="83"/>
                      <a:pt x="468" y="82"/>
                      <a:pt x="471" y="82"/>
                    </a:cubicBezTo>
                    <a:cubicBezTo>
                      <a:pt x="474" y="82"/>
                      <a:pt x="476" y="83"/>
                      <a:pt x="478" y="84"/>
                    </a:cubicBezTo>
                    <a:cubicBezTo>
                      <a:pt x="479" y="85"/>
                      <a:pt x="480" y="85"/>
                      <a:pt x="480" y="85"/>
                    </a:cubicBezTo>
                    <a:cubicBezTo>
                      <a:pt x="480" y="85"/>
                      <a:pt x="481" y="85"/>
                      <a:pt x="481" y="84"/>
                    </a:cubicBezTo>
                    <a:cubicBezTo>
                      <a:pt x="482" y="82"/>
                      <a:pt x="485" y="80"/>
                      <a:pt x="488" y="80"/>
                    </a:cubicBezTo>
                    <a:cubicBezTo>
                      <a:pt x="490" y="80"/>
                      <a:pt x="492" y="81"/>
                      <a:pt x="493" y="83"/>
                    </a:cubicBezTo>
                    <a:cubicBezTo>
                      <a:pt x="495" y="84"/>
                      <a:pt x="497" y="86"/>
                      <a:pt x="499" y="88"/>
                    </a:cubicBezTo>
                    <a:cubicBezTo>
                      <a:pt x="504" y="92"/>
                      <a:pt x="509" y="96"/>
                      <a:pt x="508" y="99"/>
                    </a:cubicBezTo>
                    <a:cubicBezTo>
                      <a:pt x="508" y="99"/>
                      <a:pt x="508" y="99"/>
                      <a:pt x="508" y="99"/>
                    </a:cubicBezTo>
                    <a:cubicBezTo>
                      <a:pt x="508" y="101"/>
                      <a:pt x="506" y="102"/>
                      <a:pt x="502" y="102"/>
                    </a:cubicBezTo>
                    <a:cubicBezTo>
                      <a:pt x="500" y="102"/>
                      <a:pt x="498" y="102"/>
                      <a:pt x="495" y="101"/>
                    </a:cubicBezTo>
                    <a:cubicBezTo>
                      <a:pt x="493" y="100"/>
                      <a:pt x="490" y="101"/>
                      <a:pt x="487" y="102"/>
                    </a:cubicBezTo>
                    <a:cubicBezTo>
                      <a:pt x="485" y="103"/>
                      <a:pt x="483" y="104"/>
                      <a:pt x="481" y="104"/>
                    </a:cubicBezTo>
                    <a:cubicBezTo>
                      <a:pt x="478" y="104"/>
                      <a:pt x="472" y="105"/>
                      <a:pt x="468" y="109"/>
                    </a:cubicBezTo>
                    <a:cubicBezTo>
                      <a:pt x="466" y="111"/>
                      <a:pt x="466" y="112"/>
                      <a:pt x="465" y="114"/>
                    </a:cubicBezTo>
                    <a:cubicBezTo>
                      <a:pt x="463" y="116"/>
                      <a:pt x="462" y="119"/>
                      <a:pt x="457" y="119"/>
                    </a:cubicBezTo>
                    <a:cubicBezTo>
                      <a:pt x="456" y="119"/>
                      <a:pt x="455" y="119"/>
                      <a:pt x="454" y="119"/>
                    </a:cubicBezTo>
                    <a:cubicBezTo>
                      <a:pt x="449" y="120"/>
                      <a:pt x="447" y="120"/>
                      <a:pt x="441" y="124"/>
                    </a:cubicBezTo>
                    <a:cubicBezTo>
                      <a:pt x="438" y="126"/>
                      <a:pt x="434" y="127"/>
                      <a:pt x="430" y="127"/>
                    </a:cubicBezTo>
                    <a:cubicBezTo>
                      <a:pt x="426" y="127"/>
                      <a:pt x="423" y="126"/>
                      <a:pt x="422" y="126"/>
                    </a:cubicBezTo>
                    <a:cubicBezTo>
                      <a:pt x="421" y="125"/>
                      <a:pt x="420" y="125"/>
                      <a:pt x="418" y="125"/>
                    </a:cubicBezTo>
                    <a:cubicBezTo>
                      <a:pt x="415" y="125"/>
                      <a:pt x="413" y="126"/>
                      <a:pt x="412" y="128"/>
                    </a:cubicBezTo>
                    <a:cubicBezTo>
                      <a:pt x="411" y="130"/>
                      <a:pt x="412" y="132"/>
                      <a:pt x="413" y="134"/>
                    </a:cubicBezTo>
                    <a:cubicBezTo>
                      <a:pt x="414" y="136"/>
                      <a:pt x="416" y="138"/>
                      <a:pt x="415" y="141"/>
                    </a:cubicBezTo>
                    <a:cubicBezTo>
                      <a:pt x="415" y="145"/>
                      <a:pt x="412" y="146"/>
                      <a:pt x="409" y="147"/>
                    </a:cubicBezTo>
                    <a:cubicBezTo>
                      <a:pt x="406" y="148"/>
                      <a:pt x="404" y="149"/>
                      <a:pt x="401" y="152"/>
                    </a:cubicBezTo>
                    <a:cubicBezTo>
                      <a:pt x="395" y="159"/>
                      <a:pt x="385" y="162"/>
                      <a:pt x="380" y="161"/>
                    </a:cubicBezTo>
                    <a:cubicBezTo>
                      <a:pt x="379" y="161"/>
                      <a:pt x="378" y="161"/>
                      <a:pt x="377" y="161"/>
                    </a:cubicBezTo>
                    <a:cubicBezTo>
                      <a:pt x="375" y="160"/>
                      <a:pt x="371" y="160"/>
                      <a:pt x="366" y="160"/>
                    </a:cubicBezTo>
                    <a:cubicBezTo>
                      <a:pt x="362" y="160"/>
                      <a:pt x="358" y="160"/>
                      <a:pt x="355" y="162"/>
                    </a:cubicBezTo>
                    <a:cubicBezTo>
                      <a:pt x="351" y="164"/>
                      <a:pt x="348" y="166"/>
                      <a:pt x="345" y="168"/>
                    </a:cubicBezTo>
                    <a:cubicBezTo>
                      <a:pt x="344" y="168"/>
                      <a:pt x="343" y="169"/>
                      <a:pt x="342" y="169"/>
                    </a:cubicBezTo>
                    <a:cubicBezTo>
                      <a:pt x="342" y="169"/>
                      <a:pt x="342" y="170"/>
                      <a:pt x="342" y="170"/>
                    </a:cubicBezTo>
                    <a:cubicBezTo>
                      <a:pt x="341" y="170"/>
                      <a:pt x="341" y="171"/>
                      <a:pt x="340" y="171"/>
                    </a:cubicBezTo>
                    <a:cubicBezTo>
                      <a:pt x="340" y="171"/>
                      <a:pt x="340" y="171"/>
                      <a:pt x="339" y="171"/>
                    </a:cubicBezTo>
                    <a:cubicBezTo>
                      <a:pt x="339" y="171"/>
                      <a:pt x="338" y="172"/>
                      <a:pt x="338" y="172"/>
                    </a:cubicBezTo>
                    <a:cubicBezTo>
                      <a:pt x="338" y="172"/>
                      <a:pt x="337" y="172"/>
                      <a:pt x="337" y="172"/>
                    </a:cubicBezTo>
                    <a:cubicBezTo>
                      <a:pt x="337" y="172"/>
                      <a:pt x="336" y="172"/>
                      <a:pt x="336" y="172"/>
                    </a:cubicBezTo>
                    <a:cubicBezTo>
                      <a:pt x="336" y="172"/>
                      <a:pt x="336" y="172"/>
                      <a:pt x="336" y="172"/>
                    </a:cubicBezTo>
                    <a:cubicBezTo>
                      <a:pt x="335" y="172"/>
                      <a:pt x="335" y="172"/>
                      <a:pt x="335" y="172"/>
                    </a:cubicBezTo>
                    <a:cubicBezTo>
                      <a:pt x="333" y="172"/>
                      <a:pt x="332" y="171"/>
                      <a:pt x="331" y="170"/>
                    </a:cubicBezTo>
                    <a:cubicBezTo>
                      <a:pt x="330" y="168"/>
                      <a:pt x="329" y="167"/>
                      <a:pt x="326" y="168"/>
                    </a:cubicBezTo>
                    <a:cubicBezTo>
                      <a:pt x="326" y="168"/>
                      <a:pt x="325" y="168"/>
                      <a:pt x="324" y="168"/>
                    </a:cubicBezTo>
                    <a:cubicBezTo>
                      <a:pt x="324" y="168"/>
                      <a:pt x="323" y="168"/>
                      <a:pt x="323" y="168"/>
                    </a:cubicBezTo>
                    <a:cubicBezTo>
                      <a:pt x="323" y="168"/>
                      <a:pt x="323" y="168"/>
                      <a:pt x="322" y="168"/>
                    </a:cubicBezTo>
                    <a:cubicBezTo>
                      <a:pt x="322" y="168"/>
                      <a:pt x="321" y="168"/>
                      <a:pt x="320" y="167"/>
                    </a:cubicBezTo>
                    <a:cubicBezTo>
                      <a:pt x="320" y="167"/>
                      <a:pt x="320" y="167"/>
                      <a:pt x="319" y="167"/>
                    </a:cubicBezTo>
                    <a:cubicBezTo>
                      <a:pt x="319" y="167"/>
                      <a:pt x="318" y="167"/>
                      <a:pt x="317" y="166"/>
                    </a:cubicBezTo>
                    <a:cubicBezTo>
                      <a:pt x="317" y="166"/>
                      <a:pt x="317" y="166"/>
                      <a:pt x="317" y="166"/>
                    </a:cubicBezTo>
                    <a:cubicBezTo>
                      <a:pt x="316" y="166"/>
                      <a:pt x="315" y="165"/>
                      <a:pt x="314" y="165"/>
                    </a:cubicBezTo>
                    <a:cubicBezTo>
                      <a:pt x="313" y="164"/>
                      <a:pt x="312" y="164"/>
                      <a:pt x="310" y="164"/>
                    </a:cubicBezTo>
                    <a:cubicBezTo>
                      <a:pt x="310" y="164"/>
                      <a:pt x="309" y="164"/>
                      <a:pt x="309" y="164"/>
                    </a:cubicBezTo>
                    <a:cubicBezTo>
                      <a:pt x="307" y="164"/>
                      <a:pt x="305" y="164"/>
                      <a:pt x="302" y="162"/>
                    </a:cubicBezTo>
                    <a:cubicBezTo>
                      <a:pt x="301" y="161"/>
                      <a:pt x="300" y="160"/>
                      <a:pt x="298" y="160"/>
                    </a:cubicBezTo>
                    <a:cubicBezTo>
                      <a:pt x="294" y="159"/>
                      <a:pt x="290" y="158"/>
                      <a:pt x="286" y="158"/>
                    </a:cubicBezTo>
                    <a:cubicBezTo>
                      <a:pt x="286" y="158"/>
                      <a:pt x="286" y="158"/>
                      <a:pt x="286" y="158"/>
                    </a:cubicBezTo>
                    <a:cubicBezTo>
                      <a:pt x="284" y="158"/>
                      <a:pt x="283" y="158"/>
                      <a:pt x="282" y="158"/>
                    </a:cubicBezTo>
                    <a:cubicBezTo>
                      <a:pt x="280" y="157"/>
                      <a:pt x="274" y="157"/>
                      <a:pt x="269" y="157"/>
                    </a:cubicBezTo>
                    <a:cubicBezTo>
                      <a:pt x="264" y="157"/>
                      <a:pt x="258" y="157"/>
                      <a:pt x="255" y="157"/>
                    </a:cubicBezTo>
                    <a:cubicBezTo>
                      <a:pt x="255" y="157"/>
                      <a:pt x="254" y="157"/>
                      <a:pt x="254" y="157"/>
                    </a:cubicBezTo>
                    <a:cubicBezTo>
                      <a:pt x="253" y="157"/>
                      <a:pt x="252" y="157"/>
                      <a:pt x="252" y="157"/>
                    </a:cubicBezTo>
                    <a:cubicBezTo>
                      <a:pt x="251" y="157"/>
                      <a:pt x="249" y="157"/>
                      <a:pt x="248" y="157"/>
                    </a:cubicBezTo>
                    <a:cubicBezTo>
                      <a:pt x="247" y="157"/>
                      <a:pt x="246" y="157"/>
                      <a:pt x="245" y="157"/>
                    </a:cubicBezTo>
                    <a:cubicBezTo>
                      <a:pt x="245" y="157"/>
                      <a:pt x="245" y="157"/>
                      <a:pt x="245" y="157"/>
                    </a:cubicBezTo>
                    <a:cubicBezTo>
                      <a:pt x="245" y="157"/>
                      <a:pt x="245" y="157"/>
                      <a:pt x="245" y="157"/>
                    </a:cubicBezTo>
                    <a:cubicBezTo>
                      <a:pt x="244" y="157"/>
                      <a:pt x="244" y="157"/>
                      <a:pt x="244" y="157"/>
                    </a:cubicBezTo>
                    <a:cubicBezTo>
                      <a:pt x="244" y="157"/>
                      <a:pt x="244" y="157"/>
                      <a:pt x="244" y="157"/>
                    </a:cubicBezTo>
                    <a:cubicBezTo>
                      <a:pt x="244" y="157"/>
                      <a:pt x="244" y="157"/>
                      <a:pt x="244" y="157"/>
                    </a:cubicBezTo>
                    <a:cubicBezTo>
                      <a:pt x="243" y="157"/>
                      <a:pt x="243" y="157"/>
                      <a:pt x="243" y="157"/>
                    </a:cubicBezTo>
                    <a:cubicBezTo>
                      <a:pt x="243" y="157"/>
                      <a:pt x="243" y="157"/>
                      <a:pt x="243" y="157"/>
                    </a:cubicBezTo>
                    <a:cubicBezTo>
                      <a:pt x="243" y="157"/>
                      <a:pt x="242" y="157"/>
                      <a:pt x="242" y="157"/>
                    </a:cubicBezTo>
                    <a:cubicBezTo>
                      <a:pt x="242" y="157"/>
                      <a:pt x="242" y="157"/>
                      <a:pt x="242" y="157"/>
                    </a:cubicBezTo>
                    <a:cubicBezTo>
                      <a:pt x="242" y="157"/>
                      <a:pt x="242" y="157"/>
                      <a:pt x="241" y="157"/>
                    </a:cubicBezTo>
                    <a:cubicBezTo>
                      <a:pt x="241" y="157"/>
                      <a:pt x="241" y="157"/>
                      <a:pt x="241" y="157"/>
                    </a:cubicBezTo>
                    <a:cubicBezTo>
                      <a:pt x="241" y="156"/>
                      <a:pt x="241" y="156"/>
                      <a:pt x="241" y="156"/>
                    </a:cubicBezTo>
                    <a:cubicBezTo>
                      <a:pt x="241" y="156"/>
                      <a:pt x="241" y="156"/>
                      <a:pt x="240" y="156"/>
                    </a:cubicBezTo>
                    <a:cubicBezTo>
                      <a:pt x="240" y="156"/>
                      <a:pt x="240" y="156"/>
                      <a:pt x="240" y="156"/>
                    </a:cubicBezTo>
                    <a:cubicBezTo>
                      <a:pt x="240" y="156"/>
                      <a:pt x="240" y="156"/>
                      <a:pt x="240" y="156"/>
                    </a:cubicBezTo>
                    <a:cubicBezTo>
                      <a:pt x="240" y="155"/>
                      <a:pt x="240" y="155"/>
                      <a:pt x="240" y="155"/>
                    </a:cubicBezTo>
                    <a:cubicBezTo>
                      <a:pt x="239" y="154"/>
                      <a:pt x="239" y="153"/>
                      <a:pt x="238" y="152"/>
                    </a:cubicBezTo>
                    <a:cubicBezTo>
                      <a:pt x="236" y="150"/>
                      <a:pt x="234" y="147"/>
                      <a:pt x="233" y="143"/>
                    </a:cubicBezTo>
                    <a:cubicBezTo>
                      <a:pt x="232" y="138"/>
                      <a:pt x="229" y="135"/>
                      <a:pt x="225" y="134"/>
                    </a:cubicBezTo>
                    <a:cubicBezTo>
                      <a:pt x="223" y="134"/>
                      <a:pt x="222" y="133"/>
                      <a:pt x="221" y="131"/>
                    </a:cubicBezTo>
                    <a:cubicBezTo>
                      <a:pt x="220" y="130"/>
                      <a:pt x="219" y="130"/>
                      <a:pt x="218" y="129"/>
                    </a:cubicBezTo>
                    <a:cubicBezTo>
                      <a:pt x="217" y="129"/>
                      <a:pt x="216" y="129"/>
                      <a:pt x="216" y="128"/>
                    </a:cubicBezTo>
                    <a:cubicBezTo>
                      <a:pt x="214" y="126"/>
                      <a:pt x="213" y="124"/>
                      <a:pt x="210" y="124"/>
                    </a:cubicBezTo>
                    <a:cubicBezTo>
                      <a:pt x="206" y="124"/>
                      <a:pt x="186" y="123"/>
                      <a:pt x="183" y="118"/>
                    </a:cubicBezTo>
                    <a:cubicBezTo>
                      <a:pt x="182" y="115"/>
                      <a:pt x="183" y="113"/>
                      <a:pt x="184" y="111"/>
                    </a:cubicBezTo>
                    <a:cubicBezTo>
                      <a:pt x="185" y="110"/>
                      <a:pt x="186" y="109"/>
                      <a:pt x="186" y="108"/>
                    </a:cubicBezTo>
                    <a:cubicBezTo>
                      <a:pt x="186" y="106"/>
                      <a:pt x="186" y="104"/>
                      <a:pt x="187" y="103"/>
                    </a:cubicBezTo>
                    <a:cubicBezTo>
                      <a:pt x="187" y="100"/>
                      <a:pt x="188" y="98"/>
                      <a:pt x="187" y="97"/>
                    </a:cubicBezTo>
                    <a:cubicBezTo>
                      <a:pt x="185" y="96"/>
                      <a:pt x="181" y="92"/>
                      <a:pt x="181" y="88"/>
                    </a:cubicBezTo>
                    <a:cubicBezTo>
                      <a:pt x="180" y="85"/>
                      <a:pt x="175" y="81"/>
                      <a:pt x="172" y="81"/>
                    </a:cubicBezTo>
                    <a:cubicBezTo>
                      <a:pt x="168" y="81"/>
                      <a:pt x="164" y="78"/>
                      <a:pt x="161" y="75"/>
                    </a:cubicBezTo>
                    <a:cubicBezTo>
                      <a:pt x="160" y="75"/>
                      <a:pt x="159" y="74"/>
                      <a:pt x="159" y="74"/>
                    </a:cubicBezTo>
                    <a:cubicBezTo>
                      <a:pt x="156" y="72"/>
                      <a:pt x="154" y="70"/>
                      <a:pt x="153" y="64"/>
                    </a:cubicBezTo>
                    <a:cubicBezTo>
                      <a:pt x="153" y="64"/>
                      <a:pt x="152" y="64"/>
                      <a:pt x="152" y="64"/>
                    </a:cubicBezTo>
                    <a:cubicBezTo>
                      <a:pt x="152" y="64"/>
                      <a:pt x="152" y="64"/>
                      <a:pt x="151" y="64"/>
                    </a:cubicBezTo>
                    <a:cubicBezTo>
                      <a:pt x="150" y="63"/>
                      <a:pt x="149" y="63"/>
                      <a:pt x="149" y="63"/>
                    </a:cubicBezTo>
                    <a:cubicBezTo>
                      <a:pt x="149" y="63"/>
                      <a:pt x="148" y="63"/>
                      <a:pt x="148" y="63"/>
                    </a:cubicBezTo>
                    <a:cubicBezTo>
                      <a:pt x="148" y="63"/>
                      <a:pt x="147" y="63"/>
                      <a:pt x="147" y="63"/>
                    </a:cubicBezTo>
                    <a:cubicBezTo>
                      <a:pt x="147" y="63"/>
                      <a:pt x="147" y="62"/>
                      <a:pt x="147" y="62"/>
                    </a:cubicBezTo>
                    <a:cubicBezTo>
                      <a:pt x="146" y="62"/>
                      <a:pt x="146" y="62"/>
                      <a:pt x="146" y="62"/>
                    </a:cubicBezTo>
                    <a:cubicBezTo>
                      <a:pt x="146" y="62"/>
                      <a:pt x="146" y="63"/>
                      <a:pt x="146" y="63"/>
                    </a:cubicBezTo>
                    <a:cubicBezTo>
                      <a:pt x="146" y="63"/>
                      <a:pt x="146" y="63"/>
                      <a:pt x="146" y="63"/>
                    </a:cubicBezTo>
                    <a:cubicBezTo>
                      <a:pt x="145" y="64"/>
                      <a:pt x="145" y="64"/>
                      <a:pt x="145" y="65"/>
                    </a:cubicBezTo>
                    <a:cubicBezTo>
                      <a:pt x="144" y="66"/>
                      <a:pt x="143" y="67"/>
                      <a:pt x="143" y="68"/>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30" name="Freeform 230">
                <a:extLst>
                  <a:ext uri="{FF2B5EF4-FFF2-40B4-BE49-F238E27FC236}">
                    <a16:creationId xmlns:a16="http://schemas.microsoft.com/office/drawing/2014/main" id="{8BD8CAA0-F82E-4FDD-A391-B8368D3C4BE3}"/>
                  </a:ext>
                </a:extLst>
              </p:cNvPr>
              <p:cNvSpPr>
                <a:spLocks/>
              </p:cNvSpPr>
              <p:nvPr/>
            </p:nvSpPr>
            <p:spPr bwMode="auto">
              <a:xfrm>
                <a:off x="7154490" y="3445946"/>
                <a:ext cx="184944" cy="78620"/>
              </a:xfrm>
              <a:custGeom>
                <a:avLst/>
                <a:gdLst>
                  <a:gd name="T0" fmla="*/ 64 w 74"/>
                  <a:gd name="T1" fmla="*/ 17 h 32"/>
                  <a:gd name="T2" fmla="*/ 63 w 74"/>
                  <a:gd name="T3" fmla="*/ 14 h 32"/>
                  <a:gd name="T4" fmla="*/ 60 w 74"/>
                  <a:gd name="T5" fmla="*/ 13 h 32"/>
                  <a:gd name="T6" fmla="*/ 56 w 74"/>
                  <a:gd name="T7" fmla="*/ 12 h 32"/>
                  <a:gd name="T8" fmla="*/ 46 w 74"/>
                  <a:gd name="T9" fmla="*/ 14 h 32"/>
                  <a:gd name="T10" fmla="*/ 40 w 74"/>
                  <a:gd name="T11" fmla="*/ 10 h 32"/>
                  <a:gd name="T12" fmla="*/ 30 w 74"/>
                  <a:gd name="T13" fmla="*/ 5 h 32"/>
                  <a:gd name="T14" fmla="*/ 22 w 74"/>
                  <a:gd name="T15" fmla="*/ 5 h 32"/>
                  <a:gd name="T16" fmla="*/ 2 w 74"/>
                  <a:gd name="T17" fmla="*/ 0 h 32"/>
                  <a:gd name="T18" fmla="*/ 2 w 74"/>
                  <a:gd name="T19" fmla="*/ 0 h 32"/>
                  <a:gd name="T20" fmla="*/ 1 w 74"/>
                  <a:gd name="T21" fmla="*/ 1 h 32"/>
                  <a:gd name="T22" fmla="*/ 6 w 74"/>
                  <a:gd name="T23" fmla="*/ 3 h 32"/>
                  <a:gd name="T24" fmla="*/ 19 w 74"/>
                  <a:gd name="T25" fmla="*/ 16 h 32"/>
                  <a:gd name="T26" fmla="*/ 19 w 74"/>
                  <a:gd name="T27" fmla="*/ 26 h 32"/>
                  <a:gd name="T28" fmla="*/ 21 w 74"/>
                  <a:gd name="T29" fmla="*/ 26 h 32"/>
                  <a:gd name="T30" fmla="*/ 29 w 74"/>
                  <a:gd name="T31" fmla="*/ 25 h 32"/>
                  <a:gd name="T32" fmla="*/ 36 w 74"/>
                  <a:gd name="T33" fmla="*/ 29 h 32"/>
                  <a:gd name="T34" fmla="*/ 38 w 74"/>
                  <a:gd name="T35" fmla="*/ 32 h 32"/>
                  <a:gd name="T36" fmla="*/ 42 w 74"/>
                  <a:gd name="T37" fmla="*/ 31 h 32"/>
                  <a:gd name="T38" fmla="*/ 51 w 74"/>
                  <a:gd name="T39" fmla="*/ 30 h 32"/>
                  <a:gd name="T40" fmla="*/ 53 w 74"/>
                  <a:gd name="T41" fmla="*/ 30 h 32"/>
                  <a:gd name="T42" fmla="*/ 55 w 74"/>
                  <a:gd name="T43" fmla="*/ 30 h 32"/>
                  <a:gd name="T44" fmla="*/ 57 w 74"/>
                  <a:gd name="T45" fmla="*/ 31 h 32"/>
                  <a:gd name="T46" fmla="*/ 57 w 74"/>
                  <a:gd name="T47" fmla="*/ 30 h 32"/>
                  <a:gd name="T48" fmla="*/ 58 w 74"/>
                  <a:gd name="T49" fmla="*/ 29 h 32"/>
                  <a:gd name="T50" fmla="*/ 60 w 74"/>
                  <a:gd name="T51" fmla="*/ 28 h 32"/>
                  <a:gd name="T52" fmla="*/ 71 w 74"/>
                  <a:gd name="T53" fmla="*/ 32 h 32"/>
                  <a:gd name="T54" fmla="*/ 72 w 74"/>
                  <a:gd name="T55" fmla="*/ 30 h 32"/>
                  <a:gd name="T56" fmla="*/ 70 w 74"/>
                  <a:gd name="T57" fmla="*/ 27 h 32"/>
                  <a:gd name="T58" fmla="*/ 70 w 74"/>
                  <a:gd name="T59" fmla="*/ 26 h 32"/>
                  <a:gd name="T60" fmla="*/ 71 w 74"/>
                  <a:gd name="T61" fmla="*/ 25 h 32"/>
                  <a:gd name="T62" fmla="*/ 72 w 74"/>
                  <a:gd name="T63" fmla="*/ 24 h 32"/>
                  <a:gd name="T64" fmla="*/ 67 w 74"/>
                  <a:gd name="T65" fmla="*/ 21 h 32"/>
                  <a:gd name="T66" fmla="*/ 66 w 74"/>
                  <a:gd name="T67"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 h="32">
                    <a:moveTo>
                      <a:pt x="66" y="21"/>
                    </a:moveTo>
                    <a:cubicBezTo>
                      <a:pt x="65" y="21"/>
                      <a:pt x="64" y="19"/>
                      <a:pt x="64" y="17"/>
                    </a:cubicBezTo>
                    <a:cubicBezTo>
                      <a:pt x="64" y="17"/>
                      <a:pt x="64" y="16"/>
                      <a:pt x="64" y="16"/>
                    </a:cubicBezTo>
                    <a:cubicBezTo>
                      <a:pt x="63" y="15"/>
                      <a:pt x="63" y="14"/>
                      <a:pt x="63" y="14"/>
                    </a:cubicBezTo>
                    <a:cubicBezTo>
                      <a:pt x="63" y="14"/>
                      <a:pt x="63" y="14"/>
                      <a:pt x="63" y="14"/>
                    </a:cubicBezTo>
                    <a:cubicBezTo>
                      <a:pt x="61" y="14"/>
                      <a:pt x="61" y="13"/>
                      <a:pt x="60" y="13"/>
                    </a:cubicBezTo>
                    <a:cubicBezTo>
                      <a:pt x="60" y="13"/>
                      <a:pt x="59" y="12"/>
                      <a:pt x="59" y="12"/>
                    </a:cubicBezTo>
                    <a:cubicBezTo>
                      <a:pt x="58" y="12"/>
                      <a:pt x="57" y="12"/>
                      <a:pt x="56" y="12"/>
                    </a:cubicBezTo>
                    <a:cubicBezTo>
                      <a:pt x="50" y="13"/>
                      <a:pt x="48" y="13"/>
                      <a:pt x="48" y="14"/>
                    </a:cubicBezTo>
                    <a:cubicBezTo>
                      <a:pt x="47" y="14"/>
                      <a:pt x="47" y="14"/>
                      <a:pt x="46" y="14"/>
                    </a:cubicBezTo>
                    <a:cubicBezTo>
                      <a:pt x="45" y="14"/>
                      <a:pt x="44" y="13"/>
                      <a:pt x="43" y="12"/>
                    </a:cubicBezTo>
                    <a:cubicBezTo>
                      <a:pt x="42" y="11"/>
                      <a:pt x="41" y="10"/>
                      <a:pt x="40" y="10"/>
                    </a:cubicBezTo>
                    <a:cubicBezTo>
                      <a:pt x="37" y="10"/>
                      <a:pt x="34" y="7"/>
                      <a:pt x="32" y="5"/>
                    </a:cubicBezTo>
                    <a:cubicBezTo>
                      <a:pt x="32" y="5"/>
                      <a:pt x="32" y="5"/>
                      <a:pt x="30" y="5"/>
                    </a:cubicBezTo>
                    <a:cubicBezTo>
                      <a:pt x="29" y="5"/>
                      <a:pt x="27" y="5"/>
                      <a:pt x="26" y="5"/>
                    </a:cubicBezTo>
                    <a:cubicBezTo>
                      <a:pt x="25" y="5"/>
                      <a:pt x="23" y="5"/>
                      <a:pt x="22" y="5"/>
                    </a:cubicBezTo>
                    <a:cubicBezTo>
                      <a:pt x="18" y="5"/>
                      <a:pt x="16" y="5"/>
                      <a:pt x="15" y="4"/>
                    </a:cubicBezTo>
                    <a:cubicBezTo>
                      <a:pt x="12" y="2"/>
                      <a:pt x="6" y="0"/>
                      <a:pt x="2" y="0"/>
                    </a:cubicBezTo>
                    <a:cubicBezTo>
                      <a:pt x="2" y="0"/>
                      <a:pt x="2" y="0"/>
                      <a:pt x="2" y="0"/>
                    </a:cubicBezTo>
                    <a:cubicBezTo>
                      <a:pt x="2" y="0"/>
                      <a:pt x="2" y="0"/>
                      <a:pt x="2" y="0"/>
                    </a:cubicBezTo>
                    <a:cubicBezTo>
                      <a:pt x="2" y="1"/>
                      <a:pt x="2" y="1"/>
                      <a:pt x="1" y="1"/>
                    </a:cubicBezTo>
                    <a:cubicBezTo>
                      <a:pt x="1" y="1"/>
                      <a:pt x="1" y="1"/>
                      <a:pt x="1" y="1"/>
                    </a:cubicBezTo>
                    <a:cubicBezTo>
                      <a:pt x="1" y="1"/>
                      <a:pt x="1" y="1"/>
                      <a:pt x="0" y="1"/>
                    </a:cubicBezTo>
                    <a:cubicBezTo>
                      <a:pt x="2" y="2"/>
                      <a:pt x="4" y="3"/>
                      <a:pt x="6" y="3"/>
                    </a:cubicBezTo>
                    <a:cubicBezTo>
                      <a:pt x="11" y="4"/>
                      <a:pt x="15" y="6"/>
                      <a:pt x="16" y="11"/>
                    </a:cubicBezTo>
                    <a:cubicBezTo>
                      <a:pt x="17" y="14"/>
                      <a:pt x="18" y="15"/>
                      <a:pt x="19" y="16"/>
                    </a:cubicBezTo>
                    <a:cubicBezTo>
                      <a:pt x="21" y="18"/>
                      <a:pt x="22" y="19"/>
                      <a:pt x="21" y="23"/>
                    </a:cubicBezTo>
                    <a:cubicBezTo>
                      <a:pt x="20" y="24"/>
                      <a:pt x="20" y="25"/>
                      <a:pt x="19" y="26"/>
                    </a:cubicBezTo>
                    <a:cubicBezTo>
                      <a:pt x="20" y="26"/>
                      <a:pt x="20" y="26"/>
                      <a:pt x="20" y="26"/>
                    </a:cubicBezTo>
                    <a:cubicBezTo>
                      <a:pt x="20" y="26"/>
                      <a:pt x="21" y="26"/>
                      <a:pt x="21" y="26"/>
                    </a:cubicBezTo>
                    <a:cubicBezTo>
                      <a:pt x="22" y="26"/>
                      <a:pt x="23" y="26"/>
                      <a:pt x="23" y="26"/>
                    </a:cubicBezTo>
                    <a:cubicBezTo>
                      <a:pt x="27" y="26"/>
                      <a:pt x="28" y="25"/>
                      <a:pt x="29" y="25"/>
                    </a:cubicBezTo>
                    <a:cubicBezTo>
                      <a:pt x="29" y="25"/>
                      <a:pt x="30" y="25"/>
                      <a:pt x="31" y="25"/>
                    </a:cubicBezTo>
                    <a:cubicBezTo>
                      <a:pt x="33" y="25"/>
                      <a:pt x="34" y="27"/>
                      <a:pt x="36" y="29"/>
                    </a:cubicBezTo>
                    <a:cubicBezTo>
                      <a:pt x="37" y="30"/>
                      <a:pt x="37" y="31"/>
                      <a:pt x="38" y="32"/>
                    </a:cubicBezTo>
                    <a:cubicBezTo>
                      <a:pt x="38" y="32"/>
                      <a:pt x="38" y="32"/>
                      <a:pt x="38" y="32"/>
                    </a:cubicBezTo>
                    <a:cubicBezTo>
                      <a:pt x="38" y="32"/>
                      <a:pt x="38" y="32"/>
                      <a:pt x="38" y="32"/>
                    </a:cubicBezTo>
                    <a:cubicBezTo>
                      <a:pt x="40" y="32"/>
                      <a:pt x="41" y="31"/>
                      <a:pt x="42" y="31"/>
                    </a:cubicBezTo>
                    <a:cubicBezTo>
                      <a:pt x="44" y="31"/>
                      <a:pt x="46" y="30"/>
                      <a:pt x="49" y="30"/>
                    </a:cubicBezTo>
                    <a:cubicBezTo>
                      <a:pt x="49" y="30"/>
                      <a:pt x="50" y="30"/>
                      <a:pt x="51" y="30"/>
                    </a:cubicBezTo>
                    <a:cubicBezTo>
                      <a:pt x="51" y="30"/>
                      <a:pt x="51" y="30"/>
                      <a:pt x="52" y="30"/>
                    </a:cubicBezTo>
                    <a:cubicBezTo>
                      <a:pt x="52" y="30"/>
                      <a:pt x="52" y="30"/>
                      <a:pt x="53" y="30"/>
                    </a:cubicBezTo>
                    <a:cubicBezTo>
                      <a:pt x="53" y="30"/>
                      <a:pt x="54" y="30"/>
                      <a:pt x="54" y="30"/>
                    </a:cubicBezTo>
                    <a:cubicBezTo>
                      <a:pt x="55" y="30"/>
                      <a:pt x="55" y="30"/>
                      <a:pt x="55" y="30"/>
                    </a:cubicBezTo>
                    <a:cubicBezTo>
                      <a:pt x="56" y="30"/>
                      <a:pt x="56" y="30"/>
                      <a:pt x="57" y="30"/>
                    </a:cubicBezTo>
                    <a:cubicBezTo>
                      <a:pt x="57" y="31"/>
                      <a:pt x="57" y="31"/>
                      <a:pt x="57" y="31"/>
                    </a:cubicBezTo>
                    <a:cubicBezTo>
                      <a:pt x="57" y="31"/>
                      <a:pt x="57" y="30"/>
                      <a:pt x="57" y="30"/>
                    </a:cubicBezTo>
                    <a:cubicBezTo>
                      <a:pt x="57" y="30"/>
                      <a:pt x="57" y="30"/>
                      <a:pt x="57" y="30"/>
                    </a:cubicBezTo>
                    <a:cubicBezTo>
                      <a:pt x="57" y="30"/>
                      <a:pt x="57" y="29"/>
                      <a:pt x="57" y="29"/>
                    </a:cubicBezTo>
                    <a:cubicBezTo>
                      <a:pt x="57" y="29"/>
                      <a:pt x="57" y="29"/>
                      <a:pt x="58" y="29"/>
                    </a:cubicBezTo>
                    <a:cubicBezTo>
                      <a:pt x="58" y="28"/>
                      <a:pt x="58" y="28"/>
                      <a:pt x="59" y="28"/>
                    </a:cubicBezTo>
                    <a:cubicBezTo>
                      <a:pt x="59" y="28"/>
                      <a:pt x="59" y="28"/>
                      <a:pt x="60" y="28"/>
                    </a:cubicBezTo>
                    <a:cubicBezTo>
                      <a:pt x="62" y="28"/>
                      <a:pt x="65" y="30"/>
                      <a:pt x="67" y="31"/>
                    </a:cubicBezTo>
                    <a:cubicBezTo>
                      <a:pt x="67" y="32"/>
                      <a:pt x="69" y="32"/>
                      <a:pt x="71" y="32"/>
                    </a:cubicBezTo>
                    <a:cubicBezTo>
                      <a:pt x="72" y="32"/>
                      <a:pt x="73" y="32"/>
                      <a:pt x="74" y="32"/>
                    </a:cubicBezTo>
                    <a:cubicBezTo>
                      <a:pt x="74" y="31"/>
                      <a:pt x="73" y="31"/>
                      <a:pt x="72" y="30"/>
                    </a:cubicBezTo>
                    <a:cubicBezTo>
                      <a:pt x="71" y="29"/>
                      <a:pt x="71" y="29"/>
                      <a:pt x="70" y="28"/>
                    </a:cubicBezTo>
                    <a:cubicBezTo>
                      <a:pt x="70" y="28"/>
                      <a:pt x="70" y="27"/>
                      <a:pt x="70" y="27"/>
                    </a:cubicBezTo>
                    <a:cubicBezTo>
                      <a:pt x="70" y="27"/>
                      <a:pt x="70" y="27"/>
                      <a:pt x="70" y="27"/>
                    </a:cubicBezTo>
                    <a:cubicBezTo>
                      <a:pt x="70" y="27"/>
                      <a:pt x="70" y="26"/>
                      <a:pt x="70" y="26"/>
                    </a:cubicBezTo>
                    <a:cubicBezTo>
                      <a:pt x="70" y="26"/>
                      <a:pt x="70" y="26"/>
                      <a:pt x="70" y="26"/>
                    </a:cubicBezTo>
                    <a:cubicBezTo>
                      <a:pt x="70" y="25"/>
                      <a:pt x="71" y="25"/>
                      <a:pt x="71" y="25"/>
                    </a:cubicBezTo>
                    <a:cubicBezTo>
                      <a:pt x="71" y="24"/>
                      <a:pt x="71" y="24"/>
                      <a:pt x="71" y="24"/>
                    </a:cubicBezTo>
                    <a:cubicBezTo>
                      <a:pt x="71" y="24"/>
                      <a:pt x="71" y="24"/>
                      <a:pt x="72" y="24"/>
                    </a:cubicBezTo>
                    <a:cubicBezTo>
                      <a:pt x="71" y="23"/>
                      <a:pt x="71" y="23"/>
                      <a:pt x="70" y="23"/>
                    </a:cubicBezTo>
                    <a:cubicBezTo>
                      <a:pt x="69" y="22"/>
                      <a:pt x="68" y="21"/>
                      <a:pt x="67" y="21"/>
                    </a:cubicBezTo>
                    <a:cubicBezTo>
                      <a:pt x="67" y="21"/>
                      <a:pt x="67" y="21"/>
                      <a:pt x="66" y="21"/>
                    </a:cubicBezTo>
                    <a:cubicBezTo>
                      <a:pt x="66" y="21"/>
                      <a:pt x="66" y="21"/>
                      <a:pt x="66" y="2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31" name="Freeform 231">
                <a:extLst>
                  <a:ext uri="{FF2B5EF4-FFF2-40B4-BE49-F238E27FC236}">
                    <a16:creationId xmlns:a16="http://schemas.microsoft.com/office/drawing/2014/main" id="{C84DF730-CD12-4B8D-9674-8C923DC4E95C}"/>
                  </a:ext>
                </a:extLst>
              </p:cNvPr>
              <p:cNvSpPr>
                <a:spLocks/>
              </p:cNvSpPr>
              <p:nvPr/>
            </p:nvSpPr>
            <p:spPr bwMode="auto">
              <a:xfrm>
                <a:off x="6181852" y="2307085"/>
                <a:ext cx="721803" cy="595263"/>
              </a:xfrm>
              <a:custGeom>
                <a:avLst/>
                <a:gdLst>
                  <a:gd name="T0" fmla="*/ 2 w 288"/>
                  <a:gd name="T1" fmla="*/ 188 h 241"/>
                  <a:gd name="T2" fmla="*/ 1 w 288"/>
                  <a:gd name="T3" fmla="*/ 201 h 241"/>
                  <a:gd name="T4" fmla="*/ 8 w 288"/>
                  <a:gd name="T5" fmla="*/ 207 h 241"/>
                  <a:gd name="T6" fmla="*/ 12 w 288"/>
                  <a:gd name="T7" fmla="*/ 210 h 241"/>
                  <a:gd name="T8" fmla="*/ 3 w 288"/>
                  <a:gd name="T9" fmla="*/ 212 h 241"/>
                  <a:gd name="T10" fmla="*/ 10 w 288"/>
                  <a:gd name="T11" fmla="*/ 217 h 241"/>
                  <a:gd name="T12" fmla="*/ 7 w 288"/>
                  <a:gd name="T13" fmla="*/ 229 h 241"/>
                  <a:gd name="T14" fmla="*/ 54 w 288"/>
                  <a:gd name="T15" fmla="*/ 224 h 241"/>
                  <a:gd name="T16" fmla="*/ 63 w 288"/>
                  <a:gd name="T17" fmla="*/ 215 h 241"/>
                  <a:gd name="T18" fmla="*/ 73 w 288"/>
                  <a:gd name="T19" fmla="*/ 226 h 241"/>
                  <a:gd name="T20" fmla="*/ 81 w 288"/>
                  <a:gd name="T21" fmla="*/ 209 h 241"/>
                  <a:gd name="T22" fmla="*/ 87 w 288"/>
                  <a:gd name="T23" fmla="*/ 187 h 241"/>
                  <a:gd name="T24" fmla="*/ 80 w 288"/>
                  <a:gd name="T25" fmla="*/ 157 h 241"/>
                  <a:gd name="T26" fmla="*/ 100 w 288"/>
                  <a:gd name="T27" fmla="*/ 137 h 241"/>
                  <a:gd name="T28" fmla="*/ 105 w 288"/>
                  <a:gd name="T29" fmla="*/ 110 h 241"/>
                  <a:gd name="T30" fmla="*/ 116 w 288"/>
                  <a:gd name="T31" fmla="*/ 91 h 241"/>
                  <a:gd name="T32" fmla="*/ 138 w 288"/>
                  <a:gd name="T33" fmla="*/ 62 h 241"/>
                  <a:gd name="T34" fmla="*/ 157 w 288"/>
                  <a:gd name="T35" fmla="*/ 51 h 241"/>
                  <a:gd name="T36" fmla="*/ 161 w 288"/>
                  <a:gd name="T37" fmla="*/ 53 h 241"/>
                  <a:gd name="T38" fmla="*/ 175 w 288"/>
                  <a:gd name="T39" fmla="*/ 42 h 241"/>
                  <a:gd name="T40" fmla="*/ 181 w 288"/>
                  <a:gd name="T41" fmla="*/ 37 h 241"/>
                  <a:gd name="T42" fmla="*/ 207 w 288"/>
                  <a:gd name="T43" fmla="*/ 47 h 241"/>
                  <a:gd name="T44" fmla="*/ 220 w 288"/>
                  <a:gd name="T45" fmla="*/ 49 h 241"/>
                  <a:gd name="T46" fmla="*/ 228 w 288"/>
                  <a:gd name="T47" fmla="*/ 43 h 241"/>
                  <a:gd name="T48" fmla="*/ 242 w 288"/>
                  <a:gd name="T49" fmla="*/ 24 h 241"/>
                  <a:gd name="T50" fmla="*/ 270 w 288"/>
                  <a:gd name="T51" fmla="*/ 32 h 241"/>
                  <a:gd name="T52" fmla="*/ 278 w 288"/>
                  <a:gd name="T53" fmla="*/ 32 h 241"/>
                  <a:gd name="T54" fmla="*/ 287 w 288"/>
                  <a:gd name="T55" fmla="*/ 30 h 241"/>
                  <a:gd name="T56" fmla="*/ 278 w 288"/>
                  <a:gd name="T57" fmla="*/ 30 h 241"/>
                  <a:gd name="T58" fmla="*/ 274 w 288"/>
                  <a:gd name="T59" fmla="*/ 21 h 241"/>
                  <a:gd name="T60" fmla="*/ 275 w 288"/>
                  <a:gd name="T61" fmla="*/ 9 h 241"/>
                  <a:gd name="T62" fmla="*/ 256 w 288"/>
                  <a:gd name="T63" fmla="*/ 12 h 241"/>
                  <a:gd name="T64" fmla="*/ 248 w 288"/>
                  <a:gd name="T65" fmla="*/ 3 h 241"/>
                  <a:gd name="T66" fmla="*/ 239 w 288"/>
                  <a:gd name="T67" fmla="*/ 5 h 241"/>
                  <a:gd name="T68" fmla="*/ 224 w 288"/>
                  <a:gd name="T69" fmla="*/ 12 h 241"/>
                  <a:gd name="T70" fmla="*/ 225 w 288"/>
                  <a:gd name="T71" fmla="*/ 5 h 241"/>
                  <a:gd name="T72" fmla="*/ 214 w 288"/>
                  <a:gd name="T73" fmla="*/ 12 h 241"/>
                  <a:gd name="T74" fmla="*/ 200 w 288"/>
                  <a:gd name="T75" fmla="*/ 24 h 241"/>
                  <a:gd name="T76" fmla="*/ 203 w 288"/>
                  <a:gd name="T77" fmla="*/ 6 h 241"/>
                  <a:gd name="T78" fmla="*/ 191 w 288"/>
                  <a:gd name="T79" fmla="*/ 9 h 241"/>
                  <a:gd name="T80" fmla="*/ 181 w 288"/>
                  <a:gd name="T81" fmla="*/ 19 h 241"/>
                  <a:gd name="T82" fmla="*/ 182 w 288"/>
                  <a:gd name="T83" fmla="*/ 24 h 241"/>
                  <a:gd name="T84" fmla="*/ 175 w 288"/>
                  <a:gd name="T85" fmla="*/ 27 h 241"/>
                  <a:gd name="T86" fmla="*/ 169 w 288"/>
                  <a:gd name="T87" fmla="*/ 26 h 241"/>
                  <a:gd name="T88" fmla="*/ 159 w 288"/>
                  <a:gd name="T89" fmla="*/ 20 h 241"/>
                  <a:gd name="T90" fmla="*/ 151 w 288"/>
                  <a:gd name="T91" fmla="*/ 30 h 241"/>
                  <a:gd name="T92" fmla="*/ 141 w 288"/>
                  <a:gd name="T93" fmla="*/ 32 h 241"/>
                  <a:gd name="T94" fmla="*/ 137 w 288"/>
                  <a:gd name="T95" fmla="*/ 39 h 241"/>
                  <a:gd name="T96" fmla="*/ 133 w 288"/>
                  <a:gd name="T97" fmla="*/ 48 h 241"/>
                  <a:gd name="T98" fmla="*/ 120 w 288"/>
                  <a:gd name="T99" fmla="*/ 49 h 241"/>
                  <a:gd name="T100" fmla="*/ 111 w 288"/>
                  <a:gd name="T101" fmla="*/ 48 h 241"/>
                  <a:gd name="T102" fmla="*/ 114 w 288"/>
                  <a:gd name="T103" fmla="*/ 54 h 241"/>
                  <a:gd name="T104" fmla="*/ 128 w 288"/>
                  <a:gd name="T105" fmla="*/ 57 h 241"/>
                  <a:gd name="T106" fmla="*/ 120 w 288"/>
                  <a:gd name="T107" fmla="*/ 60 h 241"/>
                  <a:gd name="T108" fmla="*/ 95 w 288"/>
                  <a:gd name="T109" fmla="*/ 91 h 241"/>
                  <a:gd name="T110" fmla="*/ 84 w 288"/>
                  <a:gd name="T111" fmla="*/ 101 h 241"/>
                  <a:gd name="T112" fmla="*/ 79 w 288"/>
                  <a:gd name="T113" fmla="*/ 119 h 241"/>
                  <a:gd name="T114" fmla="*/ 72 w 288"/>
                  <a:gd name="T115" fmla="*/ 132 h 241"/>
                  <a:gd name="T116" fmla="*/ 51 w 288"/>
                  <a:gd name="T117" fmla="*/ 146 h 241"/>
                  <a:gd name="T118" fmla="*/ 40 w 288"/>
                  <a:gd name="T119" fmla="*/ 146 h 241"/>
                  <a:gd name="T120" fmla="*/ 24 w 288"/>
                  <a:gd name="T121" fmla="*/ 159 h 241"/>
                  <a:gd name="T122" fmla="*/ 17 w 288"/>
                  <a:gd name="T123" fmla="*/ 166 h 241"/>
                  <a:gd name="T124" fmla="*/ 4 w 288"/>
                  <a:gd name="T125" fmla="*/ 175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 h="241">
                    <a:moveTo>
                      <a:pt x="3" y="174"/>
                    </a:moveTo>
                    <a:cubicBezTo>
                      <a:pt x="2" y="174"/>
                      <a:pt x="1" y="176"/>
                      <a:pt x="0" y="179"/>
                    </a:cubicBezTo>
                    <a:cubicBezTo>
                      <a:pt x="0" y="180"/>
                      <a:pt x="1" y="181"/>
                      <a:pt x="3" y="182"/>
                    </a:cubicBezTo>
                    <a:cubicBezTo>
                      <a:pt x="4" y="183"/>
                      <a:pt x="5" y="183"/>
                      <a:pt x="5" y="184"/>
                    </a:cubicBezTo>
                    <a:cubicBezTo>
                      <a:pt x="4" y="185"/>
                      <a:pt x="4" y="186"/>
                      <a:pt x="3" y="187"/>
                    </a:cubicBezTo>
                    <a:cubicBezTo>
                      <a:pt x="3" y="187"/>
                      <a:pt x="3" y="187"/>
                      <a:pt x="2" y="188"/>
                    </a:cubicBezTo>
                    <a:cubicBezTo>
                      <a:pt x="2" y="188"/>
                      <a:pt x="2" y="188"/>
                      <a:pt x="2" y="188"/>
                    </a:cubicBezTo>
                    <a:cubicBezTo>
                      <a:pt x="4" y="188"/>
                      <a:pt x="5" y="189"/>
                      <a:pt x="5" y="190"/>
                    </a:cubicBezTo>
                    <a:cubicBezTo>
                      <a:pt x="5" y="191"/>
                      <a:pt x="3" y="193"/>
                      <a:pt x="1" y="194"/>
                    </a:cubicBezTo>
                    <a:cubicBezTo>
                      <a:pt x="1" y="194"/>
                      <a:pt x="1" y="194"/>
                      <a:pt x="1" y="194"/>
                    </a:cubicBezTo>
                    <a:cubicBezTo>
                      <a:pt x="0" y="195"/>
                      <a:pt x="1" y="196"/>
                      <a:pt x="2" y="197"/>
                    </a:cubicBezTo>
                    <a:cubicBezTo>
                      <a:pt x="3" y="199"/>
                      <a:pt x="2" y="201"/>
                      <a:pt x="1" y="201"/>
                    </a:cubicBezTo>
                    <a:cubicBezTo>
                      <a:pt x="1" y="202"/>
                      <a:pt x="0" y="203"/>
                      <a:pt x="1" y="204"/>
                    </a:cubicBezTo>
                    <a:cubicBezTo>
                      <a:pt x="2" y="205"/>
                      <a:pt x="2" y="205"/>
                      <a:pt x="3" y="205"/>
                    </a:cubicBezTo>
                    <a:cubicBezTo>
                      <a:pt x="3" y="205"/>
                      <a:pt x="3" y="205"/>
                      <a:pt x="4" y="205"/>
                    </a:cubicBezTo>
                    <a:cubicBezTo>
                      <a:pt x="4" y="205"/>
                      <a:pt x="5" y="205"/>
                      <a:pt x="5" y="205"/>
                    </a:cubicBezTo>
                    <a:cubicBezTo>
                      <a:pt x="6" y="205"/>
                      <a:pt x="7" y="205"/>
                      <a:pt x="7" y="206"/>
                    </a:cubicBezTo>
                    <a:cubicBezTo>
                      <a:pt x="7" y="207"/>
                      <a:pt x="8" y="207"/>
                      <a:pt x="8" y="207"/>
                    </a:cubicBezTo>
                    <a:cubicBezTo>
                      <a:pt x="9" y="207"/>
                      <a:pt x="12" y="204"/>
                      <a:pt x="13" y="203"/>
                    </a:cubicBezTo>
                    <a:cubicBezTo>
                      <a:pt x="14" y="202"/>
                      <a:pt x="15" y="202"/>
                      <a:pt x="16" y="202"/>
                    </a:cubicBezTo>
                    <a:cubicBezTo>
                      <a:pt x="18" y="202"/>
                      <a:pt x="19" y="204"/>
                      <a:pt x="19" y="205"/>
                    </a:cubicBezTo>
                    <a:cubicBezTo>
                      <a:pt x="19" y="207"/>
                      <a:pt x="18" y="208"/>
                      <a:pt x="16" y="208"/>
                    </a:cubicBezTo>
                    <a:cubicBezTo>
                      <a:pt x="16" y="208"/>
                      <a:pt x="16" y="208"/>
                      <a:pt x="16" y="208"/>
                    </a:cubicBezTo>
                    <a:cubicBezTo>
                      <a:pt x="14" y="208"/>
                      <a:pt x="12" y="209"/>
                      <a:pt x="12" y="210"/>
                    </a:cubicBezTo>
                    <a:cubicBezTo>
                      <a:pt x="11" y="210"/>
                      <a:pt x="11" y="211"/>
                      <a:pt x="11" y="212"/>
                    </a:cubicBezTo>
                    <a:cubicBezTo>
                      <a:pt x="11" y="213"/>
                      <a:pt x="11" y="213"/>
                      <a:pt x="11" y="214"/>
                    </a:cubicBezTo>
                    <a:cubicBezTo>
                      <a:pt x="10" y="215"/>
                      <a:pt x="7" y="215"/>
                      <a:pt x="6" y="214"/>
                    </a:cubicBezTo>
                    <a:cubicBezTo>
                      <a:pt x="5" y="213"/>
                      <a:pt x="5" y="212"/>
                      <a:pt x="5" y="211"/>
                    </a:cubicBezTo>
                    <a:cubicBezTo>
                      <a:pt x="5" y="210"/>
                      <a:pt x="5" y="210"/>
                      <a:pt x="5" y="210"/>
                    </a:cubicBezTo>
                    <a:cubicBezTo>
                      <a:pt x="4" y="210"/>
                      <a:pt x="3" y="211"/>
                      <a:pt x="3" y="212"/>
                    </a:cubicBezTo>
                    <a:cubicBezTo>
                      <a:pt x="2" y="213"/>
                      <a:pt x="2" y="213"/>
                      <a:pt x="3" y="213"/>
                    </a:cubicBezTo>
                    <a:cubicBezTo>
                      <a:pt x="5" y="216"/>
                      <a:pt x="4" y="217"/>
                      <a:pt x="3" y="219"/>
                    </a:cubicBezTo>
                    <a:cubicBezTo>
                      <a:pt x="2" y="219"/>
                      <a:pt x="2" y="220"/>
                      <a:pt x="2" y="221"/>
                    </a:cubicBezTo>
                    <a:cubicBezTo>
                      <a:pt x="2" y="221"/>
                      <a:pt x="2" y="221"/>
                      <a:pt x="3" y="221"/>
                    </a:cubicBezTo>
                    <a:cubicBezTo>
                      <a:pt x="4" y="221"/>
                      <a:pt x="6" y="221"/>
                      <a:pt x="7" y="219"/>
                    </a:cubicBezTo>
                    <a:cubicBezTo>
                      <a:pt x="8" y="218"/>
                      <a:pt x="9" y="217"/>
                      <a:pt x="10" y="217"/>
                    </a:cubicBezTo>
                    <a:cubicBezTo>
                      <a:pt x="12" y="217"/>
                      <a:pt x="14" y="218"/>
                      <a:pt x="14" y="220"/>
                    </a:cubicBezTo>
                    <a:cubicBezTo>
                      <a:pt x="15" y="221"/>
                      <a:pt x="15" y="221"/>
                      <a:pt x="14" y="222"/>
                    </a:cubicBezTo>
                    <a:cubicBezTo>
                      <a:pt x="14" y="223"/>
                      <a:pt x="13" y="223"/>
                      <a:pt x="13" y="223"/>
                    </a:cubicBezTo>
                    <a:cubicBezTo>
                      <a:pt x="12" y="224"/>
                      <a:pt x="12" y="224"/>
                      <a:pt x="12" y="225"/>
                    </a:cubicBezTo>
                    <a:cubicBezTo>
                      <a:pt x="12" y="228"/>
                      <a:pt x="10" y="228"/>
                      <a:pt x="9" y="228"/>
                    </a:cubicBezTo>
                    <a:cubicBezTo>
                      <a:pt x="8" y="228"/>
                      <a:pt x="7" y="228"/>
                      <a:pt x="7" y="229"/>
                    </a:cubicBezTo>
                    <a:cubicBezTo>
                      <a:pt x="7" y="229"/>
                      <a:pt x="7" y="229"/>
                      <a:pt x="7" y="230"/>
                    </a:cubicBezTo>
                    <a:cubicBezTo>
                      <a:pt x="8" y="232"/>
                      <a:pt x="15" y="236"/>
                      <a:pt x="18" y="237"/>
                    </a:cubicBezTo>
                    <a:cubicBezTo>
                      <a:pt x="19" y="237"/>
                      <a:pt x="20" y="238"/>
                      <a:pt x="21" y="238"/>
                    </a:cubicBezTo>
                    <a:cubicBezTo>
                      <a:pt x="24" y="240"/>
                      <a:pt x="26" y="241"/>
                      <a:pt x="31" y="240"/>
                    </a:cubicBezTo>
                    <a:cubicBezTo>
                      <a:pt x="37" y="239"/>
                      <a:pt x="50" y="227"/>
                      <a:pt x="51" y="225"/>
                    </a:cubicBezTo>
                    <a:cubicBezTo>
                      <a:pt x="52" y="224"/>
                      <a:pt x="53" y="224"/>
                      <a:pt x="54" y="224"/>
                    </a:cubicBezTo>
                    <a:cubicBezTo>
                      <a:pt x="55" y="224"/>
                      <a:pt x="55" y="224"/>
                      <a:pt x="56" y="224"/>
                    </a:cubicBezTo>
                    <a:cubicBezTo>
                      <a:pt x="56" y="224"/>
                      <a:pt x="56" y="224"/>
                      <a:pt x="57" y="224"/>
                    </a:cubicBezTo>
                    <a:cubicBezTo>
                      <a:pt x="58" y="224"/>
                      <a:pt x="59" y="224"/>
                      <a:pt x="59" y="223"/>
                    </a:cubicBezTo>
                    <a:cubicBezTo>
                      <a:pt x="60" y="223"/>
                      <a:pt x="60" y="221"/>
                      <a:pt x="60" y="219"/>
                    </a:cubicBezTo>
                    <a:cubicBezTo>
                      <a:pt x="61" y="218"/>
                      <a:pt x="61" y="216"/>
                      <a:pt x="62" y="215"/>
                    </a:cubicBezTo>
                    <a:cubicBezTo>
                      <a:pt x="62" y="215"/>
                      <a:pt x="63" y="215"/>
                      <a:pt x="63" y="215"/>
                    </a:cubicBezTo>
                    <a:cubicBezTo>
                      <a:pt x="64" y="215"/>
                      <a:pt x="65" y="217"/>
                      <a:pt x="66" y="219"/>
                    </a:cubicBezTo>
                    <a:cubicBezTo>
                      <a:pt x="66" y="220"/>
                      <a:pt x="67" y="221"/>
                      <a:pt x="67" y="221"/>
                    </a:cubicBezTo>
                    <a:cubicBezTo>
                      <a:pt x="69" y="222"/>
                      <a:pt x="70" y="224"/>
                      <a:pt x="71" y="226"/>
                    </a:cubicBezTo>
                    <a:cubicBezTo>
                      <a:pt x="71" y="226"/>
                      <a:pt x="71" y="226"/>
                      <a:pt x="71" y="226"/>
                    </a:cubicBezTo>
                    <a:cubicBezTo>
                      <a:pt x="71" y="226"/>
                      <a:pt x="72" y="226"/>
                      <a:pt x="72" y="226"/>
                    </a:cubicBezTo>
                    <a:cubicBezTo>
                      <a:pt x="72" y="226"/>
                      <a:pt x="73" y="226"/>
                      <a:pt x="73" y="226"/>
                    </a:cubicBezTo>
                    <a:cubicBezTo>
                      <a:pt x="73" y="227"/>
                      <a:pt x="74" y="227"/>
                      <a:pt x="74" y="227"/>
                    </a:cubicBezTo>
                    <a:cubicBezTo>
                      <a:pt x="74" y="227"/>
                      <a:pt x="75" y="223"/>
                      <a:pt x="75" y="220"/>
                    </a:cubicBezTo>
                    <a:cubicBezTo>
                      <a:pt x="75" y="219"/>
                      <a:pt x="75" y="218"/>
                      <a:pt x="76" y="217"/>
                    </a:cubicBezTo>
                    <a:cubicBezTo>
                      <a:pt x="76" y="215"/>
                      <a:pt x="77" y="213"/>
                      <a:pt x="77" y="211"/>
                    </a:cubicBezTo>
                    <a:cubicBezTo>
                      <a:pt x="76" y="211"/>
                      <a:pt x="77" y="210"/>
                      <a:pt x="77" y="210"/>
                    </a:cubicBezTo>
                    <a:cubicBezTo>
                      <a:pt x="78" y="209"/>
                      <a:pt x="79" y="209"/>
                      <a:pt x="81" y="209"/>
                    </a:cubicBezTo>
                    <a:cubicBezTo>
                      <a:pt x="82" y="209"/>
                      <a:pt x="84" y="209"/>
                      <a:pt x="84" y="208"/>
                    </a:cubicBezTo>
                    <a:cubicBezTo>
                      <a:pt x="85" y="206"/>
                      <a:pt x="85" y="199"/>
                      <a:pt x="84" y="199"/>
                    </a:cubicBezTo>
                    <a:cubicBezTo>
                      <a:pt x="82" y="198"/>
                      <a:pt x="81" y="195"/>
                      <a:pt x="82" y="193"/>
                    </a:cubicBezTo>
                    <a:cubicBezTo>
                      <a:pt x="82" y="192"/>
                      <a:pt x="83" y="191"/>
                      <a:pt x="84" y="191"/>
                    </a:cubicBezTo>
                    <a:cubicBezTo>
                      <a:pt x="85" y="191"/>
                      <a:pt x="86" y="191"/>
                      <a:pt x="86" y="190"/>
                    </a:cubicBezTo>
                    <a:cubicBezTo>
                      <a:pt x="87" y="190"/>
                      <a:pt x="87" y="188"/>
                      <a:pt x="87" y="187"/>
                    </a:cubicBezTo>
                    <a:cubicBezTo>
                      <a:pt x="87" y="185"/>
                      <a:pt x="86" y="184"/>
                      <a:pt x="84" y="183"/>
                    </a:cubicBezTo>
                    <a:cubicBezTo>
                      <a:pt x="82" y="182"/>
                      <a:pt x="80" y="181"/>
                      <a:pt x="80" y="179"/>
                    </a:cubicBezTo>
                    <a:cubicBezTo>
                      <a:pt x="80" y="177"/>
                      <a:pt x="80" y="175"/>
                      <a:pt x="81" y="174"/>
                    </a:cubicBezTo>
                    <a:cubicBezTo>
                      <a:pt x="81" y="172"/>
                      <a:pt x="82" y="171"/>
                      <a:pt x="80" y="168"/>
                    </a:cubicBezTo>
                    <a:cubicBezTo>
                      <a:pt x="79" y="165"/>
                      <a:pt x="79" y="162"/>
                      <a:pt x="80" y="160"/>
                    </a:cubicBezTo>
                    <a:cubicBezTo>
                      <a:pt x="80" y="159"/>
                      <a:pt x="81" y="158"/>
                      <a:pt x="80" y="157"/>
                    </a:cubicBezTo>
                    <a:cubicBezTo>
                      <a:pt x="79" y="154"/>
                      <a:pt x="78" y="150"/>
                      <a:pt x="82" y="145"/>
                    </a:cubicBezTo>
                    <a:cubicBezTo>
                      <a:pt x="85" y="140"/>
                      <a:pt x="90" y="137"/>
                      <a:pt x="93" y="137"/>
                    </a:cubicBezTo>
                    <a:cubicBezTo>
                      <a:pt x="93" y="137"/>
                      <a:pt x="94" y="137"/>
                      <a:pt x="94" y="137"/>
                    </a:cubicBezTo>
                    <a:cubicBezTo>
                      <a:pt x="94" y="137"/>
                      <a:pt x="95" y="137"/>
                      <a:pt x="95" y="137"/>
                    </a:cubicBezTo>
                    <a:cubicBezTo>
                      <a:pt x="96" y="138"/>
                      <a:pt x="97" y="138"/>
                      <a:pt x="98" y="138"/>
                    </a:cubicBezTo>
                    <a:cubicBezTo>
                      <a:pt x="99" y="138"/>
                      <a:pt x="100" y="138"/>
                      <a:pt x="100" y="137"/>
                    </a:cubicBezTo>
                    <a:cubicBezTo>
                      <a:pt x="101" y="135"/>
                      <a:pt x="101" y="133"/>
                      <a:pt x="101" y="132"/>
                    </a:cubicBezTo>
                    <a:cubicBezTo>
                      <a:pt x="101" y="132"/>
                      <a:pt x="101" y="132"/>
                      <a:pt x="101" y="132"/>
                    </a:cubicBezTo>
                    <a:cubicBezTo>
                      <a:pt x="101" y="132"/>
                      <a:pt x="101" y="132"/>
                      <a:pt x="101" y="132"/>
                    </a:cubicBezTo>
                    <a:cubicBezTo>
                      <a:pt x="99" y="131"/>
                      <a:pt x="97" y="131"/>
                      <a:pt x="96" y="129"/>
                    </a:cubicBezTo>
                    <a:cubicBezTo>
                      <a:pt x="96" y="127"/>
                      <a:pt x="96" y="126"/>
                      <a:pt x="98" y="124"/>
                    </a:cubicBezTo>
                    <a:cubicBezTo>
                      <a:pt x="101" y="120"/>
                      <a:pt x="104" y="115"/>
                      <a:pt x="105" y="110"/>
                    </a:cubicBezTo>
                    <a:cubicBezTo>
                      <a:pt x="105" y="108"/>
                      <a:pt x="105" y="107"/>
                      <a:pt x="105" y="105"/>
                    </a:cubicBezTo>
                    <a:cubicBezTo>
                      <a:pt x="105" y="103"/>
                      <a:pt x="105" y="101"/>
                      <a:pt x="106" y="100"/>
                    </a:cubicBezTo>
                    <a:cubicBezTo>
                      <a:pt x="107" y="99"/>
                      <a:pt x="108" y="99"/>
                      <a:pt x="110" y="98"/>
                    </a:cubicBezTo>
                    <a:cubicBezTo>
                      <a:pt x="111" y="98"/>
                      <a:pt x="113" y="98"/>
                      <a:pt x="114" y="97"/>
                    </a:cubicBezTo>
                    <a:cubicBezTo>
                      <a:pt x="116" y="96"/>
                      <a:pt x="116" y="96"/>
                      <a:pt x="116" y="94"/>
                    </a:cubicBezTo>
                    <a:cubicBezTo>
                      <a:pt x="116" y="93"/>
                      <a:pt x="115" y="92"/>
                      <a:pt x="116" y="91"/>
                    </a:cubicBezTo>
                    <a:cubicBezTo>
                      <a:pt x="117" y="90"/>
                      <a:pt x="118" y="89"/>
                      <a:pt x="119" y="88"/>
                    </a:cubicBezTo>
                    <a:cubicBezTo>
                      <a:pt x="120" y="86"/>
                      <a:pt x="121" y="83"/>
                      <a:pt x="122" y="82"/>
                    </a:cubicBezTo>
                    <a:cubicBezTo>
                      <a:pt x="126" y="80"/>
                      <a:pt x="125" y="78"/>
                      <a:pt x="125" y="78"/>
                    </a:cubicBezTo>
                    <a:cubicBezTo>
                      <a:pt x="124" y="76"/>
                      <a:pt x="125" y="75"/>
                      <a:pt x="126" y="73"/>
                    </a:cubicBezTo>
                    <a:cubicBezTo>
                      <a:pt x="127" y="72"/>
                      <a:pt x="128" y="71"/>
                      <a:pt x="128" y="69"/>
                    </a:cubicBezTo>
                    <a:cubicBezTo>
                      <a:pt x="128" y="65"/>
                      <a:pt x="134" y="62"/>
                      <a:pt x="138" y="62"/>
                    </a:cubicBezTo>
                    <a:cubicBezTo>
                      <a:pt x="140" y="62"/>
                      <a:pt x="145" y="62"/>
                      <a:pt x="145" y="60"/>
                    </a:cubicBezTo>
                    <a:cubicBezTo>
                      <a:pt x="145" y="59"/>
                      <a:pt x="145" y="58"/>
                      <a:pt x="145" y="57"/>
                    </a:cubicBezTo>
                    <a:cubicBezTo>
                      <a:pt x="145" y="55"/>
                      <a:pt x="144" y="52"/>
                      <a:pt x="145" y="51"/>
                    </a:cubicBezTo>
                    <a:cubicBezTo>
                      <a:pt x="146" y="50"/>
                      <a:pt x="148" y="50"/>
                      <a:pt x="149" y="51"/>
                    </a:cubicBezTo>
                    <a:cubicBezTo>
                      <a:pt x="151" y="52"/>
                      <a:pt x="153" y="52"/>
                      <a:pt x="155" y="51"/>
                    </a:cubicBezTo>
                    <a:cubicBezTo>
                      <a:pt x="156" y="51"/>
                      <a:pt x="156" y="51"/>
                      <a:pt x="157" y="51"/>
                    </a:cubicBezTo>
                    <a:cubicBezTo>
                      <a:pt x="157" y="51"/>
                      <a:pt x="157" y="52"/>
                      <a:pt x="158" y="52"/>
                    </a:cubicBezTo>
                    <a:cubicBezTo>
                      <a:pt x="158" y="52"/>
                      <a:pt x="158" y="52"/>
                      <a:pt x="158" y="52"/>
                    </a:cubicBezTo>
                    <a:cubicBezTo>
                      <a:pt x="159" y="52"/>
                      <a:pt x="159" y="52"/>
                      <a:pt x="159" y="52"/>
                    </a:cubicBezTo>
                    <a:cubicBezTo>
                      <a:pt x="159" y="52"/>
                      <a:pt x="160" y="52"/>
                      <a:pt x="160" y="52"/>
                    </a:cubicBezTo>
                    <a:cubicBezTo>
                      <a:pt x="160" y="52"/>
                      <a:pt x="161" y="53"/>
                      <a:pt x="161" y="53"/>
                    </a:cubicBezTo>
                    <a:cubicBezTo>
                      <a:pt x="161" y="53"/>
                      <a:pt x="161" y="53"/>
                      <a:pt x="161" y="53"/>
                    </a:cubicBezTo>
                    <a:cubicBezTo>
                      <a:pt x="162" y="54"/>
                      <a:pt x="164" y="54"/>
                      <a:pt x="165" y="54"/>
                    </a:cubicBezTo>
                    <a:cubicBezTo>
                      <a:pt x="166" y="54"/>
                      <a:pt x="167" y="53"/>
                      <a:pt x="167" y="52"/>
                    </a:cubicBezTo>
                    <a:cubicBezTo>
                      <a:pt x="167" y="48"/>
                      <a:pt x="168" y="41"/>
                      <a:pt x="172" y="41"/>
                    </a:cubicBezTo>
                    <a:cubicBezTo>
                      <a:pt x="173" y="41"/>
                      <a:pt x="174" y="42"/>
                      <a:pt x="175" y="42"/>
                    </a:cubicBezTo>
                    <a:cubicBezTo>
                      <a:pt x="175" y="42"/>
                      <a:pt x="175" y="42"/>
                      <a:pt x="175" y="42"/>
                    </a:cubicBezTo>
                    <a:cubicBezTo>
                      <a:pt x="175" y="42"/>
                      <a:pt x="175" y="42"/>
                      <a:pt x="175" y="42"/>
                    </a:cubicBezTo>
                    <a:cubicBezTo>
                      <a:pt x="176" y="41"/>
                      <a:pt x="176" y="41"/>
                      <a:pt x="177" y="40"/>
                    </a:cubicBezTo>
                    <a:cubicBezTo>
                      <a:pt x="177" y="40"/>
                      <a:pt x="177" y="40"/>
                      <a:pt x="177" y="40"/>
                    </a:cubicBezTo>
                    <a:cubicBezTo>
                      <a:pt x="177" y="39"/>
                      <a:pt x="178" y="39"/>
                      <a:pt x="179" y="38"/>
                    </a:cubicBezTo>
                    <a:cubicBezTo>
                      <a:pt x="179" y="38"/>
                      <a:pt x="179" y="38"/>
                      <a:pt x="179" y="38"/>
                    </a:cubicBezTo>
                    <a:cubicBezTo>
                      <a:pt x="180" y="38"/>
                      <a:pt x="180" y="38"/>
                      <a:pt x="181" y="37"/>
                    </a:cubicBezTo>
                    <a:cubicBezTo>
                      <a:pt x="181" y="37"/>
                      <a:pt x="181" y="37"/>
                      <a:pt x="181" y="37"/>
                    </a:cubicBezTo>
                    <a:cubicBezTo>
                      <a:pt x="182" y="37"/>
                      <a:pt x="182" y="37"/>
                      <a:pt x="183" y="37"/>
                    </a:cubicBezTo>
                    <a:cubicBezTo>
                      <a:pt x="186" y="38"/>
                      <a:pt x="187" y="40"/>
                      <a:pt x="189" y="42"/>
                    </a:cubicBezTo>
                    <a:cubicBezTo>
                      <a:pt x="191" y="44"/>
                      <a:pt x="193" y="46"/>
                      <a:pt x="196" y="46"/>
                    </a:cubicBezTo>
                    <a:cubicBezTo>
                      <a:pt x="197" y="47"/>
                      <a:pt x="198" y="47"/>
                      <a:pt x="199" y="47"/>
                    </a:cubicBezTo>
                    <a:cubicBezTo>
                      <a:pt x="201" y="48"/>
                      <a:pt x="203" y="48"/>
                      <a:pt x="205" y="48"/>
                    </a:cubicBezTo>
                    <a:cubicBezTo>
                      <a:pt x="206" y="48"/>
                      <a:pt x="207" y="48"/>
                      <a:pt x="207" y="47"/>
                    </a:cubicBezTo>
                    <a:cubicBezTo>
                      <a:pt x="207" y="46"/>
                      <a:pt x="208" y="46"/>
                      <a:pt x="209" y="46"/>
                    </a:cubicBezTo>
                    <a:cubicBezTo>
                      <a:pt x="210" y="46"/>
                      <a:pt x="211" y="46"/>
                      <a:pt x="212" y="47"/>
                    </a:cubicBezTo>
                    <a:cubicBezTo>
                      <a:pt x="213" y="47"/>
                      <a:pt x="215" y="48"/>
                      <a:pt x="216" y="47"/>
                    </a:cubicBezTo>
                    <a:cubicBezTo>
                      <a:pt x="216" y="47"/>
                      <a:pt x="217" y="47"/>
                      <a:pt x="217" y="47"/>
                    </a:cubicBezTo>
                    <a:cubicBezTo>
                      <a:pt x="217" y="47"/>
                      <a:pt x="218" y="47"/>
                      <a:pt x="218" y="47"/>
                    </a:cubicBezTo>
                    <a:cubicBezTo>
                      <a:pt x="219" y="48"/>
                      <a:pt x="220" y="49"/>
                      <a:pt x="220" y="49"/>
                    </a:cubicBezTo>
                    <a:cubicBezTo>
                      <a:pt x="220" y="50"/>
                      <a:pt x="221" y="50"/>
                      <a:pt x="221" y="50"/>
                    </a:cubicBezTo>
                    <a:cubicBezTo>
                      <a:pt x="221" y="50"/>
                      <a:pt x="221" y="50"/>
                      <a:pt x="222" y="49"/>
                    </a:cubicBezTo>
                    <a:cubicBezTo>
                      <a:pt x="223" y="48"/>
                      <a:pt x="223" y="47"/>
                      <a:pt x="223" y="45"/>
                    </a:cubicBezTo>
                    <a:cubicBezTo>
                      <a:pt x="223" y="44"/>
                      <a:pt x="223" y="43"/>
                      <a:pt x="226" y="43"/>
                    </a:cubicBezTo>
                    <a:cubicBezTo>
                      <a:pt x="227" y="43"/>
                      <a:pt x="227" y="43"/>
                      <a:pt x="228" y="43"/>
                    </a:cubicBezTo>
                    <a:cubicBezTo>
                      <a:pt x="228" y="43"/>
                      <a:pt x="228" y="43"/>
                      <a:pt x="228" y="43"/>
                    </a:cubicBezTo>
                    <a:cubicBezTo>
                      <a:pt x="229" y="43"/>
                      <a:pt x="229" y="42"/>
                      <a:pt x="229" y="42"/>
                    </a:cubicBezTo>
                    <a:cubicBezTo>
                      <a:pt x="230" y="41"/>
                      <a:pt x="229" y="39"/>
                      <a:pt x="229" y="38"/>
                    </a:cubicBezTo>
                    <a:cubicBezTo>
                      <a:pt x="229" y="36"/>
                      <a:pt x="229" y="35"/>
                      <a:pt x="229" y="34"/>
                    </a:cubicBezTo>
                    <a:cubicBezTo>
                      <a:pt x="229" y="31"/>
                      <a:pt x="231" y="30"/>
                      <a:pt x="233" y="29"/>
                    </a:cubicBezTo>
                    <a:cubicBezTo>
                      <a:pt x="234" y="28"/>
                      <a:pt x="236" y="27"/>
                      <a:pt x="236" y="26"/>
                    </a:cubicBezTo>
                    <a:cubicBezTo>
                      <a:pt x="236" y="24"/>
                      <a:pt x="239" y="24"/>
                      <a:pt x="242" y="24"/>
                    </a:cubicBezTo>
                    <a:cubicBezTo>
                      <a:pt x="243" y="24"/>
                      <a:pt x="243" y="24"/>
                      <a:pt x="243" y="24"/>
                    </a:cubicBezTo>
                    <a:cubicBezTo>
                      <a:pt x="244" y="24"/>
                      <a:pt x="247" y="24"/>
                      <a:pt x="247" y="23"/>
                    </a:cubicBezTo>
                    <a:cubicBezTo>
                      <a:pt x="248" y="22"/>
                      <a:pt x="251" y="21"/>
                      <a:pt x="253" y="21"/>
                    </a:cubicBezTo>
                    <a:cubicBezTo>
                      <a:pt x="255" y="21"/>
                      <a:pt x="257" y="21"/>
                      <a:pt x="258" y="23"/>
                    </a:cubicBezTo>
                    <a:cubicBezTo>
                      <a:pt x="259" y="25"/>
                      <a:pt x="261" y="26"/>
                      <a:pt x="264" y="27"/>
                    </a:cubicBezTo>
                    <a:cubicBezTo>
                      <a:pt x="267" y="28"/>
                      <a:pt x="269" y="29"/>
                      <a:pt x="270" y="32"/>
                    </a:cubicBezTo>
                    <a:cubicBezTo>
                      <a:pt x="270" y="33"/>
                      <a:pt x="270" y="34"/>
                      <a:pt x="270" y="36"/>
                    </a:cubicBezTo>
                    <a:cubicBezTo>
                      <a:pt x="270" y="36"/>
                      <a:pt x="270" y="36"/>
                      <a:pt x="270" y="36"/>
                    </a:cubicBezTo>
                    <a:cubicBezTo>
                      <a:pt x="270" y="36"/>
                      <a:pt x="271" y="35"/>
                      <a:pt x="272" y="35"/>
                    </a:cubicBezTo>
                    <a:cubicBezTo>
                      <a:pt x="272" y="35"/>
                      <a:pt x="272" y="35"/>
                      <a:pt x="272" y="35"/>
                    </a:cubicBezTo>
                    <a:cubicBezTo>
                      <a:pt x="273" y="35"/>
                      <a:pt x="273" y="35"/>
                      <a:pt x="274" y="35"/>
                    </a:cubicBezTo>
                    <a:cubicBezTo>
                      <a:pt x="275" y="35"/>
                      <a:pt x="277" y="33"/>
                      <a:pt x="278" y="32"/>
                    </a:cubicBezTo>
                    <a:cubicBezTo>
                      <a:pt x="280" y="31"/>
                      <a:pt x="282" y="30"/>
                      <a:pt x="283" y="30"/>
                    </a:cubicBezTo>
                    <a:cubicBezTo>
                      <a:pt x="284" y="30"/>
                      <a:pt x="284" y="30"/>
                      <a:pt x="285" y="30"/>
                    </a:cubicBezTo>
                    <a:cubicBezTo>
                      <a:pt x="285" y="30"/>
                      <a:pt x="285" y="30"/>
                      <a:pt x="286" y="30"/>
                    </a:cubicBezTo>
                    <a:cubicBezTo>
                      <a:pt x="286" y="30"/>
                      <a:pt x="286" y="30"/>
                      <a:pt x="286" y="30"/>
                    </a:cubicBezTo>
                    <a:cubicBezTo>
                      <a:pt x="286" y="30"/>
                      <a:pt x="286" y="30"/>
                      <a:pt x="286" y="30"/>
                    </a:cubicBezTo>
                    <a:cubicBezTo>
                      <a:pt x="286" y="30"/>
                      <a:pt x="287" y="30"/>
                      <a:pt x="287" y="30"/>
                    </a:cubicBezTo>
                    <a:cubicBezTo>
                      <a:pt x="287" y="30"/>
                      <a:pt x="287" y="29"/>
                      <a:pt x="287" y="29"/>
                    </a:cubicBezTo>
                    <a:cubicBezTo>
                      <a:pt x="287" y="29"/>
                      <a:pt x="287" y="29"/>
                      <a:pt x="287" y="29"/>
                    </a:cubicBezTo>
                    <a:cubicBezTo>
                      <a:pt x="287" y="29"/>
                      <a:pt x="288" y="28"/>
                      <a:pt x="288" y="28"/>
                    </a:cubicBezTo>
                    <a:cubicBezTo>
                      <a:pt x="288" y="28"/>
                      <a:pt x="288" y="28"/>
                      <a:pt x="288" y="28"/>
                    </a:cubicBezTo>
                    <a:cubicBezTo>
                      <a:pt x="286" y="27"/>
                      <a:pt x="282" y="27"/>
                      <a:pt x="282" y="28"/>
                    </a:cubicBezTo>
                    <a:cubicBezTo>
                      <a:pt x="281" y="29"/>
                      <a:pt x="280" y="30"/>
                      <a:pt x="278" y="30"/>
                    </a:cubicBezTo>
                    <a:cubicBezTo>
                      <a:pt x="277" y="30"/>
                      <a:pt x="276" y="30"/>
                      <a:pt x="275" y="29"/>
                    </a:cubicBezTo>
                    <a:cubicBezTo>
                      <a:pt x="275" y="28"/>
                      <a:pt x="275" y="28"/>
                      <a:pt x="275" y="27"/>
                    </a:cubicBezTo>
                    <a:cubicBezTo>
                      <a:pt x="275" y="26"/>
                      <a:pt x="272" y="25"/>
                      <a:pt x="270" y="24"/>
                    </a:cubicBezTo>
                    <a:cubicBezTo>
                      <a:pt x="268" y="23"/>
                      <a:pt x="268" y="22"/>
                      <a:pt x="267" y="22"/>
                    </a:cubicBezTo>
                    <a:cubicBezTo>
                      <a:pt x="267" y="21"/>
                      <a:pt x="267" y="21"/>
                      <a:pt x="268" y="20"/>
                    </a:cubicBezTo>
                    <a:cubicBezTo>
                      <a:pt x="268" y="19"/>
                      <a:pt x="272" y="20"/>
                      <a:pt x="274" y="21"/>
                    </a:cubicBezTo>
                    <a:cubicBezTo>
                      <a:pt x="276" y="22"/>
                      <a:pt x="278" y="22"/>
                      <a:pt x="281" y="19"/>
                    </a:cubicBezTo>
                    <a:cubicBezTo>
                      <a:pt x="283" y="17"/>
                      <a:pt x="285" y="17"/>
                      <a:pt x="286" y="17"/>
                    </a:cubicBezTo>
                    <a:cubicBezTo>
                      <a:pt x="288" y="17"/>
                      <a:pt x="288" y="17"/>
                      <a:pt x="288" y="16"/>
                    </a:cubicBezTo>
                    <a:cubicBezTo>
                      <a:pt x="288" y="15"/>
                      <a:pt x="286" y="14"/>
                      <a:pt x="285" y="13"/>
                    </a:cubicBezTo>
                    <a:cubicBezTo>
                      <a:pt x="284" y="13"/>
                      <a:pt x="283" y="12"/>
                      <a:pt x="282" y="11"/>
                    </a:cubicBezTo>
                    <a:cubicBezTo>
                      <a:pt x="282" y="10"/>
                      <a:pt x="278" y="8"/>
                      <a:pt x="275" y="9"/>
                    </a:cubicBezTo>
                    <a:cubicBezTo>
                      <a:pt x="271" y="10"/>
                      <a:pt x="270" y="8"/>
                      <a:pt x="269" y="7"/>
                    </a:cubicBezTo>
                    <a:cubicBezTo>
                      <a:pt x="269" y="7"/>
                      <a:pt x="269" y="6"/>
                      <a:pt x="268" y="6"/>
                    </a:cubicBezTo>
                    <a:cubicBezTo>
                      <a:pt x="268" y="6"/>
                      <a:pt x="267" y="6"/>
                      <a:pt x="267" y="6"/>
                    </a:cubicBezTo>
                    <a:cubicBezTo>
                      <a:pt x="265" y="6"/>
                      <a:pt x="261" y="8"/>
                      <a:pt x="261" y="11"/>
                    </a:cubicBezTo>
                    <a:cubicBezTo>
                      <a:pt x="261" y="16"/>
                      <a:pt x="257" y="16"/>
                      <a:pt x="256" y="14"/>
                    </a:cubicBezTo>
                    <a:cubicBezTo>
                      <a:pt x="256" y="14"/>
                      <a:pt x="256" y="13"/>
                      <a:pt x="256" y="12"/>
                    </a:cubicBezTo>
                    <a:cubicBezTo>
                      <a:pt x="257" y="11"/>
                      <a:pt x="257" y="10"/>
                      <a:pt x="256" y="9"/>
                    </a:cubicBezTo>
                    <a:cubicBezTo>
                      <a:pt x="256" y="8"/>
                      <a:pt x="256" y="8"/>
                      <a:pt x="256" y="7"/>
                    </a:cubicBezTo>
                    <a:cubicBezTo>
                      <a:pt x="256" y="6"/>
                      <a:pt x="257" y="5"/>
                      <a:pt x="258" y="5"/>
                    </a:cubicBezTo>
                    <a:cubicBezTo>
                      <a:pt x="259" y="5"/>
                      <a:pt x="259" y="4"/>
                      <a:pt x="259" y="4"/>
                    </a:cubicBezTo>
                    <a:cubicBezTo>
                      <a:pt x="259" y="3"/>
                      <a:pt x="257" y="1"/>
                      <a:pt x="254" y="1"/>
                    </a:cubicBezTo>
                    <a:cubicBezTo>
                      <a:pt x="250" y="0"/>
                      <a:pt x="248" y="2"/>
                      <a:pt x="248" y="3"/>
                    </a:cubicBezTo>
                    <a:cubicBezTo>
                      <a:pt x="247" y="4"/>
                      <a:pt x="247" y="5"/>
                      <a:pt x="248" y="5"/>
                    </a:cubicBezTo>
                    <a:cubicBezTo>
                      <a:pt x="248" y="6"/>
                      <a:pt x="248" y="7"/>
                      <a:pt x="248" y="9"/>
                    </a:cubicBezTo>
                    <a:cubicBezTo>
                      <a:pt x="246" y="11"/>
                      <a:pt x="243" y="16"/>
                      <a:pt x="240" y="16"/>
                    </a:cubicBezTo>
                    <a:cubicBezTo>
                      <a:pt x="239" y="16"/>
                      <a:pt x="239" y="15"/>
                      <a:pt x="239" y="15"/>
                    </a:cubicBezTo>
                    <a:cubicBezTo>
                      <a:pt x="238" y="14"/>
                      <a:pt x="238" y="12"/>
                      <a:pt x="239" y="9"/>
                    </a:cubicBezTo>
                    <a:cubicBezTo>
                      <a:pt x="239" y="8"/>
                      <a:pt x="239" y="6"/>
                      <a:pt x="239" y="5"/>
                    </a:cubicBezTo>
                    <a:cubicBezTo>
                      <a:pt x="239" y="5"/>
                      <a:pt x="239" y="4"/>
                      <a:pt x="239" y="4"/>
                    </a:cubicBezTo>
                    <a:cubicBezTo>
                      <a:pt x="239" y="5"/>
                      <a:pt x="238" y="5"/>
                      <a:pt x="234" y="10"/>
                    </a:cubicBezTo>
                    <a:cubicBezTo>
                      <a:pt x="233" y="11"/>
                      <a:pt x="232" y="12"/>
                      <a:pt x="231" y="13"/>
                    </a:cubicBezTo>
                    <a:cubicBezTo>
                      <a:pt x="228" y="17"/>
                      <a:pt x="225" y="20"/>
                      <a:pt x="223" y="21"/>
                    </a:cubicBezTo>
                    <a:cubicBezTo>
                      <a:pt x="221" y="21"/>
                      <a:pt x="220" y="20"/>
                      <a:pt x="220" y="19"/>
                    </a:cubicBezTo>
                    <a:cubicBezTo>
                      <a:pt x="219" y="17"/>
                      <a:pt x="221" y="13"/>
                      <a:pt x="224" y="12"/>
                    </a:cubicBezTo>
                    <a:cubicBezTo>
                      <a:pt x="226" y="11"/>
                      <a:pt x="227" y="9"/>
                      <a:pt x="228" y="7"/>
                    </a:cubicBezTo>
                    <a:cubicBezTo>
                      <a:pt x="229" y="5"/>
                      <a:pt x="230" y="3"/>
                      <a:pt x="232" y="3"/>
                    </a:cubicBezTo>
                    <a:cubicBezTo>
                      <a:pt x="232" y="3"/>
                      <a:pt x="233" y="3"/>
                      <a:pt x="233" y="2"/>
                    </a:cubicBezTo>
                    <a:cubicBezTo>
                      <a:pt x="233" y="2"/>
                      <a:pt x="232" y="1"/>
                      <a:pt x="230" y="0"/>
                    </a:cubicBezTo>
                    <a:cubicBezTo>
                      <a:pt x="228" y="0"/>
                      <a:pt x="227" y="1"/>
                      <a:pt x="226" y="3"/>
                    </a:cubicBezTo>
                    <a:cubicBezTo>
                      <a:pt x="226" y="4"/>
                      <a:pt x="225" y="5"/>
                      <a:pt x="225" y="5"/>
                    </a:cubicBezTo>
                    <a:cubicBezTo>
                      <a:pt x="224" y="6"/>
                      <a:pt x="221" y="6"/>
                      <a:pt x="219" y="5"/>
                    </a:cubicBezTo>
                    <a:cubicBezTo>
                      <a:pt x="218" y="5"/>
                      <a:pt x="218" y="4"/>
                      <a:pt x="217" y="4"/>
                    </a:cubicBezTo>
                    <a:cubicBezTo>
                      <a:pt x="217" y="5"/>
                      <a:pt x="216" y="5"/>
                      <a:pt x="216" y="6"/>
                    </a:cubicBezTo>
                    <a:cubicBezTo>
                      <a:pt x="215" y="6"/>
                      <a:pt x="215" y="7"/>
                      <a:pt x="215" y="7"/>
                    </a:cubicBezTo>
                    <a:cubicBezTo>
                      <a:pt x="216" y="8"/>
                      <a:pt x="216" y="10"/>
                      <a:pt x="215" y="11"/>
                    </a:cubicBezTo>
                    <a:cubicBezTo>
                      <a:pt x="215" y="12"/>
                      <a:pt x="214" y="12"/>
                      <a:pt x="214" y="12"/>
                    </a:cubicBezTo>
                    <a:cubicBezTo>
                      <a:pt x="213" y="12"/>
                      <a:pt x="212" y="12"/>
                      <a:pt x="211" y="10"/>
                    </a:cubicBezTo>
                    <a:cubicBezTo>
                      <a:pt x="210" y="8"/>
                      <a:pt x="206" y="10"/>
                      <a:pt x="205" y="13"/>
                    </a:cubicBezTo>
                    <a:cubicBezTo>
                      <a:pt x="204" y="14"/>
                      <a:pt x="203" y="15"/>
                      <a:pt x="202" y="16"/>
                    </a:cubicBezTo>
                    <a:cubicBezTo>
                      <a:pt x="203" y="17"/>
                      <a:pt x="204" y="18"/>
                      <a:pt x="204" y="20"/>
                    </a:cubicBezTo>
                    <a:cubicBezTo>
                      <a:pt x="203" y="22"/>
                      <a:pt x="202" y="24"/>
                      <a:pt x="200" y="24"/>
                    </a:cubicBezTo>
                    <a:cubicBezTo>
                      <a:pt x="200" y="24"/>
                      <a:pt x="200" y="24"/>
                      <a:pt x="200" y="24"/>
                    </a:cubicBezTo>
                    <a:cubicBezTo>
                      <a:pt x="198" y="24"/>
                      <a:pt x="197" y="21"/>
                      <a:pt x="197" y="19"/>
                    </a:cubicBezTo>
                    <a:cubicBezTo>
                      <a:pt x="197" y="18"/>
                      <a:pt x="196" y="17"/>
                      <a:pt x="196" y="17"/>
                    </a:cubicBezTo>
                    <a:cubicBezTo>
                      <a:pt x="195" y="17"/>
                      <a:pt x="194" y="17"/>
                      <a:pt x="194" y="16"/>
                    </a:cubicBezTo>
                    <a:cubicBezTo>
                      <a:pt x="194" y="15"/>
                      <a:pt x="194" y="14"/>
                      <a:pt x="194" y="13"/>
                    </a:cubicBezTo>
                    <a:cubicBezTo>
                      <a:pt x="195" y="11"/>
                      <a:pt x="197" y="10"/>
                      <a:pt x="198" y="10"/>
                    </a:cubicBezTo>
                    <a:cubicBezTo>
                      <a:pt x="201" y="10"/>
                      <a:pt x="203" y="7"/>
                      <a:pt x="203" y="6"/>
                    </a:cubicBezTo>
                    <a:cubicBezTo>
                      <a:pt x="203" y="5"/>
                      <a:pt x="203" y="5"/>
                      <a:pt x="202" y="5"/>
                    </a:cubicBezTo>
                    <a:cubicBezTo>
                      <a:pt x="202" y="5"/>
                      <a:pt x="201" y="6"/>
                      <a:pt x="201" y="7"/>
                    </a:cubicBezTo>
                    <a:cubicBezTo>
                      <a:pt x="201" y="10"/>
                      <a:pt x="197" y="10"/>
                      <a:pt x="195" y="10"/>
                    </a:cubicBezTo>
                    <a:cubicBezTo>
                      <a:pt x="194" y="10"/>
                      <a:pt x="193" y="9"/>
                      <a:pt x="192" y="9"/>
                    </a:cubicBezTo>
                    <a:cubicBezTo>
                      <a:pt x="191" y="9"/>
                      <a:pt x="191" y="9"/>
                      <a:pt x="191" y="9"/>
                    </a:cubicBezTo>
                    <a:cubicBezTo>
                      <a:pt x="191" y="9"/>
                      <a:pt x="191" y="9"/>
                      <a:pt x="191" y="9"/>
                    </a:cubicBezTo>
                    <a:cubicBezTo>
                      <a:pt x="190" y="9"/>
                      <a:pt x="189" y="10"/>
                      <a:pt x="189" y="10"/>
                    </a:cubicBezTo>
                    <a:cubicBezTo>
                      <a:pt x="189" y="12"/>
                      <a:pt x="190" y="14"/>
                      <a:pt x="192" y="15"/>
                    </a:cubicBezTo>
                    <a:cubicBezTo>
                      <a:pt x="194" y="16"/>
                      <a:pt x="195" y="17"/>
                      <a:pt x="195" y="18"/>
                    </a:cubicBezTo>
                    <a:cubicBezTo>
                      <a:pt x="194" y="19"/>
                      <a:pt x="193" y="20"/>
                      <a:pt x="191" y="20"/>
                    </a:cubicBezTo>
                    <a:cubicBezTo>
                      <a:pt x="190" y="20"/>
                      <a:pt x="189" y="20"/>
                      <a:pt x="188" y="19"/>
                    </a:cubicBezTo>
                    <a:cubicBezTo>
                      <a:pt x="186" y="18"/>
                      <a:pt x="183" y="18"/>
                      <a:pt x="181" y="19"/>
                    </a:cubicBezTo>
                    <a:cubicBezTo>
                      <a:pt x="182" y="20"/>
                      <a:pt x="183" y="20"/>
                      <a:pt x="184" y="21"/>
                    </a:cubicBezTo>
                    <a:cubicBezTo>
                      <a:pt x="186" y="22"/>
                      <a:pt x="187" y="23"/>
                      <a:pt x="187" y="24"/>
                    </a:cubicBezTo>
                    <a:cubicBezTo>
                      <a:pt x="188" y="24"/>
                      <a:pt x="187" y="25"/>
                      <a:pt x="187" y="25"/>
                    </a:cubicBezTo>
                    <a:cubicBezTo>
                      <a:pt x="187" y="25"/>
                      <a:pt x="187" y="25"/>
                      <a:pt x="186" y="25"/>
                    </a:cubicBezTo>
                    <a:cubicBezTo>
                      <a:pt x="186" y="25"/>
                      <a:pt x="185" y="25"/>
                      <a:pt x="184" y="25"/>
                    </a:cubicBezTo>
                    <a:cubicBezTo>
                      <a:pt x="183" y="24"/>
                      <a:pt x="182" y="24"/>
                      <a:pt x="182" y="24"/>
                    </a:cubicBezTo>
                    <a:cubicBezTo>
                      <a:pt x="182" y="24"/>
                      <a:pt x="181" y="25"/>
                      <a:pt x="180" y="25"/>
                    </a:cubicBezTo>
                    <a:cubicBezTo>
                      <a:pt x="178" y="25"/>
                      <a:pt x="174" y="23"/>
                      <a:pt x="174" y="20"/>
                    </a:cubicBezTo>
                    <a:cubicBezTo>
                      <a:pt x="174" y="20"/>
                      <a:pt x="174" y="20"/>
                      <a:pt x="174" y="20"/>
                    </a:cubicBezTo>
                    <a:cubicBezTo>
                      <a:pt x="173" y="20"/>
                      <a:pt x="172" y="20"/>
                      <a:pt x="171" y="21"/>
                    </a:cubicBezTo>
                    <a:cubicBezTo>
                      <a:pt x="171" y="21"/>
                      <a:pt x="171" y="21"/>
                      <a:pt x="172" y="21"/>
                    </a:cubicBezTo>
                    <a:cubicBezTo>
                      <a:pt x="176" y="22"/>
                      <a:pt x="175" y="25"/>
                      <a:pt x="175" y="27"/>
                    </a:cubicBezTo>
                    <a:cubicBezTo>
                      <a:pt x="175" y="28"/>
                      <a:pt x="175" y="28"/>
                      <a:pt x="175" y="29"/>
                    </a:cubicBezTo>
                    <a:cubicBezTo>
                      <a:pt x="175" y="31"/>
                      <a:pt x="174" y="32"/>
                      <a:pt x="173" y="32"/>
                    </a:cubicBezTo>
                    <a:cubicBezTo>
                      <a:pt x="172" y="32"/>
                      <a:pt x="171" y="31"/>
                      <a:pt x="170" y="30"/>
                    </a:cubicBezTo>
                    <a:cubicBezTo>
                      <a:pt x="169" y="29"/>
                      <a:pt x="169" y="28"/>
                      <a:pt x="169" y="27"/>
                    </a:cubicBezTo>
                    <a:cubicBezTo>
                      <a:pt x="169" y="26"/>
                      <a:pt x="169" y="26"/>
                      <a:pt x="169" y="26"/>
                    </a:cubicBezTo>
                    <a:cubicBezTo>
                      <a:pt x="169" y="26"/>
                      <a:pt x="169" y="26"/>
                      <a:pt x="169" y="26"/>
                    </a:cubicBezTo>
                    <a:cubicBezTo>
                      <a:pt x="168" y="26"/>
                      <a:pt x="166" y="26"/>
                      <a:pt x="164" y="27"/>
                    </a:cubicBezTo>
                    <a:cubicBezTo>
                      <a:pt x="163" y="28"/>
                      <a:pt x="162" y="28"/>
                      <a:pt x="162" y="27"/>
                    </a:cubicBezTo>
                    <a:cubicBezTo>
                      <a:pt x="161" y="27"/>
                      <a:pt x="162" y="26"/>
                      <a:pt x="162" y="24"/>
                    </a:cubicBezTo>
                    <a:cubicBezTo>
                      <a:pt x="162" y="23"/>
                      <a:pt x="163" y="21"/>
                      <a:pt x="162" y="20"/>
                    </a:cubicBezTo>
                    <a:cubicBezTo>
                      <a:pt x="162" y="20"/>
                      <a:pt x="162" y="20"/>
                      <a:pt x="161" y="20"/>
                    </a:cubicBezTo>
                    <a:cubicBezTo>
                      <a:pt x="161" y="20"/>
                      <a:pt x="160" y="20"/>
                      <a:pt x="159" y="20"/>
                    </a:cubicBezTo>
                    <a:cubicBezTo>
                      <a:pt x="158" y="21"/>
                      <a:pt x="157" y="21"/>
                      <a:pt x="155" y="22"/>
                    </a:cubicBezTo>
                    <a:cubicBezTo>
                      <a:pt x="155" y="22"/>
                      <a:pt x="155" y="22"/>
                      <a:pt x="155" y="22"/>
                    </a:cubicBezTo>
                    <a:cubicBezTo>
                      <a:pt x="154" y="22"/>
                      <a:pt x="153" y="22"/>
                      <a:pt x="152" y="22"/>
                    </a:cubicBezTo>
                    <a:cubicBezTo>
                      <a:pt x="152" y="22"/>
                      <a:pt x="152" y="23"/>
                      <a:pt x="153" y="23"/>
                    </a:cubicBezTo>
                    <a:cubicBezTo>
                      <a:pt x="154" y="25"/>
                      <a:pt x="155" y="27"/>
                      <a:pt x="154" y="28"/>
                    </a:cubicBezTo>
                    <a:cubicBezTo>
                      <a:pt x="154" y="29"/>
                      <a:pt x="153" y="30"/>
                      <a:pt x="151" y="30"/>
                    </a:cubicBezTo>
                    <a:cubicBezTo>
                      <a:pt x="150" y="30"/>
                      <a:pt x="149" y="30"/>
                      <a:pt x="149" y="30"/>
                    </a:cubicBezTo>
                    <a:cubicBezTo>
                      <a:pt x="148" y="30"/>
                      <a:pt x="148" y="30"/>
                      <a:pt x="148" y="31"/>
                    </a:cubicBezTo>
                    <a:cubicBezTo>
                      <a:pt x="149" y="33"/>
                      <a:pt x="148" y="33"/>
                      <a:pt x="148" y="34"/>
                    </a:cubicBezTo>
                    <a:cubicBezTo>
                      <a:pt x="147" y="34"/>
                      <a:pt x="146" y="35"/>
                      <a:pt x="145" y="35"/>
                    </a:cubicBezTo>
                    <a:cubicBezTo>
                      <a:pt x="144" y="35"/>
                      <a:pt x="143" y="34"/>
                      <a:pt x="142" y="32"/>
                    </a:cubicBezTo>
                    <a:cubicBezTo>
                      <a:pt x="142" y="32"/>
                      <a:pt x="142" y="32"/>
                      <a:pt x="141" y="32"/>
                    </a:cubicBezTo>
                    <a:cubicBezTo>
                      <a:pt x="139" y="32"/>
                      <a:pt x="137" y="32"/>
                      <a:pt x="137" y="34"/>
                    </a:cubicBezTo>
                    <a:cubicBezTo>
                      <a:pt x="136" y="35"/>
                      <a:pt x="135" y="36"/>
                      <a:pt x="134" y="37"/>
                    </a:cubicBezTo>
                    <a:cubicBezTo>
                      <a:pt x="132" y="38"/>
                      <a:pt x="131" y="39"/>
                      <a:pt x="131" y="41"/>
                    </a:cubicBezTo>
                    <a:cubicBezTo>
                      <a:pt x="131" y="41"/>
                      <a:pt x="131" y="41"/>
                      <a:pt x="131" y="41"/>
                    </a:cubicBezTo>
                    <a:cubicBezTo>
                      <a:pt x="131" y="41"/>
                      <a:pt x="132" y="40"/>
                      <a:pt x="132" y="40"/>
                    </a:cubicBezTo>
                    <a:cubicBezTo>
                      <a:pt x="134" y="39"/>
                      <a:pt x="136" y="39"/>
                      <a:pt x="137" y="39"/>
                    </a:cubicBezTo>
                    <a:cubicBezTo>
                      <a:pt x="140" y="40"/>
                      <a:pt x="139" y="42"/>
                      <a:pt x="139" y="43"/>
                    </a:cubicBezTo>
                    <a:cubicBezTo>
                      <a:pt x="139" y="43"/>
                      <a:pt x="139" y="43"/>
                      <a:pt x="139" y="43"/>
                    </a:cubicBezTo>
                    <a:cubicBezTo>
                      <a:pt x="141" y="45"/>
                      <a:pt x="141" y="47"/>
                      <a:pt x="140" y="48"/>
                    </a:cubicBezTo>
                    <a:cubicBezTo>
                      <a:pt x="140" y="49"/>
                      <a:pt x="138" y="49"/>
                      <a:pt x="137" y="48"/>
                    </a:cubicBezTo>
                    <a:cubicBezTo>
                      <a:pt x="136" y="47"/>
                      <a:pt x="135" y="46"/>
                      <a:pt x="134" y="46"/>
                    </a:cubicBezTo>
                    <a:cubicBezTo>
                      <a:pt x="134" y="46"/>
                      <a:pt x="133" y="46"/>
                      <a:pt x="133" y="48"/>
                    </a:cubicBezTo>
                    <a:cubicBezTo>
                      <a:pt x="132" y="50"/>
                      <a:pt x="132" y="50"/>
                      <a:pt x="131" y="50"/>
                    </a:cubicBezTo>
                    <a:cubicBezTo>
                      <a:pt x="130" y="50"/>
                      <a:pt x="129" y="49"/>
                      <a:pt x="127" y="47"/>
                    </a:cubicBezTo>
                    <a:cubicBezTo>
                      <a:pt x="127" y="46"/>
                      <a:pt x="126" y="46"/>
                      <a:pt x="126" y="45"/>
                    </a:cubicBezTo>
                    <a:cubicBezTo>
                      <a:pt x="126" y="45"/>
                      <a:pt x="125" y="46"/>
                      <a:pt x="124" y="47"/>
                    </a:cubicBezTo>
                    <a:cubicBezTo>
                      <a:pt x="123" y="48"/>
                      <a:pt x="123" y="49"/>
                      <a:pt x="121" y="49"/>
                    </a:cubicBezTo>
                    <a:cubicBezTo>
                      <a:pt x="121" y="49"/>
                      <a:pt x="120" y="49"/>
                      <a:pt x="120" y="49"/>
                    </a:cubicBezTo>
                    <a:cubicBezTo>
                      <a:pt x="118" y="47"/>
                      <a:pt x="120" y="45"/>
                      <a:pt x="121" y="43"/>
                    </a:cubicBezTo>
                    <a:cubicBezTo>
                      <a:pt x="122" y="42"/>
                      <a:pt x="123" y="40"/>
                      <a:pt x="122" y="39"/>
                    </a:cubicBezTo>
                    <a:cubicBezTo>
                      <a:pt x="122" y="39"/>
                      <a:pt x="122" y="39"/>
                      <a:pt x="122" y="39"/>
                    </a:cubicBezTo>
                    <a:cubicBezTo>
                      <a:pt x="122" y="39"/>
                      <a:pt x="121" y="40"/>
                      <a:pt x="121" y="41"/>
                    </a:cubicBezTo>
                    <a:cubicBezTo>
                      <a:pt x="120" y="42"/>
                      <a:pt x="119" y="43"/>
                      <a:pt x="117" y="45"/>
                    </a:cubicBezTo>
                    <a:cubicBezTo>
                      <a:pt x="115" y="47"/>
                      <a:pt x="113" y="48"/>
                      <a:pt x="111" y="48"/>
                    </a:cubicBezTo>
                    <a:cubicBezTo>
                      <a:pt x="111" y="48"/>
                      <a:pt x="111" y="49"/>
                      <a:pt x="110" y="49"/>
                    </a:cubicBezTo>
                    <a:cubicBezTo>
                      <a:pt x="111" y="49"/>
                      <a:pt x="111" y="50"/>
                      <a:pt x="111" y="50"/>
                    </a:cubicBezTo>
                    <a:cubicBezTo>
                      <a:pt x="111" y="51"/>
                      <a:pt x="110" y="52"/>
                      <a:pt x="108" y="53"/>
                    </a:cubicBezTo>
                    <a:cubicBezTo>
                      <a:pt x="107" y="54"/>
                      <a:pt x="106" y="54"/>
                      <a:pt x="106" y="56"/>
                    </a:cubicBezTo>
                    <a:cubicBezTo>
                      <a:pt x="105" y="56"/>
                      <a:pt x="105" y="56"/>
                      <a:pt x="105" y="57"/>
                    </a:cubicBezTo>
                    <a:cubicBezTo>
                      <a:pt x="109" y="55"/>
                      <a:pt x="113" y="53"/>
                      <a:pt x="114" y="54"/>
                    </a:cubicBezTo>
                    <a:cubicBezTo>
                      <a:pt x="115" y="55"/>
                      <a:pt x="116" y="55"/>
                      <a:pt x="117" y="55"/>
                    </a:cubicBezTo>
                    <a:cubicBezTo>
                      <a:pt x="118" y="55"/>
                      <a:pt x="119" y="55"/>
                      <a:pt x="120" y="54"/>
                    </a:cubicBezTo>
                    <a:cubicBezTo>
                      <a:pt x="121" y="52"/>
                      <a:pt x="123" y="51"/>
                      <a:pt x="124" y="51"/>
                    </a:cubicBezTo>
                    <a:cubicBezTo>
                      <a:pt x="125" y="51"/>
                      <a:pt x="127" y="52"/>
                      <a:pt x="128" y="53"/>
                    </a:cubicBezTo>
                    <a:cubicBezTo>
                      <a:pt x="129" y="53"/>
                      <a:pt x="129" y="54"/>
                      <a:pt x="129" y="54"/>
                    </a:cubicBezTo>
                    <a:cubicBezTo>
                      <a:pt x="129" y="55"/>
                      <a:pt x="128" y="56"/>
                      <a:pt x="128" y="57"/>
                    </a:cubicBezTo>
                    <a:cubicBezTo>
                      <a:pt x="127" y="58"/>
                      <a:pt x="127" y="58"/>
                      <a:pt x="127" y="59"/>
                    </a:cubicBezTo>
                    <a:cubicBezTo>
                      <a:pt x="129" y="60"/>
                      <a:pt x="128" y="61"/>
                      <a:pt x="128" y="62"/>
                    </a:cubicBezTo>
                    <a:cubicBezTo>
                      <a:pt x="128" y="63"/>
                      <a:pt x="126" y="64"/>
                      <a:pt x="125" y="64"/>
                    </a:cubicBezTo>
                    <a:cubicBezTo>
                      <a:pt x="124" y="64"/>
                      <a:pt x="124" y="64"/>
                      <a:pt x="123" y="63"/>
                    </a:cubicBezTo>
                    <a:cubicBezTo>
                      <a:pt x="123" y="63"/>
                      <a:pt x="122" y="62"/>
                      <a:pt x="122" y="62"/>
                    </a:cubicBezTo>
                    <a:cubicBezTo>
                      <a:pt x="122" y="60"/>
                      <a:pt x="120" y="59"/>
                      <a:pt x="120" y="60"/>
                    </a:cubicBezTo>
                    <a:cubicBezTo>
                      <a:pt x="119" y="61"/>
                      <a:pt x="117" y="65"/>
                      <a:pt x="114" y="65"/>
                    </a:cubicBezTo>
                    <a:cubicBezTo>
                      <a:pt x="112" y="65"/>
                      <a:pt x="110" y="68"/>
                      <a:pt x="110" y="72"/>
                    </a:cubicBezTo>
                    <a:cubicBezTo>
                      <a:pt x="110" y="75"/>
                      <a:pt x="108" y="75"/>
                      <a:pt x="107" y="75"/>
                    </a:cubicBezTo>
                    <a:cubicBezTo>
                      <a:pt x="107" y="75"/>
                      <a:pt x="107" y="75"/>
                      <a:pt x="106" y="75"/>
                    </a:cubicBezTo>
                    <a:cubicBezTo>
                      <a:pt x="106" y="75"/>
                      <a:pt x="106" y="75"/>
                      <a:pt x="106" y="76"/>
                    </a:cubicBezTo>
                    <a:cubicBezTo>
                      <a:pt x="105" y="80"/>
                      <a:pt x="98" y="88"/>
                      <a:pt x="95" y="91"/>
                    </a:cubicBezTo>
                    <a:cubicBezTo>
                      <a:pt x="93" y="93"/>
                      <a:pt x="93" y="94"/>
                      <a:pt x="94" y="95"/>
                    </a:cubicBezTo>
                    <a:cubicBezTo>
                      <a:pt x="94" y="96"/>
                      <a:pt x="94" y="97"/>
                      <a:pt x="94" y="99"/>
                    </a:cubicBezTo>
                    <a:cubicBezTo>
                      <a:pt x="93" y="101"/>
                      <a:pt x="90" y="101"/>
                      <a:pt x="89" y="101"/>
                    </a:cubicBezTo>
                    <a:cubicBezTo>
                      <a:pt x="89" y="101"/>
                      <a:pt x="88" y="101"/>
                      <a:pt x="87" y="100"/>
                    </a:cubicBezTo>
                    <a:cubicBezTo>
                      <a:pt x="87" y="100"/>
                      <a:pt x="86" y="100"/>
                      <a:pt x="86" y="100"/>
                    </a:cubicBezTo>
                    <a:cubicBezTo>
                      <a:pt x="85" y="100"/>
                      <a:pt x="85" y="100"/>
                      <a:pt x="84" y="101"/>
                    </a:cubicBezTo>
                    <a:cubicBezTo>
                      <a:pt x="84" y="101"/>
                      <a:pt x="84" y="103"/>
                      <a:pt x="84" y="104"/>
                    </a:cubicBezTo>
                    <a:cubicBezTo>
                      <a:pt x="85" y="106"/>
                      <a:pt x="85" y="109"/>
                      <a:pt x="83" y="111"/>
                    </a:cubicBezTo>
                    <a:cubicBezTo>
                      <a:pt x="82" y="112"/>
                      <a:pt x="82" y="113"/>
                      <a:pt x="83" y="115"/>
                    </a:cubicBezTo>
                    <a:cubicBezTo>
                      <a:pt x="83" y="116"/>
                      <a:pt x="83" y="117"/>
                      <a:pt x="83" y="118"/>
                    </a:cubicBezTo>
                    <a:cubicBezTo>
                      <a:pt x="83" y="119"/>
                      <a:pt x="83" y="120"/>
                      <a:pt x="81" y="120"/>
                    </a:cubicBezTo>
                    <a:cubicBezTo>
                      <a:pt x="81" y="120"/>
                      <a:pt x="80" y="119"/>
                      <a:pt x="79" y="119"/>
                    </a:cubicBezTo>
                    <a:cubicBezTo>
                      <a:pt x="78" y="119"/>
                      <a:pt x="76" y="119"/>
                      <a:pt x="76" y="119"/>
                    </a:cubicBezTo>
                    <a:cubicBezTo>
                      <a:pt x="76" y="121"/>
                      <a:pt x="73" y="122"/>
                      <a:pt x="70" y="122"/>
                    </a:cubicBezTo>
                    <a:cubicBezTo>
                      <a:pt x="70" y="122"/>
                      <a:pt x="69" y="122"/>
                      <a:pt x="68" y="122"/>
                    </a:cubicBezTo>
                    <a:cubicBezTo>
                      <a:pt x="69" y="123"/>
                      <a:pt x="70" y="124"/>
                      <a:pt x="75" y="127"/>
                    </a:cubicBezTo>
                    <a:cubicBezTo>
                      <a:pt x="76" y="129"/>
                      <a:pt x="76" y="130"/>
                      <a:pt x="76" y="130"/>
                    </a:cubicBezTo>
                    <a:cubicBezTo>
                      <a:pt x="75" y="131"/>
                      <a:pt x="74" y="132"/>
                      <a:pt x="72" y="132"/>
                    </a:cubicBezTo>
                    <a:cubicBezTo>
                      <a:pt x="71" y="132"/>
                      <a:pt x="70" y="131"/>
                      <a:pt x="69" y="130"/>
                    </a:cubicBezTo>
                    <a:cubicBezTo>
                      <a:pt x="69" y="130"/>
                      <a:pt x="67" y="131"/>
                      <a:pt x="66" y="132"/>
                    </a:cubicBezTo>
                    <a:cubicBezTo>
                      <a:pt x="64" y="133"/>
                      <a:pt x="63" y="134"/>
                      <a:pt x="61" y="135"/>
                    </a:cubicBezTo>
                    <a:cubicBezTo>
                      <a:pt x="59" y="136"/>
                      <a:pt x="58" y="137"/>
                      <a:pt x="57" y="139"/>
                    </a:cubicBezTo>
                    <a:cubicBezTo>
                      <a:pt x="57" y="140"/>
                      <a:pt x="56" y="142"/>
                      <a:pt x="53" y="142"/>
                    </a:cubicBezTo>
                    <a:cubicBezTo>
                      <a:pt x="52" y="142"/>
                      <a:pt x="52" y="143"/>
                      <a:pt x="51" y="146"/>
                    </a:cubicBezTo>
                    <a:cubicBezTo>
                      <a:pt x="50" y="147"/>
                      <a:pt x="50" y="149"/>
                      <a:pt x="49" y="150"/>
                    </a:cubicBezTo>
                    <a:cubicBezTo>
                      <a:pt x="48" y="151"/>
                      <a:pt x="48" y="151"/>
                      <a:pt x="47" y="151"/>
                    </a:cubicBezTo>
                    <a:cubicBezTo>
                      <a:pt x="46" y="151"/>
                      <a:pt x="45" y="149"/>
                      <a:pt x="45" y="148"/>
                    </a:cubicBezTo>
                    <a:cubicBezTo>
                      <a:pt x="44" y="147"/>
                      <a:pt x="43" y="146"/>
                      <a:pt x="42" y="146"/>
                    </a:cubicBezTo>
                    <a:cubicBezTo>
                      <a:pt x="41" y="146"/>
                      <a:pt x="41" y="146"/>
                      <a:pt x="41" y="146"/>
                    </a:cubicBezTo>
                    <a:cubicBezTo>
                      <a:pt x="41" y="146"/>
                      <a:pt x="40" y="146"/>
                      <a:pt x="40" y="146"/>
                    </a:cubicBezTo>
                    <a:cubicBezTo>
                      <a:pt x="39" y="147"/>
                      <a:pt x="40" y="148"/>
                      <a:pt x="41" y="150"/>
                    </a:cubicBezTo>
                    <a:cubicBezTo>
                      <a:pt x="42" y="151"/>
                      <a:pt x="42" y="152"/>
                      <a:pt x="42" y="153"/>
                    </a:cubicBezTo>
                    <a:cubicBezTo>
                      <a:pt x="41" y="154"/>
                      <a:pt x="40" y="154"/>
                      <a:pt x="39" y="154"/>
                    </a:cubicBezTo>
                    <a:cubicBezTo>
                      <a:pt x="38" y="154"/>
                      <a:pt x="36" y="154"/>
                      <a:pt x="35" y="155"/>
                    </a:cubicBezTo>
                    <a:cubicBezTo>
                      <a:pt x="34" y="157"/>
                      <a:pt x="31" y="158"/>
                      <a:pt x="28" y="158"/>
                    </a:cubicBezTo>
                    <a:cubicBezTo>
                      <a:pt x="27" y="158"/>
                      <a:pt x="25" y="158"/>
                      <a:pt x="24" y="159"/>
                    </a:cubicBezTo>
                    <a:cubicBezTo>
                      <a:pt x="24" y="160"/>
                      <a:pt x="26" y="160"/>
                      <a:pt x="26" y="160"/>
                    </a:cubicBezTo>
                    <a:cubicBezTo>
                      <a:pt x="28" y="161"/>
                      <a:pt x="30" y="162"/>
                      <a:pt x="30" y="163"/>
                    </a:cubicBezTo>
                    <a:cubicBezTo>
                      <a:pt x="31" y="163"/>
                      <a:pt x="30" y="164"/>
                      <a:pt x="30" y="164"/>
                    </a:cubicBezTo>
                    <a:cubicBezTo>
                      <a:pt x="30" y="165"/>
                      <a:pt x="29" y="165"/>
                      <a:pt x="27" y="165"/>
                    </a:cubicBezTo>
                    <a:cubicBezTo>
                      <a:pt x="25" y="165"/>
                      <a:pt x="22" y="165"/>
                      <a:pt x="20" y="164"/>
                    </a:cubicBezTo>
                    <a:cubicBezTo>
                      <a:pt x="19" y="164"/>
                      <a:pt x="18" y="164"/>
                      <a:pt x="17" y="166"/>
                    </a:cubicBezTo>
                    <a:cubicBezTo>
                      <a:pt x="17" y="167"/>
                      <a:pt x="16" y="169"/>
                      <a:pt x="14" y="168"/>
                    </a:cubicBezTo>
                    <a:cubicBezTo>
                      <a:pt x="12" y="168"/>
                      <a:pt x="10" y="169"/>
                      <a:pt x="9" y="170"/>
                    </a:cubicBezTo>
                    <a:cubicBezTo>
                      <a:pt x="9" y="171"/>
                      <a:pt x="9" y="171"/>
                      <a:pt x="9" y="172"/>
                    </a:cubicBezTo>
                    <a:cubicBezTo>
                      <a:pt x="10" y="173"/>
                      <a:pt x="10" y="174"/>
                      <a:pt x="10" y="174"/>
                    </a:cubicBezTo>
                    <a:cubicBezTo>
                      <a:pt x="10" y="175"/>
                      <a:pt x="9" y="176"/>
                      <a:pt x="8" y="176"/>
                    </a:cubicBezTo>
                    <a:cubicBezTo>
                      <a:pt x="6" y="176"/>
                      <a:pt x="5" y="175"/>
                      <a:pt x="4" y="175"/>
                    </a:cubicBezTo>
                    <a:cubicBezTo>
                      <a:pt x="4" y="174"/>
                      <a:pt x="3" y="174"/>
                      <a:pt x="3" y="17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32" name="Freeform 232">
                <a:extLst>
                  <a:ext uri="{FF2B5EF4-FFF2-40B4-BE49-F238E27FC236}">
                    <a16:creationId xmlns:a16="http://schemas.microsoft.com/office/drawing/2014/main" id="{B22617E4-C5D8-42D8-BB0D-D0DCE69A2263}"/>
                  </a:ext>
                </a:extLst>
              </p:cNvPr>
              <p:cNvSpPr>
                <a:spLocks/>
              </p:cNvSpPr>
              <p:nvPr/>
            </p:nvSpPr>
            <p:spPr bwMode="auto">
              <a:xfrm>
                <a:off x="5549900" y="4286054"/>
                <a:ext cx="160234" cy="118304"/>
              </a:xfrm>
              <a:custGeom>
                <a:avLst/>
                <a:gdLst>
                  <a:gd name="T0" fmla="*/ 9 w 64"/>
                  <a:gd name="T1" fmla="*/ 45 h 48"/>
                  <a:gd name="T2" fmla="*/ 10 w 64"/>
                  <a:gd name="T3" fmla="*/ 45 h 48"/>
                  <a:gd name="T4" fmla="*/ 11 w 64"/>
                  <a:gd name="T5" fmla="*/ 45 h 48"/>
                  <a:gd name="T6" fmla="*/ 12 w 64"/>
                  <a:gd name="T7" fmla="*/ 45 h 48"/>
                  <a:gd name="T8" fmla="*/ 13 w 64"/>
                  <a:gd name="T9" fmla="*/ 47 h 48"/>
                  <a:gd name="T10" fmla="*/ 14 w 64"/>
                  <a:gd name="T11" fmla="*/ 47 h 48"/>
                  <a:gd name="T12" fmla="*/ 20 w 64"/>
                  <a:gd name="T13" fmla="*/ 44 h 48"/>
                  <a:gd name="T14" fmla="*/ 37 w 64"/>
                  <a:gd name="T15" fmla="*/ 43 h 48"/>
                  <a:gd name="T16" fmla="*/ 38 w 64"/>
                  <a:gd name="T17" fmla="*/ 43 h 48"/>
                  <a:gd name="T18" fmla="*/ 39 w 64"/>
                  <a:gd name="T19" fmla="*/ 43 h 48"/>
                  <a:gd name="T20" fmla="*/ 56 w 64"/>
                  <a:gd name="T21" fmla="*/ 48 h 48"/>
                  <a:gd name="T22" fmla="*/ 64 w 64"/>
                  <a:gd name="T23" fmla="*/ 47 h 48"/>
                  <a:gd name="T24" fmla="*/ 64 w 64"/>
                  <a:gd name="T25" fmla="*/ 45 h 48"/>
                  <a:gd name="T26" fmla="*/ 64 w 64"/>
                  <a:gd name="T27" fmla="*/ 43 h 48"/>
                  <a:gd name="T28" fmla="*/ 64 w 64"/>
                  <a:gd name="T29" fmla="*/ 41 h 48"/>
                  <a:gd name="T30" fmla="*/ 58 w 64"/>
                  <a:gd name="T31" fmla="*/ 34 h 48"/>
                  <a:gd name="T32" fmla="*/ 54 w 64"/>
                  <a:gd name="T33" fmla="*/ 23 h 48"/>
                  <a:gd name="T34" fmla="*/ 54 w 64"/>
                  <a:gd name="T35" fmla="*/ 23 h 48"/>
                  <a:gd name="T36" fmla="*/ 53 w 64"/>
                  <a:gd name="T37" fmla="*/ 21 h 48"/>
                  <a:gd name="T38" fmla="*/ 53 w 64"/>
                  <a:gd name="T39" fmla="*/ 20 h 48"/>
                  <a:gd name="T40" fmla="*/ 52 w 64"/>
                  <a:gd name="T41" fmla="*/ 18 h 48"/>
                  <a:gd name="T42" fmla="*/ 50 w 64"/>
                  <a:gd name="T43" fmla="*/ 17 h 48"/>
                  <a:gd name="T44" fmla="*/ 49 w 64"/>
                  <a:gd name="T45" fmla="*/ 16 h 48"/>
                  <a:gd name="T46" fmla="*/ 36 w 64"/>
                  <a:gd name="T47" fmla="*/ 6 h 48"/>
                  <a:gd name="T48" fmla="*/ 30 w 64"/>
                  <a:gd name="T49" fmla="*/ 0 h 48"/>
                  <a:gd name="T50" fmla="*/ 22 w 64"/>
                  <a:gd name="T51" fmla="*/ 1 h 48"/>
                  <a:gd name="T52" fmla="*/ 16 w 64"/>
                  <a:gd name="T53" fmla="*/ 1 h 48"/>
                  <a:gd name="T54" fmla="*/ 11 w 64"/>
                  <a:gd name="T55" fmla="*/ 1 h 48"/>
                  <a:gd name="T56" fmla="*/ 9 w 64"/>
                  <a:gd name="T57" fmla="*/ 3 h 48"/>
                  <a:gd name="T58" fmla="*/ 8 w 64"/>
                  <a:gd name="T59" fmla="*/ 4 h 48"/>
                  <a:gd name="T60" fmla="*/ 8 w 64"/>
                  <a:gd name="T61" fmla="*/ 5 h 48"/>
                  <a:gd name="T62" fmla="*/ 7 w 64"/>
                  <a:gd name="T63" fmla="*/ 6 h 48"/>
                  <a:gd name="T64" fmla="*/ 6 w 64"/>
                  <a:gd name="T65" fmla="*/ 7 h 48"/>
                  <a:gd name="T66" fmla="*/ 7 w 64"/>
                  <a:gd name="T67" fmla="*/ 30 h 48"/>
                  <a:gd name="T68" fmla="*/ 8 w 64"/>
                  <a:gd name="T69" fmla="*/ 32 h 48"/>
                  <a:gd name="T70" fmla="*/ 10 w 64"/>
                  <a:gd name="T71" fmla="*/ 32 h 48"/>
                  <a:gd name="T72" fmla="*/ 12 w 64"/>
                  <a:gd name="T73" fmla="*/ 32 h 48"/>
                  <a:gd name="T74" fmla="*/ 13 w 64"/>
                  <a:gd name="T75" fmla="*/ 32 h 48"/>
                  <a:gd name="T76" fmla="*/ 15 w 64"/>
                  <a:gd name="T77" fmla="*/ 32 h 48"/>
                  <a:gd name="T78" fmla="*/ 16 w 64"/>
                  <a:gd name="T79" fmla="*/ 31 h 48"/>
                  <a:gd name="T80" fmla="*/ 18 w 64"/>
                  <a:gd name="T81" fmla="*/ 31 h 48"/>
                  <a:gd name="T82" fmla="*/ 21 w 64"/>
                  <a:gd name="T83" fmla="*/ 30 h 48"/>
                  <a:gd name="T84" fmla="*/ 24 w 64"/>
                  <a:gd name="T85" fmla="*/ 29 h 48"/>
                  <a:gd name="T86" fmla="*/ 31 w 64"/>
                  <a:gd name="T87" fmla="*/ 34 h 48"/>
                  <a:gd name="T88" fmla="*/ 39 w 64"/>
                  <a:gd name="T89" fmla="*/ 35 h 48"/>
                  <a:gd name="T90" fmla="*/ 39 w 64"/>
                  <a:gd name="T91" fmla="*/ 37 h 48"/>
                  <a:gd name="T92" fmla="*/ 27 w 64"/>
                  <a:gd name="T93" fmla="*/ 37 h 48"/>
                  <a:gd name="T94" fmla="*/ 9 w 64"/>
                  <a:gd name="T95" fmla="*/ 40 h 48"/>
                  <a:gd name="T96" fmla="*/ 8 w 64"/>
                  <a:gd name="T97" fmla="*/ 40 h 48"/>
                  <a:gd name="T98" fmla="*/ 8 w 64"/>
                  <a:gd name="T99" fmla="*/ 40 h 48"/>
                  <a:gd name="T100" fmla="*/ 7 w 64"/>
                  <a:gd name="T101" fmla="*/ 41 h 48"/>
                  <a:gd name="T102" fmla="*/ 7 w 64"/>
                  <a:gd name="T103"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4" h="48">
                    <a:moveTo>
                      <a:pt x="8" y="45"/>
                    </a:moveTo>
                    <a:cubicBezTo>
                      <a:pt x="8" y="45"/>
                      <a:pt x="9" y="45"/>
                      <a:pt x="9" y="45"/>
                    </a:cubicBezTo>
                    <a:cubicBezTo>
                      <a:pt x="9" y="45"/>
                      <a:pt x="9" y="45"/>
                      <a:pt x="9" y="45"/>
                    </a:cubicBezTo>
                    <a:cubicBezTo>
                      <a:pt x="9" y="45"/>
                      <a:pt x="10" y="45"/>
                      <a:pt x="10" y="45"/>
                    </a:cubicBezTo>
                    <a:cubicBezTo>
                      <a:pt x="10" y="45"/>
                      <a:pt x="10" y="45"/>
                      <a:pt x="10" y="45"/>
                    </a:cubicBezTo>
                    <a:cubicBezTo>
                      <a:pt x="11" y="45"/>
                      <a:pt x="11" y="45"/>
                      <a:pt x="11" y="45"/>
                    </a:cubicBezTo>
                    <a:cubicBezTo>
                      <a:pt x="11" y="45"/>
                      <a:pt x="11" y="45"/>
                      <a:pt x="11" y="45"/>
                    </a:cubicBezTo>
                    <a:cubicBezTo>
                      <a:pt x="11" y="45"/>
                      <a:pt x="12" y="45"/>
                      <a:pt x="12" y="45"/>
                    </a:cubicBezTo>
                    <a:cubicBezTo>
                      <a:pt x="12" y="45"/>
                      <a:pt x="12" y="45"/>
                      <a:pt x="12" y="45"/>
                    </a:cubicBezTo>
                    <a:cubicBezTo>
                      <a:pt x="13" y="46"/>
                      <a:pt x="13" y="46"/>
                      <a:pt x="13" y="47"/>
                    </a:cubicBezTo>
                    <a:cubicBezTo>
                      <a:pt x="14" y="47"/>
                      <a:pt x="14" y="47"/>
                      <a:pt x="14" y="47"/>
                    </a:cubicBezTo>
                    <a:cubicBezTo>
                      <a:pt x="14" y="47"/>
                      <a:pt x="14" y="47"/>
                      <a:pt x="14" y="47"/>
                    </a:cubicBezTo>
                    <a:cubicBezTo>
                      <a:pt x="15" y="47"/>
                      <a:pt x="18" y="45"/>
                      <a:pt x="19" y="45"/>
                    </a:cubicBezTo>
                    <a:cubicBezTo>
                      <a:pt x="20" y="44"/>
                      <a:pt x="20" y="44"/>
                      <a:pt x="20" y="44"/>
                    </a:cubicBezTo>
                    <a:cubicBezTo>
                      <a:pt x="20" y="44"/>
                      <a:pt x="34" y="43"/>
                      <a:pt x="36" y="43"/>
                    </a:cubicBezTo>
                    <a:cubicBezTo>
                      <a:pt x="37" y="43"/>
                      <a:pt x="37" y="43"/>
                      <a:pt x="37" y="43"/>
                    </a:cubicBezTo>
                    <a:cubicBezTo>
                      <a:pt x="37" y="43"/>
                      <a:pt x="38" y="43"/>
                      <a:pt x="38" y="43"/>
                    </a:cubicBezTo>
                    <a:cubicBezTo>
                      <a:pt x="38" y="43"/>
                      <a:pt x="38" y="43"/>
                      <a:pt x="38" y="43"/>
                    </a:cubicBezTo>
                    <a:cubicBezTo>
                      <a:pt x="38" y="43"/>
                      <a:pt x="38" y="43"/>
                      <a:pt x="38" y="43"/>
                    </a:cubicBezTo>
                    <a:cubicBezTo>
                      <a:pt x="39" y="43"/>
                      <a:pt x="39" y="43"/>
                      <a:pt x="39" y="43"/>
                    </a:cubicBezTo>
                    <a:cubicBezTo>
                      <a:pt x="42" y="43"/>
                      <a:pt x="48" y="45"/>
                      <a:pt x="48" y="47"/>
                    </a:cubicBezTo>
                    <a:cubicBezTo>
                      <a:pt x="49" y="47"/>
                      <a:pt x="52" y="48"/>
                      <a:pt x="56" y="48"/>
                    </a:cubicBezTo>
                    <a:cubicBezTo>
                      <a:pt x="59" y="48"/>
                      <a:pt x="62" y="48"/>
                      <a:pt x="63" y="47"/>
                    </a:cubicBezTo>
                    <a:cubicBezTo>
                      <a:pt x="64" y="47"/>
                      <a:pt x="64" y="47"/>
                      <a:pt x="64" y="47"/>
                    </a:cubicBezTo>
                    <a:cubicBezTo>
                      <a:pt x="64" y="46"/>
                      <a:pt x="64" y="46"/>
                      <a:pt x="64" y="45"/>
                    </a:cubicBezTo>
                    <a:cubicBezTo>
                      <a:pt x="64" y="45"/>
                      <a:pt x="64" y="45"/>
                      <a:pt x="64" y="45"/>
                    </a:cubicBezTo>
                    <a:cubicBezTo>
                      <a:pt x="64" y="44"/>
                      <a:pt x="64" y="44"/>
                      <a:pt x="64" y="43"/>
                    </a:cubicBezTo>
                    <a:cubicBezTo>
                      <a:pt x="64" y="43"/>
                      <a:pt x="64" y="43"/>
                      <a:pt x="64" y="43"/>
                    </a:cubicBezTo>
                    <a:cubicBezTo>
                      <a:pt x="64" y="42"/>
                      <a:pt x="64" y="42"/>
                      <a:pt x="64" y="42"/>
                    </a:cubicBezTo>
                    <a:cubicBezTo>
                      <a:pt x="64" y="42"/>
                      <a:pt x="64" y="42"/>
                      <a:pt x="64" y="41"/>
                    </a:cubicBezTo>
                    <a:cubicBezTo>
                      <a:pt x="64" y="41"/>
                      <a:pt x="64" y="41"/>
                      <a:pt x="64" y="41"/>
                    </a:cubicBezTo>
                    <a:cubicBezTo>
                      <a:pt x="64" y="39"/>
                      <a:pt x="60" y="35"/>
                      <a:pt x="58" y="34"/>
                    </a:cubicBezTo>
                    <a:cubicBezTo>
                      <a:pt x="56" y="32"/>
                      <a:pt x="56" y="28"/>
                      <a:pt x="56" y="26"/>
                    </a:cubicBezTo>
                    <a:cubicBezTo>
                      <a:pt x="54" y="23"/>
                      <a:pt x="54" y="23"/>
                      <a:pt x="54" y="23"/>
                    </a:cubicBezTo>
                    <a:cubicBezTo>
                      <a:pt x="54" y="23"/>
                      <a:pt x="54" y="23"/>
                      <a:pt x="54" y="23"/>
                    </a:cubicBezTo>
                    <a:cubicBezTo>
                      <a:pt x="54" y="23"/>
                      <a:pt x="54" y="23"/>
                      <a:pt x="54" y="23"/>
                    </a:cubicBezTo>
                    <a:cubicBezTo>
                      <a:pt x="54" y="23"/>
                      <a:pt x="54" y="23"/>
                      <a:pt x="54" y="23"/>
                    </a:cubicBezTo>
                    <a:cubicBezTo>
                      <a:pt x="54" y="23"/>
                      <a:pt x="54" y="22"/>
                      <a:pt x="53" y="21"/>
                    </a:cubicBezTo>
                    <a:cubicBezTo>
                      <a:pt x="53" y="21"/>
                      <a:pt x="53" y="21"/>
                      <a:pt x="53" y="21"/>
                    </a:cubicBezTo>
                    <a:cubicBezTo>
                      <a:pt x="53" y="21"/>
                      <a:pt x="53" y="20"/>
                      <a:pt x="53" y="20"/>
                    </a:cubicBezTo>
                    <a:cubicBezTo>
                      <a:pt x="53" y="20"/>
                      <a:pt x="52" y="20"/>
                      <a:pt x="52" y="19"/>
                    </a:cubicBezTo>
                    <a:cubicBezTo>
                      <a:pt x="52" y="19"/>
                      <a:pt x="52" y="19"/>
                      <a:pt x="52" y="18"/>
                    </a:cubicBezTo>
                    <a:cubicBezTo>
                      <a:pt x="52" y="18"/>
                      <a:pt x="51" y="18"/>
                      <a:pt x="51" y="18"/>
                    </a:cubicBezTo>
                    <a:cubicBezTo>
                      <a:pt x="51" y="18"/>
                      <a:pt x="51" y="18"/>
                      <a:pt x="50" y="17"/>
                    </a:cubicBezTo>
                    <a:cubicBezTo>
                      <a:pt x="50" y="17"/>
                      <a:pt x="50" y="17"/>
                      <a:pt x="50" y="17"/>
                    </a:cubicBezTo>
                    <a:cubicBezTo>
                      <a:pt x="50" y="17"/>
                      <a:pt x="49" y="16"/>
                      <a:pt x="49" y="16"/>
                    </a:cubicBezTo>
                    <a:cubicBezTo>
                      <a:pt x="44" y="15"/>
                      <a:pt x="41" y="8"/>
                      <a:pt x="40" y="6"/>
                    </a:cubicBezTo>
                    <a:cubicBezTo>
                      <a:pt x="36" y="6"/>
                      <a:pt x="36" y="6"/>
                      <a:pt x="36" y="6"/>
                    </a:cubicBezTo>
                    <a:cubicBezTo>
                      <a:pt x="36" y="6"/>
                      <a:pt x="36" y="6"/>
                      <a:pt x="36" y="6"/>
                    </a:cubicBezTo>
                    <a:cubicBezTo>
                      <a:pt x="36" y="5"/>
                      <a:pt x="33" y="2"/>
                      <a:pt x="30" y="0"/>
                    </a:cubicBezTo>
                    <a:cubicBezTo>
                      <a:pt x="30" y="0"/>
                      <a:pt x="29" y="0"/>
                      <a:pt x="28" y="0"/>
                    </a:cubicBezTo>
                    <a:cubicBezTo>
                      <a:pt x="25" y="0"/>
                      <a:pt x="22" y="1"/>
                      <a:pt x="22" y="1"/>
                    </a:cubicBezTo>
                    <a:cubicBezTo>
                      <a:pt x="22" y="1"/>
                      <a:pt x="22" y="1"/>
                      <a:pt x="22" y="1"/>
                    </a:cubicBezTo>
                    <a:cubicBezTo>
                      <a:pt x="22" y="1"/>
                      <a:pt x="19" y="1"/>
                      <a:pt x="16" y="1"/>
                    </a:cubicBezTo>
                    <a:cubicBezTo>
                      <a:pt x="14" y="1"/>
                      <a:pt x="13" y="1"/>
                      <a:pt x="11" y="1"/>
                    </a:cubicBezTo>
                    <a:cubicBezTo>
                      <a:pt x="11" y="1"/>
                      <a:pt x="11" y="1"/>
                      <a:pt x="11" y="1"/>
                    </a:cubicBezTo>
                    <a:cubicBezTo>
                      <a:pt x="10" y="1"/>
                      <a:pt x="10" y="2"/>
                      <a:pt x="9" y="2"/>
                    </a:cubicBezTo>
                    <a:cubicBezTo>
                      <a:pt x="9" y="3"/>
                      <a:pt x="9" y="3"/>
                      <a:pt x="9" y="3"/>
                    </a:cubicBezTo>
                    <a:cubicBezTo>
                      <a:pt x="9" y="4"/>
                      <a:pt x="8" y="4"/>
                      <a:pt x="8" y="4"/>
                    </a:cubicBezTo>
                    <a:cubicBezTo>
                      <a:pt x="8" y="4"/>
                      <a:pt x="8" y="4"/>
                      <a:pt x="8" y="4"/>
                    </a:cubicBezTo>
                    <a:cubicBezTo>
                      <a:pt x="8" y="4"/>
                      <a:pt x="8" y="4"/>
                      <a:pt x="8" y="5"/>
                    </a:cubicBezTo>
                    <a:cubicBezTo>
                      <a:pt x="8" y="5"/>
                      <a:pt x="8" y="5"/>
                      <a:pt x="8" y="5"/>
                    </a:cubicBezTo>
                    <a:cubicBezTo>
                      <a:pt x="8" y="5"/>
                      <a:pt x="7" y="5"/>
                      <a:pt x="7" y="6"/>
                    </a:cubicBezTo>
                    <a:cubicBezTo>
                      <a:pt x="7" y="6"/>
                      <a:pt x="7" y="6"/>
                      <a:pt x="7" y="6"/>
                    </a:cubicBezTo>
                    <a:cubicBezTo>
                      <a:pt x="7" y="6"/>
                      <a:pt x="6" y="6"/>
                      <a:pt x="6" y="6"/>
                    </a:cubicBezTo>
                    <a:cubicBezTo>
                      <a:pt x="6" y="6"/>
                      <a:pt x="6" y="7"/>
                      <a:pt x="6" y="7"/>
                    </a:cubicBezTo>
                    <a:cubicBezTo>
                      <a:pt x="5" y="10"/>
                      <a:pt x="5" y="13"/>
                      <a:pt x="3" y="15"/>
                    </a:cubicBezTo>
                    <a:cubicBezTo>
                      <a:pt x="0" y="20"/>
                      <a:pt x="5" y="28"/>
                      <a:pt x="7" y="30"/>
                    </a:cubicBezTo>
                    <a:cubicBezTo>
                      <a:pt x="7" y="31"/>
                      <a:pt x="8" y="31"/>
                      <a:pt x="8" y="32"/>
                    </a:cubicBezTo>
                    <a:cubicBezTo>
                      <a:pt x="8" y="32"/>
                      <a:pt x="8" y="32"/>
                      <a:pt x="8" y="32"/>
                    </a:cubicBezTo>
                    <a:cubicBezTo>
                      <a:pt x="9" y="32"/>
                      <a:pt x="9" y="32"/>
                      <a:pt x="10" y="32"/>
                    </a:cubicBezTo>
                    <a:cubicBezTo>
                      <a:pt x="10" y="32"/>
                      <a:pt x="10" y="32"/>
                      <a:pt x="10" y="32"/>
                    </a:cubicBezTo>
                    <a:cubicBezTo>
                      <a:pt x="10" y="32"/>
                      <a:pt x="11" y="32"/>
                      <a:pt x="11" y="32"/>
                    </a:cubicBezTo>
                    <a:cubicBezTo>
                      <a:pt x="11" y="32"/>
                      <a:pt x="12" y="32"/>
                      <a:pt x="12" y="32"/>
                    </a:cubicBezTo>
                    <a:cubicBezTo>
                      <a:pt x="12" y="32"/>
                      <a:pt x="13" y="32"/>
                      <a:pt x="13" y="32"/>
                    </a:cubicBezTo>
                    <a:cubicBezTo>
                      <a:pt x="13" y="32"/>
                      <a:pt x="13" y="32"/>
                      <a:pt x="13" y="32"/>
                    </a:cubicBezTo>
                    <a:cubicBezTo>
                      <a:pt x="14" y="32"/>
                      <a:pt x="14" y="32"/>
                      <a:pt x="15" y="32"/>
                    </a:cubicBezTo>
                    <a:cubicBezTo>
                      <a:pt x="15" y="32"/>
                      <a:pt x="15" y="32"/>
                      <a:pt x="15" y="32"/>
                    </a:cubicBezTo>
                    <a:cubicBezTo>
                      <a:pt x="15" y="32"/>
                      <a:pt x="16" y="32"/>
                      <a:pt x="16" y="32"/>
                    </a:cubicBezTo>
                    <a:cubicBezTo>
                      <a:pt x="16" y="32"/>
                      <a:pt x="16" y="32"/>
                      <a:pt x="16" y="31"/>
                    </a:cubicBezTo>
                    <a:cubicBezTo>
                      <a:pt x="17" y="31"/>
                      <a:pt x="17" y="31"/>
                      <a:pt x="17" y="31"/>
                    </a:cubicBezTo>
                    <a:cubicBezTo>
                      <a:pt x="18" y="31"/>
                      <a:pt x="18" y="31"/>
                      <a:pt x="18" y="31"/>
                    </a:cubicBezTo>
                    <a:cubicBezTo>
                      <a:pt x="18" y="31"/>
                      <a:pt x="19" y="31"/>
                      <a:pt x="19" y="31"/>
                    </a:cubicBezTo>
                    <a:cubicBezTo>
                      <a:pt x="20" y="30"/>
                      <a:pt x="20" y="30"/>
                      <a:pt x="21" y="30"/>
                    </a:cubicBezTo>
                    <a:cubicBezTo>
                      <a:pt x="22" y="29"/>
                      <a:pt x="22" y="29"/>
                      <a:pt x="23" y="29"/>
                    </a:cubicBezTo>
                    <a:cubicBezTo>
                      <a:pt x="24" y="29"/>
                      <a:pt x="24" y="29"/>
                      <a:pt x="24" y="29"/>
                    </a:cubicBezTo>
                    <a:cubicBezTo>
                      <a:pt x="26" y="30"/>
                      <a:pt x="27" y="31"/>
                      <a:pt x="27" y="32"/>
                    </a:cubicBezTo>
                    <a:cubicBezTo>
                      <a:pt x="28" y="33"/>
                      <a:pt x="29" y="33"/>
                      <a:pt x="31" y="34"/>
                    </a:cubicBezTo>
                    <a:cubicBezTo>
                      <a:pt x="31" y="34"/>
                      <a:pt x="31" y="34"/>
                      <a:pt x="32" y="34"/>
                    </a:cubicBezTo>
                    <a:cubicBezTo>
                      <a:pt x="35" y="34"/>
                      <a:pt x="38" y="35"/>
                      <a:pt x="39" y="35"/>
                    </a:cubicBezTo>
                    <a:cubicBezTo>
                      <a:pt x="40" y="36"/>
                      <a:pt x="40" y="36"/>
                      <a:pt x="40" y="36"/>
                    </a:cubicBezTo>
                    <a:cubicBezTo>
                      <a:pt x="39" y="37"/>
                      <a:pt x="39" y="37"/>
                      <a:pt x="39" y="37"/>
                    </a:cubicBezTo>
                    <a:cubicBezTo>
                      <a:pt x="38" y="37"/>
                      <a:pt x="35" y="39"/>
                      <a:pt x="31" y="39"/>
                    </a:cubicBezTo>
                    <a:cubicBezTo>
                      <a:pt x="29" y="39"/>
                      <a:pt x="28" y="38"/>
                      <a:pt x="27" y="37"/>
                    </a:cubicBezTo>
                    <a:cubicBezTo>
                      <a:pt x="25" y="36"/>
                      <a:pt x="23" y="35"/>
                      <a:pt x="22" y="36"/>
                    </a:cubicBezTo>
                    <a:cubicBezTo>
                      <a:pt x="20" y="39"/>
                      <a:pt x="12" y="40"/>
                      <a:pt x="9" y="40"/>
                    </a:cubicBezTo>
                    <a:cubicBezTo>
                      <a:pt x="9" y="40"/>
                      <a:pt x="9" y="40"/>
                      <a:pt x="9" y="40"/>
                    </a:cubicBezTo>
                    <a:cubicBezTo>
                      <a:pt x="8" y="40"/>
                      <a:pt x="8" y="40"/>
                      <a:pt x="8" y="40"/>
                    </a:cubicBezTo>
                    <a:cubicBezTo>
                      <a:pt x="8" y="40"/>
                      <a:pt x="8" y="40"/>
                      <a:pt x="8" y="40"/>
                    </a:cubicBezTo>
                    <a:cubicBezTo>
                      <a:pt x="8" y="40"/>
                      <a:pt x="8" y="40"/>
                      <a:pt x="8" y="40"/>
                    </a:cubicBezTo>
                    <a:cubicBezTo>
                      <a:pt x="8" y="40"/>
                      <a:pt x="7" y="40"/>
                      <a:pt x="7" y="40"/>
                    </a:cubicBezTo>
                    <a:cubicBezTo>
                      <a:pt x="7" y="40"/>
                      <a:pt x="7" y="40"/>
                      <a:pt x="7" y="41"/>
                    </a:cubicBezTo>
                    <a:cubicBezTo>
                      <a:pt x="7" y="41"/>
                      <a:pt x="6" y="41"/>
                      <a:pt x="6" y="41"/>
                    </a:cubicBezTo>
                    <a:cubicBezTo>
                      <a:pt x="6" y="42"/>
                      <a:pt x="7" y="43"/>
                      <a:pt x="7" y="44"/>
                    </a:cubicBezTo>
                    <a:cubicBezTo>
                      <a:pt x="8" y="45"/>
                      <a:pt x="8" y="45"/>
                      <a:pt x="8" y="45"/>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33" name="Freeform 233">
                <a:extLst>
                  <a:ext uri="{FF2B5EF4-FFF2-40B4-BE49-F238E27FC236}">
                    <a16:creationId xmlns:a16="http://schemas.microsoft.com/office/drawing/2014/main" id="{14ACC344-5D50-4639-BDAF-ECDA8FFF08D0}"/>
                  </a:ext>
                </a:extLst>
              </p:cNvPr>
              <p:cNvSpPr>
                <a:spLocks/>
              </p:cNvSpPr>
              <p:nvPr/>
            </p:nvSpPr>
            <p:spPr bwMode="auto">
              <a:xfrm>
                <a:off x="6407229" y="2459831"/>
                <a:ext cx="9734" cy="7488"/>
              </a:xfrm>
              <a:custGeom>
                <a:avLst/>
                <a:gdLst>
                  <a:gd name="T0" fmla="*/ 0 w 4"/>
                  <a:gd name="T1" fmla="*/ 3 h 3"/>
                  <a:gd name="T2" fmla="*/ 4 w 4"/>
                  <a:gd name="T3" fmla="*/ 1 h 3"/>
                  <a:gd name="T4" fmla="*/ 4 w 4"/>
                  <a:gd name="T5" fmla="*/ 0 h 3"/>
                  <a:gd name="T6" fmla="*/ 1 w 4"/>
                  <a:gd name="T7" fmla="*/ 2 h 3"/>
                  <a:gd name="T8" fmla="*/ 0 w 4"/>
                  <a:gd name="T9" fmla="*/ 3 h 3"/>
                </a:gdLst>
                <a:ahLst/>
                <a:cxnLst>
                  <a:cxn ang="0">
                    <a:pos x="T0" y="T1"/>
                  </a:cxn>
                  <a:cxn ang="0">
                    <a:pos x="T2" y="T3"/>
                  </a:cxn>
                  <a:cxn ang="0">
                    <a:pos x="T4" y="T5"/>
                  </a:cxn>
                  <a:cxn ang="0">
                    <a:pos x="T6" y="T7"/>
                  </a:cxn>
                  <a:cxn ang="0">
                    <a:pos x="T8" y="T9"/>
                  </a:cxn>
                </a:cxnLst>
                <a:rect l="0" t="0" r="r" b="b"/>
                <a:pathLst>
                  <a:path w="4" h="3">
                    <a:moveTo>
                      <a:pt x="0" y="3"/>
                    </a:moveTo>
                    <a:cubicBezTo>
                      <a:pt x="1" y="2"/>
                      <a:pt x="3" y="2"/>
                      <a:pt x="4" y="1"/>
                    </a:cubicBezTo>
                    <a:cubicBezTo>
                      <a:pt x="4" y="1"/>
                      <a:pt x="4" y="0"/>
                      <a:pt x="4" y="0"/>
                    </a:cubicBezTo>
                    <a:cubicBezTo>
                      <a:pt x="3" y="1"/>
                      <a:pt x="2" y="1"/>
                      <a:pt x="1" y="2"/>
                    </a:cubicBezTo>
                    <a:cubicBezTo>
                      <a:pt x="1" y="2"/>
                      <a:pt x="1" y="2"/>
                      <a:pt x="0" y="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34" name="Freeform 234">
                <a:extLst>
                  <a:ext uri="{FF2B5EF4-FFF2-40B4-BE49-F238E27FC236}">
                    <a16:creationId xmlns:a16="http://schemas.microsoft.com/office/drawing/2014/main" id="{856C81CD-3C7C-4FDB-862F-FB79F8A68753}"/>
                  </a:ext>
                </a:extLst>
              </p:cNvPr>
              <p:cNvSpPr>
                <a:spLocks/>
              </p:cNvSpPr>
              <p:nvPr/>
            </p:nvSpPr>
            <p:spPr bwMode="auto">
              <a:xfrm>
                <a:off x="6617629" y="2904594"/>
                <a:ext cx="202914" cy="91348"/>
              </a:xfrm>
              <a:custGeom>
                <a:avLst/>
                <a:gdLst>
                  <a:gd name="T0" fmla="*/ 70 w 81"/>
                  <a:gd name="T1" fmla="*/ 8 h 37"/>
                  <a:gd name="T2" fmla="*/ 68 w 81"/>
                  <a:gd name="T3" fmla="*/ 8 h 37"/>
                  <a:gd name="T4" fmla="*/ 66 w 81"/>
                  <a:gd name="T5" fmla="*/ 7 h 37"/>
                  <a:gd name="T6" fmla="*/ 63 w 81"/>
                  <a:gd name="T7" fmla="*/ 7 h 37"/>
                  <a:gd name="T8" fmla="*/ 51 w 81"/>
                  <a:gd name="T9" fmla="*/ 1 h 37"/>
                  <a:gd name="T10" fmla="*/ 48 w 81"/>
                  <a:gd name="T11" fmla="*/ 0 h 37"/>
                  <a:gd name="T12" fmla="*/ 46 w 81"/>
                  <a:gd name="T13" fmla="*/ 1 h 37"/>
                  <a:gd name="T14" fmla="*/ 44 w 81"/>
                  <a:gd name="T15" fmla="*/ 1 h 37"/>
                  <a:gd name="T16" fmla="*/ 41 w 81"/>
                  <a:gd name="T17" fmla="*/ 1 h 37"/>
                  <a:gd name="T18" fmla="*/ 39 w 81"/>
                  <a:gd name="T19" fmla="*/ 7 h 37"/>
                  <a:gd name="T20" fmla="*/ 32 w 81"/>
                  <a:gd name="T21" fmla="*/ 17 h 37"/>
                  <a:gd name="T22" fmla="*/ 29 w 81"/>
                  <a:gd name="T23" fmla="*/ 17 h 37"/>
                  <a:gd name="T24" fmla="*/ 18 w 81"/>
                  <a:gd name="T25" fmla="*/ 4 h 37"/>
                  <a:gd name="T26" fmla="*/ 12 w 81"/>
                  <a:gd name="T27" fmla="*/ 8 h 37"/>
                  <a:gd name="T28" fmla="*/ 6 w 81"/>
                  <a:gd name="T29" fmla="*/ 14 h 37"/>
                  <a:gd name="T30" fmla="*/ 3 w 81"/>
                  <a:gd name="T31" fmla="*/ 28 h 37"/>
                  <a:gd name="T32" fmla="*/ 4 w 81"/>
                  <a:gd name="T33" fmla="*/ 28 h 37"/>
                  <a:gd name="T34" fmla="*/ 6 w 81"/>
                  <a:gd name="T35" fmla="*/ 27 h 37"/>
                  <a:gd name="T36" fmla="*/ 9 w 81"/>
                  <a:gd name="T37" fmla="*/ 27 h 37"/>
                  <a:gd name="T38" fmla="*/ 11 w 81"/>
                  <a:gd name="T39" fmla="*/ 26 h 37"/>
                  <a:gd name="T40" fmla="*/ 24 w 81"/>
                  <a:gd name="T41" fmla="*/ 25 h 37"/>
                  <a:gd name="T42" fmla="*/ 31 w 81"/>
                  <a:gd name="T43" fmla="*/ 26 h 37"/>
                  <a:gd name="T44" fmla="*/ 41 w 81"/>
                  <a:gd name="T45" fmla="*/ 26 h 37"/>
                  <a:gd name="T46" fmla="*/ 47 w 81"/>
                  <a:gd name="T47" fmla="*/ 27 h 37"/>
                  <a:gd name="T48" fmla="*/ 49 w 81"/>
                  <a:gd name="T49" fmla="*/ 28 h 37"/>
                  <a:gd name="T50" fmla="*/ 62 w 81"/>
                  <a:gd name="T51" fmla="*/ 36 h 37"/>
                  <a:gd name="T52" fmla="*/ 64 w 81"/>
                  <a:gd name="T53" fmla="*/ 37 h 37"/>
                  <a:gd name="T54" fmla="*/ 68 w 81"/>
                  <a:gd name="T55" fmla="*/ 35 h 37"/>
                  <a:gd name="T56" fmla="*/ 71 w 81"/>
                  <a:gd name="T57" fmla="*/ 34 h 37"/>
                  <a:gd name="T58" fmla="*/ 73 w 81"/>
                  <a:gd name="T59" fmla="*/ 34 h 37"/>
                  <a:gd name="T60" fmla="*/ 77 w 81"/>
                  <a:gd name="T61" fmla="*/ 32 h 37"/>
                  <a:gd name="T62" fmla="*/ 80 w 81"/>
                  <a:gd name="T63" fmla="*/ 30 h 37"/>
                  <a:gd name="T64" fmla="*/ 81 w 81"/>
                  <a:gd name="T65" fmla="*/ 29 h 37"/>
                  <a:gd name="T66" fmla="*/ 81 w 81"/>
                  <a:gd name="T67" fmla="*/ 27 h 37"/>
                  <a:gd name="T68" fmla="*/ 76 w 81"/>
                  <a:gd name="T69" fmla="*/ 16 h 37"/>
                  <a:gd name="T70" fmla="*/ 73 w 81"/>
                  <a:gd name="T71"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37">
                    <a:moveTo>
                      <a:pt x="71" y="8"/>
                    </a:moveTo>
                    <a:cubicBezTo>
                      <a:pt x="71" y="8"/>
                      <a:pt x="70" y="8"/>
                      <a:pt x="70" y="8"/>
                    </a:cubicBezTo>
                    <a:cubicBezTo>
                      <a:pt x="70" y="8"/>
                      <a:pt x="69" y="8"/>
                      <a:pt x="69" y="8"/>
                    </a:cubicBezTo>
                    <a:cubicBezTo>
                      <a:pt x="68" y="8"/>
                      <a:pt x="68" y="8"/>
                      <a:pt x="68" y="8"/>
                    </a:cubicBezTo>
                    <a:cubicBezTo>
                      <a:pt x="67" y="8"/>
                      <a:pt x="67" y="8"/>
                      <a:pt x="66" y="7"/>
                    </a:cubicBezTo>
                    <a:cubicBezTo>
                      <a:pt x="66" y="7"/>
                      <a:pt x="66" y="7"/>
                      <a:pt x="66" y="7"/>
                    </a:cubicBezTo>
                    <a:cubicBezTo>
                      <a:pt x="65" y="7"/>
                      <a:pt x="65" y="7"/>
                      <a:pt x="64" y="7"/>
                    </a:cubicBezTo>
                    <a:cubicBezTo>
                      <a:pt x="63" y="7"/>
                      <a:pt x="63" y="7"/>
                      <a:pt x="63" y="7"/>
                    </a:cubicBezTo>
                    <a:cubicBezTo>
                      <a:pt x="63" y="8"/>
                      <a:pt x="62" y="8"/>
                      <a:pt x="62" y="8"/>
                    </a:cubicBezTo>
                    <a:cubicBezTo>
                      <a:pt x="60" y="8"/>
                      <a:pt x="57" y="6"/>
                      <a:pt x="51" y="1"/>
                    </a:cubicBezTo>
                    <a:cubicBezTo>
                      <a:pt x="51" y="1"/>
                      <a:pt x="51" y="1"/>
                      <a:pt x="51" y="1"/>
                    </a:cubicBezTo>
                    <a:cubicBezTo>
                      <a:pt x="51" y="1"/>
                      <a:pt x="50" y="0"/>
                      <a:pt x="48" y="0"/>
                    </a:cubicBezTo>
                    <a:cubicBezTo>
                      <a:pt x="48" y="0"/>
                      <a:pt x="47" y="1"/>
                      <a:pt x="46" y="1"/>
                    </a:cubicBezTo>
                    <a:cubicBezTo>
                      <a:pt x="46" y="1"/>
                      <a:pt x="46" y="1"/>
                      <a:pt x="46" y="1"/>
                    </a:cubicBezTo>
                    <a:cubicBezTo>
                      <a:pt x="45" y="1"/>
                      <a:pt x="45" y="1"/>
                      <a:pt x="44" y="1"/>
                    </a:cubicBezTo>
                    <a:cubicBezTo>
                      <a:pt x="44" y="1"/>
                      <a:pt x="44" y="1"/>
                      <a:pt x="44" y="1"/>
                    </a:cubicBezTo>
                    <a:cubicBezTo>
                      <a:pt x="43" y="1"/>
                      <a:pt x="43" y="1"/>
                      <a:pt x="42" y="1"/>
                    </a:cubicBezTo>
                    <a:cubicBezTo>
                      <a:pt x="42" y="1"/>
                      <a:pt x="41" y="1"/>
                      <a:pt x="41" y="1"/>
                    </a:cubicBezTo>
                    <a:cubicBezTo>
                      <a:pt x="41" y="1"/>
                      <a:pt x="40" y="1"/>
                      <a:pt x="40" y="1"/>
                    </a:cubicBezTo>
                    <a:cubicBezTo>
                      <a:pt x="38" y="3"/>
                      <a:pt x="38" y="4"/>
                      <a:pt x="39" y="7"/>
                    </a:cubicBezTo>
                    <a:cubicBezTo>
                      <a:pt x="39" y="8"/>
                      <a:pt x="39" y="9"/>
                      <a:pt x="39" y="11"/>
                    </a:cubicBezTo>
                    <a:cubicBezTo>
                      <a:pt x="39" y="17"/>
                      <a:pt x="34" y="17"/>
                      <a:pt x="32" y="17"/>
                    </a:cubicBezTo>
                    <a:cubicBezTo>
                      <a:pt x="31" y="17"/>
                      <a:pt x="31" y="17"/>
                      <a:pt x="30" y="17"/>
                    </a:cubicBezTo>
                    <a:cubicBezTo>
                      <a:pt x="30" y="17"/>
                      <a:pt x="29" y="17"/>
                      <a:pt x="29" y="17"/>
                    </a:cubicBezTo>
                    <a:cubicBezTo>
                      <a:pt x="26" y="17"/>
                      <a:pt x="23" y="12"/>
                      <a:pt x="20" y="7"/>
                    </a:cubicBezTo>
                    <a:cubicBezTo>
                      <a:pt x="19" y="6"/>
                      <a:pt x="18" y="5"/>
                      <a:pt x="18" y="4"/>
                    </a:cubicBezTo>
                    <a:cubicBezTo>
                      <a:pt x="18" y="4"/>
                      <a:pt x="18" y="4"/>
                      <a:pt x="18" y="4"/>
                    </a:cubicBezTo>
                    <a:cubicBezTo>
                      <a:pt x="16" y="4"/>
                      <a:pt x="14" y="6"/>
                      <a:pt x="12" y="8"/>
                    </a:cubicBezTo>
                    <a:cubicBezTo>
                      <a:pt x="11" y="8"/>
                      <a:pt x="10" y="9"/>
                      <a:pt x="9" y="10"/>
                    </a:cubicBezTo>
                    <a:cubicBezTo>
                      <a:pt x="7" y="11"/>
                      <a:pt x="7" y="12"/>
                      <a:pt x="6" y="14"/>
                    </a:cubicBezTo>
                    <a:cubicBezTo>
                      <a:pt x="6" y="16"/>
                      <a:pt x="6" y="17"/>
                      <a:pt x="4" y="19"/>
                    </a:cubicBezTo>
                    <a:cubicBezTo>
                      <a:pt x="3" y="20"/>
                      <a:pt x="0" y="23"/>
                      <a:pt x="3" y="28"/>
                    </a:cubicBezTo>
                    <a:cubicBezTo>
                      <a:pt x="3" y="28"/>
                      <a:pt x="3" y="28"/>
                      <a:pt x="3" y="28"/>
                    </a:cubicBezTo>
                    <a:cubicBezTo>
                      <a:pt x="3" y="28"/>
                      <a:pt x="4" y="28"/>
                      <a:pt x="4" y="28"/>
                    </a:cubicBezTo>
                    <a:cubicBezTo>
                      <a:pt x="4" y="28"/>
                      <a:pt x="5" y="28"/>
                      <a:pt x="5" y="28"/>
                    </a:cubicBezTo>
                    <a:cubicBezTo>
                      <a:pt x="6" y="28"/>
                      <a:pt x="6" y="28"/>
                      <a:pt x="6" y="27"/>
                    </a:cubicBezTo>
                    <a:cubicBezTo>
                      <a:pt x="7" y="27"/>
                      <a:pt x="7" y="27"/>
                      <a:pt x="7" y="27"/>
                    </a:cubicBezTo>
                    <a:cubicBezTo>
                      <a:pt x="8" y="27"/>
                      <a:pt x="8" y="27"/>
                      <a:pt x="9" y="27"/>
                    </a:cubicBezTo>
                    <a:cubicBezTo>
                      <a:pt x="9" y="27"/>
                      <a:pt x="9" y="27"/>
                      <a:pt x="9" y="27"/>
                    </a:cubicBezTo>
                    <a:cubicBezTo>
                      <a:pt x="10" y="26"/>
                      <a:pt x="10" y="26"/>
                      <a:pt x="11" y="26"/>
                    </a:cubicBezTo>
                    <a:cubicBezTo>
                      <a:pt x="12" y="25"/>
                      <a:pt x="14" y="25"/>
                      <a:pt x="16" y="25"/>
                    </a:cubicBezTo>
                    <a:cubicBezTo>
                      <a:pt x="19" y="25"/>
                      <a:pt x="22" y="25"/>
                      <a:pt x="24" y="25"/>
                    </a:cubicBezTo>
                    <a:cubicBezTo>
                      <a:pt x="25" y="26"/>
                      <a:pt x="27" y="26"/>
                      <a:pt x="27" y="26"/>
                    </a:cubicBezTo>
                    <a:cubicBezTo>
                      <a:pt x="28" y="26"/>
                      <a:pt x="30" y="26"/>
                      <a:pt x="31" y="26"/>
                    </a:cubicBezTo>
                    <a:cubicBezTo>
                      <a:pt x="33" y="26"/>
                      <a:pt x="35" y="26"/>
                      <a:pt x="37" y="26"/>
                    </a:cubicBezTo>
                    <a:cubicBezTo>
                      <a:pt x="39" y="26"/>
                      <a:pt x="40" y="26"/>
                      <a:pt x="41" y="26"/>
                    </a:cubicBezTo>
                    <a:cubicBezTo>
                      <a:pt x="42" y="26"/>
                      <a:pt x="43" y="25"/>
                      <a:pt x="43" y="25"/>
                    </a:cubicBezTo>
                    <a:cubicBezTo>
                      <a:pt x="45" y="25"/>
                      <a:pt x="46" y="27"/>
                      <a:pt x="47" y="27"/>
                    </a:cubicBezTo>
                    <a:cubicBezTo>
                      <a:pt x="47" y="28"/>
                      <a:pt x="48" y="28"/>
                      <a:pt x="48" y="28"/>
                    </a:cubicBezTo>
                    <a:cubicBezTo>
                      <a:pt x="48" y="28"/>
                      <a:pt x="49" y="28"/>
                      <a:pt x="49" y="28"/>
                    </a:cubicBezTo>
                    <a:cubicBezTo>
                      <a:pt x="52" y="28"/>
                      <a:pt x="58" y="33"/>
                      <a:pt x="60" y="34"/>
                    </a:cubicBezTo>
                    <a:cubicBezTo>
                      <a:pt x="60" y="35"/>
                      <a:pt x="61" y="35"/>
                      <a:pt x="62" y="36"/>
                    </a:cubicBezTo>
                    <a:cubicBezTo>
                      <a:pt x="62" y="36"/>
                      <a:pt x="63" y="36"/>
                      <a:pt x="63" y="37"/>
                    </a:cubicBezTo>
                    <a:cubicBezTo>
                      <a:pt x="64" y="37"/>
                      <a:pt x="64" y="37"/>
                      <a:pt x="64" y="37"/>
                    </a:cubicBezTo>
                    <a:cubicBezTo>
                      <a:pt x="65" y="37"/>
                      <a:pt x="66" y="36"/>
                      <a:pt x="66" y="35"/>
                    </a:cubicBezTo>
                    <a:cubicBezTo>
                      <a:pt x="67" y="35"/>
                      <a:pt x="67" y="35"/>
                      <a:pt x="68" y="35"/>
                    </a:cubicBezTo>
                    <a:cubicBezTo>
                      <a:pt x="69" y="34"/>
                      <a:pt x="70" y="34"/>
                      <a:pt x="71" y="34"/>
                    </a:cubicBezTo>
                    <a:cubicBezTo>
                      <a:pt x="71" y="34"/>
                      <a:pt x="71" y="34"/>
                      <a:pt x="71" y="34"/>
                    </a:cubicBezTo>
                    <a:cubicBezTo>
                      <a:pt x="71" y="34"/>
                      <a:pt x="71" y="34"/>
                      <a:pt x="71" y="34"/>
                    </a:cubicBezTo>
                    <a:cubicBezTo>
                      <a:pt x="72" y="34"/>
                      <a:pt x="72" y="34"/>
                      <a:pt x="73" y="34"/>
                    </a:cubicBezTo>
                    <a:cubicBezTo>
                      <a:pt x="73" y="34"/>
                      <a:pt x="74" y="34"/>
                      <a:pt x="75" y="34"/>
                    </a:cubicBezTo>
                    <a:cubicBezTo>
                      <a:pt x="75" y="34"/>
                      <a:pt x="76" y="34"/>
                      <a:pt x="77" y="32"/>
                    </a:cubicBezTo>
                    <a:cubicBezTo>
                      <a:pt x="77" y="32"/>
                      <a:pt x="78" y="31"/>
                      <a:pt x="78" y="30"/>
                    </a:cubicBezTo>
                    <a:cubicBezTo>
                      <a:pt x="79" y="30"/>
                      <a:pt x="79" y="30"/>
                      <a:pt x="80" y="30"/>
                    </a:cubicBezTo>
                    <a:cubicBezTo>
                      <a:pt x="80" y="29"/>
                      <a:pt x="80" y="29"/>
                      <a:pt x="80" y="29"/>
                    </a:cubicBezTo>
                    <a:cubicBezTo>
                      <a:pt x="81" y="29"/>
                      <a:pt x="81" y="29"/>
                      <a:pt x="81" y="29"/>
                    </a:cubicBezTo>
                    <a:cubicBezTo>
                      <a:pt x="81" y="29"/>
                      <a:pt x="81" y="29"/>
                      <a:pt x="81" y="29"/>
                    </a:cubicBezTo>
                    <a:cubicBezTo>
                      <a:pt x="81" y="28"/>
                      <a:pt x="81" y="28"/>
                      <a:pt x="81" y="27"/>
                    </a:cubicBezTo>
                    <a:cubicBezTo>
                      <a:pt x="80" y="26"/>
                      <a:pt x="80" y="24"/>
                      <a:pt x="79" y="24"/>
                    </a:cubicBezTo>
                    <a:cubicBezTo>
                      <a:pt x="77" y="21"/>
                      <a:pt x="75" y="18"/>
                      <a:pt x="76" y="16"/>
                    </a:cubicBezTo>
                    <a:cubicBezTo>
                      <a:pt x="76" y="15"/>
                      <a:pt x="77" y="13"/>
                      <a:pt x="75" y="11"/>
                    </a:cubicBezTo>
                    <a:cubicBezTo>
                      <a:pt x="74" y="10"/>
                      <a:pt x="73" y="9"/>
                      <a:pt x="73" y="8"/>
                    </a:cubicBezTo>
                    <a:cubicBezTo>
                      <a:pt x="72" y="8"/>
                      <a:pt x="72" y="8"/>
                      <a:pt x="71" y="8"/>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35" name="Freeform 235">
                <a:extLst>
                  <a:ext uri="{FF2B5EF4-FFF2-40B4-BE49-F238E27FC236}">
                    <a16:creationId xmlns:a16="http://schemas.microsoft.com/office/drawing/2014/main" id="{4A3CCD8B-33E6-42F2-976F-2AB5AF224A46}"/>
                  </a:ext>
                </a:extLst>
              </p:cNvPr>
              <p:cNvSpPr>
                <a:spLocks/>
              </p:cNvSpPr>
              <p:nvPr/>
            </p:nvSpPr>
            <p:spPr bwMode="auto">
              <a:xfrm>
                <a:off x="6685767" y="2981716"/>
                <a:ext cx="260567" cy="179702"/>
              </a:xfrm>
              <a:custGeom>
                <a:avLst/>
                <a:gdLst>
                  <a:gd name="T0" fmla="*/ 54 w 104"/>
                  <a:gd name="T1" fmla="*/ 0 h 73"/>
                  <a:gd name="T2" fmla="*/ 53 w 104"/>
                  <a:gd name="T3" fmla="*/ 1 h 73"/>
                  <a:gd name="T4" fmla="*/ 48 w 104"/>
                  <a:gd name="T5" fmla="*/ 5 h 73"/>
                  <a:gd name="T6" fmla="*/ 44 w 104"/>
                  <a:gd name="T7" fmla="*/ 5 h 73"/>
                  <a:gd name="T8" fmla="*/ 39 w 104"/>
                  <a:gd name="T9" fmla="*/ 8 h 73"/>
                  <a:gd name="T10" fmla="*/ 38 w 104"/>
                  <a:gd name="T11" fmla="*/ 11 h 73"/>
                  <a:gd name="T12" fmla="*/ 38 w 104"/>
                  <a:gd name="T13" fmla="*/ 15 h 73"/>
                  <a:gd name="T14" fmla="*/ 36 w 104"/>
                  <a:gd name="T15" fmla="*/ 17 h 73"/>
                  <a:gd name="T16" fmla="*/ 32 w 104"/>
                  <a:gd name="T17" fmla="*/ 19 h 73"/>
                  <a:gd name="T18" fmla="*/ 27 w 104"/>
                  <a:gd name="T19" fmla="*/ 25 h 73"/>
                  <a:gd name="T20" fmla="*/ 18 w 104"/>
                  <a:gd name="T21" fmla="*/ 32 h 73"/>
                  <a:gd name="T22" fmla="*/ 11 w 104"/>
                  <a:gd name="T23" fmla="*/ 35 h 73"/>
                  <a:gd name="T24" fmla="*/ 11 w 104"/>
                  <a:gd name="T25" fmla="*/ 35 h 73"/>
                  <a:gd name="T26" fmla="*/ 10 w 104"/>
                  <a:gd name="T27" fmla="*/ 35 h 73"/>
                  <a:gd name="T28" fmla="*/ 10 w 104"/>
                  <a:gd name="T29" fmla="*/ 35 h 73"/>
                  <a:gd name="T30" fmla="*/ 9 w 104"/>
                  <a:gd name="T31" fmla="*/ 35 h 73"/>
                  <a:gd name="T32" fmla="*/ 8 w 104"/>
                  <a:gd name="T33" fmla="*/ 35 h 73"/>
                  <a:gd name="T34" fmla="*/ 6 w 104"/>
                  <a:gd name="T35" fmla="*/ 35 h 73"/>
                  <a:gd name="T36" fmla="*/ 5 w 104"/>
                  <a:gd name="T37" fmla="*/ 35 h 73"/>
                  <a:gd name="T38" fmla="*/ 4 w 104"/>
                  <a:gd name="T39" fmla="*/ 35 h 73"/>
                  <a:gd name="T40" fmla="*/ 6 w 104"/>
                  <a:gd name="T41" fmla="*/ 42 h 73"/>
                  <a:gd name="T42" fmla="*/ 6 w 104"/>
                  <a:gd name="T43" fmla="*/ 54 h 73"/>
                  <a:gd name="T44" fmla="*/ 1 w 104"/>
                  <a:gd name="T45" fmla="*/ 60 h 73"/>
                  <a:gd name="T46" fmla="*/ 4 w 104"/>
                  <a:gd name="T47" fmla="*/ 66 h 73"/>
                  <a:gd name="T48" fmla="*/ 3 w 104"/>
                  <a:gd name="T49" fmla="*/ 67 h 73"/>
                  <a:gd name="T50" fmla="*/ 4 w 104"/>
                  <a:gd name="T51" fmla="*/ 70 h 73"/>
                  <a:gd name="T52" fmla="*/ 5 w 104"/>
                  <a:gd name="T53" fmla="*/ 70 h 73"/>
                  <a:gd name="T54" fmla="*/ 6 w 104"/>
                  <a:gd name="T55" fmla="*/ 69 h 73"/>
                  <a:gd name="T56" fmla="*/ 8 w 104"/>
                  <a:gd name="T57" fmla="*/ 68 h 73"/>
                  <a:gd name="T58" fmla="*/ 16 w 104"/>
                  <a:gd name="T59" fmla="*/ 64 h 73"/>
                  <a:gd name="T60" fmla="*/ 39 w 104"/>
                  <a:gd name="T61" fmla="*/ 67 h 73"/>
                  <a:gd name="T62" fmla="*/ 42 w 104"/>
                  <a:gd name="T63" fmla="*/ 67 h 73"/>
                  <a:gd name="T64" fmla="*/ 52 w 104"/>
                  <a:gd name="T65" fmla="*/ 70 h 73"/>
                  <a:gd name="T66" fmla="*/ 54 w 104"/>
                  <a:gd name="T67" fmla="*/ 68 h 73"/>
                  <a:gd name="T68" fmla="*/ 60 w 104"/>
                  <a:gd name="T69" fmla="*/ 70 h 73"/>
                  <a:gd name="T70" fmla="*/ 66 w 104"/>
                  <a:gd name="T71" fmla="*/ 71 h 73"/>
                  <a:gd name="T72" fmla="*/ 72 w 104"/>
                  <a:gd name="T73" fmla="*/ 71 h 73"/>
                  <a:gd name="T74" fmla="*/ 79 w 104"/>
                  <a:gd name="T75" fmla="*/ 70 h 73"/>
                  <a:gd name="T76" fmla="*/ 87 w 104"/>
                  <a:gd name="T77" fmla="*/ 62 h 73"/>
                  <a:gd name="T78" fmla="*/ 87 w 104"/>
                  <a:gd name="T79" fmla="*/ 62 h 73"/>
                  <a:gd name="T80" fmla="*/ 88 w 104"/>
                  <a:gd name="T81" fmla="*/ 61 h 73"/>
                  <a:gd name="T82" fmla="*/ 88 w 104"/>
                  <a:gd name="T83" fmla="*/ 61 h 73"/>
                  <a:gd name="T84" fmla="*/ 89 w 104"/>
                  <a:gd name="T85" fmla="*/ 61 h 73"/>
                  <a:gd name="T86" fmla="*/ 90 w 104"/>
                  <a:gd name="T87" fmla="*/ 61 h 73"/>
                  <a:gd name="T88" fmla="*/ 91 w 104"/>
                  <a:gd name="T89" fmla="*/ 61 h 73"/>
                  <a:gd name="T90" fmla="*/ 93 w 104"/>
                  <a:gd name="T91" fmla="*/ 61 h 73"/>
                  <a:gd name="T92" fmla="*/ 93 w 104"/>
                  <a:gd name="T93" fmla="*/ 60 h 73"/>
                  <a:gd name="T94" fmla="*/ 92 w 104"/>
                  <a:gd name="T95" fmla="*/ 59 h 73"/>
                  <a:gd name="T96" fmla="*/ 90 w 104"/>
                  <a:gd name="T97" fmla="*/ 52 h 73"/>
                  <a:gd name="T98" fmla="*/ 92 w 104"/>
                  <a:gd name="T99" fmla="*/ 44 h 73"/>
                  <a:gd name="T100" fmla="*/ 98 w 104"/>
                  <a:gd name="T101" fmla="*/ 46 h 73"/>
                  <a:gd name="T102" fmla="*/ 98 w 104"/>
                  <a:gd name="T103" fmla="*/ 37 h 73"/>
                  <a:gd name="T104" fmla="*/ 91 w 104"/>
                  <a:gd name="T105" fmla="*/ 31 h 73"/>
                  <a:gd name="T106" fmla="*/ 86 w 104"/>
                  <a:gd name="T107" fmla="*/ 24 h 73"/>
                  <a:gd name="T108" fmla="*/ 84 w 104"/>
                  <a:gd name="T109" fmla="*/ 15 h 73"/>
                  <a:gd name="T110" fmla="*/ 84 w 104"/>
                  <a:gd name="T111" fmla="*/ 12 h 73"/>
                  <a:gd name="T112" fmla="*/ 84 w 104"/>
                  <a:gd name="T113" fmla="*/ 11 h 73"/>
                  <a:gd name="T114" fmla="*/ 83 w 104"/>
                  <a:gd name="T115" fmla="*/ 8 h 73"/>
                  <a:gd name="T116" fmla="*/ 74 w 104"/>
                  <a:gd name="T117" fmla="*/ 5 h 73"/>
                  <a:gd name="T118" fmla="*/ 70 w 104"/>
                  <a:gd name="T119" fmla="*/ 6 h 73"/>
                  <a:gd name="T120" fmla="*/ 62 w 104"/>
                  <a:gd name="T121" fmla="*/ 2 h 73"/>
                  <a:gd name="T122" fmla="*/ 55 w 104"/>
                  <a:gd name="T12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73">
                    <a:moveTo>
                      <a:pt x="55" y="0"/>
                    </a:moveTo>
                    <a:cubicBezTo>
                      <a:pt x="55" y="0"/>
                      <a:pt x="54" y="0"/>
                      <a:pt x="54" y="0"/>
                    </a:cubicBezTo>
                    <a:cubicBezTo>
                      <a:pt x="54" y="0"/>
                      <a:pt x="54" y="0"/>
                      <a:pt x="54" y="0"/>
                    </a:cubicBezTo>
                    <a:cubicBezTo>
                      <a:pt x="53" y="1"/>
                      <a:pt x="53" y="1"/>
                      <a:pt x="53" y="1"/>
                    </a:cubicBezTo>
                    <a:cubicBezTo>
                      <a:pt x="52" y="1"/>
                      <a:pt x="52" y="2"/>
                      <a:pt x="51" y="3"/>
                    </a:cubicBezTo>
                    <a:cubicBezTo>
                      <a:pt x="51" y="4"/>
                      <a:pt x="50" y="5"/>
                      <a:pt x="48" y="5"/>
                    </a:cubicBezTo>
                    <a:cubicBezTo>
                      <a:pt x="47" y="5"/>
                      <a:pt x="46" y="5"/>
                      <a:pt x="46" y="5"/>
                    </a:cubicBezTo>
                    <a:cubicBezTo>
                      <a:pt x="45" y="5"/>
                      <a:pt x="45" y="5"/>
                      <a:pt x="44" y="5"/>
                    </a:cubicBezTo>
                    <a:cubicBezTo>
                      <a:pt x="43" y="5"/>
                      <a:pt x="41" y="5"/>
                      <a:pt x="41" y="6"/>
                    </a:cubicBezTo>
                    <a:cubicBezTo>
                      <a:pt x="40" y="7"/>
                      <a:pt x="39" y="7"/>
                      <a:pt x="39" y="8"/>
                    </a:cubicBezTo>
                    <a:cubicBezTo>
                      <a:pt x="39" y="8"/>
                      <a:pt x="39" y="8"/>
                      <a:pt x="39" y="8"/>
                    </a:cubicBezTo>
                    <a:cubicBezTo>
                      <a:pt x="38" y="9"/>
                      <a:pt x="38" y="10"/>
                      <a:pt x="38" y="11"/>
                    </a:cubicBezTo>
                    <a:cubicBezTo>
                      <a:pt x="38" y="12"/>
                      <a:pt x="38" y="13"/>
                      <a:pt x="38" y="13"/>
                    </a:cubicBezTo>
                    <a:cubicBezTo>
                      <a:pt x="38" y="14"/>
                      <a:pt x="38" y="14"/>
                      <a:pt x="38" y="15"/>
                    </a:cubicBezTo>
                    <a:cubicBezTo>
                      <a:pt x="38" y="15"/>
                      <a:pt x="38" y="15"/>
                      <a:pt x="37" y="16"/>
                    </a:cubicBezTo>
                    <a:cubicBezTo>
                      <a:pt x="37" y="16"/>
                      <a:pt x="37" y="17"/>
                      <a:pt x="36" y="17"/>
                    </a:cubicBezTo>
                    <a:cubicBezTo>
                      <a:pt x="35" y="17"/>
                      <a:pt x="35" y="17"/>
                      <a:pt x="35" y="17"/>
                    </a:cubicBezTo>
                    <a:cubicBezTo>
                      <a:pt x="34" y="18"/>
                      <a:pt x="34" y="19"/>
                      <a:pt x="32" y="19"/>
                    </a:cubicBezTo>
                    <a:cubicBezTo>
                      <a:pt x="30" y="20"/>
                      <a:pt x="27" y="23"/>
                      <a:pt x="27" y="24"/>
                    </a:cubicBezTo>
                    <a:cubicBezTo>
                      <a:pt x="27" y="24"/>
                      <a:pt x="27" y="25"/>
                      <a:pt x="27" y="25"/>
                    </a:cubicBezTo>
                    <a:cubicBezTo>
                      <a:pt x="27" y="28"/>
                      <a:pt x="26" y="30"/>
                      <a:pt x="25" y="30"/>
                    </a:cubicBezTo>
                    <a:cubicBezTo>
                      <a:pt x="23" y="30"/>
                      <a:pt x="19" y="31"/>
                      <a:pt x="18" y="32"/>
                    </a:cubicBezTo>
                    <a:cubicBezTo>
                      <a:pt x="17" y="34"/>
                      <a:pt x="15" y="35"/>
                      <a:pt x="13" y="35"/>
                    </a:cubicBezTo>
                    <a:cubicBezTo>
                      <a:pt x="12" y="35"/>
                      <a:pt x="12" y="35"/>
                      <a:pt x="11" y="35"/>
                    </a:cubicBezTo>
                    <a:cubicBezTo>
                      <a:pt x="11" y="35"/>
                      <a:pt x="11" y="35"/>
                      <a:pt x="11" y="35"/>
                    </a:cubicBezTo>
                    <a:cubicBezTo>
                      <a:pt x="11" y="35"/>
                      <a:pt x="11" y="35"/>
                      <a:pt x="11" y="35"/>
                    </a:cubicBezTo>
                    <a:cubicBezTo>
                      <a:pt x="11" y="35"/>
                      <a:pt x="11" y="35"/>
                      <a:pt x="11" y="35"/>
                    </a:cubicBezTo>
                    <a:cubicBezTo>
                      <a:pt x="11" y="35"/>
                      <a:pt x="10" y="35"/>
                      <a:pt x="10" y="35"/>
                    </a:cubicBezTo>
                    <a:cubicBezTo>
                      <a:pt x="10" y="35"/>
                      <a:pt x="10" y="35"/>
                      <a:pt x="10" y="35"/>
                    </a:cubicBezTo>
                    <a:cubicBezTo>
                      <a:pt x="10" y="35"/>
                      <a:pt x="10" y="35"/>
                      <a:pt x="10" y="35"/>
                    </a:cubicBezTo>
                    <a:cubicBezTo>
                      <a:pt x="10" y="35"/>
                      <a:pt x="9" y="35"/>
                      <a:pt x="9" y="35"/>
                    </a:cubicBezTo>
                    <a:cubicBezTo>
                      <a:pt x="9" y="35"/>
                      <a:pt x="9" y="35"/>
                      <a:pt x="9" y="35"/>
                    </a:cubicBezTo>
                    <a:cubicBezTo>
                      <a:pt x="9" y="35"/>
                      <a:pt x="9" y="35"/>
                      <a:pt x="8" y="35"/>
                    </a:cubicBezTo>
                    <a:cubicBezTo>
                      <a:pt x="8" y="35"/>
                      <a:pt x="8" y="35"/>
                      <a:pt x="8" y="35"/>
                    </a:cubicBezTo>
                    <a:cubicBezTo>
                      <a:pt x="8" y="35"/>
                      <a:pt x="7" y="35"/>
                      <a:pt x="7" y="35"/>
                    </a:cubicBezTo>
                    <a:cubicBezTo>
                      <a:pt x="7" y="35"/>
                      <a:pt x="7" y="35"/>
                      <a:pt x="6" y="35"/>
                    </a:cubicBezTo>
                    <a:cubicBezTo>
                      <a:pt x="6" y="35"/>
                      <a:pt x="6" y="35"/>
                      <a:pt x="6" y="35"/>
                    </a:cubicBezTo>
                    <a:cubicBezTo>
                      <a:pt x="5" y="35"/>
                      <a:pt x="5" y="35"/>
                      <a:pt x="5" y="35"/>
                    </a:cubicBezTo>
                    <a:cubicBezTo>
                      <a:pt x="5" y="35"/>
                      <a:pt x="4" y="35"/>
                      <a:pt x="4" y="35"/>
                    </a:cubicBezTo>
                    <a:cubicBezTo>
                      <a:pt x="4" y="35"/>
                      <a:pt x="4" y="35"/>
                      <a:pt x="4" y="35"/>
                    </a:cubicBezTo>
                    <a:cubicBezTo>
                      <a:pt x="3" y="38"/>
                      <a:pt x="4" y="40"/>
                      <a:pt x="5" y="42"/>
                    </a:cubicBezTo>
                    <a:cubicBezTo>
                      <a:pt x="5" y="42"/>
                      <a:pt x="5" y="42"/>
                      <a:pt x="6" y="42"/>
                    </a:cubicBezTo>
                    <a:cubicBezTo>
                      <a:pt x="7" y="44"/>
                      <a:pt x="8" y="48"/>
                      <a:pt x="8" y="51"/>
                    </a:cubicBezTo>
                    <a:cubicBezTo>
                      <a:pt x="7" y="53"/>
                      <a:pt x="7" y="53"/>
                      <a:pt x="6" y="54"/>
                    </a:cubicBezTo>
                    <a:cubicBezTo>
                      <a:pt x="3" y="55"/>
                      <a:pt x="0" y="58"/>
                      <a:pt x="0" y="59"/>
                    </a:cubicBezTo>
                    <a:cubicBezTo>
                      <a:pt x="0" y="59"/>
                      <a:pt x="1" y="60"/>
                      <a:pt x="1" y="60"/>
                    </a:cubicBezTo>
                    <a:cubicBezTo>
                      <a:pt x="3" y="61"/>
                      <a:pt x="4" y="63"/>
                      <a:pt x="4" y="65"/>
                    </a:cubicBezTo>
                    <a:cubicBezTo>
                      <a:pt x="4" y="65"/>
                      <a:pt x="4" y="65"/>
                      <a:pt x="4" y="66"/>
                    </a:cubicBezTo>
                    <a:cubicBezTo>
                      <a:pt x="3" y="66"/>
                      <a:pt x="3" y="66"/>
                      <a:pt x="3" y="67"/>
                    </a:cubicBezTo>
                    <a:cubicBezTo>
                      <a:pt x="3" y="67"/>
                      <a:pt x="3" y="67"/>
                      <a:pt x="3" y="67"/>
                    </a:cubicBezTo>
                    <a:cubicBezTo>
                      <a:pt x="3" y="68"/>
                      <a:pt x="3" y="69"/>
                      <a:pt x="3" y="70"/>
                    </a:cubicBezTo>
                    <a:cubicBezTo>
                      <a:pt x="4" y="70"/>
                      <a:pt x="4" y="70"/>
                      <a:pt x="4" y="70"/>
                    </a:cubicBezTo>
                    <a:cubicBezTo>
                      <a:pt x="4" y="70"/>
                      <a:pt x="4" y="70"/>
                      <a:pt x="5" y="70"/>
                    </a:cubicBezTo>
                    <a:cubicBezTo>
                      <a:pt x="5" y="70"/>
                      <a:pt x="5" y="70"/>
                      <a:pt x="5" y="70"/>
                    </a:cubicBezTo>
                    <a:cubicBezTo>
                      <a:pt x="6" y="70"/>
                      <a:pt x="6" y="70"/>
                      <a:pt x="6" y="70"/>
                    </a:cubicBezTo>
                    <a:cubicBezTo>
                      <a:pt x="6" y="70"/>
                      <a:pt x="6" y="69"/>
                      <a:pt x="6" y="69"/>
                    </a:cubicBezTo>
                    <a:cubicBezTo>
                      <a:pt x="7" y="69"/>
                      <a:pt x="7" y="69"/>
                      <a:pt x="7" y="69"/>
                    </a:cubicBezTo>
                    <a:cubicBezTo>
                      <a:pt x="7" y="69"/>
                      <a:pt x="8" y="69"/>
                      <a:pt x="8" y="68"/>
                    </a:cubicBezTo>
                    <a:cubicBezTo>
                      <a:pt x="8" y="68"/>
                      <a:pt x="9" y="68"/>
                      <a:pt x="9" y="67"/>
                    </a:cubicBezTo>
                    <a:cubicBezTo>
                      <a:pt x="10" y="66"/>
                      <a:pt x="12" y="64"/>
                      <a:pt x="16" y="64"/>
                    </a:cubicBezTo>
                    <a:cubicBezTo>
                      <a:pt x="28" y="64"/>
                      <a:pt x="34" y="65"/>
                      <a:pt x="36" y="67"/>
                    </a:cubicBezTo>
                    <a:cubicBezTo>
                      <a:pt x="37" y="67"/>
                      <a:pt x="38" y="67"/>
                      <a:pt x="39" y="67"/>
                    </a:cubicBezTo>
                    <a:cubicBezTo>
                      <a:pt x="40" y="67"/>
                      <a:pt x="40" y="67"/>
                      <a:pt x="41" y="67"/>
                    </a:cubicBezTo>
                    <a:cubicBezTo>
                      <a:pt x="41" y="67"/>
                      <a:pt x="42" y="67"/>
                      <a:pt x="42" y="67"/>
                    </a:cubicBezTo>
                    <a:cubicBezTo>
                      <a:pt x="43" y="67"/>
                      <a:pt x="45" y="67"/>
                      <a:pt x="46" y="68"/>
                    </a:cubicBezTo>
                    <a:cubicBezTo>
                      <a:pt x="48" y="69"/>
                      <a:pt x="51" y="70"/>
                      <a:pt x="52" y="70"/>
                    </a:cubicBezTo>
                    <a:cubicBezTo>
                      <a:pt x="52" y="70"/>
                      <a:pt x="52" y="70"/>
                      <a:pt x="52" y="70"/>
                    </a:cubicBezTo>
                    <a:cubicBezTo>
                      <a:pt x="52" y="69"/>
                      <a:pt x="53" y="68"/>
                      <a:pt x="54" y="68"/>
                    </a:cubicBezTo>
                    <a:cubicBezTo>
                      <a:pt x="54" y="68"/>
                      <a:pt x="55" y="69"/>
                      <a:pt x="56" y="69"/>
                    </a:cubicBezTo>
                    <a:cubicBezTo>
                      <a:pt x="57" y="70"/>
                      <a:pt x="59" y="70"/>
                      <a:pt x="60" y="70"/>
                    </a:cubicBezTo>
                    <a:cubicBezTo>
                      <a:pt x="61" y="69"/>
                      <a:pt x="61" y="69"/>
                      <a:pt x="62" y="69"/>
                    </a:cubicBezTo>
                    <a:cubicBezTo>
                      <a:pt x="63" y="69"/>
                      <a:pt x="65" y="70"/>
                      <a:pt x="66" y="71"/>
                    </a:cubicBezTo>
                    <a:cubicBezTo>
                      <a:pt x="66" y="71"/>
                      <a:pt x="67" y="72"/>
                      <a:pt x="67" y="72"/>
                    </a:cubicBezTo>
                    <a:cubicBezTo>
                      <a:pt x="69" y="71"/>
                      <a:pt x="71" y="71"/>
                      <a:pt x="72" y="71"/>
                    </a:cubicBezTo>
                    <a:cubicBezTo>
                      <a:pt x="74" y="71"/>
                      <a:pt x="77" y="71"/>
                      <a:pt x="79" y="73"/>
                    </a:cubicBezTo>
                    <a:cubicBezTo>
                      <a:pt x="79" y="72"/>
                      <a:pt x="79" y="71"/>
                      <a:pt x="79" y="70"/>
                    </a:cubicBezTo>
                    <a:cubicBezTo>
                      <a:pt x="79" y="68"/>
                      <a:pt x="84" y="63"/>
                      <a:pt x="86" y="62"/>
                    </a:cubicBezTo>
                    <a:cubicBezTo>
                      <a:pt x="87" y="62"/>
                      <a:pt x="87" y="62"/>
                      <a:pt x="87" y="62"/>
                    </a:cubicBezTo>
                    <a:cubicBezTo>
                      <a:pt x="87" y="62"/>
                      <a:pt x="87" y="62"/>
                      <a:pt x="87" y="62"/>
                    </a:cubicBezTo>
                    <a:cubicBezTo>
                      <a:pt x="87" y="62"/>
                      <a:pt x="87" y="62"/>
                      <a:pt x="87" y="62"/>
                    </a:cubicBezTo>
                    <a:cubicBezTo>
                      <a:pt x="87" y="62"/>
                      <a:pt x="87" y="62"/>
                      <a:pt x="87" y="61"/>
                    </a:cubicBezTo>
                    <a:cubicBezTo>
                      <a:pt x="87" y="61"/>
                      <a:pt x="87" y="61"/>
                      <a:pt x="88" y="61"/>
                    </a:cubicBezTo>
                    <a:cubicBezTo>
                      <a:pt x="88" y="61"/>
                      <a:pt x="88" y="61"/>
                      <a:pt x="88" y="61"/>
                    </a:cubicBezTo>
                    <a:cubicBezTo>
                      <a:pt x="88" y="61"/>
                      <a:pt x="88" y="61"/>
                      <a:pt x="88" y="61"/>
                    </a:cubicBezTo>
                    <a:cubicBezTo>
                      <a:pt x="88" y="61"/>
                      <a:pt x="88" y="61"/>
                      <a:pt x="89" y="61"/>
                    </a:cubicBezTo>
                    <a:cubicBezTo>
                      <a:pt x="89" y="61"/>
                      <a:pt x="89" y="61"/>
                      <a:pt x="89" y="61"/>
                    </a:cubicBezTo>
                    <a:cubicBezTo>
                      <a:pt x="89" y="61"/>
                      <a:pt x="89" y="61"/>
                      <a:pt x="90" y="61"/>
                    </a:cubicBezTo>
                    <a:cubicBezTo>
                      <a:pt x="90" y="61"/>
                      <a:pt x="90" y="61"/>
                      <a:pt x="90" y="61"/>
                    </a:cubicBezTo>
                    <a:cubicBezTo>
                      <a:pt x="90" y="61"/>
                      <a:pt x="90" y="61"/>
                      <a:pt x="91" y="61"/>
                    </a:cubicBezTo>
                    <a:cubicBezTo>
                      <a:pt x="91" y="61"/>
                      <a:pt x="91" y="61"/>
                      <a:pt x="91" y="61"/>
                    </a:cubicBezTo>
                    <a:cubicBezTo>
                      <a:pt x="91" y="61"/>
                      <a:pt x="92" y="61"/>
                      <a:pt x="92" y="61"/>
                    </a:cubicBezTo>
                    <a:cubicBezTo>
                      <a:pt x="92" y="61"/>
                      <a:pt x="92" y="61"/>
                      <a:pt x="93" y="61"/>
                    </a:cubicBezTo>
                    <a:cubicBezTo>
                      <a:pt x="93" y="61"/>
                      <a:pt x="93" y="61"/>
                      <a:pt x="93" y="61"/>
                    </a:cubicBezTo>
                    <a:cubicBezTo>
                      <a:pt x="93" y="60"/>
                      <a:pt x="93" y="60"/>
                      <a:pt x="93" y="60"/>
                    </a:cubicBezTo>
                    <a:cubicBezTo>
                      <a:pt x="93" y="60"/>
                      <a:pt x="92" y="60"/>
                      <a:pt x="92" y="59"/>
                    </a:cubicBezTo>
                    <a:cubicBezTo>
                      <a:pt x="92" y="59"/>
                      <a:pt x="92" y="59"/>
                      <a:pt x="92" y="59"/>
                    </a:cubicBezTo>
                    <a:cubicBezTo>
                      <a:pt x="92" y="58"/>
                      <a:pt x="92" y="57"/>
                      <a:pt x="92" y="57"/>
                    </a:cubicBezTo>
                    <a:cubicBezTo>
                      <a:pt x="91" y="55"/>
                      <a:pt x="91" y="53"/>
                      <a:pt x="90" y="52"/>
                    </a:cubicBezTo>
                    <a:cubicBezTo>
                      <a:pt x="89" y="49"/>
                      <a:pt x="89" y="47"/>
                      <a:pt x="90" y="45"/>
                    </a:cubicBezTo>
                    <a:cubicBezTo>
                      <a:pt x="90" y="45"/>
                      <a:pt x="91" y="44"/>
                      <a:pt x="92" y="44"/>
                    </a:cubicBezTo>
                    <a:cubicBezTo>
                      <a:pt x="93" y="44"/>
                      <a:pt x="94" y="45"/>
                      <a:pt x="95" y="45"/>
                    </a:cubicBezTo>
                    <a:cubicBezTo>
                      <a:pt x="96" y="46"/>
                      <a:pt x="98" y="46"/>
                      <a:pt x="98" y="46"/>
                    </a:cubicBezTo>
                    <a:cubicBezTo>
                      <a:pt x="103" y="44"/>
                      <a:pt x="104" y="42"/>
                      <a:pt x="104" y="42"/>
                    </a:cubicBezTo>
                    <a:cubicBezTo>
                      <a:pt x="103" y="40"/>
                      <a:pt x="100" y="38"/>
                      <a:pt x="98" y="37"/>
                    </a:cubicBezTo>
                    <a:cubicBezTo>
                      <a:pt x="97" y="37"/>
                      <a:pt x="96" y="36"/>
                      <a:pt x="95" y="34"/>
                    </a:cubicBezTo>
                    <a:cubicBezTo>
                      <a:pt x="94" y="33"/>
                      <a:pt x="93" y="31"/>
                      <a:pt x="91" y="31"/>
                    </a:cubicBezTo>
                    <a:cubicBezTo>
                      <a:pt x="89" y="30"/>
                      <a:pt x="89" y="28"/>
                      <a:pt x="88" y="27"/>
                    </a:cubicBezTo>
                    <a:cubicBezTo>
                      <a:pt x="87" y="25"/>
                      <a:pt x="87" y="24"/>
                      <a:pt x="86" y="24"/>
                    </a:cubicBezTo>
                    <a:cubicBezTo>
                      <a:pt x="84" y="22"/>
                      <a:pt x="84" y="20"/>
                      <a:pt x="84" y="17"/>
                    </a:cubicBezTo>
                    <a:cubicBezTo>
                      <a:pt x="84" y="17"/>
                      <a:pt x="84" y="16"/>
                      <a:pt x="84" y="15"/>
                    </a:cubicBezTo>
                    <a:cubicBezTo>
                      <a:pt x="84" y="14"/>
                      <a:pt x="84" y="13"/>
                      <a:pt x="84" y="12"/>
                    </a:cubicBezTo>
                    <a:cubicBezTo>
                      <a:pt x="84" y="12"/>
                      <a:pt x="84" y="12"/>
                      <a:pt x="84" y="12"/>
                    </a:cubicBezTo>
                    <a:cubicBezTo>
                      <a:pt x="84" y="12"/>
                      <a:pt x="84" y="12"/>
                      <a:pt x="84" y="12"/>
                    </a:cubicBezTo>
                    <a:cubicBezTo>
                      <a:pt x="84" y="12"/>
                      <a:pt x="84" y="11"/>
                      <a:pt x="84" y="11"/>
                    </a:cubicBezTo>
                    <a:cubicBezTo>
                      <a:pt x="84" y="10"/>
                      <a:pt x="84" y="8"/>
                      <a:pt x="84" y="8"/>
                    </a:cubicBezTo>
                    <a:cubicBezTo>
                      <a:pt x="83" y="8"/>
                      <a:pt x="83" y="8"/>
                      <a:pt x="83" y="8"/>
                    </a:cubicBezTo>
                    <a:cubicBezTo>
                      <a:pt x="82" y="7"/>
                      <a:pt x="78" y="5"/>
                      <a:pt x="75" y="5"/>
                    </a:cubicBezTo>
                    <a:cubicBezTo>
                      <a:pt x="75" y="5"/>
                      <a:pt x="74" y="5"/>
                      <a:pt x="74" y="5"/>
                    </a:cubicBezTo>
                    <a:cubicBezTo>
                      <a:pt x="74" y="5"/>
                      <a:pt x="74" y="5"/>
                      <a:pt x="74" y="5"/>
                    </a:cubicBezTo>
                    <a:cubicBezTo>
                      <a:pt x="72" y="6"/>
                      <a:pt x="71" y="6"/>
                      <a:pt x="70" y="6"/>
                    </a:cubicBezTo>
                    <a:cubicBezTo>
                      <a:pt x="69" y="6"/>
                      <a:pt x="68" y="6"/>
                      <a:pt x="67" y="5"/>
                    </a:cubicBezTo>
                    <a:cubicBezTo>
                      <a:pt x="66" y="2"/>
                      <a:pt x="64" y="2"/>
                      <a:pt x="62" y="2"/>
                    </a:cubicBezTo>
                    <a:cubicBezTo>
                      <a:pt x="62" y="2"/>
                      <a:pt x="61" y="3"/>
                      <a:pt x="60" y="3"/>
                    </a:cubicBezTo>
                    <a:cubicBezTo>
                      <a:pt x="58" y="3"/>
                      <a:pt x="57" y="1"/>
                      <a:pt x="55" y="0"/>
                    </a:cubicBezTo>
                    <a:cubicBezTo>
                      <a:pt x="55" y="0"/>
                      <a:pt x="55" y="0"/>
                      <a:pt x="55"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36" name="Freeform 236">
                <a:extLst>
                  <a:ext uri="{FF2B5EF4-FFF2-40B4-BE49-F238E27FC236}">
                    <a16:creationId xmlns:a16="http://schemas.microsoft.com/office/drawing/2014/main" id="{608163BB-564D-482D-98AA-54A9540E4A6C}"/>
                  </a:ext>
                </a:extLst>
              </p:cNvPr>
              <p:cNvSpPr>
                <a:spLocks/>
              </p:cNvSpPr>
              <p:nvPr/>
            </p:nvSpPr>
            <p:spPr bwMode="auto">
              <a:xfrm>
                <a:off x="6688013" y="2840948"/>
                <a:ext cx="128038" cy="78620"/>
              </a:xfrm>
              <a:custGeom>
                <a:avLst/>
                <a:gdLst>
                  <a:gd name="T0" fmla="*/ 46 w 51"/>
                  <a:gd name="T1" fmla="*/ 11 h 32"/>
                  <a:gd name="T2" fmla="*/ 48 w 51"/>
                  <a:gd name="T3" fmla="*/ 8 h 32"/>
                  <a:gd name="T4" fmla="*/ 50 w 51"/>
                  <a:gd name="T5" fmla="*/ 5 h 32"/>
                  <a:gd name="T6" fmla="*/ 51 w 51"/>
                  <a:gd name="T7" fmla="*/ 4 h 32"/>
                  <a:gd name="T8" fmla="*/ 51 w 51"/>
                  <a:gd name="T9" fmla="*/ 4 h 32"/>
                  <a:gd name="T10" fmla="*/ 51 w 51"/>
                  <a:gd name="T11" fmla="*/ 4 h 32"/>
                  <a:gd name="T12" fmla="*/ 51 w 51"/>
                  <a:gd name="T13" fmla="*/ 3 h 32"/>
                  <a:gd name="T14" fmla="*/ 51 w 51"/>
                  <a:gd name="T15" fmla="*/ 3 h 32"/>
                  <a:gd name="T16" fmla="*/ 51 w 51"/>
                  <a:gd name="T17" fmla="*/ 2 h 32"/>
                  <a:gd name="T18" fmla="*/ 51 w 51"/>
                  <a:gd name="T19" fmla="*/ 2 h 32"/>
                  <a:gd name="T20" fmla="*/ 49 w 51"/>
                  <a:gd name="T21" fmla="*/ 3 h 32"/>
                  <a:gd name="T22" fmla="*/ 39 w 51"/>
                  <a:gd name="T23" fmla="*/ 2 h 32"/>
                  <a:gd name="T24" fmla="*/ 28 w 51"/>
                  <a:gd name="T25" fmla="*/ 1 h 32"/>
                  <a:gd name="T26" fmla="*/ 21 w 51"/>
                  <a:gd name="T27" fmla="*/ 2 h 32"/>
                  <a:gd name="T28" fmla="*/ 7 w 51"/>
                  <a:gd name="T29" fmla="*/ 5 h 32"/>
                  <a:gd name="T30" fmla="*/ 3 w 51"/>
                  <a:gd name="T31" fmla="*/ 7 h 32"/>
                  <a:gd name="T32" fmla="*/ 0 w 51"/>
                  <a:gd name="T33" fmla="*/ 9 h 32"/>
                  <a:gd name="T34" fmla="*/ 1 w 51"/>
                  <a:gd name="T35" fmla="*/ 10 h 32"/>
                  <a:gd name="T36" fmla="*/ 2 w 51"/>
                  <a:gd name="T37" fmla="*/ 14 h 32"/>
                  <a:gd name="T38" fmla="*/ 3 w 51"/>
                  <a:gd name="T39" fmla="*/ 17 h 32"/>
                  <a:gd name="T40" fmla="*/ 9 w 51"/>
                  <a:gd name="T41" fmla="*/ 20 h 32"/>
                  <a:gd name="T42" fmla="*/ 14 w 51"/>
                  <a:gd name="T43" fmla="*/ 22 h 32"/>
                  <a:gd name="T44" fmla="*/ 13 w 51"/>
                  <a:gd name="T45" fmla="*/ 25 h 32"/>
                  <a:gd name="T46" fmla="*/ 14 w 51"/>
                  <a:gd name="T47" fmla="*/ 25 h 32"/>
                  <a:gd name="T48" fmla="*/ 14 w 51"/>
                  <a:gd name="T49" fmla="*/ 25 h 32"/>
                  <a:gd name="T50" fmla="*/ 16 w 51"/>
                  <a:gd name="T51" fmla="*/ 25 h 32"/>
                  <a:gd name="T52" fmla="*/ 17 w 51"/>
                  <a:gd name="T53" fmla="*/ 25 h 32"/>
                  <a:gd name="T54" fmla="*/ 18 w 51"/>
                  <a:gd name="T55" fmla="*/ 25 h 32"/>
                  <a:gd name="T56" fmla="*/ 19 w 51"/>
                  <a:gd name="T57" fmla="*/ 25 h 32"/>
                  <a:gd name="T58" fmla="*/ 20 w 51"/>
                  <a:gd name="T59" fmla="*/ 24 h 32"/>
                  <a:gd name="T60" fmla="*/ 24 w 51"/>
                  <a:gd name="T61" fmla="*/ 25 h 32"/>
                  <a:gd name="T62" fmla="*/ 24 w 51"/>
                  <a:gd name="T63" fmla="*/ 25 h 32"/>
                  <a:gd name="T64" fmla="*/ 33 w 51"/>
                  <a:gd name="T65" fmla="*/ 31 h 32"/>
                  <a:gd name="T66" fmla="*/ 34 w 51"/>
                  <a:gd name="T67" fmla="*/ 32 h 32"/>
                  <a:gd name="T68" fmla="*/ 36 w 51"/>
                  <a:gd name="T69" fmla="*/ 31 h 32"/>
                  <a:gd name="T70" fmla="*/ 38 w 51"/>
                  <a:gd name="T71" fmla="*/ 31 h 32"/>
                  <a:gd name="T72" fmla="*/ 39 w 51"/>
                  <a:gd name="T73" fmla="*/ 32 h 32"/>
                  <a:gd name="T74" fmla="*/ 40 w 51"/>
                  <a:gd name="T75" fmla="*/ 32 h 32"/>
                  <a:gd name="T76" fmla="*/ 41 w 51"/>
                  <a:gd name="T77" fmla="*/ 32 h 32"/>
                  <a:gd name="T78" fmla="*/ 43 w 51"/>
                  <a:gd name="T79" fmla="*/ 32 h 32"/>
                  <a:gd name="T80" fmla="*/ 43 w 51"/>
                  <a:gd name="T81" fmla="*/ 32 h 32"/>
                  <a:gd name="T82" fmla="*/ 44 w 51"/>
                  <a:gd name="T83" fmla="*/ 32 h 32"/>
                  <a:gd name="T84" fmla="*/ 44 w 51"/>
                  <a:gd name="T85" fmla="*/ 32 h 32"/>
                  <a:gd name="T86" fmla="*/ 44 w 51"/>
                  <a:gd name="T87" fmla="*/ 32 h 32"/>
                  <a:gd name="T88" fmla="*/ 44 w 51"/>
                  <a:gd name="T89" fmla="*/ 31 h 32"/>
                  <a:gd name="T90" fmla="*/ 44 w 51"/>
                  <a:gd name="T91" fmla="*/ 30 h 32"/>
                  <a:gd name="T92" fmla="*/ 45 w 51"/>
                  <a:gd name="T93" fmla="*/ 29 h 32"/>
                  <a:gd name="T94" fmla="*/ 47 w 51"/>
                  <a:gd name="T95" fmla="*/ 28 h 32"/>
                  <a:gd name="T96" fmla="*/ 48 w 51"/>
                  <a:gd name="T97" fmla="*/ 28 h 32"/>
                  <a:gd name="T98" fmla="*/ 48 w 51"/>
                  <a:gd name="T99" fmla="*/ 27 h 32"/>
                  <a:gd name="T100" fmla="*/ 48 w 51"/>
                  <a:gd name="T101" fmla="*/ 26 h 32"/>
                  <a:gd name="T102" fmla="*/ 45 w 51"/>
                  <a:gd name="T103" fmla="*/ 20 h 32"/>
                  <a:gd name="T104" fmla="*/ 45 w 51"/>
                  <a:gd name="T105" fmla="*/ 17 h 32"/>
                  <a:gd name="T106" fmla="*/ 45 w 51"/>
                  <a:gd name="T107" fmla="*/ 16 h 32"/>
                  <a:gd name="T108" fmla="*/ 45 w 51"/>
                  <a:gd name="T109" fmla="*/ 14 h 32"/>
                  <a:gd name="T110" fmla="*/ 46 w 51"/>
                  <a:gd name="T111"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1" h="32">
                    <a:moveTo>
                      <a:pt x="46" y="11"/>
                    </a:moveTo>
                    <a:cubicBezTo>
                      <a:pt x="47" y="10"/>
                      <a:pt x="48" y="9"/>
                      <a:pt x="48" y="8"/>
                    </a:cubicBezTo>
                    <a:cubicBezTo>
                      <a:pt x="49" y="7"/>
                      <a:pt x="50" y="6"/>
                      <a:pt x="50" y="5"/>
                    </a:cubicBezTo>
                    <a:cubicBezTo>
                      <a:pt x="51" y="5"/>
                      <a:pt x="51" y="5"/>
                      <a:pt x="51" y="4"/>
                    </a:cubicBezTo>
                    <a:cubicBezTo>
                      <a:pt x="51" y="4"/>
                      <a:pt x="51" y="4"/>
                      <a:pt x="51" y="4"/>
                    </a:cubicBezTo>
                    <a:cubicBezTo>
                      <a:pt x="51" y="4"/>
                      <a:pt x="51" y="4"/>
                      <a:pt x="51" y="4"/>
                    </a:cubicBezTo>
                    <a:cubicBezTo>
                      <a:pt x="51" y="3"/>
                      <a:pt x="51" y="3"/>
                      <a:pt x="51" y="3"/>
                    </a:cubicBezTo>
                    <a:cubicBezTo>
                      <a:pt x="51" y="3"/>
                      <a:pt x="51" y="3"/>
                      <a:pt x="51" y="3"/>
                    </a:cubicBezTo>
                    <a:cubicBezTo>
                      <a:pt x="51" y="3"/>
                      <a:pt x="51" y="2"/>
                      <a:pt x="51" y="2"/>
                    </a:cubicBezTo>
                    <a:cubicBezTo>
                      <a:pt x="51" y="2"/>
                      <a:pt x="51" y="2"/>
                      <a:pt x="51" y="2"/>
                    </a:cubicBezTo>
                    <a:cubicBezTo>
                      <a:pt x="51" y="2"/>
                      <a:pt x="50" y="3"/>
                      <a:pt x="49" y="3"/>
                    </a:cubicBezTo>
                    <a:cubicBezTo>
                      <a:pt x="47" y="3"/>
                      <a:pt x="43" y="3"/>
                      <a:pt x="39" y="2"/>
                    </a:cubicBezTo>
                    <a:cubicBezTo>
                      <a:pt x="35" y="1"/>
                      <a:pt x="31" y="0"/>
                      <a:pt x="28" y="1"/>
                    </a:cubicBezTo>
                    <a:cubicBezTo>
                      <a:pt x="26" y="1"/>
                      <a:pt x="24" y="1"/>
                      <a:pt x="21" y="2"/>
                    </a:cubicBezTo>
                    <a:cubicBezTo>
                      <a:pt x="16" y="2"/>
                      <a:pt x="9" y="3"/>
                      <a:pt x="7" y="5"/>
                    </a:cubicBezTo>
                    <a:cubicBezTo>
                      <a:pt x="6" y="6"/>
                      <a:pt x="4" y="7"/>
                      <a:pt x="3" y="7"/>
                    </a:cubicBezTo>
                    <a:cubicBezTo>
                      <a:pt x="2" y="8"/>
                      <a:pt x="0" y="9"/>
                      <a:pt x="0" y="9"/>
                    </a:cubicBezTo>
                    <a:cubicBezTo>
                      <a:pt x="0" y="9"/>
                      <a:pt x="0" y="9"/>
                      <a:pt x="1" y="10"/>
                    </a:cubicBezTo>
                    <a:cubicBezTo>
                      <a:pt x="3" y="11"/>
                      <a:pt x="2" y="13"/>
                      <a:pt x="2" y="14"/>
                    </a:cubicBezTo>
                    <a:cubicBezTo>
                      <a:pt x="2" y="15"/>
                      <a:pt x="2" y="16"/>
                      <a:pt x="3" y="17"/>
                    </a:cubicBezTo>
                    <a:cubicBezTo>
                      <a:pt x="5" y="20"/>
                      <a:pt x="6" y="21"/>
                      <a:pt x="9" y="20"/>
                    </a:cubicBezTo>
                    <a:cubicBezTo>
                      <a:pt x="11" y="20"/>
                      <a:pt x="13" y="21"/>
                      <a:pt x="14" y="22"/>
                    </a:cubicBezTo>
                    <a:cubicBezTo>
                      <a:pt x="14" y="23"/>
                      <a:pt x="14" y="24"/>
                      <a:pt x="13" y="25"/>
                    </a:cubicBezTo>
                    <a:cubicBezTo>
                      <a:pt x="13" y="25"/>
                      <a:pt x="13" y="25"/>
                      <a:pt x="14" y="25"/>
                    </a:cubicBezTo>
                    <a:cubicBezTo>
                      <a:pt x="14" y="25"/>
                      <a:pt x="14" y="25"/>
                      <a:pt x="14" y="25"/>
                    </a:cubicBezTo>
                    <a:cubicBezTo>
                      <a:pt x="15" y="25"/>
                      <a:pt x="15" y="25"/>
                      <a:pt x="16" y="25"/>
                    </a:cubicBezTo>
                    <a:cubicBezTo>
                      <a:pt x="16" y="25"/>
                      <a:pt x="16" y="25"/>
                      <a:pt x="17" y="25"/>
                    </a:cubicBezTo>
                    <a:cubicBezTo>
                      <a:pt x="17" y="25"/>
                      <a:pt x="18" y="25"/>
                      <a:pt x="18" y="25"/>
                    </a:cubicBezTo>
                    <a:cubicBezTo>
                      <a:pt x="18" y="25"/>
                      <a:pt x="18" y="25"/>
                      <a:pt x="19" y="25"/>
                    </a:cubicBezTo>
                    <a:cubicBezTo>
                      <a:pt x="19" y="25"/>
                      <a:pt x="20" y="24"/>
                      <a:pt x="20" y="24"/>
                    </a:cubicBezTo>
                    <a:cubicBezTo>
                      <a:pt x="23" y="24"/>
                      <a:pt x="23" y="25"/>
                      <a:pt x="24" y="25"/>
                    </a:cubicBezTo>
                    <a:cubicBezTo>
                      <a:pt x="24" y="25"/>
                      <a:pt x="24" y="25"/>
                      <a:pt x="24" y="25"/>
                    </a:cubicBezTo>
                    <a:cubicBezTo>
                      <a:pt x="29" y="29"/>
                      <a:pt x="31" y="30"/>
                      <a:pt x="33" y="31"/>
                    </a:cubicBezTo>
                    <a:cubicBezTo>
                      <a:pt x="34" y="31"/>
                      <a:pt x="34" y="32"/>
                      <a:pt x="34" y="32"/>
                    </a:cubicBezTo>
                    <a:cubicBezTo>
                      <a:pt x="35" y="31"/>
                      <a:pt x="35" y="31"/>
                      <a:pt x="36" y="31"/>
                    </a:cubicBezTo>
                    <a:cubicBezTo>
                      <a:pt x="37" y="31"/>
                      <a:pt x="37" y="31"/>
                      <a:pt x="38" y="31"/>
                    </a:cubicBezTo>
                    <a:cubicBezTo>
                      <a:pt x="38" y="31"/>
                      <a:pt x="38" y="31"/>
                      <a:pt x="39" y="32"/>
                    </a:cubicBezTo>
                    <a:cubicBezTo>
                      <a:pt x="39" y="32"/>
                      <a:pt x="40" y="32"/>
                      <a:pt x="40" y="32"/>
                    </a:cubicBezTo>
                    <a:cubicBezTo>
                      <a:pt x="41" y="32"/>
                      <a:pt x="41" y="32"/>
                      <a:pt x="41" y="32"/>
                    </a:cubicBezTo>
                    <a:cubicBezTo>
                      <a:pt x="42" y="32"/>
                      <a:pt x="42" y="32"/>
                      <a:pt x="43" y="32"/>
                    </a:cubicBezTo>
                    <a:cubicBezTo>
                      <a:pt x="43" y="32"/>
                      <a:pt x="43" y="32"/>
                      <a:pt x="43" y="32"/>
                    </a:cubicBezTo>
                    <a:cubicBezTo>
                      <a:pt x="44" y="32"/>
                      <a:pt x="44" y="32"/>
                      <a:pt x="44" y="32"/>
                    </a:cubicBezTo>
                    <a:cubicBezTo>
                      <a:pt x="44" y="32"/>
                      <a:pt x="44" y="32"/>
                      <a:pt x="44" y="32"/>
                    </a:cubicBezTo>
                    <a:cubicBezTo>
                      <a:pt x="44" y="32"/>
                      <a:pt x="44" y="32"/>
                      <a:pt x="44" y="32"/>
                    </a:cubicBezTo>
                    <a:cubicBezTo>
                      <a:pt x="44" y="31"/>
                      <a:pt x="44" y="31"/>
                      <a:pt x="44" y="31"/>
                    </a:cubicBezTo>
                    <a:cubicBezTo>
                      <a:pt x="44" y="31"/>
                      <a:pt x="44" y="31"/>
                      <a:pt x="44" y="30"/>
                    </a:cubicBezTo>
                    <a:cubicBezTo>
                      <a:pt x="44" y="30"/>
                      <a:pt x="45" y="30"/>
                      <a:pt x="45" y="29"/>
                    </a:cubicBezTo>
                    <a:cubicBezTo>
                      <a:pt x="46" y="29"/>
                      <a:pt x="46" y="29"/>
                      <a:pt x="47" y="28"/>
                    </a:cubicBezTo>
                    <a:cubicBezTo>
                      <a:pt x="47" y="28"/>
                      <a:pt x="48" y="28"/>
                      <a:pt x="48" y="28"/>
                    </a:cubicBezTo>
                    <a:cubicBezTo>
                      <a:pt x="48" y="28"/>
                      <a:pt x="48" y="27"/>
                      <a:pt x="48" y="27"/>
                    </a:cubicBezTo>
                    <a:cubicBezTo>
                      <a:pt x="48" y="26"/>
                      <a:pt x="48" y="26"/>
                      <a:pt x="48" y="26"/>
                    </a:cubicBezTo>
                    <a:cubicBezTo>
                      <a:pt x="46" y="24"/>
                      <a:pt x="46" y="23"/>
                      <a:pt x="45" y="20"/>
                    </a:cubicBezTo>
                    <a:cubicBezTo>
                      <a:pt x="45" y="19"/>
                      <a:pt x="45" y="18"/>
                      <a:pt x="45" y="17"/>
                    </a:cubicBezTo>
                    <a:cubicBezTo>
                      <a:pt x="45" y="17"/>
                      <a:pt x="45" y="16"/>
                      <a:pt x="45" y="16"/>
                    </a:cubicBezTo>
                    <a:cubicBezTo>
                      <a:pt x="44" y="15"/>
                      <a:pt x="44" y="14"/>
                      <a:pt x="45" y="14"/>
                    </a:cubicBezTo>
                    <a:cubicBezTo>
                      <a:pt x="45" y="12"/>
                      <a:pt x="45" y="12"/>
                      <a:pt x="46" y="1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37" name="Freeform 237">
                <a:extLst>
                  <a:ext uri="{FF2B5EF4-FFF2-40B4-BE49-F238E27FC236}">
                    <a16:creationId xmlns:a16="http://schemas.microsoft.com/office/drawing/2014/main" id="{AEEA2543-CE7B-4CE5-839F-1570912F9C6C}"/>
                  </a:ext>
                </a:extLst>
              </p:cNvPr>
              <p:cNvSpPr>
                <a:spLocks/>
              </p:cNvSpPr>
              <p:nvPr/>
            </p:nvSpPr>
            <p:spPr bwMode="auto">
              <a:xfrm>
                <a:off x="6625116" y="2363990"/>
                <a:ext cx="291267" cy="456743"/>
              </a:xfrm>
              <a:custGeom>
                <a:avLst/>
                <a:gdLst>
                  <a:gd name="T0" fmla="*/ 91 w 116"/>
                  <a:gd name="T1" fmla="*/ 9 h 185"/>
                  <a:gd name="T2" fmla="*/ 76 w 116"/>
                  <a:gd name="T3" fmla="*/ 0 h 185"/>
                  <a:gd name="T4" fmla="*/ 65 w 116"/>
                  <a:gd name="T5" fmla="*/ 3 h 185"/>
                  <a:gd name="T6" fmla="*/ 54 w 116"/>
                  <a:gd name="T7" fmla="*/ 11 h 185"/>
                  <a:gd name="T8" fmla="*/ 50 w 116"/>
                  <a:gd name="T9" fmla="*/ 22 h 185"/>
                  <a:gd name="T10" fmla="*/ 46 w 116"/>
                  <a:gd name="T11" fmla="*/ 28 h 185"/>
                  <a:gd name="T12" fmla="*/ 41 w 116"/>
                  <a:gd name="T13" fmla="*/ 28 h 185"/>
                  <a:gd name="T14" fmla="*/ 40 w 116"/>
                  <a:gd name="T15" fmla="*/ 26 h 185"/>
                  <a:gd name="T16" fmla="*/ 32 w 116"/>
                  <a:gd name="T17" fmla="*/ 25 h 185"/>
                  <a:gd name="T18" fmla="*/ 18 w 116"/>
                  <a:gd name="T19" fmla="*/ 25 h 185"/>
                  <a:gd name="T20" fmla="*/ 4 w 116"/>
                  <a:gd name="T21" fmla="*/ 16 h 185"/>
                  <a:gd name="T22" fmla="*/ 2 w 116"/>
                  <a:gd name="T23" fmla="*/ 18 h 185"/>
                  <a:gd name="T24" fmla="*/ 0 w 116"/>
                  <a:gd name="T25" fmla="*/ 20 h 185"/>
                  <a:gd name="T26" fmla="*/ 11 w 116"/>
                  <a:gd name="T27" fmla="*/ 29 h 185"/>
                  <a:gd name="T28" fmla="*/ 28 w 116"/>
                  <a:gd name="T29" fmla="*/ 42 h 185"/>
                  <a:gd name="T30" fmla="*/ 31 w 116"/>
                  <a:gd name="T31" fmla="*/ 59 h 185"/>
                  <a:gd name="T32" fmla="*/ 30 w 116"/>
                  <a:gd name="T33" fmla="*/ 71 h 185"/>
                  <a:gd name="T34" fmla="*/ 33 w 116"/>
                  <a:gd name="T35" fmla="*/ 77 h 185"/>
                  <a:gd name="T36" fmla="*/ 34 w 116"/>
                  <a:gd name="T37" fmla="*/ 80 h 185"/>
                  <a:gd name="T38" fmla="*/ 41 w 116"/>
                  <a:gd name="T39" fmla="*/ 83 h 185"/>
                  <a:gd name="T40" fmla="*/ 47 w 116"/>
                  <a:gd name="T41" fmla="*/ 94 h 185"/>
                  <a:gd name="T42" fmla="*/ 44 w 116"/>
                  <a:gd name="T43" fmla="*/ 99 h 185"/>
                  <a:gd name="T44" fmla="*/ 24 w 116"/>
                  <a:gd name="T45" fmla="*/ 117 h 185"/>
                  <a:gd name="T46" fmla="*/ 14 w 116"/>
                  <a:gd name="T47" fmla="*/ 128 h 185"/>
                  <a:gd name="T48" fmla="*/ 2 w 116"/>
                  <a:gd name="T49" fmla="*/ 137 h 185"/>
                  <a:gd name="T50" fmla="*/ 4 w 116"/>
                  <a:gd name="T51" fmla="*/ 148 h 185"/>
                  <a:gd name="T52" fmla="*/ 6 w 116"/>
                  <a:gd name="T53" fmla="*/ 164 h 185"/>
                  <a:gd name="T54" fmla="*/ 12 w 116"/>
                  <a:gd name="T55" fmla="*/ 178 h 185"/>
                  <a:gd name="T56" fmla="*/ 19 w 116"/>
                  <a:gd name="T57" fmla="*/ 182 h 185"/>
                  <a:gd name="T58" fmla="*/ 31 w 116"/>
                  <a:gd name="T59" fmla="*/ 185 h 185"/>
                  <a:gd name="T60" fmla="*/ 76 w 116"/>
                  <a:gd name="T61" fmla="*/ 175 h 185"/>
                  <a:gd name="T62" fmla="*/ 98 w 116"/>
                  <a:gd name="T63" fmla="*/ 155 h 185"/>
                  <a:gd name="T64" fmla="*/ 112 w 116"/>
                  <a:gd name="T65" fmla="*/ 131 h 185"/>
                  <a:gd name="T66" fmla="*/ 101 w 116"/>
                  <a:gd name="T67" fmla="*/ 116 h 185"/>
                  <a:gd name="T68" fmla="*/ 99 w 116"/>
                  <a:gd name="T69" fmla="*/ 108 h 185"/>
                  <a:gd name="T70" fmla="*/ 100 w 116"/>
                  <a:gd name="T71" fmla="*/ 102 h 185"/>
                  <a:gd name="T72" fmla="*/ 96 w 116"/>
                  <a:gd name="T73" fmla="*/ 95 h 185"/>
                  <a:gd name="T74" fmla="*/ 96 w 116"/>
                  <a:gd name="T75" fmla="*/ 85 h 185"/>
                  <a:gd name="T76" fmla="*/ 101 w 116"/>
                  <a:gd name="T77" fmla="*/ 83 h 185"/>
                  <a:gd name="T78" fmla="*/ 89 w 116"/>
                  <a:gd name="T79" fmla="*/ 63 h 185"/>
                  <a:gd name="T80" fmla="*/ 89 w 116"/>
                  <a:gd name="T81" fmla="*/ 59 h 185"/>
                  <a:gd name="T82" fmla="*/ 91 w 116"/>
                  <a:gd name="T83" fmla="*/ 40 h 185"/>
                  <a:gd name="T84" fmla="*/ 83 w 116"/>
                  <a:gd name="T85" fmla="*/ 33 h 185"/>
                  <a:gd name="T86" fmla="*/ 84 w 116"/>
                  <a:gd name="T87" fmla="*/ 21 h 185"/>
                  <a:gd name="T88" fmla="*/ 88 w 116"/>
                  <a:gd name="T89" fmla="*/ 19 h 185"/>
                  <a:gd name="T90" fmla="*/ 91 w 116"/>
                  <a:gd name="T91" fmla="*/ 1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6" h="185">
                    <a:moveTo>
                      <a:pt x="91" y="15"/>
                    </a:moveTo>
                    <a:cubicBezTo>
                      <a:pt x="91" y="14"/>
                      <a:pt x="91" y="13"/>
                      <a:pt x="91" y="13"/>
                    </a:cubicBezTo>
                    <a:cubicBezTo>
                      <a:pt x="91" y="11"/>
                      <a:pt x="91" y="10"/>
                      <a:pt x="91" y="9"/>
                    </a:cubicBezTo>
                    <a:cubicBezTo>
                      <a:pt x="91" y="8"/>
                      <a:pt x="88" y="7"/>
                      <a:pt x="86" y="6"/>
                    </a:cubicBezTo>
                    <a:cubicBezTo>
                      <a:pt x="83" y="5"/>
                      <a:pt x="80" y="3"/>
                      <a:pt x="79" y="1"/>
                    </a:cubicBezTo>
                    <a:cubicBezTo>
                      <a:pt x="78" y="0"/>
                      <a:pt x="77" y="0"/>
                      <a:pt x="76" y="0"/>
                    </a:cubicBezTo>
                    <a:cubicBezTo>
                      <a:pt x="74" y="0"/>
                      <a:pt x="72" y="0"/>
                      <a:pt x="72" y="1"/>
                    </a:cubicBezTo>
                    <a:cubicBezTo>
                      <a:pt x="71" y="3"/>
                      <a:pt x="69" y="3"/>
                      <a:pt x="66" y="3"/>
                    </a:cubicBezTo>
                    <a:cubicBezTo>
                      <a:pt x="65" y="3"/>
                      <a:pt x="65" y="3"/>
                      <a:pt x="65" y="3"/>
                    </a:cubicBezTo>
                    <a:cubicBezTo>
                      <a:pt x="62" y="3"/>
                      <a:pt x="61" y="3"/>
                      <a:pt x="61" y="3"/>
                    </a:cubicBezTo>
                    <a:cubicBezTo>
                      <a:pt x="61" y="6"/>
                      <a:pt x="59" y="7"/>
                      <a:pt x="57" y="8"/>
                    </a:cubicBezTo>
                    <a:cubicBezTo>
                      <a:pt x="55" y="9"/>
                      <a:pt x="54" y="10"/>
                      <a:pt x="54" y="11"/>
                    </a:cubicBezTo>
                    <a:cubicBezTo>
                      <a:pt x="54" y="12"/>
                      <a:pt x="54" y="13"/>
                      <a:pt x="54" y="14"/>
                    </a:cubicBezTo>
                    <a:cubicBezTo>
                      <a:pt x="55" y="17"/>
                      <a:pt x="55" y="19"/>
                      <a:pt x="54" y="21"/>
                    </a:cubicBezTo>
                    <a:cubicBezTo>
                      <a:pt x="53" y="21"/>
                      <a:pt x="52" y="22"/>
                      <a:pt x="50" y="22"/>
                    </a:cubicBezTo>
                    <a:cubicBezTo>
                      <a:pt x="50" y="22"/>
                      <a:pt x="50" y="22"/>
                      <a:pt x="49" y="22"/>
                    </a:cubicBezTo>
                    <a:cubicBezTo>
                      <a:pt x="48" y="22"/>
                      <a:pt x="48" y="22"/>
                      <a:pt x="48" y="23"/>
                    </a:cubicBezTo>
                    <a:cubicBezTo>
                      <a:pt x="48" y="24"/>
                      <a:pt x="48" y="26"/>
                      <a:pt x="46" y="28"/>
                    </a:cubicBezTo>
                    <a:cubicBezTo>
                      <a:pt x="46" y="28"/>
                      <a:pt x="45" y="29"/>
                      <a:pt x="44" y="29"/>
                    </a:cubicBezTo>
                    <a:cubicBezTo>
                      <a:pt x="44" y="29"/>
                      <a:pt x="43" y="29"/>
                      <a:pt x="43" y="29"/>
                    </a:cubicBezTo>
                    <a:cubicBezTo>
                      <a:pt x="42" y="29"/>
                      <a:pt x="42" y="28"/>
                      <a:pt x="41" y="28"/>
                    </a:cubicBezTo>
                    <a:cubicBezTo>
                      <a:pt x="41" y="27"/>
                      <a:pt x="41" y="27"/>
                      <a:pt x="41" y="27"/>
                    </a:cubicBezTo>
                    <a:cubicBezTo>
                      <a:pt x="41" y="27"/>
                      <a:pt x="40" y="26"/>
                      <a:pt x="40" y="26"/>
                    </a:cubicBezTo>
                    <a:cubicBezTo>
                      <a:pt x="40" y="26"/>
                      <a:pt x="40" y="26"/>
                      <a:pt x="40" y="26"/>
                    </a:cubicBezTo>
                    <a:cubicBezTo>
                      <a:pt x="38" y="27"/>
                      <a:pt x="36" y="26"/>
                      <a:pt x="34" y="26"/>
                    </a:cubicBezTo>
                    <a:cubicBezTo>
                      <a:pt x="34" y="25"/>
                      <a:pt x="33" y="25"/>
                      <a:pt x="32" y="25"/>
                    </a:cubicBezTo>
                    <a:cubicBezTo>
                      <a:pt x="32" y="25"/>
                      <a:pt x="32" y="25"/>
                      <a:pt x="32" y="25"/>
                    </a:cubicBezTo>
                    <a:cubicBezTo>
                      <a:pt x="31" y="27"/>
                      <a:pt x="30" y="27"/>
                      <a:pt x="28" y="27"/>
                    </a:cubicBezTo>
                    <a:cubicBezTo>
                      <a:pt x="26" y="27"/>
                      <a:pt x="24" y="27"/>
                      <a:pt x="22" y="26"/>
                    </a:cubicBezTo>
                    <a:cubicBezTo>
                      <a:pt x="20" y="26"/>
                      <a:pt x="19" y="26"/>
                      <a:pt x="18" y="25"/>
                    </a:cubicBezTo>
                    <a:cubicBezTo>
                      <a:pt x="15" y="25"/>
                      <a:pt x="13" y="22"/>
                      <a:pt x="11" y="20"/>
                    </a:cubicBezTo>
                    <a:cubicBezTo>
                      <a:pt x="9" y="18"/>
                      <a:pt x="8" y="16"/>
                      <a:pt x="6" y="16"/>
                    </a:cubicBezTo>
                    <a:cubicBezTo>
                      <a:pt x="5" y="16"/>
                      <a:pt x="5" y="16"/>
                      <a:pt x="4" y="16"/>
                    </a:cubicBezTo>
                    <a:cubicBezTo>
                      <a:pt x="4" y="16"/>
                      <a:pt x="4" y="17"/>
                      <a:pt x="4" y="17"/>
                    </a:cubicBezTo>
                    <a:cubicBezTo>
                      <a:pt x="3" y="17"/>
                      <a:pt x="3" y="17"/>
                      <a:pt x="2" y="17"/>
                    </a:cubicBezTo>
                    <a:cubicBezTo>
                      <a:pt x="2" y="17"/>
                      <a:pt x="2" y="18"/>
                      <a:pt x="2" y="18"/>
                    </a:cubicBezTo>
                    <a:cubicBezTo>
                      <a:pt x="2" y="18"/>
                      <a:pt x="1" y="18"/>
                      <a:pt x="1" y="19"/>
                    </a:cubicBezTo>
                    <a:cubicBezTo>
                      <a:pt x="1" y="19"/>
                      <a:pt x="1" y="19"/>
                      <a:pt x="0" y="20"/>
                    </a:cubicBezTo>
                    <a:cubicBezTo>
                      <a:pt x="0" y="20"/>
                      <a:pt x="0" y="20"/>
                      <a:pt x="0" y="20"/>
                    </a:cubicBezTo>
                    <a:cubicBezTo>
                      <a:pt x="0" y="21"/>
                      <a:pt x="0" y="21"/>
                      <a:pt x="0" y="21"/>
                    </a:cubicBezTo>
                    <a:cubicBezTo>
                      <a:pt x="1" y="22"/>
                      <a:pt x="3" y="23"/>
                      <a:pt x="4" y="23"/>
                    </a:cubicBezTo>
                    <a:cubicBezTo>
                      <a:pt x="6" y="25"/>
                      <a:pt x="8" y="27"/>
                      <a:pt x="11" y="29"/>
                    </a:cubicBezTo>
                    <a:cubicBezTo>
                      <a:pt x="13" y="29"/>
                      <a:pt x="14" y="30"/>
                      <a:pt x="16" y="31"/>
                    </a:cubicBezTo>
                    <a:cubicBezTo>
                      <a:pt x="22" y="33"/>
                      <a:pt x="28" y="36"/>
                      <a:pt x="28" y="39"/>
                    </a:cubicBezTo>
                    <a:cubicBezTo>
                      <a:pt x="28" y="40"/>
                      <a:pt x="28" y="41"/>
                      <a:pt x="28" y="42"/>
                    </a:cubicBezTo>
                    <a:cubicBezTo>
                      <a:pt x="27" y="45"/>
                      <a:pt x="26" y="48"/>
                      <a:pt x="28" y="49"/>
                    </a:cubicBezTo>
                    <a:cubicBezTo>
                      <a:pt x="30" y="50"/>
                      <a:pt x="30" y="53"/>
                      <a:pt x="30" y="55"/>
                    </a:cubicBezTo>
                    <a:cubicBezTo>
                      <a:pt x="30" y="57"/>
                      <a:pt x="29" y="59"/>
                      <a:pt x="31" y="59"/>
                    </a:cubicBezTo>
                    <a:cubicBezTo>
                      <a:pt x="33" y="61"/>
                      <a:pt x="34" y="64"/>
                      <a:pt x="33" y="67"/>
                    </a:cubicBezTo>
                    <a:cubicBezTo>
                      <a:pt x="32" y="69"/>
                      <a:pt x="31" y="71"/>
                      <a:pt x="30" y="71"/>
                    </a:cubicBezTo>
                    <a:cubicBezTo>
                      <a:pt x="30" y="71"/>
                      <a:pt x="30" y="71"/>
                      <a:pt x="30" y="71"/>
                    </a:cubicBezTo>
                    <a:cubicBezTo>
                      <a:pt x="30" y="72"/>
                      <a:pt x="31" y="74"/>
                      <a:pt x="32" y="75"/>
                    </a:cubicBezTo>
                    <a:cubicBezTo>
                      <a:pt x="33" y="75"/>
                      <a:pt x="33" y="76"/>
                      <a:pt x="33" y="76"/>
                    </a:cubicBezTo>
                    <a:cubicBezTo>
                      <a:pt x="33" y="76"/>
                      <a:pt x="33" y="77"/>
                      <a:pt x="33" y="77"/>
                    </a:cubicBezTo>
                    <a:cubicBezTo>
                      <a:pt x="34" y="77"/>
                      <a:pt x="34" y="78"/>
                      <a:pt x="34" y="78"/>
                    </a:cubicBezTo>
                    <a:cubicBezTo>
                      <a:pt x="34" y="78"/>
                      <a:pt x="34" y="78"/>
                      <a:pt x="34" y="79"/>
                    </a:cubicBezTo>
                    <a:cubicBezTo>
                      <a:pt x="34" y="79"/>
                      <a:pt x="34" y="79"/>
                      <a:pt x="34" y="80"/>
                    </a:cubicBezTo>
                    <a:cubicBezTo>
                      <a:pt x="34" y="80"/>
                      <a:pt x="34" y="80"/>
                      <a:pt x="34" y="80"/>
                    </a:cubicBezTo>
                    <a:cubicBezTo>
                      <a:pt x="34" y="80"/>
                      <a:pt x="34" y="80"/>
                      <a:pt x="34" y="80"/>
                    </a:cubicBezTo>
                    <a:cubicBezTo>
                      <a:pt x="37" y="81"/>
                      <a:pt x="39" y="82"/>
                      <a:pt x="41" y="83"/>
                    </a:cubicBezTo>
                    <a:cubicBezTo>
                      <a:pt x="41" y="83"/>
                      <a:pt x="42" y="84"/>
                      <a:pt x="43" y="84"/>
                    </a:cubicBezTo>
                    <a:cubicBezTo>
                      <a:pt x="47" y="86"/>
                      <a:pt x="47" y="89"/>
                      <a:pt x="47" y="92"/>
                    </a:cubicBezTo>
                    <a:cubicBezTo>
                      <a:pt x="47" y="93"/>
                      <a:pt x="47" y="93"/>
                      <a:pt x="47" y="94"/>
                    </a:cubicBezTo>
                    <a:cubicBezTo>
                      <a:pt x="47" y="94"/>
                      <a:pt x="47" y="94"/>
                      <a:pt x="47" y="94"/>
                    </a:cubicBezTo>
                    <a:cubicBezTo>
                      <a:pt x="48" y="96"/>
                      <a:pt x="48" y="98"/>
                      <a:pt x="47" y="99"/>
                    </a:cubicBezTo>
                    <a:cubicBezTo>
                      <a:pt x="46" y="99"/>
                      <a:pt x="45" y="99"/>
                      <a:pt x="44" y="99"/>
                    </a:cubicBezTo>
                    <a:cubicBezTo>
                      <a:pt x="42" y="97"/>
                      <a:pt x="40" y="99"/>
                      <a:pt x="39" y="103"/>
                    </a:cubicBezTo>
                    <a:cubicBezTo>
                      <a:pt x="38" y="108"/>
                      <a:pt x="31" y="115"/>
                      <a:pt x="27" y="115"/>
                    </a:cubicBezTo>
                    <a:cubicBezTo>
                      <a:pt x="25" y="115"/>
                      <a:pt x="25" y="116"/>
                      <a:pt x="24" y="117"/>
                    </a:cubicBezTo>
                    <a:cubicBezTo>
                      <a:pt x="23" y="118"/>
                      <a:pt x="22" y="120"/>
                      <a:pt x="20" y="120"/>
                    </a:cubicBezTo>
                    <a:cubicBezTo>
                      <a:pt x="18" y="121"/>
                      <a:pt x="15" y="122"/>
                      <a:pt x="15" y="125"/>
                    </a:cubicBezTo>
                    <a:cubicBezTo>
                      <a:pt x="15" y="126"/>
                      <a:pt x="15" y="127"/>
                      <a:pt x="14" y="128"/>
                    </a:cubicBezTo>
                    <a:cubicBezTo>
                      <a:pt x="12" y="130"/>
                      <a:pt x="9" y="130"/>
                      <a:pt x="6" y="130"/>
                    </a:cubicBezTo>
                    <a:cubicBezTo>
                      <a:pt x="5" y="130"/>
                      <a:pt x="5" y="131"/>
                      <a:pt x="4" y="133"/>
                    </a:cubicBezTo>
                    <a:cubicBezTo>
                      <a:pt x="4" y="135"/>
                      <a:pt x="3" y="136"/>
                      <a:pt x="2" y="137"/>
                    </a:cubicBezTo>
                    <a:cubicBezTo>
                      <a:pt x="1" y="138"/>
                      <a:pt x="1" y="138"/>
                      <a:pt x="1" y="139"/>
                    </a:cubicBezTo>
                    <a:cubicBezTo>
                      <a:pt x="0" y="139"/>
                      <a:pt x="1" y="141"/>
                      <a:pt x="2" y="142"/>
                    </a:cubicBezTo>
                    <a:cubicBezTo>
                      <a:pt x="4" y="144"/>
                      <a:pt x="4" y="146"/>
                      <a:pt x="4" y="148"/>
                    </a:cubicBezTo>
                    <a:cubicBezTo>
                      <a:pt x="4" y="149"/>
                      <a:pt x="3" y="150"/>
                      <a:pt x="4" y="150"/>
                    </a:cubicBezTo>
                    <a:cubicBezTo>
                      <a:pt x="4" y="151"/>
                      <a:pt x="4" y="151"/>
                      <a:pt x="4" y="152"/>
                    </a:cubicBezTo>
                    <a:cubicBezTo>
                      <a:pt x="6" y="154"/>
                      <a:pt x="8" y="159"/>
                      <a:pt x="6" y="164"/>
                    </a:cubicBezTo>
                    <a:cubicBezTo>
                      <a:pt x="3" y="170"/>
                      <a:pt x="2" y="173"/>
                      <a:pt x="2" y="174"/>
                    </a:cubicBezTo>
                    <a:cubicBezTo>
                      <a:pt x="3" y="174"/>
                      <a:pt x="5" y="175"/>
                      <a:pt x="7" y="176"/>
                    </a:cubicBezTo>
                    <a:cubicBezTo>
                      <a:pt x="9" y="177"/>
                      <a:pt x="11" y="178"/>
                      <a:pt x="12" y="178"/>
                    </a:cubicBezTo>
                    <a:cubicBezTo>
                      <a:pt x="12" y="178"/>
                      <a:pt x="12" y="178"/>
                      <a:pt x="13" y="178"/>
                    </a:cubicBezTo>
                    <a:cubicBezTo>
                      <a:pt x="14" y="178"/>
                      <a:pt x="16" y="179"/>
                      <a:pt x="16" y="181"/>
                    </a:cubicBezTo>
                    <a:cubicBezTo>
                      <a:pt x="17" y="182"/>
                      <a:pt x="18" y="182"/>
                      <a:pt x="19" y="182"/>
                    </a:cubicBezTo>
                    <a:cubicBezTo>
                      <a:pt x="19" y="182"/>
                      <a:pt x="20" y="182"/>
                      <a:pt x="20" y="182"/>
                    </a:cubicBezTo>
                    <a:cubicBezTo>
                      <a:pt x="21" y="182"/>
                      <a:pt x="22" y="182"/>
                      <a:pt x="23" y="183"/>
                    </a:cubicBezTo>
                    <a:cubicBezTo>
                      <a:pt x="24" y="184"/>
                      <a:pt x="26" y="185"/>
                      <a:pt x="31" y="185"/>
                    </a:cubicBezTo>
                    <a:cubicBezTo>
                      <a:pt x="36" y="184"/>
                      <a:pt x="43" y="182"/>
                      <a:pt x="50" y="180"/>
                    </a:cubicBezTo>
                    <a:cubicBezTo>
                      <a:pt x="56" y="178"/>
                      <a:pt x="63" y="177"/>
                      <a:pt x="66" y="177"/>
                    </a:cubicBezTo>
                    <a:cubicBezTo>
                      <a:pt x="70" y="177"/>
                      <a:pt x="73" y="176"/>
                      <a:pt x="76" y="175"/>
                    </a:cubicBezTo>
                    <a:cubicBezTo>
                      <a:pt x="78" y="173"/>
                      <a:pt x="80" y="170"/>
                      <a:pt x="81" y="169"/>
                    </a:cubicBezTo>
                    <a:cubicBezTo>
                      <a:pt x="83" y="167"/>
                      <a:pt x="86" y="165"/>
                      <a:pt x="89" y="164"/>
                    </a:cubicBezTo>
                    <a:cubicBezTo>
                      <a:pt x="93" y="161"/>
                      <a:pt x="97" y="158"/>
                      <a:pt x="98" y="155"/>
                    </a:cubicBezTo>
                    <a:cubicBezTo>
                      <a:pt x="100" y="152"/>
                      <a:pt x="104" y="149"/>
                      <a:pt x="107" y="146"/>
                    </a:cubicBezTo>
                    <a:cubicBezTo>
                      <a:pt x="111" y="144"/>
                      <a:pt x="114" y="142"/>
                      <a:pt x="115" y="139"/>
                    </a:cubicBezTo>
                    <a:cubicBezTo>
                      <a:pt x="116" y="137"/>
                      <a:pt x="116" y="136"/>
                      <a:pt x="112" y="131"/>
                    </a:cubicBezTo>
                    <a:cubicBezTo>
                      <a:pt x="110" y="129"/>
                      <a:pt x="107" y="127"/>
                      <a:pt x="104" y="125"/>
                    </a:cubicBezTo>
                    <a:cubicBezTo>
                      <a:pt x="100" y="123"/>
                      <a:pt x="98" y="121"/>
                      <a:pt x="98" y="120"/>
                    </a:cubicBezTo>
                    <a:cubicBezTo>
                      <a:pt x="97" y="118"/>
                      <a:pt x="99" y="117"/>
                      <a:pt x="101" y="116"/>
                    </a:cubicBezTo>
                    <a:cubicBezTo>
                      <a:pt x="103" y="115"/>
                      <a:pt x="105" y="114"/>
                      <a:pt x="105" y="113"/>
                    </a:cubicBezTo>
                    <a:cubicBezTo>
                      <a:pt x="104" y="112"/>
                      <a:pt x="104" y="111"/>
                      <a:pt x="102" y="110"/>
                    </a:cubicBezTo>
                    <a:cubicBezTo>
                      <a:pt x="101" y="110"/>
                      <a:pt x="100" y="109"/>
                      <a:pt x="99" y="108"/>
                    </a:cubicBezTo>
                    <a:cubicBezTo>
                      <a:pt x="98" y="107"/>
                      <a:pt x="98" y="107"/>
                      <a:pt x="98" y="106"/>
                    </a:cubicBezTo>
                    <a:cubicBezTo>
                      <a:pt x="98" y="105"/>
                      <a:pt x="99" y="103"/>
                      <a:pt x="100" y="103"/>
                    </a:cubicBezTo>
                    <a:cubicBezTo>
                      <a:pt x="100" y="102"/>
                      <a:pt x="100" y="102"/>
                      <a:pt x="100" y="102"/>
                    </a:cubicBezTo>
                    <a:cubicBezTo>
                      <a:pt x="100" y="102"/>
                      <a:pt x="99" y="101"/>
                      <a:pt x="98" y="101"/>
                    </a:cubicBezTo>
                    <a:cubicBezTo>
                      <a:pt x="97" y="100"/>
                      <a:pt x="95" y="99"/>
                      <a:pt x="95" y="98"/>
                    </a:cubicBezTo>
                    <a:cubicBezTo>
                      <a:pt x="94" y="96"/>
                      <a:pt x="96" y="96"/>
                      <a:pt x="96" y="95"/>
                    </a:cubicBezTo>
                    <a:cubicBezTo>
                      <a:pt x="97" y="95"/>
                      <a:pt x="97" y="95"/>
                      <a:pt x="97" y="95"/>
                    </a:cubicBezTo>
                    <a:cubicBezTo>
                      <a:pt x="97" y="94"/>
                      <a:pt x="97" y="94"/>
                      <a:pt x="97" y="93"/>
                    </a:cubicBezTo>
                    <a:cubicBezTo>
                      <a:pt x="95" y="91"/>
                      <a:pt x="94" y="88"/>
                      <a:pt x="96" y="85"/>
                    </a:cubicBezTo>
                    <a:cubicBezTo>
                      <a:pt x="97" y="84"/>
                      <a:pt x="98" y="84"/>
                      <a:pt x="99" y="83"/>
                    </a:cubicBezTo>
                    <a:cubicBezTo>
                      <a:pt x="100" y="83"/>
                      <a:pt x="100" y="83"/>
                      <a:pt x="101" y="83"/>
                    </a:cubicBezTo>
                    <a:cubicBezTo>
                      <a:pt x="101" y="83"/>
                      <a:pt x="101" y="83"/>
                      <a:pt x="101" y="83"/>
                    </a:cubicBezTo>
                    <a:cubicBezTo>
                      <a:pt x="101" y="82"/>
                      <a:pt x="100" y="81"/>
                      <a:pt x="99" y="80"/>
                    </a:cubicBezTo>
                    <a:cubicBezTo>
                      <a:pt x="96" y="74"/>
                      <a:pt x="91" y="66"/>
                      <a:pt x="89" y="64"/>
                    </a:cubicBezTo>
                    <a:cubicBezTo>
                      <a:pt x="89" y="63"/>
                      <a:pt x="89" y="63"/>
                      <a:pt x="89" y="63"/>
                    </a:cubicBezTo>
                    <a:cubicBezTo>
                      <a:pt x="89" y="62"/>
                      <a:pt x="88" y="62"/>
                      <a:pt x="88" y="62"/>
                    </a:cubicBezTo>
                    <a:cubicBezTo>
                      <a:pt x="88" y="61"/>
                      <a:pt x="88" y="61"/>
                      <a:pt x="88" y="60"/>
                    </a:cubicBezTo>
                    <a:cubicBezTo>
                      <a:pt x="88" y="60"/>
                      <a:pt x="89" y="59"/>
                      <a:pt x="89" y="59"/>
                    </a:cubicBezTo>
                    <a:cubicBezTo>
                      <a:pt x="90" y="57"/>
                      <a:pt x="91" y="56"/>
                      <a:pt x="92" y="55"/>
                    </a:cubicBezTo>
                    <a:cubicBezTo>
                      <a:pt x="95" y="53"/>
                      <a:pt x="99" y="48"/>
                      <a:pt x="99" y="47"/>
                    </a:cubicBezTo>
                    <a:cubicBezTo>
                      <a:pt x="99" y="46"/>
                      <a:pt x="93" y="41"/>
                      <a:pt x="91" y="40"/>
                    </a:cubicBezTo>
                    <a:cubicBezTo>
                      <a:pt x="91" y="39"/>
                      <a:pt x="90" y="39"/>
                      <a:pt x="90" y="39"/>
                    </a:cubicBezTo>
                    <a:cubicBezTo>
                      <a:pt x="88" y="39"/>
                      <a:pt x="85" y="38"/>
                      <a:pt x="84" y="35"/>
                    </a:cubicBezTo>
                    <a:cubicBezTo>
                      <a:pt x="84" y="34"/>
                      <a:pt x="83" y="34"/>
                      <a:pt x="83" y="33"/>
                    </a:cubicBezTo>
                    <a:cubicBezTo>
                      <a:pt x="82" y="31"/>
                      <a:pt x="81" y="30"/>
                      <a:pt x="82" y="28"/>
                    </a:cubicBezTo>
                    <a:cubicBezTo>
                      <a:pt x="84" y="26"/>
                      <a:pt x="84" y="24"/>
                      <a:pt x="84" y="23"/>
                    </a:cubicBezTo>
                    <a:cubicBezTo>
                      <a:pt x="84" y="22"/>
                      <a:pt x="84" y="22"/>
                      <a:pt x="84" y="21"/>
                    </a:cubicBezTo>
                    <a:cubicBezTo>
                      <a:pt x="85" y="21"/>
                      <a:pt x="86" y="20"/>
                      <a:pt x="86" y="20"/>
                    </a:cubicBezTo>
                    <a:cubicBezTo>
                      <a:pt x="87" y="20"/>
                      <a:pt x="88" y="20"/>
                      <a:pt x="88" y="20"/>
                    </a:cubicBezTo>
                    <a:cubicBezTo>
                      <a:pt x="88" y="19"/>
                      <a:pt x="88" y="19"/>
                      <a:pt x="88" y="19"/>
                    </a:cubicBezTo>
                    <a:cubicBezTo>
                      <a:pt x="88" y="18"/>
                      <a:pt x="89" y="18"/>
                      <a:pt x="89" y="17"/>
                    </a:cubicBezTo>
                    <a:cubicBezTo>
                      <a:pt x="89" y="17"/>
                      <a:pt x="89" y="17"/>
                      <a:pt x="89" y="17"/>
                    </a:cubicBezTo>
                    <a:cubicBezTo>
                      <a:pt x="90" y="16"/>
                      <a:pt x="90" y="15"/>
                      <a:pt x="91" y="15"/>
                    </a:cubicBezTo>
                    <a:cubicBezTo>
                      <a:pt x="91" y="15"/>
                      <a:pt x="91" y="15"/>
                      <a:pt x="91" y="15"/>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38" name="Freeform 238">
                <a:extLst>
                  <a:ext uri="{FF2B5EF4-FFF2-40B4-BE49-F238E27FC236}">
                    <a16:creationId xmlns:a16="http://schemas.microsoft.com/office/drawing/2014/main" id="{C2C3CC9F-8F4E-4213-9907-AAF4EF1A3262}"/>
                  </a:ext>
                </a:extLst>
              </p:cNvPr>
              <p:cNvSpPr>
                <a:spLocks/>
              </p:cNvSpPr>
              <p:nvPr/>
            </p:nvSpPr>
            <p:spPr bwMode="auto">
              <a:xfrm>
                <a:off x="5555141" y="3972323"/>
                <a:ext cx="330951" cy="360153"/>
              </a:xfrm>
              <a:custGeom>
                <a:avLst/>
                <a:gdLst>
                  <a:gd name="T0" fmla="*/ 53 w 132"/>
                  <a:gd name="T1" fmla="*/ 146 h 146"/>
                  <a:gd name="T2" fmla="*/ 54 w 132"/>
                  <a:gd name="T3" fmla="*/ 146 h 146"/>
                  <a:gd name="T4" fmla="*/ 55 w 132"/>
                  <a:gd name="T5" fmla="*/ 146 h 146"/>
                  <a:gd name="T6" fmla="*/ 56 w 132"/>
                  <a:gd name="T7" fmla="*/ 146 h 146"/>
                  <a:gd name="T8" fmla="*/ 57 w 132"/>
                  <a:gd name="T9" fmla="*/ 145 h 146"/>
                  <a:gd name="T10" fmla="*/ 57 w 132"/>
                  <a:gd name="T11" fmla="*/ 145 h 146"/>
                  <a:gd name="T12" fmla="*/ 65 w 132"/>
                  <a:gd name="T13" fmla="*/ 141 h 146"/>
                  <a:gd name="T14" fmla="*/ 69 w 132"/>
                  <a:gd name="T15" fmla="*/ 141 h 146"/>
                  <a:gd name="T16" fmla="*/ 75 w 132"/>
                  <a:gd name="T17" fmla="*/ 139 h 146"/>
                  <a:gd name="T18" fmla="*/ 85 w 132"/>
                  <a:gd name="T19" fmla="*/ 138 h 146"/>
                  <a:gd name="T20" fmla="*/ 86 w 132"/>
                  <a:gd name="T21" fmla="*/ 138 h 146"/>
                  <a:gd name="T22" fmla="*/ 129 w 132"/>
                  <a:gd name="T23" fmla="*/ 137 h 146"/>
                  <a:gd name="T24" fmla="*/ 130 w 132"/>
                  <a:gd name="T25" fmla="*/ 129 h 146"/>
                  <a:gd name="T26" fmla="*/ 116 w 132"/>
                  <a:gd name="T27" fmla="*/ 25 h 146"/>
                  <a:gd name="T28" fmla="*/ 132 w 132"/>
                  <a:gd name="T29" fmla="*/ 25 h 146"/>
                  <a:gd name="T30" fmla="*/ 96 w 132"/>
                  <a:gd name="T31" fmla="*/ 1 h 146"/>
                  <a:gd name="T32" fmla="*/ 95 w 132"/>
                  <a:gd name="T33" fmla="*/ 0 h 146"/>
                  <a:gd name="T34" fmla="*/ 95 w 132"/>
                  <a:gd name="T35" fmla="*/ 1 h 146"/>
                  <a:gd name="T36" fmla="*/ 95 w 132"/>
                  <a:gd name="T37" fmla="*/ 3 h 146"/>
                  <a:gd name="T38" fmla="*/ 95 w 132"/>
                  <a:gd name="T39" fmla="*/ 5 h 146"/>
                  <a:gd name="T40" fmla="*/ 95 w 132"/>
                  <a:gd name="T41" fmla="*/ 7 h 146"/>
                  <a:gd name="T42" fmla="*/ 95 w 132"/>
                  <a:gd name="T43" fmla="*/ 8 h 146"/>
                  <a:gd name="T44" fmla="*/ 95 w 132"/>
                  <a:gd name="T45" fmla="*/ 10 h 146"/>
                  <a:gd name="T46" fmla="*/ 95 w 132"/>
                  <a:gd name="T47" fmla="*/ 11 h 146"/>
                  <a:gd name="T48" fmla="*/ 95 w 132"/>
                  <a:gd name="T49" fmla="*/ 12 h 146"/>
                  <a:gd name="T50" fmla="*/ 95 w 132"/>
                  <a:gd name="T51" fmla="*/ 12 h 146"/>
                  <a:gd name="T52" fmla="*/ 95 w 132"/>
                  <a:gd name="T53" fmla="*/ 13 h 146"/>
                  <a:gd name="T54" fmla="*/ 95 w 132"/>
                  <a:gd name="T55" fmla="*/ 14 h 146"/>
                  <a:gd name="T56" fmla="*/ 95 w 132"/>
                  <a:gd name="T57" fmla="*/ 14 h 146"/>
                  <a:gd name="T58" fmla="*/ 94 w 132"/>
                  <a:gd name="T59" fmla="*/ 14 h 146"/>
                  <a:gd name="T60" fmla="*/ 94 w 132"/>
                  <a:gd name="T61" fmla="*/ 14 h 146"/>
                  <a:gd name="T62" fmla="*/ 94 w 132"/>
                  <a:gd name="T63" fmla="*/ 14 h 146"/>
                  <a:gd name="T64" fmla="*/ 94 w 132"/>
                  <a:gd name="T65" fmla="*/ 15 h 146"/>
                  <a:gd name="T66" fmla="*/ 57 w 132"/>
                  <a:gd name="T67" fmla="*/ 15 h 146"/>
                  <a:gd name="T68" fmla="*/ 50 w 132"/>
                  <a:gd name="T69" fmla="*/ 49 h 146"/>
                  <a:gd name="T70" fmla="*/ 45 w 132"/>
                  <a:gd name="T71" fmla="*/ 71 h 146"/>
                  <a:gd name="T72" fmla="*/ 5 w 132"/>
                  <a:gd name="T73" fmla="*/ 80 h 146"/>
                  <a:gd name="T74" fmla="*/ 8 w 132"/>
                  <a:gd name="T75" fmla="*/ 90 h 146"/>
                  <a:gd name="T76" fmla="*/ 5 w 132"/>
                  <a:gd name="T77" fmla="*/ 124 h 146"/>
                  <a:gd name="T78" fmla="*/ 4 w 132"/>
                  <a:gd name="T79" fmla="*/ 131 h 146"/>
                  <a:gd name="T80" fmla="*/ 4 w 132"/>
                  <a:gd name="T81" fmla="*/ 131 h 146"/>
                  <a:gd name="T82" fmla="*/ 9 w 132"/>
                  <a:gd name="T83" fmla="*/ 126 h 146"/>
                  <a:gd name="T84" fmla="*/ 14 w 132"/>
                  <a:gd name="T85" fmla="*/ 126 h 146"/>
                  <a:gd name="T86" fmla="*/ 26 w 132"/>
                  <a:gd name="T87" fmla="*/ 125 h 146"/>
                  <a:gd name="T88" fmla="*/ 35 w 132"/>
                  <a:gd name="T89" fmla="*/ 131 h 146"/>
                  <a:gd name="T90" fmla="*/ 40 w 132"/>
                  <a:gd name="T91" fmla="*/ 132 h 146"/>
                  <a:gd name="T92" fmla="*/ 52 w 132"/>
                  <a:gd name="T93" fmla="*/ 145 h 146"/>
                  <a:gd name="T94" fmla="*/ 53 w 132"/>
                  <a:gd name="T95"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2" h="146">
                    <a:moveTo>
                      <a:pt x="53" y="146"/>
                    </a:moveTo>
                    <a:cubicBezTo>
                      <a:pt x="53" y="146"/>
                      <a:pt x="53" y="146"/>
                      <a:pt x="53" y="146"/>
                    </a:cubicBezTo>
                    <a:cubicBezTo>
                      <a:pt x="54" y="146"/>
                      <a:pt x="54" y="146"/>
                      <a:pt x="54" y="146"/>
                    </a:cubicBezTo>
                    <a:cubicBezTo>
                      <a:pt x="54" y="146"/>
                      <a:pt x="54" y="146"/>
                      <a:pt x="54" y="146"/>
                    </a:cubicBezTo>
                    <a:cubicBezTo>
                      <a:pt x="55" y="146"/>
                      <a:pt x="55" y="146"/>
                      <a:pt x="55" y="146"/>
                    </a:cubicBezTo>
                    <a:cubicBezTo>
                      <a:pt x="55" y="146"/>
                      <a:pt x="55" y="146"/>
                      <a:pt x="55" y="146"/>
                    </a:cubicBezTo>
                    <a:cubicBezTo>
                      <a:pt x="55" y="146"/>
                      <a:pt x="56" y="146"/>
                      <a:pt x="56" y="146"/>
                    </a:cubicBezTo>
                    <a:cubicBezTo>
                      <a:pt x="56" y="146"/>
                      <a:pt x="56" y="146"/>
                      <a:pt x="56" y="146"/>
                    </a:cubicBezTo>
                    <a:cubicBezTo>
                      <a:pt x="56" y="146"/>
                      <a:pt x="56" y="145"/>
                      <a:pt x="56" y="145"/>
                    </a:cubicBezTo>
                    <a:cubicBezTo>
                      <a:pt x="56" y="145"/>
                      <a:pt x="57" y="145"/>
                      <a:pt x="57" y="145"/>
                    </a:cubicBezTo>
                    <a:cubicBezTo>
                      <a:pt x="57" y="145"/>
                      <a:pt x="57" y="145"/>
                      <a:pt x="57" y="145"/>
                    </a:cubicBezTo>
                    <a:cubicBezTo>
                      <a:pt x="57" y="145"/>
                      <a:pt x="57" y="145"/>
                      <a:pt x="57" y="145"/>
                    </a:cubicBezTo>
                    <a:cubicBezTo>
                      <a:pt x="57" y="144"/>
                      <a:pt x="57" y="144"/>
                      <a:pt x="57" y="144"/>
                    </a:cubicBezTo>
                    <a:cubicBezTo>
                      <a:pt x="57" y="138"/>
                      <a:pt x="61" y="136"/>
                      <a:pt x="65" y="141"/>
                    </a:cubicBezTo>
                    <a:cubicBezTo>
                      <a:pt x="67" y="142"/>
                      <a:pt x="68" y="142"/>
                      <a:pt x="68" y="142"/>
                    </a:cubicBezTo>
                    <a:cubicBezTo>
                      <a:pt x="69" y="142"/>
                      <a:pt x="69" y="142"/>
                      <a:pt x="69" y="141"/>
                    </a:cubicBezTo>
                    <a:cubicBezTo>
                      <a:pt x="70" y="141"/>
                      <a:pt x="70" y="140"/>
                      <a:pt x="70" y="140"/>
                    </a:cubicBezTo>
                    <a:cubicBezTo>
                      <a:pt x="71" y="139"/>
                      <a:pt x="73" y="139"/>
                      <a:pt x="75" y="139"/>
                    </a:cubicBezTo>
                    <a:cubicBezTo>
                      <a:pt x="76" y="140"/>
                      <a:pt x="77" y="140"/>
                      <a:pt x="78" y="140"/>
                    </a:cubicBezTo>
                    <a:cubicBezTo>
                      <a:pt x="81" y="140"/>
                      <a:pt x="85" y="138"/>
                      <a:pt x="85" y="138"/>
                    </a:cubicBezTo>
                    <a:cubicBezTo>
                      <a:pt x="85" y="138"/>
                      <a:pt x="85" y="138"/>
                      <a:pt x="85" y="138"/>
                    </a:cubicBezTo>
                    <a:cubicBezTo>
                      <a:pt x="86" y="138"/>
                      <a:pt x="86" y="138"/>
                      <a:pt x="86" y="138"/>
                    </a:cubicBezTo>
                    <a:cubicBezTo>
                      <a:pt x="86" y="138"/>
                      <a:pt x="96" y="138"/>
                      <a:pt x="107" y="138"/>
                    </a:cubicBezTo>
                    <a:cubicBezTo>
                      <a:pt x="125" y="138"/>
                      <a:pt x="129" y="138"/>
                      <a:pt x="129" y="137"/>
                    </a:cubicBezTo>
                    <a:cubicBezTo>
                      <a:pt x="129" y="137"/>
                      <a:pt x="129" y="137"/>
                      <a:pt x="129" y="137"/>
                    </a:cubicBezTo>
                    <a:cubicBezTo>
                      <a:pt x="130" y="136"/>
                      <a:pt x="130" y="133"/>
                      <a:pt x="130" y="129"/>
                    </a:cubicBezTo>
                    <a:cubicBezTo>
                      <a:pt x="126" y="126"/>
                      <a:pt x="126" y="126"/>
                      <a:pt x="126" y="126"/>
                    </a:cubicBezTo>
                    <a:cubicBezTo>
                      <a:pt x="116" y="25"/>
                      <a:pt x="116" y="25"/>
                      <a:pt x="116" y="25"/>
                    </a:cubicBezTo>
                    <a:cubicBezTo>
                      <a:pt x="116" y="25"/>
                      <a:pt x="116" y="25"/>
                      <a:pt x="116" y="25"/>
                    </a:cubicBezTo>
                    <a:cubicBezTo>
                      <a:pt x="132" y="25"/>
                      <a:pt x="132" y="25"/>
                      <a:pt x="132" y="25"/>
                    </a:cubicBezTo>
                    <a:cubicBezTo>
                      <a:pt x="115" y="13"/>
                      <a:pt x="100" y="3"/>
                      <a:pt x="96" y="1"/>
                    </a:cubicBezTo>
                    <a:cubicBezTo>
                      <a:pt x="96" y="1"/>
                      <a:pt x="96" y="1"/>
                      <a:pt x="96" y="1"/>
                    </a:cubicBezTo>
                    <a:cubicBezTo>
                      <a:pt x="96" y="1"/>
                      <a:pt x="96" y="0"/>
                      <a:pt x="95" y="0"/>
                    </a:cubicBezTo>
                    <a:cubicBezTo>
                      <a:pt x="95" y="0"/>
                      <a:pt x="95" y="0"/>
                      <a:pt x="95" y="0"/>
                    </a:cubicBezTo>
                    <a:cubicBezTo>
                      <a:pt x="95" y="1"/>
                      <a:pt x="95" y="1"/>
                      <a:pt x="95" y="1"/>
                    </a:cubicBezTo>
                    <a:cubicBezTo>
                      <a:pt x="95" y="1"/>
                      <a:pt x="95" y="1"/>
                      <a:pt x="95" y="1"/>
                    </a:cubicBezTo>
                    <a:cubicBezTo>
                      <a:pt x="95" y="1"/>
                      <a:pt x="95" y="1"/>
                      <a:pt x="95" y="1"/>
                    </a:cubicBezTo>
                    <a:cubicBezTo>
                      <a:pt x="95" y="2"/>
                      <a:pt x="95" y="2"/>
                      <a:pt x="95" y="3"/>
                    </a:cubicBezTo>
                    <a:cubicBezTo>
                      <a:pt x="95" y="3"/>
                      <a:pt x="95" y="3"/>
                      <a:pt x="95" y="4"/>
                    </a:cubicBezTo>
                    <a:cubicBezTo>
                      <a:pt x="95" y="4"/>
                      <a:pt x="95" y="4"/>
                      <a:pt x="95" y="5"/>
                    </a:cubicBezTo>
                    <a:cubicBezTo>
                      <a:pt x="95" y="5"/>
                      <a:pt x="95" y="6"/>
                      <a:pt x="95" y="6"/>
                    </a:cubicBezTo>
                    <a:cubicBezTo>
                      <a:pt x="95" y="6"/>
                      <a:pt x="95" y="6"/>
                      <a:pt x="95" y="7"/>
                    </a:cubicBezTo>
                    <a:cubicBezTo>
                      <a:pt x="95" y="7"/>
                      <a:pt x="95" y="7"/>
                      <a:pt x="95" y="8"/>
                    </a:cubicBezTo>
                    <a:cubicBezTo>
                      <a:pt x="95" y="8"/>
                      <a:pt x="95" y="8"/>
                      <a:pt x="95" y="8"/>
                    </a:cubicBezTo>
                    <a:cubicBezTo>
                      <a:pt x="95" y="9"/>
                      <a:pt x="95" y="9"/>
                      <a:pt x="95" y="9"/>
                    </a:cubicBezTo>
                    <a:cubicBezTo>
                      <a:pt x="95" y="9"/>
                      <a:pt x="95" y="9"/>
                      <a:pt x="95" y="10"/>
                    </a:cubicBezTo>
                    <a:cubicBezTo>
                      <a:pt x="95" y="10"/>
                      <a:pt x="95" y="10"/>
                      <a:pt x="95" y="10"/>
                    </a:cubicBezTo>
                    <a:cubicBezTo>
                      <a:pt x="95" y="10"/>
                      <a:pt x="95" y="11"/>
                      <a:pt x="95" y="11"/>
                    </a:cubicBezTo>
                    <a:cubicBezTo>
                      <a:pt x="95" y="11"/>
                      <a:pt x="95" y="11"/>
                      <a:pt x="95" y="11"/>
                    </a:cubicBezTo>
                    <a:cubicBezTo>
                      <a:pt x="95" y="11"/>
                      <a:pt x="95" y="12"/>
                      <a:pt x="95" y="12"/>
                    </a:cubicBezTo>
                    <a:cubicBezTo>
                      <a:pt x="95" y="12"/>
                      <a:pt x="95" y="12"/>
                      <a:pt x="95" y="12"/>
                    </a:cubicBezTo>
                    <a:cubicBezTo>
                      <a:pt x="95" y="12"/>
                      <a:pt x="95" y="12"/>
                      <a:pt x="95" y="12"/>
                    </a:cubicBezTo>
                    <a:cubicBezTo>
                      <a:pt x="95" y="13"/>
                      <a:pt x="95" y="13"/>
                      <a:pt x="95" y="13"/>
                    </a:cubicBezTo>
                    <a:cubicBezTo>
                      <a:pt x="95" y="13"/>
                      <a:pt x="95" y="13"/>
                      <a:pt x="95" y="13"/>
                    </a:cubicBezTo>
                    <a:cubicBezTo>
                      <a:pt x="95" y="13"/>
                      <a:pt x="95" y="13"/>
                      <a:pt x="95" y="13"/>
                    </a:cubicBezTo>
                    <a:cubicBezTo>
                      <a:pt x="95" y="13"/>
                      <a:pt x="95" y="13"/>
                      <a:pt x="95" y="14"/>
                    </a:cubicBezTo>
                    <a:cubicBezTo>
                      <a:pt x="95" y="14"/>
                      <a:pt x="95" y="14"/>
                      <a:pt x="95" y="14"/>
                    </a:cubicBezTo>
                    <a:cubicBezTo>
                      <a:pt x="95" y="14"/>
                      <a:pt x="95" y="14"/>
                      <a:pt x="95" y="14"/>
                    </a:cubicBezTo>
                    <a:cubicBezTo>
                      <a:pt x="95" y="14"/>
                      <a:pt x="95" y="14"/>
                      <a:pt x="95" y="14"/>
                    </a:cubicBezTo>
                    <a:cubicBezTo>
                      <a:pt x="94" y="14"/>
                      <a:pt x="94" y="14"/>
                      <a:pt x="94" y="14"/>
                    </a:cubicBezTo>
                    <a:cubicBezTo>
                      <a:pt x="94" y="14"/>
                      <a:pt x="94" y="14"/>
                      <a:pt x="94" y="14"/>
                    </a:cubicBezTo>
                    <a:cubicBezTo>
                      <a:pt x="94" y="14"/>
                      <a:pt x="94" y="14"/>
                      <a:pt x="94" y="14"/>
                    </a:cubicBezTo>
                    <a:cubicBezTo>
                      <a:pt x="94" y="14"/>
                      <a:pt x="94" y="14"/>
                      <a:pt x="94" y="14"/>
                    </a:cubicBezTo>
                    <a:cubicBezTo>
                      <a:pt x="94" y="14"/>
                      <a:pt x="94" y="14"/>
                      <a:pt x="94" y="14"/>
                    </a:cubicBezTo>
                    <a:cubicBezTo>
                      <a:pt x="94" y="14"/>
                      <a:pt x="94" y="14"/>
                      <a:pt x="94" y="14"/>
                    </a:cubicBezTo>
                    <a:cubicBezTo>
                      <a:pt x="94" y="15"/>
                      <a:pt x="94" y="15"/>
                      <a:pt x="94" y="15"/>
                    </a:cubicBezTo>
                    <a:cubicBezTo>
                      <a:pt x="94" y="15"/>
                      <a:pt x="93" y="15"/>
                      <a:pt x="83" y="15"/>
                    </a:cubicBezTo>
                    <a:cubicBezTo>
                      <a:pt x="74" y="15"/>
                      <a:pt x="60" y="15"/>
                      <a:pt x="57" y="15"/>
                    </a:cubicBezTo>
                    <a:cubicBezTo>
                      <a:pt x="57" y="44"/>
                      <a:pt x="57" y="44"/>
                      <a:pt x="57" y="44"/>
                    </a:cubicBezTo>
                    <a:cubicBezTo>
                      <a:pt x="57" y="46"/>
                      <a:pt x="54" y="47"/>
                      <a:pt x="50" y="49"/>
                    </a:cubicBezTo>
                    <a:cubicBezTo>
                      <a:pt x="48" y="50"/>
                      <a:pt x="45" y="52"/>
                      <a:pt x="45" y="52"/>
                    </a:cubicBezTo>
                    <a:cubicBezTo>
                      <a:pt x="45" y="71"/>
                      <a:pt x="45" y="71"/>
                      <a:pt x="45" y="71"/>
                    </a:cubicBezTo>
                    <a:cubicBezTo>
                      <a:pt x="0" y="71"/>
                      <a:pt x="0" y="71"/>
                      <a:pt x="0" y="71"/>
                    </a:cubicBezTo>
                    <a:cubicBezTo>
                      <a:pt x="0" y="76"/>
                      <a:pt x="3" y="78"/>
                      <a:pt x="5" y="80"/>
                    </a:cubicBezTo>
                    <a:cubicBezTo>
                      <a:pt x="5" y="81"/>
                      <a:pt x="6" y="81"/>
                      <a:pt x="7" y="82"/>
                    </a:cubicBezTo>
                    <a:cubicBezTo>
                      <a:pt x="8" y="84"/>
                      <a:pt x="8" y="87"/>
                      <a:pt x="8" y="90"/>
                    </a:cubicBezTo>
                    <a:cubicBezTo>
                      <a:pt x="7" y="93"/>
                      <a:pt x="6" y="97"/>
                      <a:pt x="9" y="100"/>
                    </a:cubicBezTo>
                    <a:cubicBezTo>
                      <a:pt x="13" y="106"/>
                      <a:pt x="12" y="114"/>
                      <a:pt x="5" y="124"/>
                    </a:cubicBezTo>
                    <a:cubicBezTo>
                      <a:pt x="4" y="125"/>
                      <a:pt x="4" y="128"/>
                      <a:pt x="4" y="131"/>
                    </a:cubicBezTo>
                    <a:cubicBezTo>
                      <a:pt x="4" y="131"/>
                      <a:pt x="4" y="131"/>
                      <a:pt x="4" y="131"/>
                    </a:cubicBezTo>
                    <a:cubicBezTo>
                      <a:pt x="4" y="131"/>
                      <a:pt x="4" y="131"/>
                      <a:pt x="4" y="131"/>
                    </a:cubicBezTo>
                    <a:cubicBezTo>
                      <a:pt x="4" y="131"/>
                      <a:pt x="4" y="131"/>
                      <a:pt x="4" y="131"/>
                    </a:cubicBezTo>
                    <a:cubicBezTo>
                      <a:pt x="4" y="130"/>
                      <a:pt x="5" y="130"/>
                      <a:pt x="5" y="129"/>
                    </a:cubicBezTo>
                    <a:cubicBezTo>
                      <a:pt x="6" y="128"/>
                      <a:pt x="7" y="126"/>
                      <a:pt x="9" y="126"/>
                    </a:cubicBezTo>
                    <a:cubicBezTo>
                      <a:pt x="9" y="126"/>
                      <a:pt x="9" y="126"/>
                      <a:pt x="10" y="126"/>
                    </a:cubicBezTo>
                    <a:cubicBezTo>
                      <a:pt x="11" y="126"/>
                      <a:pt x="12" y="126"/>
                      <a:pt x="14" y="126"/>
                    </a:cubicBezTo>
                    <a:cubicBezTo>
                      <a:pt x="17" y="126"/>
                      <a:pt x="19" y="126"/>
                      <a:pt x="20" y="126"/>
                    </a:cubicBezTo>
                    <a:cubicBezTo>
                      <a:pt x="20" y="126"/>
                      <a:pt x="23" y="125"/>
                      <a:pt x="26" y="125"/>
                    </a:cubicBezTo>
                    <a:cubicBezTo>
                      <a:pt x="27" y="125"/>
                      <a:pt x="28" y="125"/>
                      <a:pt x="29" y="125"/>
                    </a:cubicBezTo>
                    <a:cubicBezTo>
                      <a:pt x="32" y="127"/>
                      <a:pt x="35" y="130"/>
                      <a:pt x="35" y="131"/>
                    </a:cubicBezTo>
                    <a:cubicBezTo>
                      <a:pt x="40" y="131"/>
                      <a:pt x="40" y="131"/>
                      <a:pt x="40" y="131"/>
                    </a:cubicBezTo>
                    <a:cubicBezTo>
                      <a:pt x="40" y="132"/>
                      <a:pt x="40" y="132"/>
                      <a:pt x="40" y="132"/>
                    </a:cubicBezTo>
                    <a:cubicBezTo>
                      <a:pt x="41" y="134"/>
                      <a:pt x="44" y="140"/>
                      <a:pt x="47" y="141"/>
                    </a:cubicBezTo>
                    <a:cubicBezTo>
                      <a:pt x="49" y="142"/>
                      <a:pt x="51" y="143"/>
                      <a:pt x="52" y="145"/>
                    </a:cubicBezTo>
                    <a:cubicBezTo>
                      <a:pt x="52" y="145"/>
                      <a:pt x="52" y="145"/>
                      <a:pt x="52" y="145"/>
                    </a:cubicBezTo>
                    <a:cubicBezTo>
                      <a:pt x="52" y="145"/>
                      <a:pt x="52" y="146"/>
                      <a:pt x="53" y="146"/>
                    </a:cubicBezTo>
                    <a:cubicBezTo>
                      <a:pt x="53" y="146"/>
                      <a:pt x="53" y="146"/>
                      <a:pt x="53" y="14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39" name="Freeform 239">
                <a:extLst>
                  <a:ext uri="{FF2B5EF4-FFF2-40B4-BE49-F238E27FC236}">
                    <a16:creationId xmlns:a16="http://schemas.microsoft.com/office/drawing/2014/main" id="{A463D848-1E3F-4108-9C11-8BE161EB6FD3}"/>
                  </a:ext>
                </a:extLst>
              </p:cNvPr>
              <p:cNvSpPr>
                <a:spLocks/>
              </p:cNvSpPr>
              <p:nvPr/>
            </p:nvSpPr>
            <p:spPr bwMode="auto">
              <a:xfrm>
                <a:off x="6843006" y="4819170"/>
                <a:ext cx="38187" cy="52413"/>
              </a:xfrm>
              <a:custGeom>
                <a:avLst/>
                <a:gdLst>
                  <a:gd name="T0" fmla="*/ 5 w 15"/>
                  <a:gd name="T1" fmla="*/ 20 h 21"/>
                  <a:gd name="T2" fmla="*/ 5 w 15"/>
                  <a:gd name="T3" fmla="*/ 20 h 21"/>
                  <a:gd name="T4" fmla="*/ 6 w 15"/>
                  <a:gd name="T5" fmla="*/ 20 h 21"/>
                  <a:gd name="T6" fmla="*/ 6 w 15"/>
                  <a:gd name="T7" fmla="*/ 20 h 21"/>
                  <a:gd name="T8" fmla="*/ 7 w 15"/>
                  <a:gd name="T9" fmla="*/ 19 h 21"/>
                  <a:gd name="T10" fmla="*/ 15 w 15"/>
                  <a:gd name="T11" fmla="*/ 7 h 21"/>
                  <a:gd name="T12" fmla="*/ 13 w 15"/>
                  <a:gd name="T13" fmla="*/ 6 h 21"/>
                  <a:gd name="T14" fmla="*/ 13 w 15"/>
                  <a:gd name="T15" fmla="*/ 5 h 21"/>
                  <a:gd name="T16" fmla="*/ 13 w 15"/>
                  <a:gd name="T17" fmla="*/ 4 h 21"/>
                  <a:gd name="T18" fmla="*/ 13 w 15"/>
                  <a:gd name="T19" fmla="*/ 4 h 21"/>
                  <a:gd name="T20" fmla="*/ 13 w 15"/>
                  <a:gd name="T21" fmla="*/ 3 h 21"/>
                  <a:gd name="T22" fmla="*/ 13 w 15"/>
                  <a:gd name="T23" fmla="*/ 2 h 21"/>
                  <a:gd name="T24" fmla="*/ 13 w 15"/>
                  <a:gd name="T25" fmla="*/ 1 h 21"/>
                  <a:gd name="T26" fmla="*/ 12 w 15"/>
                  <a:gd name="T27" fmla="*/ 0 h 21"/>
                  <a:gd name="T28" fmla="*/ 11 w 15"/>
                  <a:gd name="T29" fmla="*/ 1 h 21"/>
                  <a:gd name="T30" fmla="*/ 11 w 15"/>
                  <a:gd name="T31" fmla="*/ 1 h 21"/>
                  <a:gd name="T32" fmla="*/ 10 w 15"/>
                  <a:gd name="T33" fmla="*/ 1 h 21"/>
                  <a:gd name="T34" fmla="*/ 9 w 15"/>
                  <a:gd name="T35" fmla="*/ 1 h 21"/>
                  <a:gd name="T36" fmla="*/ 8 w 15"/>
                  <a:gd name="T37" fmla="*/ 3 h 21"/>
                  <a:gd name="T38" fmla="*/ 7 w 15"/>
                  <a:gd name="T39" fmla="*/ 4 h 21"/>
                  <a:gd name="T40" fmla="*/ 6 w 15"/>
                  <a:gd name="T41" fmla="*/ 4 h 21"/>
                  <a:gd name="T42" fmla="*/ 4 w 15"/>
                  <a:gd name="T43" fmla="*/ 4 h 21"/>
                  <a:gd name="T44" fmla="*/ 4 w 15"/>
                  <a:gd name="T45" fmla="*/ 4 h 21"/>
                  <a:gd name="T46" fmla="*/ 4 w 15"/>
                  <a:gd name="T47" fmla="*/ 4 h 21"/>
                  <a:gd name="T48" fmla="*/ 2 w 15"/>
                  <a:gd name="T49" fmla="*/ 4 h 21"/>
                  <a:gd name="T50" fmla="*/ 0 w 15"/>
                  <a:gd name="T51" fmla="*/ 4 h 21"/>
                  <a:gd name="T52" fmla="*/ 0 w 15"/>
                  <a:gd name="T53" fmla="*/ 4 h 21"/>
                  <a:gd name="T54" fmla="*/ 1 w 15"/>
                  <a:gd name="T55" fmla="*/ 11 h 21"/>
                  <a:gd name="T56" fmla="*/ 3 w 15"/>
                  <a:gd name="T57" fmla="*/ 21 h 21"/>
                  <a:gd name="T58" fmla="*/ 4 w 15"/>
                  <a:gd name="T59" fmla="*/ 21 h 21"/>
                  <a:gd name="T60" fmla="*/ 4 w 15"/>
                  <a:gd name="T61" fmla="*/ 21 h 21"/>
                  <a:gd name="T62" fmla="*/ 5 w 15"/>
                  <a:gd name="T63"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 h="21">
                    <a:moveTo>
                      <a:pt x="5" y="20"/>
                    </a:moveTo>
                    <a:cubicBezTo>
                      <a:pt x="5" y="20"/>
                      <a:pt x="5" y="20"/>
                      <a:pt x="5" y="20"/>
                    </a:cubicBezTo>
                    <a:cubicBezTo>
                      <a:pt x="6" y="20"/>
                      <a:pt x="6" y="20"/>
                      <a:pt x="6" y="20"/>
                    </a:cubicBezTo>
                    <a:cubicBezTo>
                      <a:pt x="6" y="20"/>
                      <a:pt x="6" y="20"/>
                      <a:pt x="6" y="20"/>
                    </a:cubicBezTo>
                    <a:cubicBezTo>
                      <a:pt x="7" y="20"/>
                      <a:pt x="7" y="19"/>
                      <a:pt x="7" y="19"/>
                    </a:cubicBezTo>
                    <a:cubicBezTo>
                      <a:pt x="9" y="19"/>
                      <a:pt x="13" y="12"/>
                      <a:pt x="15" y="7"/>
                    </a:cubicBezTo>
                    <a:cubicBezTo>
                      <a:pt x="13" y="6"/>
                      <a:pt x="13" y="6"/>
                      <a:pt x="13" y="6"/>
                    </a:cubicBezTo>
                    <a:cubicBezTo>
                      <a:pt x="13" y="5"/>
                      <a:pt x="13" y="5"/>
                      <a:pt x="13" y="5"/>
                    </a:cubicBezTo>
                    <a:cubicBezTo>
                      <a:pt x="13" y="5"/>
                      <a:pt x="13" y="5"/>
                      <a:pt x="13" y="4"/>
                    </a:cubicBezTo>
                    <a:cubicBezTo>
                      <a:pt x="13" y="4"/>
                      <a:pt x="13" y="4"/>
                      <a:pt x="13" y="4"/>
                    </a:cubicBezTo>
                    <a:cubicBezTo>
                      <a:pt x="13" y="4"/>
                      <a:pt x="13" y="3"/>
                      <a:pt x="13" y="3"/>
                    </a:cubicBezTo>
                    <a:cubicBezTo>
                      <a:pt x="13" y="3"/>
                      <a:pt x="13" y="2"/>
                      <a:pt x="13" y="2"/>
                    </a:cubicBezTo>
                    <a:cubicBezTo>
                      <a:pt x="13" y="2"/>
                      <a:pt x="13" y="2"/>
                      <a:pt x="13" y="1"/>
                    </a:cubicBezTo>
                    <a:cubicBezTo>
                      <a:pt x="13" y="1"/>
                      <a:pt x="13" y="1"/>
                      <a:pt x="12" y="0"/>
                    </a:cubicBezTo>
                    <a:cubicBezTo>
                      <a:pt x="12" y="0"/>
                      <a:pt x="11" y="1"/>
                      <a:pt x="11" y="1"/>
                    </a:cubicBezTo>
                    <a:cubicBezTo>
                      <a:pt x="11" y="1"/>
                      <a:pt x="11" y="1"/>
                      <a:pt x="11" y="1"/>
                    </a:cubicBezTo>
                    <a:cubicBezTo>
                      <a:pt x="10" y="1"/>
                      <a:pt x="10" y="1"/>
                      <a:pt x="10" y="1"/>
                    </a:cubicBezTo>
                    <a:cubicBezTo>
                      <a:pt x="10" y="1"/>
                      <a:pt x="9" y="1"/>
                      <a:pt x="9" y="1"/>
                    </a:cubicBezTo>
                    <a:cubicBezTo>
                      <a:pt x="9" y="1"/>
                      <a:pt x="9" y="2"/>
                      <a:pt x="8" y="3"/>
                    </a:cubicBezTo>
                    <a:cubicBezTo>
                      <a:pt x="8" y="3"/>
                      <a:pt x="7" y="3"/>
                      <a:pt x="7" y="4"/>
                    </a:cubicBezTo>
                    <a:cubicBezTo>
                      <a:pt x="6" y="4"/>
                      <a:pt x="6" y="4"/>
                      <a:pt x="6" y="4"/>
                    </a:cubicBezTo>
                    <a:cubicBezTo>
                      <a:pt x="6" y="4"/>
                      <a:pt x="5" y="4"/>
                      <a:pt x="4" y="4"/>
                    </a:cubicBezTo>
                    <a:cubicBezTo>
                      <a:pt x="4" y="4"/>
                      <a:pt x="4" y="4"/>
                      <a:pt x="4" y="4"/>
                    </a:cubicBezTo>
                    <a:cubicBezTo>
                      <a:pt x="4" y="4"/>
                      <a:pt x="4" y="4"/>
                      <a:pt x="4" y="4"/>
                    </a:cubicBezTo>
                    <a:cubicBezTo>
                      <a:pt x="3" y="4"/>
                      <a:pt x="3" y="4"/>
                      <a:pt x="2" y="4"/>
                    </a:cubicBezTo>
                    <a:cubicBezTo>
                      <a:pt x="2" y="4"/>
                      <a:pt x="1" y="4"/>
                      <a:pt x="0" y="4"/>
                    </a:cubicBezTo>
                    <a:cubicBezTo>
                      <a:pt x="0" y="4"/>
                      <a:pt x="0" y="4"/>
                      <a:pt x="0" y="4"/>
                    </a:cubicBezTo>
                    <a:cubicBezTo>
                      <a:pt x="1" y="11"/>
                      <a:pt x="1" y="11"/>
                      <a:pt x="1" y="11"/>
                    </a:cubicBezTo>
                    <a:cubicBezTo>
                      <a:pt x="2" y="13"/>
                      <a:pt x="2" y="17"/>
                      <a:pt x="3" y="21"/>
                    </a:cubicBezTo>
                    <a:cubicBezTo>
                      <a:pt x="3" y="21"/>
                      <a:pt x="3" y="21"/>
                      <a:pt x="4" y="21"/>
                    </a:cubicBezTo>
                    <a:cubicBezTo>
                      <a:pt x="4" y="21"/>
                      <a:pt x="4" y="21"/>
                      <a:pt x="4" y="21"/>
                    </a:cubicBezTo>
                    <a:cubicBezTo>
                      <a:pt x="4" y="21"/>
                      <a:pt x="5" y="21"/>
                      <a:pt x="5" y="2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40" name="Freeform 240">
                <a:extLst>
                  <a:ext uri="{FF2B5EF4-FFF2-40B4-BE49-F238E27FC236}">
                    <a16:creationId xmlns:a16="http://schemas.microsoft.com/office/drawing/2014/main" id="{02FDCA27-0AA8-4A7A-81DB-E2F473A6425B}"/>
                  </a:ext>
                </a:extLst>
              </p:cNvPr>
              <p:cNvSpPr>
                <a:spLocks/>
              </p:cNvSpPr>
              <p:nvPr/>
            </p:nvSpPr>
            <p:spPr bwMode="auto">
              <a:xfrm>
                <a:off x="6835519" y="4784727"/>
                <a:ext cx="50167" cy="39684"/>
              </a:xfrm>
              <a:custGeom>
                <a:avLst/>
                <a:gdLst>
                  <a:gd name="T0" fmla="*/ 10 w 20"/>
                  <a:gd name="T1" fmla="*/ 2 h 16"/>
                  <a:gd name="T2" fmla="*/ 10 w 20"/>
                  <a:gd name="T3" fmla="*/ 2 h 16"/>
                  <a:gd name="T4" fmla="*/ 9 w 20"/>
                  <a:gd name="T5" fmla="*/ 3 h 16"/>
                  <a:gd name="T6" fmla="*/ 9 w 20"/>
                  <a:gd name="T7" fmla="*/ 3 h 16"/>
                  <a:gd name="T8" fmla="*/ 8 w 20"/>
                  <a:gd name="T9" fmla="*/ 3 h 16"/>
                  <a:gd name="T10" fmla="*/ 7 w 20"/>
                  <a:gd name="T11" fmla="*/ 3 h 16"/>
                  <a:gd name="T12" fmla="*/ 7 w 20"/>
                  <a:gd name="T13" fmla="*/ 3 h 16"/>
                  <a:gd name="T14" fmla="*/ 6 w 20"/>
                  <a:gd name="T15" fmla="*/ 3 h 16"/>
                  <a:gd name="T16" fmla="*/ 6 w 20"/>
                  <a:gd name="T17" fmla="*/ 3 h 16"/>
                  <a:gd name="T18" fmla="*/ 6 w 20"/>
                  <a:gd name="T19" fmla="*/ 3 h 16"/>
                  <a:gd name="T20" fmla="*/ 5 w 20"/>
                  <a:gd name="T21" fmla="*/ 3 h 16"/>
                  <a:gd name="T22" fmla="*/ 4 w 20"/>
                  <a:gd name="T23" fmla="*/ 4 h 16"/>
                  <a:gd name="T24" fmla="*/ 3 w 20"/>
                  <a:gd name="T25" fmla="*/ 10 h 16"/>
                  <a:gd name="T26" fmla="*/ 3 w 20"/>
                  <a:gd name="T27" fmla="*/ 11 h 16"/>
                  <a:gd name="T28" fmla="*/ 2 w 20"/>
                  <a:gd name="T29" fmla="*/ 11 h 16"/>
                  <a:gd name="T30" fmla="*/ 0 w 20"/>
                  <a:gd name="T31" fmla="*/ 13 h 16"/>
                  <a:gd name="T32" fmla="*/ 1 w 20"/>
                  <a:gd name="T33" fmla="*/ 15 h 16"/>
                  <a:gd name="T34" fmla="*/ 1 w 20"/>
                  <a:gd name="T35" fmla="*/ 15 h 16"/>
                  <a:gd name="T36" fmla="*/ 2 w 20"/>
                  <a:gd name="T37" fmla="*/ 16 h 16"/>
                  <a:gd name="T38" fmla="*/ 3 w 20"/>
                  <a:gd name="T39" fmla="*/ 16 h 16"/>
                  <a:gd name="T40" fmla="*/ 4 w 20"/>
                  <a:gd name="T41" fmla="*/ 16 h 16"/>
                  <a:gd name="T42" fmla="*/ 5 w 20"/>
                  <a:gd name="T43" fmla="*/ 16 h 16"/>
                  <a:gd name="T44" fmla="*/ 7 w 20"/>
                  <a:gd name="T45" fmla="*/ 16 h 16"/>
                  <a:gd name="T46" fmla="*/ 9 w 20"/>
                  <a:gd name="T47" fmla="*/ 15 h 16"/>
                  <a:gd name="T48" fmla="*/ 10 w 20"/>
                  <a:gd name="T49" fmla="*/ 14 h 16"/>
                  <a:gd name="T50" fmla="*/ 10 w 20"/>
                  <a:gd name="T51" fmla="*/ 12 h 16"/>
                  <a:gd name="T52" fmla="*/ 11 w 20"/>
                  <a:gd name="T53" fmla="*/ 12 h 16"/>
                  <a:gd name="T54" fmla="*/ 11 w 20"/>
                  <a:gd name="T55" fmla="*/ 12 h 16"/>
                  <a:gd name="T56" fmla="*/ 11 w 20"/>
                  <a:gd name="T57" fmla="*/ 13 h 16"/>
                  <a:gd name="T58" fmla="*/ 12 w 20"/>
                  <a:gd name="T59" fmla="*/ 13 h 16"/>
                  <a:gd name="T60" fmla="*/ 12 w 20"/>
                  <a:gd name="T61" fmla="*/ 13 h 16"/>
                  <a:gd name="T62" fmla="*/ 13 w 20"/>
                  <a:gd name="T63" fmla="*/ 13 h 16"/>
                  <a:gd name="T64" fmla="*/ 16 w 20"/>
                  <a:gd name="T65" fmla="*/ 12 h 16"/>
                  <a:gd name="T66" fmla="*/ 16 w 20"/>
                  <a:gd name="T67" fmla="*/ 12 h 16"/>
                  <a:gd name="T68" fmla="*/ 20 w 20"/>
                  <a:gd name="T69" fmla="*/ 11 h 16"/>
                  <a:gd name="T70" fmla="*/ 20 w 20"/>
                  <a:gd name="T71" fmla="*/ 11 h 16"/>
                  <a:gd name="T72" fmla="*/ 20 w 20"/>
                  <a:gd name="T73" fmla="*/ 11 h 16"/>
                  <a:gd name="T74" fmla="*/ 18 w 20"/>
                  <a:gd name="T75" fmla="*/ 4 h 16"/>
                  <a:gd name="T76" fmla="*/ 17 w 20"/>
                  <a:gd name="T77" fmla="*/ 0 h 16"/>
                  <a:gd name="T78" fmla="*/ 16 w 20"/>
                  <a:gd name="T79" fmla="*/ 0 h 16"/>
                  <a:gd name="T80" fmla="*/ 15 w 20"/>
                  <a:gd name="T81" fmla="*/ 0 h 16"/>
                  <a:gd name="T82" fmla="*/ 14 w 20"/>
                  <a:gd name="T83" fmla="*/ 1 h 16"/>
                  <a:gd name="T84" fmla="*/ 13 w 20"/>
                  <a:gd name="T85" fmla="*/ 1 h 16"/>
                  <a:gd name="T86" fmla="*/ 13 w 20"/>
                  <a:gd name="T87" fmla="*/ 1 h 16"/>
                  <a:gd name="T88" fmla="*/ 12 w 20"/>
                  <a:gd name="T89" fmla="*/ 1 h 16"/>
                  <a:gd name="T90" fmla="*/ 11 w 20"/>
                  <a:gd name="T91" fmla="*/ 2 h 16"/>
                  <a:gd name="T92" fmla="*/ 10 w 20"/>
                  <a:gd name="T9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 h="16">
                    <a:moveTo>
                      <a:pt x="10" y="2"/>
                    </a:moveTo>
                    <a:cubicBezTo>
                      <a:pt x="10" y="2"/>
                      <a:pt x="10" y="2"/>
                      <a:pt x="10" y="2"/>
                    </a:cubicBezTo>
                    <a:cubicBezTo>
                      <a:pt x="10" y="2"/>
                      <a:pt x="10" y="3"/>
                      <a:pt x="9" y="3"/>
                    </a:cubicBezTo>
                    <a:cubicBezTo>
                      <a:pt x="9" y="3"/>
                      <a:pt x="9" y="3"/>
                      <a:pt x="9" y="3"/>
                    </a:cubicBezTo>
                    <a:cubicBezTo>
                      <a:pt x="9" y="3"/>
                      <a:pt x="8" y="3"/>
                      <a:pt x="8" y="3"/>
                    </a:cubicBezTo>
                    <a:cubicBezTo>
                      <a:pt x="8" y="3"/>
                      <a:pt x="8" y="3"/>
                      <a:pt x="7" y="3"/>
                    </a:cubicBezTo>
                    <a:cubicBezTo>
                      <a:pt x="7" y="3"/>
                      <a:pt x="7" y="3"/>
                      <a:pt x="7" y="3"/>
                    </a:cubicBezTo>
                    <a:cubicBezTo>
                      <a:pt x="7" y="3"/>
                      <a:pt x="7" y="3"/>
                      <a:pt x="6" y="3"/>
                    </a:cubicBezTo>
                    <a:cubicBezTo>
                      <a:pt x="6" y="3"/>
                      <a:pt x="6" y="3"/>
                      <a:pt x="6" y="3"/>
                    </a:cubicBezTo>
                    <a:cubicBezTo>
                      <a:pt x="6" y="3"/>
                      <a:pt x="6" y="3"/>
                      <a:pt x="6" y="3"/>
                    </a:cubicBezTo>
                    <a:cubicBezTo>
                      <a:pt x="5" y="3"/>
                      <a:pt x="5" y="3"/>
                      <a:pt x="5" y="3"/>
                    </a:cubicBezTo>
                    <a:cubicBezTo>
                      <a:pt x="5" y="3"/>
                      <a:pt x="5" y="4"/>
                      <a:pt x="4" y="4"/>
                    </a:cubicBezTo>
                    <a:cubicBezTo>
                      <a:pt x="3" y="4"/>
                      <a:pt x="3" y="8"/>
                      <a:pt x="3" y="10"/>
                    </a:cubicBezTo>
                    <a:cubicBezTo>
                      <a:pt x="3" y="11"/>
                      <a:pt x="3" y="11"/>
                      <a:pt x="3" y="11"/>
                    </a:cubicBezTo>
                    <a:cubicBezTo>
                      <a:pt x="2" y="11"/>
                      <a:pt x="2" y="11"/>
                      <a:pt x="2" y="11"/>
                    </a:cubicBezTo>
                    <a:cubicBezTo>
                      <a:pt x="2" y="11"/>
                      <a:pt x="0" y="11"/>
                      <a:pt x="0" y="13"/>
                    </a:cubicBezTo>
                    <a:cubicBezTo>
                      <a:pt x="0" y="14"/>
                      <a:pt x="0" y="14"/>
                      <a:pt x="1" y="15"/>
                    </a:cubicBezTo>
                    <a:cubicBezTo>
                      <a:pt x="1" y="15"/>
                      <a:pt x="1" y="15"/>
                      <a:pt x="1" y="15"/>
                    </a:cubicBezTo>
                    <a:cubicBezTo>
                      <a:pt x="1" y="15"/>
                      <a:pt x="1" y="15"/>
                      <a:pt x="2" y="16"/>
                    </a:cubicBezTo>
                    <a:cubicBezTo>
                      <a:pt x="2" y="16"/>
                      <a:pt x="2" y="16"/>
                      <a:pt x="3" y="16"/>
                    </a:cubicBezTo>
                    <a:cubicBezTo>
                      <a:pt x="3" y="16"/>
                      <a:pt x="3" y="16"/>
                      <a:pt x="4" y="16"/>
                    </a:cubicBezTo>
                    <a:cubicBezTo>
                      <a:pt x="4" y="16"/>
                      <a:pt x="5" y="16"/>
                      <a:pt x="5" y="16"/>
                    </a:cubicBezTo>
                    <a:cubicBezTo>
                      <a:pt x="6" y="16"/>
                      <a:pt x="6" y="16"/>
                      <a:pt x="7" y="16"/>
                    </a:cubicBezTo>
                    <a:cubicBezTo>
                      <a:pt x="8" y="16"/>
                      <a:pt x="9" y="16"/>
                      <a:pt x="9" y="15"/>
                    </a:cubicBezTo>
                    <a:cubicBezTo>
                      <a:pt x="10" y="15"/>
                      <a:pt x="10" y="14"/>
                      <a:pt x="10" y="14"/>
                    </a:cubicBezTo>
                    <a:cubicBezTo>
                      <a:pt x="10" y="12"/>
                      <a:pt x="10" y="12"/>
                      <a:pt x="10" y="12"/>
                    </a:cubicBezTo>
                    <a:cubicBezTo>
                      <a:pt x="11" y="12"/>
                      <a:pt x="11" y="12"/>
                      <a:pt x="11" y="12"/>
                    </a:cubicBezTo>
                    <a:cubicBezTo>
                      <a:pt x="11" y="12"/>
                      <a:pt x="11" y="12"/>
                      <a:pt x="11" y="12"/>
                    </a:cubicBezTo>
                    <a:cubicBezTo>
                      <a:pt x="11" y="12"/>
                      <a:pt x="11" y="13"/>
                      <a:pt x="11" y="13"/>
                    </a:cubicBezTo>
                    <a:cubicBezTo>
                      <a:pt x="11" y="13"/>
                      <a:pt x="12" y="13"/>
                      <a:pt x="12" y="13"/>
                    </a:cubicBezTo>
                    <a:cubicBezTo>
                      <a:pt x="12" y="13"/>
                      <a:pt x="12" y="13"/>
                      <a:pt x="12" y="13"/>
                    </a:cubicBezTo>
                    <a:cubicBezTo>
                      <a:pt x="12" y="13"/>
                      <a:pt x="13" y="13"/>
                      <a:pt x="13" y="13"/>
                    </a:cubicBezTo>
                    <a:cubicBezTo>
                      <a:pt x="14" y="13"/>
                      <a:pt x="15" y="13"/>
                      <a:pt x="16" y="12"/>
                    </a:cubicBezTo>
                    <a:cubicBezTo>
                      <a:pt x="16" y="12"/>
                      <a:pt x="16" y="12"/>
                      <a:pt x="16" y="12"/>
                    </a:cubicBezTo>
                    <a:cubicBezTo>
                      <a:pt x="18" y="12"/>
                      <a:pt x="19" y="12"/>
                      <a:pt x="20" y="11"/>
                    </a:cubicBezTo>
                    <a:cubicBezTo>
                      <a:pt x="20" y="11"/>
                      <a:pt x="20" y="11"/>
                      <a:pt x="20" y="11"/>
                    </a:cubicBezTo>
                    <a:cubicBezTo>
                      <a:pt x="20" y="11"/>
                      <a:pt x="20" y="11"/>
                      <a:pt x="20" y="11"/>
                    </a:cubicBezTo>
                    <a:cubicBezTo>
                      <a:pt x="20" y="9"/>
                      <a:pt x="19" y="5"/>
                      <a:pt x="18" y="4"/>
                    </a:cubicBezTo>
                    <a:cubicBezTo>
                      <a:pt x="17" y="0"/>
                      <a:pt x="17" y="0"/>
                      <a:pt x="17" y="0"/>
                    </a:cubicBezTo>
                    <a:cubicBezTo>
                      <a:pt x="16" y="0"/>
                      <a:pt x="16" y="0"/>
                      <a:pt x="16" y="0"/>
                    </a:cubicBezTo>
                    <a:cubicBezTo>
                      <a:pt x="16" y="0"/>
                      <a:pt x="15" y="0"/>
                      <a:pt x="15" y="0"/>
                    </a:cubicBezTo>
                    <a:cubicBezTo>
                      <a:pt x="15" y="1"/>
                      <a:pt x="14" y="1"/>
                      <a:pt x="14" y="1"/>
                    </a:cubicBezTo>
                    <a:cubicBezTo>
                      <a:pt x="14" y="1"/>
                      <a:pt x="14" y="1"/>
                      <a:pt x="13" y="1"/>
                    </a:cubicBezTo>
                    <a:cubicBezTo>
                      <a:pt x="13" y="1"/>
                      <a:pt x="13" y="1"/>
                      <a:pt x="13" y="1"/>
                    </a:cubicBezTo>
                    <a:cubicBezTo>
                      <a:pt x="12" y="1"/>
                      <a:pt x="12" y="1"/>
                      <a:pt x="12" y="1"/>
                    </a:cubicBezTo>
                    <a:cubicBezTo>
                      <a:pt x="12" y="1"/>
                      <a:pt x="12" y="2"/>
                      <a:pt x="11" y="2"/>
                    </a:cubicBezTo>
                    <a:cubicBezTo>
                      <a:pt x="11" y="2"/>
                      <a:pt x="11" y="2"/>
                      <a:pt x="10"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41" name="Freeform 241">
                <a:extLst>
                  <a:ext uri="{FF2B5EF4-FFF2-40B4-BE49-F238E27FC236}">
                    <a16:creationId xmlns:a16="http://schemas.microsoft.com/office/drawing/2014/main" id="{36D11044-F789-4AB1-8086-5A2C9109A613}"/>
                  </a:ext>
                </a:extLst>
              </p:cNvPr>
              <p:cNvSpPr>
                <a:spLocks/>
              </p:cNvSpPr>
              <p:nvPr/>
            </p:nvSpPr>
            <p:spPr bwMode="auto">
              <a:xfrm>
                <a:off x="6381772" y="4602029"/>
                <a:ext cx="511402" cy="523382"/>
              </a:xfrm>
              <a:custGeom>
                <a:avLst/>
                <a:gdLst>
                  <a:gd name="T0" fmla="*/ 57 w 204"/>
                  <a:gd name="T1" fmla="*/ 57 h 212"/>
                  <a:gd name="T2" fmla="*/ 43 w 204"/>
                  <a:gd name="T3" fmla="*/ 85 h 212"/>
                  <a:gd name="T4" fmla="*/ 35 w 204"/>
                  <a:gd name="T5" fmla="*/ 112 h 212"/>
                  <a:gd name="T6" fmla="*/ 26 w 204"/>
                  <a:gd name="T7" fmla="*/ 117 h 212"/>
                  <a:gd name="T8" fmla="*/ 25 w 204"/>
                  <a:gd name="T9" fmla="*/ 115 h 212"/>
                  <a:gd name="T10" fmla="*/ 17 w 204"/>
                  <a:gd name="T11" fmla="*/ 114 h 212"/>
                  <a:gd name="T12" fmla="*/ 8 w 204"/>
                  <a:gd name="T13" fmla="*/ 113 h 212"/>
                  <a:gd name="T14" fmla="*/ 3 w 204"/>
                  <a:gd name="T15" fmla="*/ 116 h 212"/>
                  <a:gd name="T16" fmla="*/ 3 w 204"/>
                  <a:gd name="T17" fmla="*/ 130 h 212"/>
                  <a:gd name="T18" fmla="*/ 7 w 204"/>
                  <a:gd name="T19" fmla="*/ 128 h 212"/>
                  <a:gd name="T20" fmla="*/ 20 w 204"/>
                  <a:gd name="T21" fmla="*/ 127 h 212"/>
                  <a:gd name="T22" fmla="*/ 49 w 204"/>
                  <a:gd name="T23" fmla="*/ 138 h 212"/>
                  <a:gd name="T24" fmla="*/ 61 w 204"/>
                  <a:gd name="T25" fmla="*/ 152 h 212"/>
                  <a:gd name="T26" fmla="*/ 83 w 204"/>
                  <a:gd name="T27" fmla="*/ 139 h 212"/>
                  <a:gd name="T28" fmla="*/ 94 w 204"/>
                  <a:gd name="T29" fmla="*/ 142 h 212"/>
                  <a:gd name="T30" fmla="*/ 104 w 204"/>
                  <a:gd name="T31" fmla="*/ 153 h 212"/>
                  <a:gd name="T32" fmla="*/ 108 w 204"/>
                  <a:gd name="T33" fmla="*/ 180 h 212"/>
                  <a:gd name="T34" fmla="*/ 115 w 204"/>
                  <a:gd name="T35" fmla="*/ 184 h 212"/>
                  <a:gd name="T36" fmla="*/ 127 w 204"/>
                  <a:gd name="T37" fmla="*/ 183 h 212"/>
                  <a:gd name="T38" fmla="*/ 130 w 204"/>
                  <a:gd name="T39" fmla="*/ 186 h 212"/>
                  <a:gd name="T40" fmla="*/ 138 w 204"/>
                  <a:gd name="T41" fmla="*/ 187 h 212"/>
                  <a:gd name="T42" fmla="*/ 142 w 204"/>
                  <a:gd name="T43" fmla="*/ 193 h 212"/>
                  <a:gd name="T44" fmla="*/ 152 w 204"/>
                  <a:gd name="T45" fmla="*/ 196 h 212"/>
                  <a:gd name="T46" fmla="*/ 167 w 204"/>
                  <a:gd name="T47" fmla="*/ 199 h 212"/>
                  <a:gd name="T48" fmla="*/ 188 w 204"/>
                  <a:gd name="T49" fmla="*/ 211 h 212"/>
                  <a:gd name="T50" fmla="*/ 183 w 204"/>
                  <a:gd name="T51" fmla="*/ 203 h 212"/>
                  <a:gd name="T52" fmla="*/ 174 w 204"/>
                  <a:gd name="T53" fmla="*/ 187 h 212"/>
                  <a:gd name="T54" fmla="*/ 175 w 204"/>
                  <a:gd name="T55" fmla="*/ 168 h 212"/>
                  <a:gd name="T56" fmla="*/ 181 w 204"/>
                  <a:gd name="T57" fmla="*/ 155 h 212"/>
                  <a:gd name="T58" fmla="*/ 195 w 204"/>
                  <a:gd name="T59" fmla="*/ 152 h 212"/>
                  <a:gd name="T60" fmla="*/ 182 w 204"/>
                  <a:gd name="T61" fmla="*/ 97 h 212"/>
                  <a:gd name="T62" fmla="*/ 182 w 204"/>
                  <a:gd name="T63" fmla="*/ 92 h 212"/>
                  <a:gd name="T64" fmla="*/ 180 w 204"/>
                  <a:gd name="T65" fmla="*/ 90 h 212"/>
                  <a:gd name="T66" fmla="*/ 185 w 204"/>
                  <a:gd name="T67" fmla="*/ 76 h 212"/>
                  <a:gd name="T68" fmla="*/ 189 w 204"/>
                  <a:gd name="T69" fmla="*/ 57 h 212"/>
                  <a:gd name="T70" fmla="*/ 197 w 204"/>
                  <a:gd name="T71" fmla="*/ 43 h 212"/>
                  <a:gd name="T72" fmla="*/ 203 w 204"/>
                  <a:gd name="T73" fmla="*/ 33 h 212"/>
                  <a:gd name="T74" fmla="*/ 201 w 204"/>
                  <a:gd name="T75" fmla="*/ 27 h 212"/>
                  <a:gd name="T76" fmla="*/ 201 w 204"/>
                  <a:gd name="T77" fmla="*/ 23 h 212"/>
                  <a:gd name="T78" fmla="*/ 200 w 204"/>
                  <a:gd name="T79" fmla="*/ 18 h 212"/>
                  <a:gd name="T80" fmla="*/ 196 w 204"/>
                  <a:gd name="T81" fmla="*/ 14 h 212"/>
                  <a:gd name="T82" fmla="*/ 192 w 204"/>
                  <a:gd name="T83" fmla="*/ 12 h 212"/>
                  <a:gd name="T84" fmla="*/ 190 w 204"/>
                  <a:gd name="T85" fmla="*/ 10 h 212"/>
                  <a:gd name="T86" fmla="*/ 183 w 204"/>
                  <a:gd name="T87" fmla="*/ 10 h 212"/>
                  <a:gd name="T88" fmla="*/ 170 w 204"/>
                  <a:gd name="T89" fmla="*/ 10 h 212"/>
                  <a:gd name="T90" fmla="*/ 163 w 204"/>
                  <a:gd name="T91" fmla="*/ 2 h 212"/>
                  <a:gd name="T92" fmla="*/ 143 w 204"/>
                  <a:gd name="T93" fmla="*/ 1 h 212"/>
                  <a:gd name="T94" fmla="*/ 130 w 204"/>
                  <a:gd name="T95" fmla="*/ 4 h 212"/>
                  <a:gd name="T96" fmla="*/ 116 w 204"/>
                  <a:gd name="T97" fmla="*/ 7 h 212"/>
                  <a:gd name="T98" fmla="*/ 87 w 204"/>
                  <a:gd name="T99" fmla="*/ 10 h 212"/>
                  <a:gd name="T100" fmla="*/ 68 w 204"/>
                  <a:gd name="T101"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4" h="212">
                    <a:moveTo>
                      <a:pt x="66" y="32"/>
                    </a:moveTo>
                    <a:cubicBezTo>
                      <a:pt x="65" y="33"/>
                      <a:pt x="65" y="33"/>
                      <a:pt x="65" y="34"/>
                    </a:cubicBezTo>
                    <a:cubicBezTo>
                      <a:pt x="63" y="36"/>
                      <a:pt x="62" y="38"/>
                      <a:pt x="62" y="43"/>
                    </a:cubicBezTo>
                    <a:cubicBezTo>
                      <a:pt x="62" y="47"/>
                      <a:pt x="59" y="52"/>
                      <a:pt x="57" y="57"/>
                    </a:cubicBezTo>
                    <a:cubicBezTo>
                      <a:pt x="55" y="61"/>
                      <a:pt x="53" y="64"/>
                      <a:pt x="53" y="67"/>
                    </a:cubicBezTo>
                    <a:cubicBezTo>
                      <a:pt x="53" y="70"/>
                      <a:pt x="50" y="73"/>
                      <a:pt x="47" y="75"/>
                    </a:cubicBezTo>
                    <a:cubicBezTo>
                      <a:pt x="45" y="77"/>
                      <a:pt x="44" y="78"/>
                      <a:pt x="44" y="79"/>
                    </a:cubicBezTo>
                    <a:cubicBezTo>
                      <a:pt x="44" y="81"/>
                      <a:pt x="43" y="83"/>
                      <a:pt x="43" y="85"/>
                    </a:cubicBezTo>
                    <a:cubicBezTo>
                      <a:pt x="43" y="89"/>
                      <a:pt x="43" y="94"/>
                      <a:pt x="43" y="98"/>
                    </a:cubicBezTo>
                    <a:cubicBezTo>
                      <a:pt x="43" y="102"/>
                      <a:pt x="42" y="103"/>
                      <a:pt x="40" y="104"/>
                    </a:cubicBezTo>
                    <a:cubicBezTo>
                      <a:pt x="39" y="104"/>
                      <a:pt x="39" y="104"/>
                      <a:pt x="39" y="107"/>
                    </a:cubicBezTo>
                    <a:cubicBezTo>
                      <a:pt x="39" y="111"/>
                      <a:pt x="37" y="112"/>
                      <a:pt x="35" y="112"/>
                    </a:cubicBezTo>
                    <a:cubicBezTo>
                      <a:pt x="34" y="112"/>
                      <a:pt x="33" y="112"/>
                      <a:pt x="31" y="114"/>
                    </a:cubicBezTo>
                    <a:cubicBezTo>
                      <a:pt x="29" y="116"/>
                      <a:pt x="28" y="117"/>
                      <a:pt x="27" y="117"/>
                    </a:cubicBezTo>
                    <a:cubicBezTo>
                      <a:pt x="26" y="117"/>
                      <a:pt x="26" y="117"/>
                      <a:pt x="26" y="117"/>
                    </a:cubicBezTo>
                    <a:cubicBezTo>
                      <a:pt x="26" y="117"/>
                      <a:pt x="26" y="117"/>
                      <a:pt x="26" y="117"/>
                    </a:cubicBezTo>
                    <a:cubicBezTo>
                      <a:pt x="26" y="116"/>
                      <a:pt x="25" y="116"/>
                      <a:pt x="25" y="116"/>
                    </a:cubicBezTo>
                    <a:cubicBezTo>
                      <a:pt x="25" y="116"/>
                      <a:pt x="25" y="116"/>
                      <a:pt x="25" y="116"/>
                    </a:cubicBezTo>
                    <a:cubicBezTo>
                      <a:pt x="25" y="116"/>
                      <a:pt x="25" y="116"/>
                      <a:pt x="25" y="116"/>
                    </a:cubicBezTo>
                    <a:cubicBezTo>
                      <a:pt x="25" y="115"/>
                      <a:pt x="25" y="115"/>
                      <a:pt x="25" y="115"/>
                    </a:cubicBezTo>
                    <a:cubicBezTo>
                      <a:pt x="25" y="115"/>
                      <a:pt x="25" y="115"/>
                      <a:pt x="25" y="115"/>
                    </a:cubicBezTo>
                    <a:cubicBezTo>
                      <a:pt x="25" y="114"/>
                      <a:pt x="25" y="114"/>
                      <a:pt x="25" y="114"/>
                    </a:cubicBezTo>
                    <a:cubicBezTo>
                      <a:pt x="25" y="112"/>
                      <a:pt x="23" y="112"/>
                      <a:pt x="22" y="112"/>
                    </a:cubicBezTo>
                    <a:cubicBezTo>
                      <a:pt x="21" y="112"/>
                      <a:pt x="19" y="112"/>
                      <a:pt x="17" y="114"/>
                    </a:cubicBezTo>
                    <a:cubicBezTo>
                      <a:pt x="16" y="115"/>
                      <a:pt x="15" y="115"/>
                      <a:pt x="14" y="115"/>
                    </a:cubicBezTo>
                    <a:cubicBezTo>
                      <a:pt x="12" y="115"/>
                      <a:pt x="11" y="115"/>
                      <a:pt x="10" y="114"/>
                    </a:cubicBezTo>
                    <a:cubicBezTo>
                      <a:pt x="10" y="114"/>
                      <a:pt x="9" y="113"/>
                      <a:pt x="9" y="113"/>
                    </a:cubicBezTo>
                    <a:cubicBezTo>
                      <a:pt x="9" y="113"/>
                      <a:pt x="8" y="113"/>
                      <a:pt x="8" y="113"/>
                    </a:cubicBezTo>
                    <a:cubicBezTo>
                      <a:pt x="8" y="113"/>
                      <a:pt x="8" y="113"/>
                      <a:pt x="8" y="113"/>
                    </a:cubicBezTo>
                    <a:cubicBezTo>
                      <a:pt x="7" y="114"/>
                      <a:pt x="7" y="114"/>
                      <a:pt x="6" y="114"/>
                    </a:cubicBezTo>
                    <a:cubicBezTo>
                      <a:pt x="6" y="114"/>
                      <a:pt x="6" y="114"/>
                      <a:pt x="6" y="114"/>
                    </a:cubicBezTo>
                    <a:cubicBezTo>
                      <a:pt x="5" y="115"/>
                      <a:pt x="4" y="115"/>
                      <a:pt x="3" y="116"/>
                    </a:cubicBezTo>
                    <a:cubicBezTo>
                      <a:pt x="3" y="116"/>
                      <a:pt x="3" y="116"/>
                      <a:pt x="3" y="116"/>
                    </a:cubicBezTo>
                    <a:cubicBezTo>
                      <a:pt x="2" y="117"/>
                      <a:pt x="1" y="117"/>
                      <a:pt x="0" y="118"/>
                    </a:cubicBezTo>
                    <a:cubicBezTo>
                      <a:pt x="0" y="118"/>
                      <a:pt x="0" y="118"/>
                      <a:pt x="0" y="118"/>
                    </a:cubicBezTo>
                    <a:cubicBezTo>
                      <a:pt x="2" y="122"/>
                      <a:pt x="3" y="126"/>
                      <a:pt x="3" y="130"/>
                    </a:cubicBezTo>
                    <a:cubicBezTo>
                      <a:pt x="4" y="130"/>
                      <a:pt x="4" y="129"/>
                      <a:pt x="4" y="129"/>
                    </a:cubicBezTo>
                    <a:cubicBezTo>
                      <a:pt x="4" y="129"/>
                      <a:pt x="5" y="129"/>
                      <a:pt x="5" y="129"/>
                    </a:cubicBezTo>
                    <a:cubicBezTo>
                      <a:pt x="5" y="129"/>
                      <a:pt x="6" y="128"/>
                      <a:pt x="6" y="128"/>
                    </a:cubicBezTo>
                    <a:cubicBezTo>
                      <a:pt x="6" y="128"/>
                      <a:pt x="6" y="128"/>
                      <a:pt x="7" y="128"/>
                    </a:cubicBezTo>
                    <a:cubicBezTo>
                      <a:pt x="7" y="128"/>
                      <a:pt x="7" y="128"/>
                      <a:pt x="8" y="127"/>
                    </a:cubicBezTo>
                    <a:cubicBezTo>
                      <a:pt x="8" y="127"/>
                      <a:pt x="8" y="127"/>
                      <a:pt x="8" y="127"/>
                    </a:cubicBezTo>
                    <a:cubicBezTo>
                      <a:pt x="8" y="127"/>
                      <a:pt x="9" y="127"/>
                      <a:pt x="9" y="127"/>
                    </a:cubicBezTo>
                    <a:cubicBezTo>
                      <a:pt x="10" y="127"/>
                      <a:pt x="14" y="127"/>
                      <a:pt x="20" y="127"/>
                    </a:cubicBezTo>
                    <a:cubicBezTo>
                      <a:pt x="31" y="127"/>
                      <a:pt x="46" y="127"/>
                      <a:pt x="46" y="127"/>
                    </a:cubicBezTo>
                    <a:cubicBezTo>
                      <a:pt x="46" y="127"/>
                      <a:pt x="46" y="127"/>
                      <a:pt x="46" y="127"/>
                    </a:cubicBezTo>
                    <a:cubicBezTo>
                      <a:pt x="47" y="127"/>
                      <a:pt x="47" y="127"/>
                      <a:pt x="47" y="127"/>
                    </a:cubicBezTo>
                    <a:cubicBezTo>
                      <a:pt x="47" y="128"/>
                      <a:pt x="50" y="133"/>
                      <a:pt x="49" y="138"/>
                    </a:cubicBezTo>
                    <a:cubicBezTo>
                      <a:pt x="48" y="139"/>
                      <a:pt x="49" y="140"/>
                      <a:pt x="50" y="140"/>
                    </a:cubicBezTo>
                    <a:cubicBezTo>
                      <a:pt x="51" y="141"/>
                      <a:pt x="52" y="142"/>
                      <a:pt x="53" y="145"/>
                    </a:cubicBezTo>
                    <a:cubicBezTo>
                      <a:pt x="55" y="150"/>
                      <a:pt x="57" y="152"/>
                      <a:pt x="59" y="152"/>
                    </a:cubicBezTo>
                    <a:cubicBezTo>
                      <a:pt x="60" y="152"/>
                      <a:pt x="60" y="152"/>
                      <a:pt x="61" y="152"/>
                    </a:cubicBezTo>
                    <a:cubicBezTo>
                      <a:pt x="67" y="150"/>
                      <a:pt x="72" y="149"/>
                      <a:pt x="75" y="150"/>
                    </a:cubicBezTo>
                    <a:cubicBezTo>
                      <a:pt x="75" y="149"/>
                      <a:pt x="75" y="148"/>
                      <a:pt x="76" y="147"/>
                    </a:cubicBezTo>
                    <a:cubicBezTo>
                      <a:pt x="76" y="144"/>
                      <a:pt x="77" y="141"/>
                      <a:pt x="79" y="140"/>
                    </a:cubicBezTo>
                    <a:cubicBezTo>
                      <a:pt x="80" y="139"/>
                      <a:pt x="81" y="139"/>
                      <a:pt x="83" y="139"/>
                    </a:cubicBezTo>
                    <a:cubicBezTo>
                      <a:pt x="86" y="139"/>
                      <a:pt x="88" y="140"/>
                      <a:pt x="88" y="140"/>
                    </a:cubicBezTo>
                    <a:cubicBezTo>
                      <a:pt x="89" y="140"/>
                      <a:pt x="89" y="140"/>
                      <a:pt x="89" y="140"/>
                    </a:cubicBezTo>
                    <a:cubicBezTo>
                      <a:pt x="89" y="141"/>
                      <a:pt x="89" y="141"/>
                      <a:pt x="89" y="141"/>
                    </a:cubicBezTo>
                    <a:cubicBezTo>
                      <a:pt x="89" y="141"/>
                      <a:pt x="90" y="142"/>
                      <a:pt x="94" y="142"/>
                    </a:cubicBezTo>
                    <a:cubicBezTo>
                      <a:pt x="95" y="142"/>
                      <a:pt x="97" y="142"/>
                      <a:pt x="98" y="142"/>
                    </a:cubicBezTo>
                    <a:cubicBezTo>
                      <a:pt x="98" y="142"/>
                      <a:pt x="99" y="142"/>
                      <a:pt x="100" y="142"/>
                    </a:cubicBezTo>
                    <a:cubicBezTo>
                      <a:pt x="102" y="142"/>
                      <a:pt x="102" y="144"/>
                      <a:pt x="102" y="145"/>
                    </a:cubicBezTo>
                    <a:cubicBezTo>
                      <a:pt x="102" y="149"/>
                      <a:pt x="103" y="152"/>
                      <a:pt x="104" y="153"/>
                    </a:cubicBezTo>
                    <a:cubicBezTo>
                      <a:pt x="105" y="154"/>
                      <a:pt x="104" y="156"/>
                      <a:pt x="103" y="161"/>
                    </a:cubicBezTo>
                    <a:cubicBezTo>
                      <a:pt x="103" y="163"/>
                      <a:pt x="101" y="168"/>
                      <a:pt x="102" y="169"/>
                    </a:cubicBezTo>
                    <a:cubicBezTo>
                      <a:pt x="105" y="171"/>
                      <a:pt x="109" y="176"/>
                      <a:pt x="108" y="179"/>
                    </a:cubicBezTo>
                    <a:cubicBezTo>
                      <a:pt x="108" y="180"/>
                      <a:pt x="108" y="180"/>
                      <a:pt x="108" y="180"/>
                    </a:cubicBezTo>
                    <a:cubicBezTo>
                      <a:pt x="107" y="185"/>
                      <a:pt x="107" y="187"/>
                      <a:pt x="108" y="187"/>
                    </a:cubicBezTo>
                    <a:cubicBezTo>
                      <a:pt x="108" y="187"/>
                      <a:pt x="108" y="187"/>
                      <a:pt x="109" y="186"/>
                    </a:cubicBezTo>
                    <a:cubicBezTo>
                      <a:pt x="110" y="185"/>
                      <a:pt x="111" y="184"/>
                      <a:pt x="113" y="184"/>
                    </a:cubicBezTo>
                    <a:cubicBezTo>
                      <a:pt x="114" y="184"/>
                      <a:pt x="115" y="184"/>
                      <a:pt x="115" y="184"/>
                    </a:cubicBezTo>
                    <a:cubicBezTo>
                      <a:pt x="118" y="184"/>
                      <a:pt x="120" y="184"/>
                      <a:pt x="123" y="183"/>
                    </a:cubicBezTo>
                    <a:cubicBezTo>
                      <a:pt x="124" y="183"/>
                      <a:pt x="125" y="183"/>
                      <a:pt x="125" y="183"/>
                    </a:cubicBezTo>
                    <a:cubicBezTo>
                      <a:pt x="125" y="182"/>
                      <a:pt x="125" y="182"/>
                      <a:pt x="125" y="182"/>
                    </a:cubicBezTo>
                    <a:cubicBezTo>
                      <a:pt x="127" y="183"/>
                      <a:pt x="127" y="183"/>
                      <a:pt x="127" y="183"/>
                    </a:cubicBezTo>
                    <a:cubicBezTo>
                      <a:pt x="127" y="183"/>
                      <a:pt x="127" y="183"/>
                      <a:pt x="127" y="183"/>
                    </a:cubicBezTo>
                    <a:cubicBezTo>
                      <a:pt x="127" y="183"/>
                      <a:pt x="127" y="183"/>
                      <a:pt x="127" y="183"/>
                    </a:cubicBezTo>
                    <a:cubicBezTo>
                      <a:pt x="127" y="183"/>
                      <a:pt x="127" y="183"/>
                      <a:pt x="127" y="183"/>
                    </a:cubicBezTo>
                    <a:cubicBezTo>
                      <a:pt x="129" y="184"/>
                      <a:pt x="129" y="185"/>
                      <a:pt x="130" y="186"/>
                    </a:cubicBezTo>
                    <a:cubicBezTo>
                      <a:pt x="130" y="186"/>
                      <a:pt x="130" y="186"/>
                      <a:pt x="130" y="186"/>
                    </a:cubicBezTo>
                    <a:cubicBezTo>
                      <a:pt x="130" y="187"/>
                      <a:pt x="131" y="189"/>
                      <a:pt x="132" y="189"/>
                    </a:cubicBezTo>
                    <a:cubicBezTo>
                      <a:pt x="132" y="189"/>
                      <a:pt x="132" y="189"/>
                      <a:pt x="132" y="188"/>
                    </a:cubicBezTo>
                    <a:cubicBezTo>
                      <a:pt x="133" y="188"/>
                      <a:pt x="136" y="187"/>
                      <a:pt x="138" y="187"/>
                    </a:cubicBezTo>
                    <a:cubicBezTo>
                      <a:pt x="139" y="187"/>
                      <a:pt x="140" y="187"/>
                      <a:pt x="140" y="188"/>
                    </a:cubicBezTo>
                    <a:cubicBezTo>
                      <a:pt x="140" y="188"/>
                      <a:pt x="140" y="189"/>
                      <a:pt x="140" y="189"/>
                    </a:cubicBezTo>
                    <a:cubicBezTo>
                      <a:pt x="140" y="190"/>
                      <a:pt x="140" y="192"/>
                      <a:pt x="141" y="193"/>
                    </a:cubicBezTo>
                    <a:cubicBezTo>
                      <a:pt x="142" y="193"/>
                      <a:pt x="142" y="193"/>
                      <a:pt x="142" y="193"/>
                    </a:cubicBezTo>
                    <a:cubicBezTo>
                      <a:pt x="143" y="193"/>
                      <a:pt x="143" y="193"/>
                      <a:pt x="144" y="193"/>
                    </a:cubicBezTo>
                    <a:cubicBezTo>
                      <a:pt x="145" y="193"/>
                      <a:pt x="147" y="194"/>
                      <a:pt x="148" y="195"/>
                    </a:cubicBezTo>
                    <a:cubicBezTo>
                      <a:pt x="149" y="195"/>
                      <a:pt x="151" y="196"/>
                      <a:pt x="151" y="196"/>
                    </a:cubicBezTo>
                    <a:cubicBezTo>
                      <a:pt x="152" y="196"/>
                      <a:pt x="152" y="196"/>
                      <a:pt x="152" y="196"/>
                    </a:cubicBezTo>
                    <a:cubicBezTo>
                      <a:pt x="153" y="196"/>
                      <a:pt x="156" y="196"/>
                      <a:pt x="156" y="196"/>
                    </a:cubicBezTo>
                    <a:cubicBezTo>
                      <a:pt x="156" y="194"/>
                      <a:pt x="158" y="192"/>
                      <a:pt x="160" y="192"/>
                    </a:cubicBezTo>
                    <a:cubicBezTo>
                      <a:pt x="161" y="192"/>
                      <a:pt x="162" y="193"/>
                      <a:pt x="162" y="193"/>
                    </a:cubicBezTo>
                    <a:cubicBezTo>
                      <a:pt x="164" y="197"/>
                      <a:pt x="166" y="199"/>
                      <a:pt x="167" y="199"/>
                    </a:cubicBezTo>
                    <a:cubicBezTo>
                      <a:pt x="172" y="199"/>
                      <a:pt x="177" y="200"/>
                      <a:pt x="177" y="202"/>
                    </a:cubicBezTo>
                    <a:cubicBezTo>
                      <a:pt x="177" y="204"/>
                      <a:pt x="179" y="209"/>
                      <a:pt x="181" y="211"/>
                    </a:cubicBezTo>
                    <a:cubicBezTo>
                      <a:pt x="181" y="212"/>
                      <a:pt x="182" y="212"/>
                      <a:pt x="183" y="212"/>
                    </a:cubicBezTo>
                    <a:cubicBezTo>
                      <a:pt x="185" y="212"/>
                      <a:pt x="187" y="211"/>
                      <a:pt x="188" y="211"/>
                    </a:cubicBezTo>
                    <a:cubicBezTo>
                      <a:pt x="188" y="211"/>
                      <a:pt x="189" y="209"/>
                      <a:pt x="189" y="207"/>
                    </a:cubicBezTo>
                    <a:cubicBezTo>
                      <a:pt x="189" y="205"/>
                      <a:pt x="189" y="200"/>
                      <a:pt x="189" y="200"/>
                    </a:cubicBezTo>
                    <a:cubicBezTo>
                      <a:pt x="189" y="200"/>
                      <a:pt x="188" y="200"/>
                      <a:pt x="187" y="201"/>
                    </a:cubicBezTo>
                    <a:cubicBezTo>
                      <a:pt x="186" y="201"/>
                      <a:pt x="185" y="203"/>
                      <a:pt x="183" y="203"/>
                    </a:cubicBezTo>
                    <a:cubicBezTo>
                      <a:pt x="182" y="203"/>
                      <a:pt x="181" y="202"/>
                      <a:pt x="181" y="202"/>
                    </a:cubicBezTo>
                    <a:cubicBezTo>
                      <a:pt x="178" y="202"/>
                      <a:pt x="176" y="198"/>
                      <a:pt x="175" y="196"/>
                    </a:cubicBezTo>
                    <a:cubicBezTo>
                      <a:pt x="174" y="195"/>
                      <a:pt x="174" y="193"/>
                      <a:pt x="173" y="193"/>
                    </a:cubicBezTo>
                    <a:cubicBezTo>
                      <a:pt x="172" y="192"/>
                      <a:pt x="173" y="190"/>
                      <a:pt x="174" y="187"/>
                    </a:cubicBezTo>
                    <a:cubicBezTo>
                      <a:pt x="174" y="185"/>
                      <a:pt x="175" y="183"/>
                      <a:pt x="175" y="182"/>
                    </a:cubicBezTo>
                    <a:cubicBezTo>
                      <a:pt x="175" y="181"/>
                      <a:pt x="176" y="179"/>
                      <a:pt x="176" y="177"/>
                    </a:cubicBezTo>
                    <a:cubicBezTo>
                      <a:pt x="176" y="175"/>
                      <a:pt x="177" y="171"/>
                      <a:pt x="176" y="170"/>
                    </a:cubicBezTo>
                    <a:cubicBezTo>
                      <a:pt x="175" y="170"/>
                      <a:pt x="175" y="169"/>
                      <a:pt x="175" y="168"/>
                    </a:cubicBezTo>
                    <a:cubicBezTo>
                      <a:pt x="175" y="166"/>
                      <a:pt x="176" y="164"/>
                      <a:pt x="178" y="163"/>
                    </a:cubicBezTo>
                    <a:cubicBezTo>
                      <a:pt x="178" y="162"/>
                      <a:pt x="178" y="161"/>
                      <a:pt x="178" y="159"/>
                    </a:cubicBezTo>
                    <a:cubicBezTo>
                      <a:pt x="178" y="158"/>
                      <a:pt x="178" y="157"/>
                      <a:pt x="179" y="156"/>
                    </a:cubicBezTo>
                    <a:cubicBezTo>
                      <a:pt x="180" y="155"/>
                      <a:pt x="180" y="155"/>
                      <a:pt x="181" y="155"/>
                    </a:cubicBezTo>
                    <a:cubicBezTo>
                      <a:pt x="185" y="155"/>
                      <a:pt x="185" y="155"/>
                      <a:pt x="185" y="155"/>
                    </a:cubicBezTo>
                    <a:cubicBezTo>
                      <a:pt x="187" y="155"/>
                      <a:pt x="193" y="155"/>
                      <a:pt x="194" y="153"/>
                    </a:cubicBezTo>
                    <a:cubicBezTo>
                      <a:pt x="194" y="153"/>
                      <a:pt x="194" y="153"/>
                      <a:pt x="194" y="153"/>
                    </a:cubicBezTo>
                    <a:cubicBezTo>
                      <a:pt x="195" y="152"/>
                      <a:pt x="195" y="152"/>
                      <a:pt x="195" y="152"/>
                    </a:cubicBezTo>
                    <a:cubicBezTo>
                      <a:pt x="194" y="151"/>
                      <a:pt x="194" y="150"/>
                      <a:pt x="193" y="149"/>
                    </a:cubicBezTo>
                    <a:cubicBezTo>
                      <a:pt x="191" y="146"/>
                      <a:pt x="189" y="142"/>
                      <a:pt x="187" y="141"/>
                    </a:cubicBezTo>
                    <a:cubicBezTo>
                      <a:pt x="182" y="138"/>
                      <a:pt x="180" y="111"/>
                      <a:pt x="181" y="102"/>
                    </a:cubicBezTo>
                    <a:cubicBezTo>
                      <a:pt x="181" y="99"/>
                      <a:pt x="182" y="98"/>
                      <a:pt x="182" y="97"/>
                    </a:cubicBezTo>
                    <a:cubicBezTo>
                      <a:pt x="183" y="97"/>
                      <a:pt x="183" y="97"/>
                      <a:pt x="183" y="97"/>
                    </a:cubicBezTo>
                    <a:cubicBezTo>
                      <a:pt x="182" y="92"/>
                      <a:pt x="182" y="92"/>
                      <a:pt x="182" y="92"/>
                    </a:cubicBezTo>
                    <a:cubicBezTo>
                      <a:pt x="182" y="92"/>
                      <a:pt x="182" y="92"/>
                      <a:pt x="182" y="92"/>
                    </a:cubicBezTo>
                    <a:cubicBezTo>
                      <a:pt x="182" y="92"/>
                      <a:pt x="182" y="92"/>
                      <a:pt x="182" y="92"/>
                    </a:cubicBezTo>
                    <a:cubicBezTo>
                      <a:pt x="182" y="92"/>
                      <a:pt x="182" y="92"/>
                      <a:pt x="182" y="92"/>
                    </a:cubicBezTo>
                    <a:cubicBezTo>
                      <a:pt x="182" y="92"/>
                      <a:pt x="182" y="92"/>
                      <a:pt x="182" y="92"/>
                    </a:cubicBezTo>
                    <a:cubicBezTo>
                      <a:pt x="177" y="89"/>
                      <a:pt x="177" y="89"/>
                      <a:pt x="177" y="89"/>
                    </a:cubicBezTo>
                    <a:cubicBezTo>
                      <a:pt x="180" y="90"/>
                      <a:pt x="180" y="90"/>
                      <a:pt x="180" y="90"/>
                    </a:cubicBezTo>
                    <a:cubicBezTo>
                      <a:pt x="180" y="89"/>
                      <a:pt x="180" y="89"/>
                      <a:pt x="179" y="89"/>
                    </a:cubicBezTo>
                    <a:cubicBezTo>
                      <a:pt x="179" y="88"/>
                      <a:pt x="179" y="88"/>
                      <a:pt x="179" y="87"/>
                    </a:cubicBezTo>
                    <a:cubicBezTo>
                      <a:pt x="179" y="85"/>
                      <a:pt x="181" y="84"/>
                      <a:pt x="182" y="83"/>
                    </a:cubicBezTo>
                    <a:cubicBezTo>
                      <a:pt x="182" y="81"/>
                      <a:pt x="182" y="77"/>
                      <a:pt x="185" y="76"/>
                    </a:cubicBezTo>
                    <a:cubicBezTo>
                      <a:pt x="185" y="76"/>
                      <a:pt x="185" y="76"/>
                      <a:pt x="186" y="75"/>
                    </a:cubicBezTo>
                    <a:cubicBezTo>
                      <a:pt x="186" y="74"/>
                      <a:pt x="187" y="72"/>
                      <a:pt x="187" y="70"/>
                    </a:cubicBezTo>
                    <a:cubicBezTo>
                      <a:pt x="187" y="69"/>
                      <a:pt x="187" y="69"/>
                      <a:pt x="187" y="68"/>
                    </a:cubicBezTo>
                    <a:cubicBezTo>
                      <a:pt x="187" y="64"/>
                      <a:pt x="188" y="60"/>
                      <a:pt x="189" y="57"/>
                    </a:cubicBezTo>
                    <a:cubicBezTo>
                      <a:pt x="190" y="56"/>
                      <a:pt x="190" y="55"/>
                      <a:pt x="190" y="54"/>
                    </a:cubicBezTo>
                    <a:cubicBezTo>
                      <a:pt x="191" y="52"/>
                      <a:pt x="191" y="50"/>
                      <a:pt x="192" y="49"/>
                    </a:cubicBezTo>
                    <a:cubicBezTo>
                      <a:pt x="193" y="49"/>
                      <a:pt x="193" y="48"/>
                      <a:pt x="194" y="47"/>
                    </a:cubicBezTo>
                    <a:cubicBezTo>
                      <a:pt x="194" y="45"/>
                      <a:pt x="195" y="43"/>
                      <a:pt x="197" y="43"/>
                    </a:cubicBezTo>
                    <a:cubicBezTo>
                      <a:pt x="200" y="42"/>
                      <a:pt x="201" y="41"/>
                      <a:pt x="201" y="40"/>
                    </a:cubicBezTo>
                    <a:cubicBezTo>
                      <a:pt x="201" y="39"/>
                      <a:pt x="202" y="38"/>
                      <a:pt x="203" y="38"/>
                    </a:cubicBezTo>
                    <a:cubicBezTo>
                      <a:pt x="203" y="37"/>
                      <a:pt x="204" y="36"/>
                      <a:pt x="204" y="35"/>
                    </a:cubicBezTo>
                    <a:cubicBezTo>
                      <a:pt x="204" y="34"/>
                      <a:pt x="204" y="34"/>
                      <a:pt x="203" y="33"/>
                    </a:cubicBezTo>
                    <a:cubicBezTo>
                      <a:pt x="202" y="32"/>
                      <a:pt x="201" y="31"/>
                      <a:pt x="201" y="29"/>
                    </a:cubicBezTo>
                    <a:cubicBezTo>
                      <a:pt x="201" y="29"/>
                      <a:pt x="201" y="28"/>
                      <a:pt x="201" y="28"/>
                    </a:cubicBezTo>
                    <a:cubicBezTo>
                      <a:pt x="201" y="28"/>
                      <a:pt x="201" y="28"/>
                      <a:pt x="201" y="28"/>
                    </a:cubicBezTo>
                    <a:cubicBezTo>
                      <a:pt x="201" y="27"/>
                      <a:pt x="201" y="27"/>
                      <a:pt x="201" y="27"/>
                    </a:cubicBezTo>
                    <a:cubicBezTo>
                      <a:pt x="201" y="26"/>
                      <a:pt x="201" y="26"/>
                      <a:pt x="201" y="26"/>
                    </a:cubicBezTo>
                    <a:cubicBezTo>
                      <a:pt x="201" y="26"/>
                      <a:pt x="201" y="25"/>
                      <a:pt x="201" y="25"/>
                    </a:cubicBezTo>
                    <a:cubicBezTo>
                      <a:pt x="201" y="25"/>
                      <a:pt x="201" y="25"/>
                      <a:pt x="201" y="25"/>
                    </a:cubicBezTo>
                    <a:cubicBezTo>
                      <a:pt x="201" y="24"/>
                      <a:pt x="201" y="24"/>
                      <a:pt x="201" y="23"/>
                    </a:cubicBezTo>
                    <a:cubicBezTo>
                      <a:pt x="201" y="23"/>
                      <a:pt x="201" y="23"/>
                      <a:pt x="201" y="23"/>
                    </a:cubicBezTo>
                    <a:cubicBezTo>
                      <a:pt x="201" y="22"/>
                      <a:pt x="201" y="20"/>
                      <a:pt x="201" y="20"/>
                    </a:cubicBezTo>
                    <a:cubicBezTo>
                      <a:pt x="201" y="19"/>
                      <a:pt x="201" y="19"/>
                      <a:pt x="200" y="19"/>
                    </a:cubicBezTo>
                    <a:cubicBezTo>
                      <a:pt x="200" y="18"/>
                      <a:pt x="200" y="18"/>
                      <a:pt x="200" y="18"/>
                    </a:cubicBezTo>
                    <a:cubicBezTo>
                      <a:pt x="199" y="18"/>
                      <a:pt x="199" y="17"/>
                      <a:pt x="199" y="17"/>
                    </a:cubicBezTo>
                    <a:cubicBezTo>
                      <a:pt x="198" y="17"/>
                      <a:pt x="198" y="16"/>
                      <a:pt x="198" y="16"/>
                    </a:cubicBezTo>
                    <a:cubicBezTo>
                      <a:pt x="197" y="16"/>
                      <a:pt x="197" y="16"/>
                      <a:pt x="197" y="16"/>
                    </a:cubicBezTo>
                    <a:cubicBezTo>
                      <a:pt x="196" y="15"/>
                      <a:pt x="196" y="15"/>
                      <a:pt x="196" y="14"/>
                    </a:cubicBezTo>
                    <a:cubicBezTo>
                      <a:pt x="195" y="14"/>
                      <a:pt x="195" y="14"/>
                      <a:pt x="195" y="14"/>
                    </a:cubicBezTo>
                    <a:cubicBezTo>
                      <a:pt x="195" y="14"/>
                      <a:pt x="194" y="13"/>
                      <a:pt x="194" y="13"/>
                    </a:cubicBezTo>
                    <a:cubicBezTo>
                      <a:pt x="194" y="13"/>
                      <a:pt x="194" y="13"/>
                      <a:pt x="194" y="13"/>
                    </a:cubicBezTo>
                    <a:cubicBezTo>
                      <a:pt x="193" y="12"/>
                      <a:pt x="193" y="12"/>
                      <a:pt x="192" y="12"/>
                    </a:cubicBezTo>
                    <a:cubicBezTo>
                      <a:pt x="192" y="12"/>
                      <a:pt x="192" y="12"/>
                      <a:pt x="192" y="12"/>
                    </a:cubicBezTo>
                    <a:cubicBezTo>
                      <a:pt x="192" y="11"/>
                      <a:pt x="191" y="11"/>
                      <a:pt x="191" y="10"/>
                    </a:cubicBezTo>
                    <a:cubicBezTo>
                      <a:pt x="191" y="10"/>
                      <a:pt x="191" y="10"/>
                      <a:pt x="191" y="10"/>
                    </a:cubicBezTo>
                    <a:cubicBezTo>
                      <a:pt x="190" y="10"/>
                      <a:pt x="190" y="10"/>
                      <a:pt x="190" y="10"/>
                    </a:cubicBezTo>
                    <a:cubicBezTo>
                      <a:pt x="189" y="9"/>
                      <a:pt x="189" y="9"/>
                      <a:pt x="189" y="9"/>
                    </a:cubicBezTo>
                    <a:cubicBezTo>
                      <a:pt x="188" y="8"/>
                      <a:pt x="185" y="10"/>
                      <a:pt x="185" y="10"/>
                    </a:cubicBezTo>
                    <a:cubicBezTo>
                      <a:pt x="184" y="11"/>
                      <a:pt x="184" y="11"/>
                      <a:pt x="184" y="11"/>
                    </a:cubicBezTo>
                    <a:cubicBezTo>
                      <a:pt x="183" y="10"/>
                      <a:pt x="183" y="10"/>
                      <a:pt x="183" y="10"/>
                    </a:cubicBezTo>
                    <a:cubicBezTo>
                      <a:pt x="183" y="10"/>
                      <a:pt x="182" y="9"/>
                      <a:pt x="180" y="9"/>
                    </a:cubicBezTo>
                    <a:cubicBezTo>
                      <a:pt x="180" y="9"/>
                      <a:pt x="179" y="9"/>
                      <a:pt x="178" y="10"/>
                    </a:cubicBezTo>
                    <a:cubicBezTo>
                      <a:pt x="177" y="11"/>
                      <a:pt x="176" y="11"/>
                      <a:pt x="175" y="11"/>
                    </a:cubicBezTo>
                    <a:cubicBezTo>
                      <a:pt x="172" y="11"/>
                      <a:pt x="170" y="10"/>
                      <a:pt x="170" y="10"/>
                    </a:cubicBezTo>
                    <a:cubicBezTo>
                      <a:pt x="170" y="10"/>
                      <a:pt x="167" y="8"/>
                      <a:pt x="165" y="4"/>
                    </a:cubicBezTo>
                    <a:cubicBezTo>
                      <a:pt x="165" y="3"/>
                      <a:pt x="165" y="3"/>
                      <a:pt x="164" y="3"/>
                    </a:cubicBezTo>
                    <a:cubicBezTo>
                      <a:pt x="164" y="3"/>
                      <a:pt x="164" y="3"/>
                      <a:pt x="164" y="3"/>
                    </a:cubicBezTo>
                    <a:cubicBezTo>
                      <a:pt x="164" y="2"/>
                      <a:pt x="164" y="2"/>
                      <a:pt x="163" y="2"/>
                    </a:cubicBezTo>
                    <a:cubicBezTo>
                      <a:pt x="155" y="3"/>
                      <a:pt x="155" y="3"/>
                      <a:pt x="155" y="3"/>
                    </a:cubicBezTo>
                    <a:cubicBezTo>
                      <a:pt x="154" y="3"/>
                      <a:pt x="154" y="3"/>
                      <a:pt x="154" y="3"/>
                    </a:cubicBezTo>
                    <a:cubicBezTo>
                      <a:pt x="154" y="3"/>
                      <a:pt x="149" y="0"/>
                      <a:pt x="146" y="0"/>
                    </a:cubicBezTo>
                    <a:cubicBezTo>
                      <a:pt x="144" y="0"/>
                      <a:pt x="143" y="1"/>
                      <a:pt x="143" y="1"/>
                    </a:cubicBezTo>
                    <a:cubicBezTo>
                      <a:pt x="142" y="3"/>
                      <a:pt x="141" y="4"/>
                      <a:pt x="139" y="4"/>
                    </a:cubicBezTo>
                    <a:cubicBezTo>
                      <a:pt x="139" y="4"/>
                      <a:pt x="138" y="4"/>
                      <a:pt x="137" y="4"/>
                    </a:cubicBezTo>
                    <a:cubicBezTo>
                      <a:pt x="136" y="4"/>
                      <a:pt x="135" y="3"/>
                      <a:pt x="133" y="3"/>
                    </a:cubicBezTo>
                    <a:cubicBezTo>
                      <a:pt x="132" y="3"/>
                      <a:pt x="131" y="3"/>
                      <a:pt x="130" y="4"/>
                    </a:cubicBezTo>
                    <a:cubicBezTo>
                      <a:pt x="127" y="4"/>
                      <a:pt x="124" y="6"/>
                      <a:pt x="122" y="7"/>
                    </a:cubicBezTo>
                    <a:cubicBezTo>
                      <a:pt x="122" y="7"/>
                      <a:pt x="121" y="7"/>
                      <a:pt x="121" y="7"/>
                    </a:cubicBezTo>
                    <a:cubicBezTo>
                      <a:pt x="120" y="7"/>
                      <a:pt x="120" y="7"/>
                      <a:pt x="119" y="7"/>
                    </a:cubicBezTo>
                    <a:cubicBezTo>
                      <a:pt x="118" y="7"/>
                      <a:pt x="117" y="7"/>
                      <a:pt x="116" y="7"/>
                    </a:cubicBezTo>
                    <a:cubicBezTo>
                      <a:pt x="115" y="6"/>
                      <a:pt x="114" y="6"/>
                      <a:pt x="113" y="7"/>
                    </a:cubicBezTo>
                    <a:cubicBezTo>
                      <a:pt x="112" y="7"/>
                      <a:pt x="110" y="11"/>
                      <a:pt x="110" y="14"/>
                    </a:cubicBezTo>
                    <a:cubicBezTo>
                      <a:pt x="110" y="15"/>
                      <a:pt x="110" y="15"/>
                      <a:pt x="110" y="15"/>
                    </a:cubicBezTo>
                    <a:cubicBezTo>
                      <a:pt x="87" y="10"/>
                      <a:pt x="87" y="10"/>
                      <a:pt x="87" y="10"/>
                    </a:cubicBezTo>
                    <a:cubicBezTo>
                      <a:pt x="87" y="10"/>
                      <a:pt x="87" y="10"/>
                      <a:pt x="87" y="10"/>
                    </a:cubicBezTo>
                    <a:cubicBezTo>
                      <a:pt x="87" y="10"/>
                      <a:pt x="83" y="4"/>
                      <a:pt x="78" y="4"/>
                    </a:cubicBezTo>
                    <a:cubicBezTo>
                      <a:pt x="75" y="4"/>
                      <a:pt x="70" y="10"/>
                      <a:pt x="68" y="12"/>
                    </a:cubicBezTo>
                    <a:cubicBezTo>
                      <a:pt x="68" y="20"/>
                      <a:pt x="68" y="20"/>
                      <a:pt x="68" y="20"/>
                    </a:cubicBezTo>
                    <a:cubicBezTo>
                      <a:pt x="68" y="20"/>
                      <a:pt x="68" y="21"/>
                      <a:pt x="68" y="21"/>
                    </a:cubicBezTo>
                    <a:cubicBezTo>
                      <a:pt x="68" y="25"/>
                      <a:pt x="67" y="28"/>
                      <a:pt x="67" y="30"/>
                    </a:cubicBezTo>
                    <a:cubicBezTo>
                      <a:pt x="66" y="31"/>
                      <a:pt x="66" y="31"/>
                      <a:pt x="66" y="3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42" name="Freeform 242">
                <a:extLst>
                  <a:ext uri="{FF2B5EF4-FFF2-40B4-BE49-F238E27FC236}">
                    <a16:creationId xmlns:a16="http://schemas.microsoft.com/office/drawing/2014/main" id="{AF79D777-F32B-45CB-9207-27016DA876C9}"/>
                  </a:ext>
                </a:extLst>
              </p:cNvPr>
              <p:cNvSpPr>
                <a:spLocks/>
              </p:cNvSpPr>
              <p:nvPr/>
            </p:nvSpPr>
            <p:spPr bwMode="auto">
              <a:xfrm>
                <a:off x="6853489" y="4636472"/>
                <a:ext cx="147506" cy="150500"/>
              </a:xfrm>
              <a:custGeom>
                <a:avLst/>
                <a:gdLst>
                  <a:gd name="T0" fmla="*/ 50 w 59"/>
                  <a:gd name="T1" fmla="*/ 38 h 61"/>
                  <a:gd name="T2" fmla="*/ 51 w 59"/>
                  <a:gd name="T3" fmla="*/ 38 h 61"/>
                  <a:gd name="T4" fmla="*/ 51 w 59"/>
                  <a:gd name="T5" fmla="*/ 37 h 61"/>
                  <a:gd name="T6" fmla="*/ 58 w 59"/>
                  <a:gd name="T7" fmla="*/ 24 h 61"/>
                  <a:gd name="T8" fmla="*/ 54 w 59"/>
                  <a:gd name="T9" fmla="*/ 12 h 61"/>
                  <a:gd name="T10" fmla="*/ 49 w 59"/>
                  <a:gd name="T11" fmla="*/ 0 h 61"/>
                  <a:gd name="T12" fmla="*/ 46 w 59"/>
                  <a:gd name="T13" fmla="*/ 2 h 61"/>
                  <a:gd name="T14" fmla="*/ 38 w 59"/>
                  <a:gd name="T15" fmla="*/ 3 h 61"/>
                  <a:gd name="T16" fmla="*/ 31 w 59"/>
                  <a:gd name="T17" fmla="*/ 6 h 61"/>
                  <a:gd name="T18" fmla="*/ 26 w 59"/>
                  <a:gd name="T19" fmla="*/ 5 h 61"/>
                  <a:gd name="T20" fmla="*/ 22 w 59"/>
                  <a:gd name="T21" fmla="*/ 4 h 61"/>
                  <a:gd name="T22" fmla="*/ 20 w 59"/>
                  <a:gd name="T23" fmla="*/ 5 h 61"/>
                  <a:gd name="T24" fmla="*/ 18 w 59"/>
                  <a:gd name="T25" fmla="*/ 5 h 61"/>
                  <a:gd name="T26" fmla="*/ 15 w 59"/>
                  <a:gd name="T27" fmla="*/ 6 h 61"/>
                  <a:gd name="T28" fmla="*/ 15 w 59"/>
                  <a:gd name="T29" fmla="*/ 14 h 61"/>
                  <a:gd name="T30" fmla="*/ 16 w 59"/>
                  <a:gd name="T31" fmla="*/ 17 h 61"/>
                  <a:gd name="T32" fmla="*/ 16 w 59"/>
                  <a:gd name="T33" fmla="*/ 25 h 61"/>
                  <a:gd name="T34" fmla="*/ 10 w 59"/>
                  <a:gd name="T35" fmla="*/ 31 h 61"/>
                  <a:gd name="T36" fmla="*/ 6 w 59"/>
                  <a:gd name="T37" fmla="*/ 37 h 61"/>
                  <a:gd name="T38" fmla="*/ 3 w 59"/>
                  <a:gd name="T39" fmla="*/ 44 h 61"/>
                  <a:gd name="T40" fmla="*/ 1 w 59"/>
                  <a:gd name="T41" fmla="*/ 56 h 61"/>
                  <a:gd name="T42" fmla="*/ 1 w 59"/>
                  <a:gd name="T43" fmla="*/ 58 h 61"/>
                  <a:gd name="T44" fmla="*/ 0 w 59"/>
                  <a:gd name="T45" fmla="*/ 60 h 61"/>
                  <a:gd name="T46" fmla="*/ 0 w 59"/>
                  <a:gd name="T47" fmla="*/ 61 h 61"/>
                  <a:gd name="T48" fmla="*/ 2 w 59"/>
                  <a:gd name="T49" fmla="*/ 61 h 61"/>
                  <a:gd name="T50" fmla="*/ 3 w 59"/>
                  <a:gd name="T51" fmla="*/ 60 h 61"/>
                  <a:gd name="T52" fmla="*/ 3 w 59"/>
                  <a:gd name="T53" fmla="*/ 60 h 61"/>
                  <a:gd name="T54" fmla="*/ 9 w 59"/>
                  <a:gd name="T55" fmla="*/ 58 h 61"/>
                  <a:gd name="T56" fmla="*/ 10 w 59"/>
                  <a:gd name="T57" fmla="*/ 58 h 61"/>
                  <a:gd name="T58" fmla="*/ 11 w 59"/>
                  <a:gd name="T59" fmla="*/ 58 h 61"/>
                  <a:gd name="T60" fmla="*/ 12 w 59"/>
                  <a:gd name="T61" fmla="*/ 57 h 61"/>
                  <a:gd name="T62" fmla="*/ 24 w 59"/>
                  <a:gd name="T63" fmla="*/ 56 h 61"/>
                  <a:gd name="T64" fmla="*/ 48 w 59"/>
                  <a:gd name="T65" fmla="*/ 44 h 61"/>
                  <a:gd name="T66" fmla="*/ 48 w 59"/>
                  <a:gd name="T67" fmla="*/ 42 h 61"/>
                  <a:gd name="T68" fmla="*/ 49 w 59"/>
                  <a:gd name="T69" fmla="*/ 41 h 61"/>
                  <a:gd name="T70" fmla="*/ 50 w 59"/>
                  <a:gd name="T71" fmla="*/ 40 h 61"/>
                  <a:gd name="T72" fmla="*/ 50 w 59"/>
                  <a:gd name="T73" fmla="*/ 3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 h="61">
                    <a:moveTo>
                      <a:pt x="50" y="38"/>
                    </a:moveTo>
                    <a:cubicBezTo>
                      <a:pt x="50" y="38"/>
                      <a:pt x="50" y="38"/>
                      <a:pt x="50" y="38"/>
                    </a:cubicBezTo>
                    <a:cubicBezTo>
                      <a:pt x="50" y="38"/>
                      <a:pt x="51" y="38"/>
                      <a:pt x="51" y="38"/>
                    </a:cubicBezTo>
                    <a:cubicBezTo>
                      <a:pt x="51" y="38"/>
                      <a:pt x="51" y="38"/>
                      <a:pt x="51" y="38"/>
                    </a:cubicBezTo>
                    <a:cubicBezTo>
                      <a:pt x="51" y="38"/>
                      <a:pt x="51" y="37"/>
                      <a:pt x="51" y="37"/>
                    </a:cubicBezTo>
                    <a:cubicBezTo>
                      <a:pt x="51" y="37"/>
                      <a:pt x="51" y="37"/>
                      <a:pt x="51" y="37"/>
                    </a:cubicBezTo>
                    <a:cubicBezTo>
                      <a:pt x="51" y="37"/>
                      <a:pt x="51" y="37"/>
                      <a:pt x="51" y="37"/>
                    </a:cubicBezTo>
                    <a:cubicBezTo>
                      <a:pt x="54" y="34"/>
                      <a:pt x="58" y="28"/>
                      <a:pt x="58" y="24"/>
                    </a:cubicBezTo>
                    <a:cubicBezTo>
                      <a:pt x="59" y="21"/>
                      <a:pt x="59" y="17"/>
                      <a:pt x="59" y="16"/>
                    </a:cubicBezTo>
                    <a:cubicBezTo>
                      <a:pt x="54" y="12"/>
                      <a:pt x="54" y="12"/>
                      <a:pt x="54" y="12"/>
                    </a:cubicBezTo>
                    <a:cubicBezTo>
                      <a:pt x="53" y="4"/>
                      <a:pt x="53" y="4"/>
                      <a:pt x="53" y="4"/>
                    </a:cubicBezTo>
                    <a:cubicBezTo>
                      <a:pt x="49" y="0"/>
                      <a:pt x="49" y="0"/>
                      <a:pt x="49" y="0"/>
                    </a:cubicBezTo>
                    <a:cubicBezTo>
                      <a:pt x="49" y="0"/>
                      <a:pt x="49" y="0"/>
                      <a:pt x="48" y="0"/>
                    </a:cubicBezTo>
                    <a:cubicBezTo>
                      <a:pt x="48" y="1"/>
                      <a:pt x="46" y="2"/>
                      <a:pt x="46" y="2"/>
                    </a:cubicBezTo>
                    <a:cubicBezTo>
                      <a:pt x="46" y="3"/>
                      <a:pt x="45" y="4"/>
                      <a:pt x="42" y="4"/>
                    </a:cubicBezTo>
                    <a:cubicBezTo>
                      <a:pt x="41" y="4"/>
                      <a:pt x="39" y="4"/>
                      <a:pt x="38" y="3"/>
                    </a:cubicBezTo>
                    <a:cubicBezTo>
                      <a:pt x="38" y="3"/>
                      <a:pt x="37" y="3"/>
                      <a:pt x="37" y="3"/>
                    </a:cubicBezTo>
                    <a:cubicBezTo>
                      <a:pt x="35" y="3"/>
                      <a:pt x="31" y="5"/>
                      <a:pt x="31" y="6"/>
                    </a:cubicBezTo>
                    <a:cubicBezTo>
                      <a:pt x="31" y="6"/>
                      <a:pt x="30" y="7"/>
                      <a:pt x="29" y="7"/>
                    </a:cubicBezTo>
                    <a:cubicBezTo>
                      <a:pt x="28" y="7"/>
                      <a:pt x="28" y="6"/>
                      <a:pt x="26" y="5"/>
                    </a:cubicBezTo>
                    <a:cubicBezTo>
                      <a:pt x="25" y="5"/>
                      <a:pt x="24" y="4"/>
                      <a:pt x="23" y="4"/>
                    </a:cubicBezTo>
                    <a:cubicBezTo>
                      <a:pt x="23" y="4"/>
                      <a:pt x="22" y="4"/>
                      <a:pt x="22" y="4"/>
                    </a:cubicBezTo>
                    <a:cubicBezTo>
                      <a:pt x="22" y="4"/>
                      <a:pt x="22" y="4"/>
                      <a:pt x="21" y="4"/>
                    </a:cubicBezTo>
                    <a:cubicBezTo>
                      <a:pt x="21" y="4"/>
                      <a:pt x="20" y="4"/>
                      <a:pt x="20" y="5"/>
                    </a:cubicBezTo>
                    <a:cubicBezTo>
                      <a:pt x="20" y="5"/>
                      <a:pt x="19" y="5"/>
                      <a:pt x="19" y="5"/>
                    </a:cubicBezTo>
                    <a:cubicBezTo>
                      <a:pt x="19" y="5"/>
                      <a:pt x="18" y="5"/>
                      <a:pt x="18" y="5"/>
                    </a:cubicBezTo>
                    <a:cubicBezTo>
                      <a:pt x="17" y="5"/>
                      <a:pt x="17" y="6"/>
                      <a:pt x="17" y="6"/>
                    </a:cubicBezTo>
                    <a:cubicBezTo>
                      <a:pt x="16" y="6"/>
                      <a:pt x="16" y="6"/>
                      <a:pt x="15" y="6"/>
                    </a:cubicBezTo>
                    <a:cubicBezTo>
                      <a:pt x="15" y="6"/>
                      <a:pt x="15" y="6"/>
                      <a:pt x="15" y="6"/>
                    </a:cubicBezTo>
                    <a:cubicBezTo>
                      <a:pt x="15" y="8"/>
                      <a:pt x="15" y="12"/>
                      <a:pt x="15" y="14"/>
                    </a:cubicBezTo>
                    <a:cubicBezTo>
                      <a:pt x="15" y="15"/>
                      <a:pt x="15" y="15"/>
                      <a:pt x="15" y="15"/>
                    </a:cubicBezTo>
                    <a:cubicBezTo>
                      <a:pt x="15" y="16"/>
                      <a:pt x="15" y="17"/>
                      <a:pt x="16" y="17"/>
                    </a:cubicBezTo>
                    <a:cubicBezTo>
                      <a:pt x="17" y="18"/>
                      <a:pt x="18" y="19"/>
                      <a:pt x="18" y="21"/>
                    </a:cubicBezTo>
                    <a:cubicBezTo>
                      <a:pt x="18" y="22"/>
                      <a:pt x="17" y="24"/>
                      <a:pt x="16" y="25"/>
                    </a:cubicBezTo>
                    <a:cubicBezTo>
                      <a:pt x="16" y="25"/>
                      <a:pt x="15" y="26"/>
                      <a:pt x="15" y="27"/>
                    </a:cubicBezTo>
                    <a:cubicBezTo>
                      <a:pt x="15" y="29"/>
                      <a:pt x="12" y="30"/>
                      <a:pt x="10" y="31"/>
                    </a:cubicBezTo>
                    <a:cubicBezTo>
                      <a:pt x="9" y="31"/>
                      <a:pt x="8" y="32"/>
                      <a:pt x="8" y="33"/>
                    </a:cubicBezTo>
                    <a:cubicBezTo>
                      <a:pt x="7" y="34"/>
                      <a:pt x="7" y="36"/>
                      <a:pt x="6" y="37"/>
                    </a:cubicBezTo>
                    <a:cubicBezTo>
                      <a:pt x="5" y="37"/>
                      <a:pt x="4" y="39"/>
                      <a:pt x="4" y="40"/>
                    </a:cubicBezTo>
                    <a:cubicBezTo>
                      <a:pt x="4" y="42"/>
                      <a:pt x="4" y="43"/>
                      <a:pt x="3" y="44"/>
                    </a:cubicBezTo>
                    <a:cubicBezTo>
                      <a:pt x="2" y="47"/>
                      <a:pt x="1" y="50"/>
                      <a:pt x="1" y="54"/>
                    </a:cubicBezTo>
                    <a:cubicBezTo>
                      <a:pt x="1" y="54"/>
                      <a:pt x="1" y="55"/>
                      <a:pt x="1" y="56"/>
                    </a:cubicBezTo>
                    <a:cubicBezTo>
                      <a:pt x="1" y="56"/>
                      <a:pt x="1" y="56"/>
                      <a:pt x="1" y="56"/>
                    </a:cubicBezTo>
                    <a:cubicBezTo>
                      <a:pt x="1" y="57"/>
                      <a:pt x="1" y="57"/>
                      <a:pt x="1" y="58"/>
                    </a:cubicBezTo>
                    <a:cubicBezTo>
                      <a:pt x="1" y="58"/>
                      <a:pt x="1" y="58"/>
                      <a:pt x="1" y="59"/>
                    </a:cubicBezTo>
                    <a:cubicBezTo>
                      <a:pt x="1" y="59"/>
                      <a:pt x="1" y="60"/>
                      <a:pt x="0" y="60"/>
                    </a:cubicBezTo>
                    <a:cubicBezTo>
                      <a:pt x="0" y="60"/>
                      <a:pt x="0" y="60"/>
                      <a:pt x="0" y="61"/>
                    </a:cubicBezTo>
                    <a:cubicBezTo>
                      <a:pt x="0" y="61"/>
                      <a:pt x="0" y="61"/>
                      <a:pt x="0" y="61"/>
                    </a:cubicBezTo>
                    <a:cubicBezTo>
                      <a:pt x="0" y="61"/>
                      <a:pt x="0" y="61"/>
                      <a:pt x="0" y="61"/>
                    </a:cubicBezTo>
                    <a:cubicBezTo>
                      <a:pt x="1" y="61"/>
                      <a:pt x="1" y="61"/>
                      <a:pt x="2" y="61"/>
                    </a:cubicBezTo>
                    <a:cubicBezTo>
                      <a:pt x="2" y="61"/>
                      <a:pt x="2" y="61"/>
                      <a:pt x="2" y="61"/>
                    </a:cubicBezTo>
                    <a:cubicBezTo>
                      <a:pt x="2" y="61"/>
                      <a:pt x="2" y="60"/>
                      <a:pt x="3" y="60"/>
                    </a:cubicBezTo>
                    <a:cubicBezTo>
                      <a:pt x="3" y="60"/>
                      <a:pt x="3" y="60"/>
                      <a:pt x="3" y="60"/>
                    </a:cubicBezTo>
                    <a:cubicBezTo>
                      <a:pt x="3" y="60"/>
                      <a:pt x="3" y="60"/>
                      <a:pt x="3" y="60"/>
                    </a:cubicBezTo>
                    <a:cubicBezTo>
                      <a:pt x="3" y="60"/>
                      <a:pt x="3" y="60"/>
                      <a:pt x="3" y="60"/>
                    </a:cubicBezTo>
                    <a:cubicBezTo>
                      <a:pt x="5" y="59"/>
                      <a:pt x="6" y="59"/>
                      <a:pt x="9" y="58"/>
                    </a:cubicBezTo>
                    <a:cubicBezTo>
                      <a:pt x="9" y="58"/>
                      <a:pt x="9" y="58"/>
                      <a:pt x="9" y="58"/>
                    </a:cubicBezTo>
                    <a:cubicBezTo>
                      <a:pt x="10" y="58"/>
                      <a:pt x="10" y="58"/>
                      <a:pt x="10" y="58"/>
                    </a:cubicBezTo>
                    <a:cubicBezTo>
                      <a:pt x="10" y="58"/>
                      <a:pt x="10" y="58"/>
                      <a:pt x="10" y="58"/>
                    </a:cubicBezTo>
                    <a:cubicBezTo>
                      <a:pt x="11" y="58"/>
                      <a:pt x="11" y="58"/>
                      <a:pt x="11" y="58"/>
                    </a:cubicBezTo>
                    <a:cubicBezTo>
                      <a:pt x="11" y="58"/>
                      <a:pt x="11" y="58"/>
                      <a:pt x="11" y="58"/>
                    </a:cubicBezTo>
                    <a:cubicBezTo>
                      <a:pt x="11" y="57"/>
                      <a:pt x="11" y="57"/>
                      <a:pt x="12" y="57"/>
                    </a:cubicBezTo>
                    <a:cubicBezTo>
                      <a:pt x="14" y="57"/>
                      <a:pt x="15" y="56"/>
                      <a:pt x="15" y="56"/>
                    </a:cubicBezTo>
                    <a:cubicBezTo>
                      <a:pt x="24" y="56"/>
                      <a:pt x="24" y="56"/>
                      <a:pt x="24" y="56"/>
                    </a:cubicBezTo>
                    <a:cubicBezTo>
                      <a:pt x="26" y="52"/>
                      <a:pt x="29" y="45"/>
                      <a:pt x="33" y="43"/>
                    </a:cubicBezTo>
                    <a:cubicBezTo>
                      <a:pt x="37" y="42"/>
                      <a:pt x="43" y="42"/>
                      <a:pt x="48" y="44"/>
                    </a:cubicBezTo>
                    <a:cubicBezTo>
                      <a:pt x="48" y="43"/>
                      <a:pt x="48" y="43"/>
                      <a:pt x="48" y="43"/>
                    </a:cubicBezTo>
                    <a:cubicBezTo>
                      <a:pt x="48" y="43"/>
                      <a:pt x="48" y="43"/>
                      <a:pt x="48" y="42"/>
                    </a:cubicBezTo>
                    <a:cubicBezTo>
                      <a:pt x="49" y="42"/>
                      <a:pt x="49" y="42"/>
                      <a:pt x="49" y="41"/>
                    </a:cubicBezTo>
                    <a:cubicBezTo>
                      <a:pt x="49" y="41"/>
                      <a:pt x="49" y="41"/>
                      <a:pt x="49" y="41"/>
                    </a:cubicBezTo>
                    <a:cubicBezTo>
                      <a:pt x="49" y="41"/>
                      <a:pt x="49" y="40"/>
                      <a:pt x="49" y="40"/>
                    </a:cubicBezTo>
                    <a:cubicBezTo>
                      <a:pt x="49" y="40"/>
                      <a:pt x="49" y="40"/>
                      <a:pt x="50" y="40"/>
                    </a:cubicBezTo>
                    <a:cubicBezTo>
                      <a:pt x="50" y="40"/>
                      <a:pt x="50" y="39"/>
                      <a:pt x="50" y="39"/>
                    </a:cubicBezTo>
                    <a:cubicBezTo>
                      <a:pt x="50" y="39"/>
                      <a:pt x="50" y="39"/>
                      <a:pt x="50" y="39"/>
                    </a:cubicBezTo>
                    <a:cubicBezTo>
                      <a:pt x="50" y="39"/>
                      <a:pt x="50" y="39"/>
                      <a:pt x="50" y="38"/>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43" name="Freeform 243">
                <a:extLst>
                  <a:ext uri="{FF2B5EF4-FFF2-40B4-BE49-F238E27FC236}">
                    <a16:creationId xmlns:a16="http://schemas.microsoft.com/office/drawing/2014/main" id="{E148F3F1-F5DE-4F5D-A490-C49D366A061A}"/>
                  </a:ext>
                </a:extLst>
              </p:cNvPr>
              <p:cNvSpPr>
                <a:spLocks/>
              </p:cNvSpPr>
              <p:nvPr/>
            </p:nvSpPr>
            <p:spPr bwMode="auto">
              <a:xfrm>
                <a:off x="7457736" y="4006766"/>
                <a:ext cx="24709" cy="41930"/>
              </a:xfrm>
              <a:custGeom>
                <a:avLst/>
                <a:gdLst>
                  <a:gd name="T0" fmla="*/ 1 w 10"/>
                  <a:gd name="T1" fmla="*/ 13 h 17"/>
                  <a:gd name="T2" fmla="*/ 2 w 10"/>
                  <a:gd name="T3" fmla="*/ 15 h 17"/>
                  <a:gd name="T4" fmla="*/ 3 w 10"/>
                  <a:gd name="T5" fmla="*/ 15 h 17"/>
                  <a:gd name="T6" fmla="*/ 4 w 10"/>
                  <a:gd name="T7" fmla="*/ 16 h 17"/>
                  <a:gd name="T8" fmla="*/ 5 w 10"/>
                  <a:gd name="T9" fmla="*/ 16 h 17"/>
                  <a:gd name="T10" fmla="*/ 7 w 10"/>
                  <a:gd name="T11" fmla="*/ 17 h 17"/>
                  <a:gd name="T12" fmla="*/ 7 w 10"/>
                  <a:gd name="T13" fmla="*/ 17 h 17"/>
                  <a:gd name="T14" fmla="*/ 8 w 10"/>
                  <a:gd name="T15" fmla="*/ 14 h 17"/>
                  <a:gd name="T16" fmla="*/ 9 w 10"/>
                  <a:gd name="T17" fmla="*/ 3 h 17"/>
                  <a:gd name="T18" fmla="*/ 7 w 10"/>
                  <a:gd name="T19" fmla="*/ 1 h 17"/>
                  <a:gd name="T20" fmla="*/ 1 w 10"/>
                  <a:gd name="T21" fmla="*/ 11 h 17"/>
                  <a:gd name="T22" fmla="*/ 0 w 10"/>
                  <a:gd name="T23" fmla="*/ 12 h 17"/>
                  <a:gd name="T24" fmla="*/ 1 w 10"/>
                  <a:gd name="T25" fmla="*/ 13 h 17"/>
                  <a:gd name="T26" fmla="*/ 1 w 10"/>
                  <a:gd name="T27"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17">
                    <a:moveTo>
                      <a:pt x="1" y="13"/>
                    </a:moveTo>
                    <a:cubicBezTo>
                      <a:pt x="2" y="14"/>
                      <a:pt x="2" y="14"/>
                      <a:pt x="2" y="15"/>
                    </a:cubicBezTo>
                    <a:cubicBezTo>
                      <a:pt x="2" y="15"/>
                      <a:pt x="3" y="15"/>
                      <a:pt x="3" y="15"/>
                    </a:cubicBezTo>
                    <a:cubicBezTo>
                      <a:pt x="3" y="15"/>
                      <a:pt x="4" y="16"/>
                      <a:pt x="4" y="16"/>
                    </a:cubicBezTo>
                    <a:cubicBezTo>
                      <a:pt x="4" y="16"/>
                      <a:pt x="5" y="16"/>
                      <a:pt x="5" y="16"/>
                    </a:cubicBezTo>
                    <a:cubicBezTo>
                      <a:pt x="5" y="16"/>
                      <a:pt x="6" y="17"/>
                      <a:pt x="7" y="17"/>
                    </a:cubicBezTo>
                    <a:cubicBezTo>
                      <a:pt x="7" y="17"/>
                      <a:pt x="7" y="17"/>
                      <a:pt x="7" y="17"/>
                    </a:cubicBezTo>
                    <a:cubicBezTo>
                      <a:pt x="7" y="15"/>
                      <a:pt x="7" y="15"/>
                      <a:pt x="8" y="14"/>
                    </a:cubicBezTo>
                    <a:cubicBezTo>
                      <a:pt x="9" y="11"/>
                      <a:pt x="10" y="6"/>
                      <a:pt x="9" y="3"/>
                    </a:cubicBezTo>
                    <a:cubicBezTo>
                      <a:pt x="8" y="2"/>
                      <a:pt x="8" y="1"/>
                      <a:pt x="7" y="1"/>
                    </a:cubicBezTo>
                    <a:cubicBezTo>
                      <a:pt x="3" y="0"/>
                      <a:pt x="1" y="8"/>
                      <a:pt x="1" y="11"/>
                    </a:cubicBezTo>
                    <a:cubicBezTo>
                      <a:pt x="1" y="11"/>
                      <a:pt x="0" y="12"/>
                      <a:pt x="0" y="12"/>
                    </a:cubicBezTo>
                    <a:cubicBezTo>
                      <a:pt x="0" y="12"/>
                      <a:pt x="1" y="12"/>
                      <a:pt x="1" y="13"/>
                    </a:cubicBezTo>
                    <a:cubicBezTo>
                      <a:pt x="1" y="13"/>
                      <a:pt x="1" y="13"/>
                      <a:pt x="1" y="1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44" name="Freeform 244">
                <a:extLst>
                  <a:ext uri="{FF2B5EF4-FFF2-40B4-BE49-F238E27FC236}">
                    <a16:creationId xmlns:a16="http://schemas.microsoft.com/office/drawing/2014/main" id="{658EE156-F90D-464F-8302-AA265013875A}"/>
                  </a:ext>
                </a:extLst>
              </p:cNvPr>
              <p:cNvSpPr>
                <a:spLocks/>
              </p:cNvSpPr>
              <p:nvPr/>
            </p:nvSpPr>
            <p:spPr bwMode="auto">
              <a:xfrm>
                <a:off x="7344675" y="3880975"/>
                <a:ext cx="44925" cy="44177"/>
              </a:xfrm>
              <a:custGeom>
                <a:avLst/>
                <a:gdLst>
                  <a:gd name="T0" fmla="*/ 13 w 18"/>
                  <a:gd name="T1" fmla="*/ 3 h 18"/>
                  <a:gd name="T2" fmla="*/ 12 w 18"/>
                  <a:gd name="T3" fmla="*/ 2 h 18"/>
                  <a:gd name="T4" fmla="*/ 12 w 18"/>
                  <a:gd name="T5" fmla="*/ 1 h 18"/>
                  <a:gd name="T6" fmla="*/ 11 w 18"/>
                  <a:gd name="T7" fmla="*/ 1 h 18"/>
                  <a:gd name="T8" fmla="*/ 11 w 18"/>
                  <a:gd name="T9" fmla="*/ 1 h 18"/>
                  <a:gd name="T10" fmla="*/ 8 w 18"/>
                  <a:gd name="T11" fmla="*/ 0 h 18"/>
                  <a:gd name="T12" fmla="*/ 5 w 18"/>
                  <a:gd name="T13" fmla="*/ 3 h 18"/>
                  <a:gd name="T14" fmla="*/ 4 w 18"/>
                  <a:gd name="T15" fmla="*/ 4 h 18"/>
                  <a:gd name="T16" fmla="*/ 3 w 18"/>
                  <a:gd name="T17" fmla="*/ 4 h 18"/>
                  <a:gd name="T18" fmla="*/ 3 w 18"/>
                  <a:gd name="T19" fmla="*/ 5 h 18"/>
                  <a:gd name="T20" fmla="*/ 3 w 18"/>
                  <a:gd name="T21" fmla="*/ 5 h 18"/>
                  <a:gd name="T22" fmla="*/ 3 w 18"/>
                  <a:gd name="T23" fmla="*/ 5 h 18"/>
                  <a:gd name="T24" fmla="*/ 3 w 18"/>
                  <a:gd name="T25" fmla="*/ 6 h 18"/>
                  <a:gd name="T26" fmla="*/ 2 w 18"/>
                  <a:gd name="T27" fmla="*/ 6 h 18"/>
                  <a:gd name="T28" fmla="*/ 2 w 18"/>
                  <a:gd name="T29" fmla="*/ 7 h 18"/>
                  <a:gd name="T30" fmla="*/ 2 w 18"/>
                  <a:gd name="T31" fmla="*/ 7 h 18"/>
                  <a:gd name="T32" fmla="*/ 2 w 18"/>
                  <a:gd name="T33" fmla="*/ 8 h 18"/>
                  <a:gd name="T34" fmla="*/ 1 w 18"/>
                  <a:gd name="T35" fmla="*/ 9 h 18"/>
                  <a:gd name="T36" fmla="*/ 1 w 18"/>
                  <a:gd name="T37" fmla="*/ 9 h 18"/>
                  <a:gd name="T38" fmla="*/ 1 w 18"/>
                  <a:gd name="T39" fmla="*/ 10 h 18"/>
                  <a:gd name="T40" fmla="*/ 0 w 18"/>
                  <a:gd name="T41" fmla="*/ 11 h 18"/>
                  <a:gd name="T42" fmla="*/ 0 w 18"/>
                  <a:gd name="T43" fmla="*/ 12 h 18"/>
                  <a:gd name="T44" fmla="*/ 0 w 18"/>
                  <a:gd name="T45" fmla="*/ 13 h 18"/>
                  <a:gd name="T46" fmla="*/ 5 w 18"/>
                  <a:gd name="T47" fmla="*/ 13 h 18"/>
                  <a:gd name="T48" fmla="*/ 6 w 18"/>
                  <a:gd name="T49" fmla="*/ 13 h 18"/>
                  <a:gd name="T50" fmla="*/ 11 w 18"/>
                  <a:gd name="T51" fmla="*/ 18 h 18"/>
                  <a:gd name="T52" fmla="*/ 18 w 18"/>
                  <a:gd name="T53" fmla="*/ 18 h 18"/>
                  <a:gd name="T54" fmla="*/ 17 w 18"/>
                  <a:gd name="T55" fmla="*/ 14 h 18"/>
                  <a:gd name="T56" fmla="*/ 13 w 18"/>
                  <a:gd name="T57" fmla="*/ 5 h 18"/>
                  <a:gd name="T58" fmla="*/ 14 w 18"/>
                  <a:gd name="T59" fmla="*/ 4 h 18"/>
                  <a:gd name="T60" fmla="*/ 13 w 18"/>
                  <a:gd name="T61"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18">
                    <a:moveTo>
                      <a:pt x="13" y="3"/>
                    </a:moveTo>
                    <a:cubicBezTo>
                      <a:pt x="13" y="3"/>
                      <a:pt x="13" y="2"/>
                      <a:pt x="12" y="2"/>
                    </a:cubicBezTo>
                    <a:cubicBezTo>
                      <a:pt x="12" y="2"/>
                      <a:pt x="12" y="2"/>
                      <a:pt x="12" y="1"/>
                    </a:cubicBezTo>
                    <a:cubicBezTo>
                      <a:pt x="11" y="1"/>
                      <a:pt x="11" y="1"/>
                      <a:pt x="11" y="1"/>
                    </a:cubicBezTo>
                    <a:cubicBezTo>
                      <a:pt x="11" y="1"/>
                      <a:pt x="11" y="1"/>
                      <a:pt x="11" y="1"/>
                    </a:cubicBezTo>
                    <a:cubicBezTo>
                      <a:pt x="10" y="0"/>
                      <a:pt x="9" y="0"/>
                      <a:pt x="8" y="0"/>
                    </a:cubicBezTo>
                    <a:cubicBezTo>
                      <a:pt x="6" y="1"/>
                      <a:pt x="5" y="1"/>
                      <a:pt x="5" y="3"/>
                    </a:cubicBezTo>
                    <a:cubicBezTo>
                      <a:pt x="4" y="3"/>
                      <a:pt x="4" y="4"/>
                      <a:pt x="4" y="4"/>
                    </a:cubicBezTo>
                    <a:cubicBezTo>
                      <a:pt x="3" y="4"/>
                      <a:pt x="3" y="4"/>
                      <a:pt x="3" y="4"/>
                    </a:cubicBezTo>
                    <a:cubicBezTo>
                      <a:pt x="3" y="4"/>
                      <a:pt x="3" y="5"/>
                      <a:pt x="3" y="5"/>
                    </a:cubicBezTo>
                    <a:cubicBezTo>
                      <a:pt x="3" y="5"/>
                      <a:pt x="3" y="5"/>
                      <a:pt x="3" y="5"/>
                    </a:cubicBezTo>
                    <a:cubicBezTo>
                      <a:pt x="3" y="5"/>
                      <a:pt x="3" y="5"/>
                      <a:pt x="3" y="5"/>
                    </a:cubicBezTo>
                    <a:cubicBezTo>
                      <a:pt x="3" y="5"/>
                      <a:pt x="3" y="5"/>
                      <a:pt x="3" y="6"/>
                    </a:cubicBezTo>
                    <a:cubicBezTo>
                      <a:pt x="3" y="6"/>
                      <a:pt x="2" y="6"/>
                      <a:pt x="2" y="6"/>
                    </a:cubicBezTo>
                    <a:cubicBezTo>
                      <a:pt x="2" y="6"/>
                      <a:pt x="2" y="6"/>
                      <a:pt x="2" y="7"/>
                    </a:cubicBezTo>
                    <a:cubicBezTo>
                      <a:pt x="2" y="7"/>
                      <a:pt x="2" y="7"/>
                      <a:pt x="2" y="7"/>
                    </a:cubicBezTo>
                    <a:cubicBezTo>
                      <a:pt x="2" y="7"/>
                      <a:pt x="2" y="8"/>
                      <a:pt x="2" y="8"/>
                    </a:cubicBezTo>
                    <a:cubicBezTo>
                      <a:pt x="2" y="8"/>
                      <a:pt x="1" y="8"/>
                      <a:pt x="1" y="9"/>
                    </a:cubicBezTo>
                    <a:cubicBezTo>
                      <a:pt x="1" y="9"/>
                      <a:pt x="1" y="9"/>
                      <a:pt x="1" y="9"/>
                    </a:cubicBezTo>
                    <a:cubicBezTo>
                      <a:pt x="1" y="10"/>
                      <a:pt x="1" y="10"/>
                      <a:pt x="1" y="10"/>
                    </a:cubicBezTo>
                    <a:cubicBezTo>
                      <a:pt x="0" y="10"/>
                      <a:pt x="0" y="11"/>
                      <a:pt x="0" y="11"/>
                    </a:cubicBezTo>
                    <a:cubicBezTo>
                      <a:pt x="0" y="11"/>
                      <a:pt x="0" y="12"/>
                      <a:pt x="0" y="12"/>
                    </a:cubicBezTo>
                    <a:cubicBezTo>
                      <a:pt x="0" y="12"/>
                      <a:pt x="0" y="12"/>
                      <a:pt x="0" y="13"/>
                    </a:cubicBezTo>
                    <a:cubicBezTo>
                      <a:pt x="3" y="13"/>
                      <a:pt x="5" y="13"/>
                      <a:pt x="5" y="13"/>
                    </a:cubicBezTo>
                    <a:cubicBezTo>
                      <a:pt x="6" y="13"/>
                      <a:pt x="6" y="13"/>
                      <a:pt x="6" y="13"/>
                    </a:cubicBezTo>
                    <a:cubicBezTo>
                      <a:pt x="11" y="18"/>
                      <a:pt x="11" y="18"/>
                      <a:pt x="11" y="18"/>
                    </a:cubicBezTo>
                    <a:cubicBezTo>
                      <a:pt x="18" y="18"/>
                      <a:pt x="18" y="18"/>
                      <a:pt x="18" y="18"/>
                    </a:cubicBezTo>
                    <a:cubicBezTo>
                      <a:pt x="18" y="17"/>
                      <a:pt x="17" y="16"/>
                      <a:pt x="17" y="14"/>
                    </a:cubicBezTo>
                    <a:cubicBezTo>
                      <a:pt x="15" y="10"/>
                      <a:pt x="13" y="7"/>
                      <a:pt x="13" y="5"/>
                    </a:cubicBezTo>
                    <a:cubicBezTo>
                      <a:pt x="13" y="5"/>
                      <a:pt x="14" y="4"/>
                      <a:pt x="14" y="4"/>
                    </a:cubicBezTo>
                    <a:cubicBezTo>
                      <a:pt x="14" y="3"/>
                      <a:pt x="13" y="3"/>
                      <a:pt x="13" y="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45" name="Freeform 245">
                <a:extLst>
                  <a:ext uri="{FF2B5EF4-FFF2-40B4-BE49-F238E27FC236}">
                    <a16:creationId xmlns:a16="http://schemas.microsoft.com/office/drawing/2014/main" id="{80F7A7AA-6293-43EE-A2B4-485C8E121E2D}"/>
                  </a:ext>
                </a:extLst>
              </p:cNvPr>
              <p:cNvSpPr>
                <a:spLocks/>
              </p:cNvSpPr>
              <p:nvPr/>
            </p:nvSpPr>
            <p:spPr bwMode="auto">
              <a:xfrm>
                <a:off x="7199414" y="4396869"/>
                <a:ext cx="44925" cy="44177"/>
              </a:xfrm>
              <a:custGeom>
                <a:avLst/>
                <a:gdLst>
                  <a:gd name="T0" fmla="*/ 15 w 18"/>
                  <a:gd name="T1" fmla="*/ 14 h 18"/>
                  <a:gd name="T2" fmla="*/ 12 w 18"/>
                  <a:gd name="T3" fmla="*/ 13 h 18"/>
                  <a:gd name="T4" fmla="*/ 10 w 18"/>
                  <a:gd name="T5" fmla="*/ 12 h 18"/>
                  <a:gd name="T6" fmla="*/ 9 w 18"/>
                  <a:gd name="T7" fmla="*/ 10 h 18"/>
                  <a:gd name="T8" fmla="*/ 17 w 18"/>
                  <a:gd name="T9" fmla="*/ 5 h 18"/>
                  <a:gd name="T10" fmla="*/ 18 w 18"/>
                  <a:gd name="T11" fmla="*/ 5 h 18"/>
                  <a:gd name="T12" fmla="*/ 15 w 18"/>
                  <a:gd name="T13" fmla="*/ 0 h 18"/>
                  <a:gd name="T14" fmla="*/ 14 w 18"/>
                  <a:gd name="T15" fmla="*/ 0 h 18"/>
                  <a:gd name="T16" fmla="*/ 14 w 18"/>
                  <a:gd name="T17" fmla="*/ 0 h 18"/>
                  <a:gd name="T18" fmla="*/ 14 w 18"/>
                  <a:gd name="T19" fmla="*/ 0 h 18"/>
                  <a:gd name="T20" fmla="*/ 13 w 18"/>
                  <a:gd name="T21" fmla="*/ 0 h 18"/>
                  <a:gd name="T22" fmla="*/ 13 w 18"/>
                  <a:gd name="T23" fmla="*/ 1 h 18"/>
                  <a:gd name="T24" fmla="*/ 13 w 18"/>
                  <a:gd name="T25" fmla="*/ 1 h 18"/>
                  <a:gd name="T26" fmla="*/ 12 w 18"/>
                  <a:gd name="T27" fmla="*/ 1 h 18"/>
                  <a:gd name="T28" fmla="*/ 12 w 18"/>
                  <a:gd name="T29" fmla="*/ 1 h 18"/>
                  <a:gd name="T30" fmla="*/ 10 w 18"/>
                  <a:gd name="T31" fmla="*/ 2 h 18"/>
                  <a:gd name="T32" fmla="*/ 7 w 18"/>
                  <a:gd name="T33" fmla="*/ 2 h 18"/>
                  <a:gd name="T34" fmla="*/ 7 w 18"/>
                  <a:gd name="T35" fmla="*/ 2 h 18"/>
                  <a:gd name="T36" fmla="*/ 6 w 18"/>
                  <a:gd name="T37" fmla="*/ 3 h 18"/>
                  <a:gd name="T38" fmla="*/ 6 w 18"/>
                  <a:gd name="T39" fmla="*/ 3 h 18"/>
                  <a:gd name="T40" fmla="*/ 4 w 18"/>
                  <a:gd name="T41" fmla="*/ 5 h 18"/>
                  <a:gd name="T42" fmla="*/ 4 w 18"/>
                  <a:gd name="T43" fmla="*/ 5 h 18"/>
                  <a:gd name="T44" fmla="*/ 3 w 18"/>
                  <a:gd name="T45" fmla="*/ 7 h 18"/>
                  <a:gd name="T46" fmla="*/ 3 w 18"/>
                  <a:gd name="T47" fmla="*/ 8 h 18"/>
                  <a:gd name="T48" fmla="*/ 2 w 18"/>
                  <a:gd name="T49" fmla="*/ 9 h 18"/>
                  <a:gd name="T50" fmla="*/ 1 w 18"/>
                  <a:gd name="T51" fmla="*/ 9 h 18"/>
                  <a:gd name="T52" fmla="*/ 1 w 18"/>
                  <a:gd name="T53" fmla="*/ 17 h 18"/>
                  <a:gd name="T54" fmla="*/ 1 w 18"/>
                  <a:gd name="T55" fmla="*/ 18 h 18"/>
                  <a:gd name="T56" fmla="*/ 3 w 18"/>
                  <a:gd name="T57" fmla="*/ 18 h 18"/>
                  <a:gd name="T58" fmla="*/ 6 w 18"/>
                  <a:gd name="T59" fmla="*/ 17 h 18"/>
                  <a:gd name="T60" fmla="*/ 7 w 18"/>
                  <a:gd name="T61" fmla="*/ 16 h 18"/>
                  <a:gd name="T62" fmla="*/ 8 w 18"/>
                  <a:gd name="T63" fmla="*/ 16 h 18"/>
                  <a:gd name="T64" fmla="*/ 8 w 18"/>
                  <a:gd name="T65" fmla="*/ 16 h 18"/>
                  <a:gd name="T66" fmla="*/ 12 w 18"/>
                  <a:gd name="T67" fmla="*/ 18 h 18"/>
                  <a:gd name="T68" fmla="*/ 15 w 18"/>
                  <a:gd name="T6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 h="18">
                    <a:moveTo>
                      <a:pt x="15" y="14"/>
                    </a:moveTo>
                    <a:cubicBezTo>
                      <a:pt x="14" y="14"/>
                      <a:pt x="13" y="14"/>
                      <a:pt x="12" y="13"/>
                    </a:cubicBezTo>
                    <a:cubicBezTo>
                      <a:pt x="11" y="13"/>
                      <a:pt x="10" y="13"/>
                      <a:pt x="10" y="12"/>
                    </a:cubicBezTo>
                    <a:cubicBezTo>
                      <a:pt x="9" y="12"/>
                      <a:pt x="9" y="11"/>
                      <a:pt x="9" y="10"/>
                    </a:cubicBezTo>
                    <a:cubicBezTo>
                      <a:pt x="10" y="8"/>
                      <a:pt x="14" y="6"/>
                      <a:pt x="17" y="5"/>
                    </a:cubicBezTo>
                    <a:cubicBezTo>
                      <a:pt x="18" y="5"/>
                      <a:pt x="18" y="5"/>
                      <a:pt x="18" y="5"/>
                    </a:cubicBezTo>
                    <a:cubicBezTo>
                      <a:pt x="18" y="4"/>
                      <a:pt x="17" y="2"/>
                      <a:pt x="15" y="0"/>
                    </a:cubicBezTo>
                    <a:cubicBezTo>
                      <a:pt x="15" y="0"/>
                      <a:pt x="15" y="0"/>
                      <a:pt x="14" y="0"/>
                    </a:cubicBezTo>
                    <a:cubicBezTo>
                      <a:pt x="14" y="0"/>
                      <a:pt x="14" y="0"/>
                      <a:pt x="14" y="0"/>
                    </a:cubicBezTo>
                    <a:cubicBezTo>
                      <a:pt x="14" y="0"/>
                      <a:pt x="14" y="0"/>
                      <a:pt x="14" y="0"/>
                    </a:cubicBezTo>
                    <a:cubicBezTo>
                      <a:pt x="13" y="0"/>
                      <a:pt x="13" y="0"/>
                      <a:pt x="13" y="0"/>
                    </a:cubicBezTo>
                    <a:cubicBezTo>
                      <a:pt x="13" y="1"/>
                      <a:pt x="13" y="1"/>
                      <a:pt x="13" y="1"/>
                    </a:cubicBezTo>
                    <a:cubicBezTo>
                      <a:pt x="13" y="1"/>
                      <a:pt x="13" y="1"/>
                      <a:pt x="13" y="1"/>
                    </a:cubicBezTo>
                    <a:cubicBezTo>
                      <a:pt x="13" y="1"/>
                      <a:pt x="12" y="1"/>
                      <a:pt x="12" y="1"/>
                    </a:cubicBezTo>
                    <a:cubicBezTo>
                      <a:pt x="12" y="1"/>
                      <a:pt x="12" y="1"/>
                      <a:pt x="12" y="1"/>
                    </a:cubicBezTo>
                    <a:cubicBezTo>
                      <a:pt x="12" y="2"/>
                      <a:pt x="10" y="2"/>
                      <a:pt x="10" y="2"/>
                    </a:cubicBezTo>
                    <a:cubicBezTo>
                      <a:pt x="9" y="2"/>
                      <a:pt x="8" y="2"/>
                      <a:pt x="7" y="2"/>
                    </a:cubicBezTo>
                    <a:cubicBezTo>
                      <a:pt x="7" y="2"/>
                      <a:pt x="7" y="2"/>
                      <a:pt x="7" y="2"/>
                    </a:cubicBezTo>
                    <a:cubicBezTo>
                      <a:pt x="6" y="2"/>
                      <a:pt x="6" y="3"/>
                      <a:pt x="6" y="3"/>
                    </a:cubicBezTo>
                    <a:cubicBezTo>
                      <a:pt x="6" y="3"/>
                      <a:pt x="6" y="3"/>
                      <a:pt x="6" y="3"/>
                    </a:cubicBezTo>
                    <a:cubicBezTo>
                      <a:pt x="5" y="4"/>
                      <a:pt x="5" y="5"/>
                      <a:pt x="4" y="5"/>
                    </a:cubicBezTo>
                    <a:cubicBezTo>
                      <a:pt x="4" y="5"/>
                      <a:pt x="4" y="5"/>
                      <a:pt x="4" y="5"/>
                    </a:cubicBezTo>
                    <a:cubicBezTo>
                      <a:pt x="4" y="6"/>
                      <a:pt x="4" y="7"/>
                      <a:pt x="3" y="7"/>
                    </a:cubicBezTo>
                    <a:cubicBezTo>
                      <a:pt x="3" y="7"/>
                      <a:pt x="3" y="8"/>
                      <a:pt x="3" y="8"/>
                    </a:cubicBezTo>
                    <a:cubicBezTo>
                      <a:pt x="2" y="8"/>
                      <a:pt x="2" y="9"/>
                      <a:pt x="2" y="9"/>
                    </a:cubicBezTo>
                    <a:cubicBezTo>
                      <a:pt x="2" y="9"/>
                      <a:pt x="1" y="9"/>
                      <a:pt x="1" y="9"/>
                    </a:cubicBezTo>
                    <a:cubicBezTo>
                      <a:pt x="0" y="11"/>
                      <a:pt x="0" y="15"/>
                      <a:pt x="1" y="17"/>
                    </a:cubicBezTo>
                    <a:cubicBezTo>
                      <a:pt x="1" y="17"/>
                      <a:pt x="1" y="18"/>
                      <a:pt x="1" y="18"/>
                    </a:cubicBezTo>
                    <a:cubicBezTo>
                      <a:pt x="1" y="18"/>
                      <a:pt x="2" y="18"/>
                      <a:pt x="3" y="18"/>
                    </a:cubicBezTo>
                    <a:cubicBezTo>
                      <a:pt x="4" y="18"/>
                      <a:pt x="5" y="18"/>
                      <a:pt x="6" y="17"/>
                    </a:cubicBezTo>
                    <a:cubicBezTo>
                      <a:pt x="7" y="17"/>
                      <a:pt x="7" y="16"/>
                      <a:pt x="7" y="16"/>
                    </a:cubicBezTo>
                    <a:cubicBezTo>
                      <a:pt x="8" y="16"/>
                      <a:pt x="8" y="16"/>
                      <a:pt x="8" y="16"/>
                    </a:cubicBezTo>
                    <a:cubicBezTo>
                      <a:pt x="8" y="16"/>
                      <a:pt x="8" y="16"/>
                      <a:pt x="8" y="16"/>
                    </a:cubicBezTo>
                    <a:cubicBezTo>
                      <a:pt x="9" y="16"/>
                      <a:pt x="10" y="17"/>
                      <a:pt x="12" y="18"/>
                    </a:cubicBezTo>
                    <a:cubicBezTo>
                      <a:pt x="13" y="17"/>
                      <a:pt x="14" y="15"/>
                      <a:pt x="15" y="1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46" name="Freeform 246">
                <a:extLst>
                  <a:ext uri="{FF2B5EF4-FFF2-40B4-BE49-F238E27FC236}">
                    <a16:creationId xmlns:a16="http://schemas.microsoft.com/office/drawing/2014/main" id="{952D6024-3B4E-4DC8-AC95-6821FF4DADBF}"/>
                  </a:ext>
                </a:extLst>
              </p:cNvPr>
              <p:cNvSpPr>
                <a:spLocks/>
              </p:cNvSpPr>
              <p:nvPr/>
            </p:nvSpPr>
            <p:spPr bwMode="auto">
              <a:xfrm>
                <a:off x="6512803" y="3233298"/>
                <a:ext cx="149752" cy="59152"/>
              </a:xfrm>
              <a:custGeom>
                <a:avLst/>
                <a:gdLst>
                  <a:gd name="T0" fmla="*/ 59 w 60"/>
                  <a:gd name="T1" fmla="*/ 8 h 24"/>
                  <a:gd name="T2" fmla="*/ 60 w 60"/>
                  <a:gd name="T3" fmla="*/ 7 h 24"/>
                  <a:gd name="T4" fmla="*/ 60 w 60"/>
                  <a:gd name="T5" fmla="*/ 6 h 24"/>
                  <a:gd name="T6" fmla="*/ 59 w 60"/>
                  <a:gd name="T7" fmla="*/ 6 h 24"/>
                  <a:gd name="T8" fmla="*/ 58 w 60"/>
                  <a:gd name="T9" fmla="*/ 6 h 24"/>
                  <a:gd name="T10" fmla="*/ 57 w 60"/>
                  <a:gd name="T11" fmla="*/ 5 h 24"/>
                  <a:gd name="T12" fmla="*/ 56 w 60"/>
                  <a:gd name="T13" fmla="*/ 5 h 24"/>
                  <a:gd name="T14" fmla="*/ 55 w 60"/>
                  <a:gd name="T15" fmla="*/ 5 h 24"/>
                  <a:gd name="T16" fmla="*/ 55 w 60"/>
                  <a:gd name="T17" fmla="*/ 5 h 24"/>
                  <a:gd name="T18" fmla="*/ 55 w 60"/>
                  <a:gd name="T19" fmla="*/ 5 h 24"/>
                  <a:gd name="T20" fmla="*/ 46 w 60"/>
                  <a:gd name="T21" fmla="*/ 3 h 24"/>
                  <a:gd name="T22" fmla="*/ 37 w 60"/>
                  <a:gd name="T23" fmla="*/ 2 h 24"/>
                  <a:gd name="T24" fmla="*/ 27 w 60"/>
                  <a:gd name="T25" fmla="*/ 1 h 24"/>
                  <a:gd name="T26" fmla="*/ 20 w 60"/>
                  <a:gd name="T27" fmla="*/ 1 h 24"/>
                  <a:gd name="T28" fmla="*/ 18 w 60"/>
                  <a:gd name="T29" fmla="*/ 1 h 24"/>
                  <a:gd name="T30" fmla="*/ 17 w 60"/>
                  <a:gd name="T31" fmla="*/ 2 h 24"/>
                  <a:gd name="T32" fmla="*/ 15 w 60"/>
                  <a:gd name="T33" fmla="*/ 3 h 24"/>
                  <a:gd name="T34" fmla="*/ 14 w 60"/>
                  <a:gd name="T35" fmla="*/ 5 h 24"/>
                  <a:gd name="T36" fmla="*/ 2 w 60"/>
                  <a:gd name="T37" fmla="*/ 11 h 24"/>
                  <a:gd name="T38" fmla="*/ 2 w 60"/>
                  <a:gd name="T39" fmla="*/ 11 h 24"/>
                  <a:gd name="T40" fmla="*/ 1 w 60"/>
                  <a:gd name="T41" fmla="*/ 12 h 24"/>
                  <a:gd name="T42" fmla="*/ 0 w 60"/>
                  <a:gd name="T43" fmla="*/ 13 h 24"/>
                  <a:gd name="T44" fmla="*/ 0 w 60"/>
                  <a:gd name="T45" fmla="*/ 14 h 24"/>
                  <a:gd name="T46" fmla="*/ 2 w 60"/>
                  <a:gd name="T47" fmla="*/ 19 h 24"/>
                  <a:gd name="T48" fmla="*/ 3 w 60"/>
                  <a:gd name="T49" fmla="*/ 20 h 24"/>
                  <a:gd name="T50" fmla="*/ 3 w 60"/>
                  <a:gd name="T51" fmla="*/ 20 h 24"/>
                  <a:gd name="T52" fmla="*/ 6 w 60"/>
                  <a:gd name="T53" fmla="*/ 23 h 24"/>
                  <a:gd name="T54" fmla="*/ 13 w 60"/>
                  <a:gd name="T55" fmla="*/ 24 h 24"/>
                  <a:gd name="T56" fmla="*/ 31 w 60"/>
                  <a:gd name="T57" fmla="*/ 18 h 24"/>
                  <a:gd name="T58" fmla="*/ 37 w 60"/>
                  <a:gd name="T59" fmla="*/ 14 h 24"/>
                  <a:gd name="T60" fmla="*/ 41 w 60"/>
                  <a:gd name="T61" fmla="*/ 11 h 24"/>
                  <a:gd name="T62" fmla="*/ 43 w 60"/>
                  <a:gd name="T63" fmla="*/ 11 h 24"/>
                  <a:gd name="T64" fmla="*/ 53 w 60"/>
                  <a:gd name="T65" fmla="*/ 15 h 24"/>
                  <a:gd name="T66" fmla="*/ 54 w 60"/>
                  <a:gd name="T67" fmla="*/ 16 h 24"/>
                  <a:gd name="T68" fmla="*/ 56 w 60"/>
                  <a:gd name="T69" fmla="*/ 16 h 24"/>
                  <a:gd name="T70" fmla="*/ 56 w 60"/>
                  <a:gd name="T71" fmla="*/ 15 h 24"/>
                  <a:gd name="T72" fmla="*/ 56 w 60"/>
                  <a:gd name="T73" fmla="*/ 14 h 24"/>
                  <a:gd name="T74" fmla="*/ 56 w 60"/>
                  <a:gd name="T75" fmla="*/ 13 h 24"/>
                  <a:gd name="T76" fmla="*/ 57 w 60"/>
                  <a:gd name="T77" fmla="*/ 12 h 24"/>
                  <a:gd name="T78" fmla="*/ 57 w 60"/>
                  <a:gd name="T79" fmla="*/ 10 h 24"/>
                  <a:gd name="T80" fmla="*/ 58 w 60"/>
                  <a:gd name="T81"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24">
                    <a:moveTo>
                      <a:pt x="58" y="9"/>
                    </a:moveTo>
                    <a:cubicBezTo>
                      <a:pt x="58" y="9"/>
                      <a:pt x="59" y="8"/>
                      <a:pt x="59" y="8"/>
                    </a:cubicBezTo>
                    <a:cubicBezTo>
                      <a:pt x="59" y="8"/>
                      <a:pt x="59" y="8"/>
                      <a:pt x="59" y="7"/>
                    </a:cubicBezTo>
                    <a:cubicBezTo>
                      <a:pt x="59" y="7"/>
                      <a:pt x="59" y="7"/>
                      <a:pt x="60" y="7"/>
                    </a:cubicBezTo>
                    <a:cubicBezTo>
                      <a:pt x="60" y="7"/>
                      <a:pt x="60" y="7"/>
                      <a:pt x="60" y="6"/>
                    </a:cubicBezTo>
                    <a:cubicBezTo>
                      <a:pt x="60" y="6"/>
                      <a:pt x="60" y="6"/>
                      <a:pt x="60" y="6"/>
                    </a:cubicBezTo>
                    <a:cubicBezTo>
                      <a:pt x="60" y="6"/>
                      <a:pt x="60" y="6"/>
                      <a:pt x="60" y="6"/>
                    </a:cubicBezTo>
                    <a:cubicBezTo>
                      <a:pt x="60" y="6"/>
                      <a:pt x="59" y="6"/>
                      <a:pt x="59" y="6"/>
                    </a:cubicBezTo>
                    <a:cubicBezTo>
                      <a:pt x="59" y="6"/>
                      <a:pt x="59" y="6"/>
                      <a:pt x="58" y="6"/>
                    </a:cubicBezTo>
                    <a:cubicBezTo>
                      <a:pt x="58" y="6"/>
                      <a:pt x="58" y="6"/>
                      <a:pt x="58" y="6"/>
                    </a:cubicBezTo>
                    <a:cubicBezTo>
                      <a:pt x="58" y="6"/>
                      <a:pt x="57" y="6"/>
                      <a:pt x="57" y="6"/>
                    </a:cubicBezTo>
                    <a:cubicBezTo>
                      <a:pt x="57" y="6"/>
                      <a:pt x="57" y="6"/>
                      <a:pt x="57" y="5"/>
                    </a:cubicBezTo>
                    <a:cubicBezTo>
                      <a:pt x="57" y="5"/>
                      <a:pt x="56" y="5"/>
                      <a:pt x="56" y="5"/>
                    </a:cubicBezTo>
                    <a:cubicBezTo>
                      <a:pt x="56" y="5"/>
                      <a:pt x="56" y="5"/>
                      <a:pt x="56" y="5"/>
                    </a:cubicBezTo>
                    <a:cubicBezTo>
                      <a:pt x="56" y="5"/>
                      <a:pt x="56" y="5"/>
                      <a:pt x="56" y="5"/>
                    </a:cubicBezTo>
                    <a:cubicBezTo>
                      <a:pt x="55" y="5"/>
                      <a:pt x="55" y="5"/>
                      <a:pt x="55" y="5"/>
                    </a:cubicBezTo>
                    <a:cubicBezTo>
                      <a:pt x="55" y="5"/>
                      <a:pt x="55" y="5"/>
                      <a:pt x="55" y="5"/>
                    </a:cubicBezTo>
                    <a:cubicBezTo>
                      <a:pt x="55" y="5"/>
                      <a:pt x="55" y="5"/>
                      <a:pt x="55" y="5"/>
                    </a:cubicBezTo>
                    <a:cubicBezTo>
                      <a:pt x="55" y="5"/>
                      <a:pt x="55" y="5"/>
                      <a:pt x="55" y="5"/>
                    </a:cubicBezTo>
                    <a:cubicBezTo>
                      <a:pt x="55" y="5"/>
                      <a:pt x="55" y="5"/>
                      <a:pt x="55" y="5"/>
                    </a:cubicBezTo>
                    <a:cubicBezTo>
                      <a:pt x="55" y="5"/>
                      <a:pt x="55" y="5"/>
                      <a:pt x="55" y="5"/>
                    </a:cubicBezTo>
                    <a:cubicBezTo>
                      <a:pt x="54" y="4"/>
                      <a:pt x="50" y="2"/>
                      <a:pt x="46" y="3"/>
                    </a:cubicBezTo>
                    <a:cubicBezTo>
                      <a:pt x="44" y="3"/>
                      <a:pt x="42" y="2"/>
                      <a:pt x="41" y="2"/>
                    </a:cubicBezTo>
                    <a:cubicBezTo>
                      <a:pt x="40" y="2"/>
                      <a:pt x="39" y="1"/>
                      <a:pt x="37" y="2"/>
                    </a:cubicBezTo>
                    <a:cubicBezTo>
                      <a:pt x="37" y="2"/>
                      <a:pt x="35" y="2"/>
                      <a:pt x="34" y="2"/>
                    </a:cubicBezTo>
                    <a:cubicBezTo>
                      <a:pt x="31" y="2"/>
                      <a:pt x="28" y="2"/>
                      <a:pt x="27" y="1"/>
                    </a:cubicBezTo>
                    <a:cubicBezTo>
                      <a:pt x="26" y="0"/>
                      <a:pt x="26" y="1"/>
                      <a:pt x="25" y="1"/>
                    </a:cubicBezTo>
                    <a:cubicBezTo>
                      <a:pt x="24" y="2"/>
                      <a:pt x="22" y="2"/>
                      <a:pt x="20" y="1"/>
                    </a:cubicBezTo>
                    <a:cubicBezTo>
                      <a:pt x="20" y="1"/>
                      <a:pt x="19" y="1"/>
                      <a:pt x="19" y="1"/>
                    </a:cubicBezTo>
                    <a:cubicBezTo>
                      <a:pt x="19" y="1"/>
                      <a:pt x="19" y="1"/>
                      <a:pt x="18" y="1"/>
                    </a:cubicBezTo>
                    <a:cubicBezTo>
                      <a:pt x="18" y="1"/>
                      <a:pt x="18" y="1"/>
                      <a:pt x="18" y="1"/>
                    </a:cubicBezTo>
                    <a:cubicBezTo>
                      <a:pt x="17" y="2"/>
                      <a:pt x="17" y="2"/>
                      <a:pt x="17" y="2"/>
                    </a:cubicBezTo>
                    <a:cubicBezTo>
                      <a:pt x="16" y="2"/>
                      <a:pt x="16" y="3"/>
                      <a:pt x="16" y="3"/>
                    </a:cubicBezTo>
                    <a:cubicBezTo>
                      <a:pt x="16" y="3"/>
                      <a:pt x="15" y="3"/>
                      <a:pt x="15" y="3"/>
                    </a:cubicBezTo>
                    <a:cubicBezTo>
                      <a:pt x="15" y="4"/>
                      <a:pt x="15" y="4"/>
                      <a:pt x="15" y="4"/>
                    </a:cubicBezTo>
                    <a:cubicBezTo>
                      <a:pt x="14" y="4"/>
                      <a:pt x="14" y="5"/>
                      <a:pt x="14" y="5"/>
                    </a:cubicBezTo>
                    <a:cubicBezTo>
                      <a:pt x="10" y="10"/>
                      <a:pt x="6" y="10"/>
                      <a:pt x="2" y="11"/>
                    </a:cubicBezTo>
                    <a:cubicBezTo>
                      <a:pt x="2" y="11"/>
                      <a:pt x="2" y="11"/>
                      <a:pt x="2" y="11"/>
                    </a:cubicBezTo>
                    <a:cubicBezTo>
                      <a:pt x="2" y="11"/>
                      <a:pt x="2" y="11"/>
                      <a:pt x="2" y="11"/>
                    </a:cubicBezTo>
                    <a:cubicBezTo>
                      <a:pt x="2" y="11"/>
                      <a:pt x="2" y="11"/>
                      <a:pt x="2" y="11"/>
                    </a:cubicBezTo>
                    <a:cubicBezTo>
                      <a:pt x="2" y="11"/>
                      <a:pt x="1" y="11"/>
                      <a:pt x="1" y="12"/>
                    </a:cubicBezTo>
                    <a:cubicBezTo>
                      <a:pt x="1" y="12"/>
                      <a:pt x="1" y="12"/>
                      <a:pt x="1" y="12"/>
                    </a:cubicBezTo>
                    <a:cubicBezTo>
                      <a:pt x="1" y="12"/>
                      <a:pt x="1" y="12"/>
                      <a:pt x="1" y="12"/>
                    </a:cubicBezTo>
                    <a:cubicBezTo>
                      <a:pt x="1" y="13"/>
                      <a:pt x="0" y="13"/>
                      <a:pt x="0" y="13"/>
                    </a:cubicBezTo>
                    <a:cubicBezTo>
                      <a:pt x="0" y="13"/>
                      <a:pt x="0" y="13"/>
                      <a:pt x="0" y="14"/>
                    </a:cubicBezTo>
                    <a:cubicBezTo>
                      <a:pt x="0" y="14"/>
                      <a:pt x="0" y="14"/>
                      <a:pt x="0" y="14"/>
                    </a:cubicBezTo>
                    <a:cubicBezTo>
                      <a:pt x="0" y="14"/>
                      <a:pt x="0" y="14"/>
                      <a:pt x="0" y="15"/>
                    </a:cubicBezTo>
                    <a:cubicBezTo>
                      <a:pt x="1" y="16"/>
                      <a:pt x="2" y="17"/>
                      <a:pt x="2" y="19"/>
                    </a:cubicBezTo>
                    <a:cubicBezTo>
                      <a:pt x="2" y="19"/>
                      <a:pt x="2" y="19"/>
                      <a:pt x="3" y="19"/>
                    </a:cubicBezTo>
                    <a:cubicBezTo>
                      <a:pt x="3" y="19"/>
                      <a:pt x="3" y="20"/>
                      <a:pt x="3" y="20"/>
                    </a:cubicBezTo>
                    <a:cubicBezTo>
                      <a:pt x="3" y="20"/>
                      <a:pt x="3" y="20"/>
                      <a:pt x="3" y="20"/>
                    </a:cubicBezTo>
                    <a:cubicBezTo>
                      <a:pt x="3" y="20"/>
                      <a:pt x="3" y="20"/>
                      <a:pt x="3" y="20"/>
                    </a:cubicBezTo>
                    <a:cubicBezTo>
                      <a:pt x="4" y="21"/>
                      <a:pt x="4" y="21"/>
                      <a:pt x="5" y="22"/>
                    </a:cubicBezTo>
                    <a:cubicBezTo>
                      <a:pt x="5" y="22"/>
                      <a:pt x="5" y="22"/>
                      <a:pt x="6" y="23"/>
                    </a:cubicBezTo>
                    <a:cubicBezTo>
                      <a:pt x="7" y="23"/>
                      <a:pt x="8" y="23"/>
                      <a:pt x="10" y="23"/>
                    </a:cubicBezTo>
                    <a:cubicBezTo>
                      <a:pt x="11" y="24"/>
                      <a:pt x="12" y="24"/>
                      <a:pt x="13" y="24"/>
                    </a:cubicBezTo>
                    <a:cubicBezTo>
                      <a:pt x="16" y="24"/>
                      <a:pt x="18" y="23"/>
                      <a:pt x="18" y="22"/>
                    </a:cubicBezTo>
                    <a:cubicBezTo>
                      <a:pt x="18" y="18"/>
                      <a:pt x="31" y="18"/>
                      <a:pt x="31" y="18"/>
                    </a:cubicBezTo>
                    <a:cubicBezTo>
                      <a:pt x="31" y="18"/>
                      <a:pt x="32" y="18"/>
                      <a:pt x="32" y="17"/>
                    </a:cubicBezTo>
                    <a:cubicBezTo>
                      <a:pt x="33" y="17"/>
                      <a:pt x="35" y="15"/>
                      <a:pt x="37" y="14"/>
                    </a:cubicBezTo>
                    <a:cubicBezTo>
                      <a:pt x="39" y="12"/>
                      <a:pt x="40" y="12"/>
                      <a:pt x="41" y="11"/>
                    </a:cubicBezTo>
                    <a:cubicBezTo>
                      <a:pt x="41" y="11"/>
                      <a:pt x="41" y="11"/>
                      <a:pt x="41" y="11"/>
                    </a:cubicBezTo>
                    <a:cubicBezTo>
                      <a:pt x="42" y="11"/>
                      <a:pt x="42" y="11"/>
                      <a:pt x="42" y="11"/>
                    </a:cubicBezTo>
                    <a:cubicBezTo>
                      <a:pt x="42" y="11"/>
                      <a:pt x="43" y="11"/>
                      <a:pt x="43" y="11"/>
                    </a:cubicBezTo>
                    <a:cubicBezTo>
                      <a:pt x="47" y="12"/>
                      <a:pt x="51" y="13"/>
                      <a:pt x="53" y="15"/>
                    </a:cubicBezTo>
                    <a:cubicBezTo>
                      <a:pt x="53" y="15"/>
                      <a:pt x="53" y="15"/>
                      <a:pt x="53" y="15"/>
                    </a:cubicBezTo>
                    <a:cubicBezTo>
                      <a:pt x="53" y="15"/>
                      <a:pt x="53" y="15"/>
                      <a:pt x="54" y="15"/>
                    </a:cubicBezTo>
                    <a:cubicBezTo>
                      <a:pt x="54" y="15"/>
                      <a:pt x="54" y="15"/>
                      <a:pt x="54" y="16"/>
                    </a:cubicBezTo>
                    <a:cubicBezTo>
                      <a:pt x="55" y="16"/>
                      <a:pt x="55" y="16"/>
                      <a:pt x="55" y="16"/>
                    </a:cubicBezTo>
                    <a:cubicBezTo>
                      <a:pt x="55" y="16"/>
                      <a:pt x="56" y="16"/>
                      <a:pt x="56" y="16"/>
                    </a:cubicBezTo>
                    <a:cubicBezTo>
                      <a:pt x="56" y="16"/>
                      <a:pt x="56" y="16"/>
                      <a:pt x="56" y="16"/>
                    </a:cubicBezTo>
                    <a:cubicBezTo>
                      <a:pt x="56" y="16"/>
                      <a:pt x="56" y="16"/>
                      <a:pt x="56" y="15"/>
                    </a:cubicBezTo>
                    <a:cubicBezTo>
                      <a:pt x="56" y="15"/>
                      <a:pt x="56" y="15"/>
                      <a:pt x="56" y="15"/>
                    </a:cubicBezTo>
                    <a:cubicBezTo>
                      <a:pt x="56" y="15"/>
                      <a:pt x="56" y="14"/>
                      <a:pt x="56" y="14"/>
                    </a:cubicBezTo>
                    <a:cubicBezTo>
                      <a:pt x="56" y="14"/>
                      <a:pt x="56" y="13"/>
                      <a:pt x="56" y="13"/>
                    </a:cubicBezTo>
                    <a:cubicBezTo>
                      <a:pt x="56" y="13"/>
                      <a:pt x="56" y="13"/>
                      <a:pt x="56" y="13"/>
                    </a:cubicBezTo>
                    <a:cubicBezTo>
                      <a:pt x="56" y="13"/>
                      <a:pt x="56" y="12"/>
                      <a:pt x="56" y="12"/>
                    </a:cubicBezTo>
                    <a:cubicBezTo>
                      <a:pt x="56" y="12"/>
                      <a:pt x="56" y="12"/>
                      <a:pt x="57" y="12"/>
                    </a:cubicBezTo>
                    <a:cubicBezTo>
                      <a:pt x="57" y="11"/>
                      <a:pt x="57" y="11"/>
                      <a:pt x="57" y="11"/>
                    </a:cubicBezTo>
                    <a:cubicBezTo>
                      <a:pt x="57" y="11"/>
                      <a:pt x="57" y="10"/>
                      <a:pt x="57" y="10"/>
                    </a:cubicBezTo>
                    <a:cubicBezTo>
                      <a:pt x="57" y="10"/>
                      <a:pt x="58" y="9"/>
                      <a:pt x="58" y="9"/>
                    </a:cubicBezTo>
                    <a:cubicBezTo>
                      <a:pt x="58" y="9"/>
                      <a:pt x="58" y="9"/>
                      <a:pt x="58" y="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47" name="Freeform 247">
                <a:extLst>
                  <a:ext uri="{FF2B5EF4-FFF2-40B4-BE49-F238E27FC236}">
                    <a16:creationId xmlns:a16="http://schemas.microsoft.com/office/drawing/2014/main" id="{30C22DA0-2C1C-4E63-A6AC-4FB019177D8D}"/>
                  </a:ext>
                </a:extLst>
              </p:cNvPr>
              <p:cNvSpPr>
                <a:spLocks/>
              </p:cNvSpPr>
              <p:nvPr/>
            </p:nvSpPr>
            <p:spPr bwMode="auto">
              <a:xfrm>
                <a:off x="7013723" y="3806847"/>
                <a:ext cx="7488" cy="29202"/>
              </a:xfrm>
              <a:custGeom>
                <a:avLst/>
                <a:gdLst>
                  <a:gd name="T0" fmla="*/ 3 w 3"/>
                  <a:gd name="T1" fmla="*/ 1 h 12"/>
                  <a:gd name="T2" fmla="*/ 3 w 3"/>
                  <a:gd name="T3" fmla="*/ 0 h 12"/>
                  <a:gd name="T4" fmla="*/ 3 w 3"/>
                  <a:gd name="T5" fmla="*/ 0 h 12"/>
                  <a:gd name="T6" fmla="*/ 2 w 3"/>
                  <a:gd name="T7" fmla="*/ 0 h 12"/>
                  <a:gd name="T8" fmla="*/ 0 w 3"/>
                  <a:gd name="T9" fmla="*/ 7 h 12"/>
                  <a:gd name="T10" fmla="*/ 0 w 3"/>
                  <a:gd name="T11" fmla="*/ 7 h 12"/>
                  <a:gd name="T12" fmla="*/ 0 w 3"/>
                  <a:gd name="T13" fmla="*/ 7 h 12"/>
                  <a:gd name="T14" fmla="*/ 0 w 3"/>
                  <a:gd name="T15" fmla="*/ 8 h 12"/>
                  <a:gd name="T16" fmla="*/ 0 w 3"/>
                  <a:gd name="T17" fmla="*/ 9 h 12"/>
                  <a:gd name="T18" fmla="*/ 1 w 3"/>
                  <a:gd name="T19" fmla="*/ 10 h 12"/>
                  <a:gd name="T20" fmla="*/ 1 w 3"/>
                  <a:gd name="T21" fmla="*/ 10 h 12"/>
                  <a:gd name="T22" fmla="*/ 2 w 3"/>
                  <a:gd name="T23" fmla="*/ 11 h 12"/>
                  <a:gd name="T24" fmla="*/ 2 w 3"/>
                  <a:gd name="T25" fmla="*/ 12 h 12"/>
                  <a:gd name="T26" fmla="*/ 3 w 3"/>
                  <a:gd name="T27" fmla="*/ 6 h 12"/>
                  <a:gd name="T28" fmla="*/ 3 w 3"/>
                  <a:gd name="T2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12">
                    <a:moveTo>
                      <a:pt x="3" y="1"/>
                    </a:moveTo>
                    <a:cubicBezTo>
                      <a:pt x="3" y="0"/>
                      <a:pt x="3" y="0"/>
                      <a:pt x="3" y="0"/>
                    </a:cubicBezTo>
                    <a:cubicBezTo>
                      <a:pt x="3" y="0"/>
                      <a:pt x="3" y="0"/>
                      <a:pt x="3" y="0"/>
                    </a:cubicBezTo>
                    <a:cubicBezTo>
                      <a:pt x="2" y="0"/>
                      <a:pt x="2" y="0"/>
                      <a:pt x="2" y="0"/>
                    </a:cubicBezTo>
                    <a:cubicBezTo>
                      <a:pt x="1" y="0"/>
                      <a:pt x="0" y="5"/>
                      <a:pt x="0" y="7"/>
                    </a:cubicBezTo>
                    <a:cubicBezTo>
                      <a:pt x="0" y="7"/>
                      <a:pt x="0" y="7"/>
                      <a:pt x="0" y="7"/>
                    </a:cubicBezTo>
                    <a:cubicBezTo>
                      <a:pt x="0" y="7"/>
                      <a:pt x="0" y="7"/>
                      <a:pt x="0" y="7"/>
                    </a:cubicBezTo>
                    <a:cubicBezTo>
                      <a:pt x="0" y="8"/>
                      <a:pt x="0" y="8"/>
                      <a:pt x="0" y="8"/>
                    </a:cubicBezTo>
                    <a:cubicBezTo>
                      <a:pt x="0" y="8"/>
                      <a:pt x="0" y="9"/>
                      <a:pt x="0" y="9"/>
                    </a:cubicBezTo>
                    <a:cubicBezTo>
                      <a:pt x="1" y="9"/>
                      <a:pt x="1" y="9"/>
                      <a:pt x="1" y="10"/>
                    </a:cubicBezTo>
                    <a:cubicBezTo>
                      <a:pt x="1" y="10"/>
                      <a:pt x="1" y="10"/>
                      <a:pt x="1" y="10"/>
                    </a:cubicBezTo>
                    <a:cubicBezTo>
                      <a:pt x="1" y="10"/>
                      <a:pt x="2" y="11"/>
                      <a:pt x="2" y="11"/>
                    </a:cubicBezTo>
                    <a:cubicBezTo>
                      <a:pt x="2" y="12"/>
                      <a:pt x="2" y="12"/>
                      <a:pt x="2" y="12"/>
                    </a:cubicBezTo>
                    <a:cubicBezTo>
                      <a:pt x="2" y="10"/>
                      <a:pt x="3" y="8"/>
                      <a:pt x="3" y="6"/>
                    </a:cubicBezTo>
                    <a:cubicBezTo>
                      <a:pt x="3" y="4"/>
                      <a:pt x="3" y="2"/>
                      <a:pt x="3" y="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48" name="Freeform 248">
                <a:extLst>
                  <a:ext uri="{FF2B5EF4-FFF2-40B4-BE49-F238E27FC236}">
                    <a16:creationId xmlns:a16="http://schemas.microsoft.com/office/drawing/2014/main" id="{7E59B5C6-0288-4706-B72A-7D68459323A7}"/>
                  </a:ext>
                </a:extLst>
              </p:cNvPr>
              <p:cNvSpPr>
                <a:spLocks/>
              </p:cNvSpPr>
              <p:nvPr/>
            </p:nvSpPr>
            <p:spPr bwMode="auto">
              <a:xfrm>
                <a:off x="6989013" y="3782139"/>
                <a:ext cx="35192" cy="103329"/>
              </a:xfrm>
              <a:custGeom>
                <a:avLst/>
                <a:gdLst>
                  <a:gd name="T0" fmla="*/ 8 w 14"/>
                  <a:gd name="T1" fmla="*/ 41 h 42"/>
                  <a:gd name="T2" fmla="*/ 8 w 14"/>
                  <a:gd name="T3" fmla="*/ 41 h 42"/>
                  <a:gd name="T4" fmla="*/ 8 w 14"/>
                  <a:gd name="T5" fmla="*/ 39 h 42"/>
                  <a:gd name="T6" fmla="*/ 8 w 14"/>
                  <a:gd name="T7" fmla="*/ 38 h 42"/>
                  <a:gd name="T8" fmla="*/ 9 w 14"/>
                  <a:gd name="T9" fmla="*/ 36 h 42"/>
                  <a:gd name="T10" fmla="*/ 9 w 14"/>
                  <a:gd name="T11" fmla="*/ 36 h 42"/>
                  <a:gd name="T12" fmla="*/ 9 w 14"/>
                  <a:gd name="T13" fmla="*/ 34 h 42"/>
                  <a:gd name="T14" fmla="*/ 9 w 14"/>
                  <a:gd name="T15" fmla="*/ 33 h 42"/>
                  <a:gd name="T16" fmla="*/ 10 w 14"/>
                  <a:gd name="T17" fmla="*/ 32 h 42"/>
                  <a:gd name="T18" fmla="*/ 10 w 14"/>
                  <a:gd name="T19" fmla="*/ 31 h 42"/>
                  <a:gd name="T20" fmla="*/ 10 w 14"/>
                  <a:gd name="T21" fmla="*/ 30 h 42"/>
                  <a:gd name="T22" fmla="*/ 10 w 14"/>
                  <a:gd name="T23" fmla="*/ 30 h 42"/>
                  <a:gd name="T24" fmla="*/ 11 w 14"/>
                  <a:gd name="T25" fmla="*/ 29 h 42"/>
                  <a:gd name="T26" fmla="*/ 11 w 14"/>
                  <a:gd name="T27" fmla="*/ 28 h 42"/>
                  <a:gd name="T28" fmla="*/ 12 w 14"/>
                  <a:gd name="T29" fmla="*/ 24 h 42"/>
                  <a:gd name="T30" fmla="*/ 11 w 14"/>
                  <a:gd name="T31" fmla="*/ 23 h 42"/>
                  <a:gd name="T32" fmla="*/ 10 w 14"/>
                  <a:gd name="T33" fmla="*/ 22 h 42"/>
                  <a:gd name="T34" fmla="*/ 9 w 14"/>
                  <a:gd name="T35" fmla="*/ 21 h 42"/>
                  <a:gd name="T36" fmla="*/ 9 w 14"/>
                  <a:gd name="T37" fmla="*/ 20 h 42"/>
                  <a:gd name="T38" fmla="*/ 8 w 14"/>
                  <a:gd name="T39" fmla="*/ 19 h 42"/>
                  <a:gd name="T40" fmla="*/ 8 w 14"/>
                  <a:gd name="T41" fmla="*/ 18 h 42"/>
                  <a:gd name="T42" fmla="*/ 8 w 14"/>
                  <a:gd name="T43" fmla="*/ 17 h 42"/>
                  <a:gd name="T44" fmla="*/ 11 w 14"/>
                  <a:gd name="T45" fmla="*/ 8 h 42"/>
                  <a:gd name="T46" fmla="*/ 12 w 14"/>
                  <a:gd name="T47" fmla="*/ 8 h 42"/>
                  <a:gd name="T48" fmla="*/ 12 w 14"/>
                  <a:gd name="T49" fmla="*/ 8 h 42"/>
                  <a:gd name="T50" fmla="*/ 14 w 14"/>
                  <a:gd name="T51" fmla="*/ 8 h 42"/>
                  <a:gd name="T52" fmla="*/ 14 w 14"/>
                  <a:gd name="T53" fmla="*/ 8 h 42"/>
                  <a:gd name="T54" fmla="*/ 14 w 14"/>
                  <a:gd name="T55" fmla="*/ 3 h 42"/>
                  <a:gd name="T56" fmla="*/ 14 w 14"/>
                  <a:gd name="T57" fmla="*/ 2 h 42"/>
                  <a:gd name="T58" fmla="*/ 10 w 14"/>
                  <a:gd name="T59" fmla="*/ 0 h 42"/>
                  <a:gd name="T60" fmla="*/ 9 w 14"/>
                  <a:gd name="T61" fmla="*/ 4 h 42"/>
                  <a:gd name="T62" fmla="*/ 0 w 14"/>
                  <a:gd name="T63" fmla="*/ 24 h 42"/>
                  <a:gd name="T64" fmla="*/ 8 w 14"/>
                  <a:gd name="T65" fmla="*/ 42 h 42"/>
                  <a:gd name="T66" fmla="*/ 8 w 14"/>
                  <a:gd name="T67" fmla="*/ 4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 h="42">
                    <a:moveTo>
                      <a:pt x="8" y="41"/>
                    </a:moveTo>
                    <a:cubicBezTo>
                      <a:pt x="8" y="41"/>
                      <a:pt x="8" y="41"/>
                      <a:pt x="8" y="41"/>
                    </a:cubicBezTo>
                    <a:cubicBezTo>
                      <a:pt x="8" y="40"/>
                      <a:pt x="8" y="40"/>
                      <a:pt x="8" y="39"/>
                    </a:cubicBezTo>
                    <a:cubicBezTo>
                      <a:pt x="8" y="39"/>
                      <a:pt x="8" y="39"/>
                      <a:pt x="8" y="38"/>
                    </a:cubicBezTo>
                    <a:cubicBezTo>
                      <a:pt x="8" y="38"/>
                      <a:pt x="8" y="37"/>
                      <a:pt x="9" y="36"/>
                    </a:cubicBezTo>
                    <a:cubicBezTo>
                      <a:pt x="9" y="36"/>
                      <a:pt x="9" y="36"/>
                      <a:pt x="9" y="36"/>
                    </a:cubicBezTo>
                    <a:cubicBezTo>
                      <a:pt x="9" y="35"/>
                      <a:pt x="9" y="35"/>
                      <a:pt x="9" y="34"/>
                    </a:cubicBezTo>
                    <a:cubicBezTo>
                      <a:pt x="9" y="34"/>
                      <a:pt x="9" y="34"/>
                      <a:pt x="9" y="33"/>
                    </a:cubicBezTo>
                    <a:cubicBezTo>
                      <a:pt x="9" y="33"/>
                      <a:pt x="9" y="32"/>
                      <a:pt x="10" y="32"/>
                    </a:cubicBezTo>
                    <a:cubicBezTo>
                      <a:pt x="10" y="32"/>
                      <a:pt x="10" y="32"/>
                      <a:pt x="10" y="31"/>
                    </a:cubicBezTo>
                    <a:cubicBezTo>
                      <a:pt x="10" y="31"/>
                      <a:pt x="10" y="31"/>
                      <a:pt x="10" y="30"/>
                    </a:cubicBezTo>
                    <a:cubicBezTo>
                      <a:pt x="10" y="30"/>
                      <a:pt x="10" y="30"/>
                      <a:pt x="10" y="30"/>
                    </a:cubicBezTo>
                    <a:cubicBezTo>
                      <a:pt x="10" y="29"/>
                      <a:pt x="11" y="29"/>
                      <a:pt x="11" y="29"/>
                    </a:cubicBezTo>
                    <a:cubicBezTo>
                      <a:pt x="11" y="29"/>
                      <a:pt x="11" y="29"/>
                      <a:pt x="11" y="28"/>
                    </a:cubicBezTo>
                    <a:cubicBezTo>
                      <a:pt x="11" y="28"/>
                      <a:pt x="12" y="27"/>
                      <a:pt x="12" y="24"/>
                    </a:cubicBezTo>
                    <a:cubicBezTo>
                      <a:pt x="12" y="24"/>
                      <a:pt x="11" y="24"/>
                      <a:pt x="11" y="23"/>
                    </a:cubicBezTo>
                    <a:cubicBezTo>
                      <a:pt x="11" y="23"/>
                      <a:pt x="10" y="22"/>
                      <a:pt x="10" y="22"/>
                    </a:cubicBezTo>
                    <a:cubicBezTo>
                      <a:pt x="10" y="22"/>
                      <a:pt x="10" y="21"/>
                      <a:pt x="9" y="21"/>
                    </a:cubicBezTo>
                    <a:cubicBezTo>
                      <a:pt x="9" y="21"/>
                      <a:pt x="9" y="20"/>
                      <a:pt x="9" y="20"/>
                    </a:cubicBezTo>
                    <a:cubicBezTo>
                      <a:pt x="9" y="19"/>
                      <a:pt x="8" y="19"/>
                      <a:pt x="8" y="19"/>
                    </a:cubicBezTo>
                    <a:cubicBezTo>
                      <a:pt x="8" y="19"/>
                      <a:pt x="8" y="18"/>
                      <a:pt x="8" y="18"/>
                    </a:cubicBezTo>
                    <a:cubicBezTo>
                      <a:pt x="8" y="18"/>
                      <a:pt x="8" y="17"/>
                      <a:pt x="8" y="17"/>
                    </a:cubicBezTo>
                    <a:cubicBezTo>
                      <a:pt x="8" y="17"/>
                      <a:pt x="8" y="9"/>
                      <a:pt x="11" y="8"/>
                    </a:cubicBezTo>
                    <a:cubicBezTo>
                      <a:pt x="11" y="8"/>
                      <a:pt x="11" y="8"/>
                      <a:pt x="12" y="8"/>
                    </a:cubicBezTo>
                    <a:cubicBezTo>
                      <a:pt x="12" y="8"/>
                      <a:pt x="12" y="8"/>
                      <a:pt x="12" y="8"/>
                    </a:cubicBezTo>
                    <a:cubicBezTo>
                      <a:pt x="13" y="8"/>
                      <a:pt x="13" y="8"/>
                      <a:pt x="14" y="8"/>
                    </a:cubicBezTo>
                    <a:cubicBezTo>
                      <a:pt x="14" y="8"/>
                      <a:pt x="14" y="8"/>
                      <a:pt x="14" y="8"/>
                    </a:cubicBezTo>
                    <a:cubicBezTo>
                      <a:pt x="14" y="6"/>
                      <a:pt x="14" y="4"/>
                      <a:pt x="14" y="3"/>
                    </a:cubicBezTo>
                    <a:cubicBezTo>
                      <a:pt x="14" y="2"/>
                      <a:pt x="14" y="2"/>
                      <a:pt x="14" y="2"/>
                    </a:cubicBezTo>
                    <a:cubicBezTo>
                      <a:pt x="10" y="0"/>
                      <a:pt x="10" y="0"/>
                      <a:pt x="10" y="0"/>
                    </a:cubicBezTo>
                    <a:cubicBezTo>
                      <a:pt x="10" y="2"/>
                      <a:pt x="9" y="3"/>
                      <a:pt x="9" y="4"/>
                    </a:cubicBezTo>
                    <a:cubicBezTo>
                      <a:pt x="8" y="10"/>
                      <a:pt x="3" y="20"/>
                      <a:pt x="0" y="24"/>
                    </a:cubicBezTo>
                    <a:cubicBezTo>
                      <a:pt x="8" y="42"/>
                      <a:pt x="8" y="42"/>
                      <a:pt x="8" y="42"/>
                    </a:cubicBezTo>
                    <a:cubicBezTo>
                      <a:pt x="8" y="42"/>
                      <a:pt x="8" y="41"/>
                      <a:pt x="8" y="4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49" name="Freeform 249">
                <a:extLst>
                  <a:ext uri="{FF2B5EF4-FFF2-40B4-BE49-F238E27FC236}">
                    <a16:creationId xmlns:a16="http://schemas.microsoft.com/office/drawing/2014/main" id="{7E516ECD-8531-4B60-8563-22427CDC8527}"/>
                  </a:ext>
                </a:extLst>
              </p:cNvPr>
              <p:cNvSpPr>
                <a:spLocks/>
              </p:cNvSpPr>
              <p:nvPr/>
            </p:nvSpPr>
            <p:spPr bwMode="auto">
              <a:xfrm>
                <a:off x="6404982" y="3332135"/>
                <a:ext cx="87605" cy="44177"/>
              </a:xfrm>
              <a:custGeom>
                <a:avLst/>
                <a:gdLst>
                  <a:gd name="T0" fmla="*/ 33 w 35"/>
                  <a:gd name="T1" fmla="*/ 0 h 18"/>
                  <a:gd name="T2" fmla="*/ 26 w 35"/>
                  <a:gd name="T3" fmla="*/ 2 h 18"/>
                  <a:gd name="T4" fmla="*/ 20 w 35"/>
                  <a:gd name="T5" fmla="*/ 4 h 18"/>
                  <a:gd name="T6" fmla="*/ 17 w 35"/>
                  <a:gd name="T7" fmla="*/ 6 h 18"/>
                  <a:gd name="T8" fmla="*/ 17 w 35"/>
                  <a:gd name="T9" fmla="*/ 6 h 18"/>
                  <a:gd name="T10" fmla="*/ 16 w 35"/>
                  <a:gd name="T11" fmla="*/ 6 h 18"/>
                  <a:gd name="T12" fmla="*/ 12 w 35"/>
                  <a:gd name="T13" fmla="*/ 5 h 18"/>
                  <a:gd name="T14" fmla="*/ 4 w 35"/>
                  <a:gd name="T15" fmla="*/ 3 h 18"/>
                  <a:gd name="T16" fmla="*/ 0 w 35"/>
                  <a:gd name="T17" fmla="*/ 3 h 18"/>
                  <a:gd name="T18" fmla="*/ 0 w 35"/>
                  <a:gd name="T19" fmla="*/ 5 h 18"/>
                  <a:gd name="T20" fmla="*/ 0 w 35"/>
                  <a:gd name="T21" fmla="*/ 5 h 18"/>
                  <a:gd name="T22" fmla="*/ 0 w 35"/>
                  <a:gd name="T23" fmla="*/ 13 h 18"/>
                  <a:gd name="T24" fmla="*/ 0 w 35"/>
                  <a:gd name="T25" fmla="*/ 14 h 18"/>
                  <a:gd name="T26" fmla="*/ 0 w 35"/>
                  <a:gd name="T27" fmla="*/ 16 h 18"/>
                  <a:gd name="T28" fmla="*/ 4 w 35"/>
                  <a:gd name="T29" fmla="*/ 15 h 18"/>
                  <a:gd name="T30" fmla="*/ 7 w 35"/>
                  <a:gd name="T31" fmla="*/ 15 h 18"/>
                  <a:gd name="T32" fmla="*/ 9 w 35"/>
                  <a:gd name="T33" fmla="*/ 18 h 18"/>
                  <a:gd name="T34" fmla="*/ 16 w 35"/>
                  <a:gd name="T35" fmla="*/ 17 h 18"/>
                  <a:gd name="T36" fmla="*/ 17 w 35"/>
                  <a:gd name="T37" fmla="*/ 17 h 18"/>
                  <a:gd name="T38" fmla="*/ 20 w 35"/>
                  <a:gd name="T39" fmla="*/ 17 h 18"/>
                  <a:gd name="T40" fmla="*/ 22 w 35"/>
                  <a:gd name="T41" fmla="*/ 18 h 18"/>
                  <a:gd name="T42" fmla="*/ 27 w 35"/>
                  <a:gd name="T43" fmla="*/ 12 h 18"/>
                  <a:gd name="T44" fmla="*/ 27 w 35"/>
                  <a:gd name="T45" fmla="*/ 10 h 18"/>
                  <a:gd name="T46" fmla="*/ 30 w 35"/>
                  <a:gd name="T47" fmla="*/ 7 h 18"/>
                  <a:gd name="T48" fmla="*/ 35 w 35"/>
                  <a:gd name="T49" fmla="*/ 3 h 18"/>
                  <a:gd name="T50" fmla="*/ 34 w 35"/>
                  <a:gd name="T51" fmla="*/ 0 h 18"/>
                  <a:gd name="T52" fmla="*/ 33 w 35"/>
                  <a:gd name="T5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18">
                    <a:moveTo>
                      <a:pt x="33" y="0"/>
                    </a:moveTo>
                    <a:cubicBezTo>
                      <a:pt x="32" y="1"/>
                      <a:pt x="30" y="2"/>
                      <a:pt x="26" y="2"/>
                    </a:cubicBezTo>
                    <a:cubicBezTo>
                      <a:pt x="24" y="2"/>
                      <a:pt x="22" y="3"/>
                      <a:pt x="20" y="4"/>
                    </a:cubicBezTo>
                    <a:cubicBezTo>
                      <a:pt x="19" y="5"/>
                      <a:pt x="18" y="6"/>
                      <a:pt x="17" y="6"/>
                    </a:cubicBezTo>
                    <a:cubicBezTo>
                      <a:pt x="17" y="6"/>
                      <a:pt x="17" y="6"/>
                      <a:pt x="17" y="6"/>
                    </a:cubicBezTo>
                    <a:cubicBezTo>
                      <a:pt x="17" y="6"/>
                      <a:pt x="17" y="6"/>
                      <a:pt x="16" y="6"/>
                    </a:cubicBezTo>
                    <a:cubicBezTo>
                      <a:pt x="15" y="6"/>
                      <a:pt x="14" y="5"/>
                      <a:pt x="12" y="5"/>
                    </a:cubicBezTo>
                    <a:cubicBezTo>
                      <a:pt x="9" y="4"/>
                      <a:pt x="6" y="3"/>
                      <a:pt x="4" y="3"/>
                    </a:cubicBezTo>
                    <a:cubicBezTo>
                      <a:pt x="3" y="3"/>
                      <a:pt x="2" y="3"/>
                      <a:pt x="0" y="3"/>
                    </a:cubicBezTo>
                    <a:cubicBezTo>
                      <a:pt x="0" y="4"/>
                      <a:pt x="0" y="4"/>
                      <a:pt x="0" y="5"/>
                    </a:cubicBezTo>
                    <a:cubicBezTo>
                      <a:pt x="0" y="5"/>
                      <a:pt x="0" y="5"/>
                      <a:pt x="0" y="5"/>
                    </a:cubicBezTo>
                    <a:cubicBezTo>
                      <a:pt x="0" y="8"/>
                      <a:pt x="0" y="10"/>
                      <a:pt x="0" y="13"/>
                    </a:cubicBezTo>
                    <a:cubicBezTo>
                      <a:pt x="0" y="13"/>
                      <a:pt x="0" y="13"/>
                      <a:pt x="0" y="14"/>
                    </a:cubicBezTo>
                    <a:cubicBezTo>
                      <a:pt x="0" y="14"/>
                      <a:pt x="0" y="15"/>
                      <a:pt x="0" y="16"/>
                    </a:cubicBezTo>
                    <a:cubicBezTo>
                      <a:pt x="2" y="15"/>
                      <a:pt x="3" y="15"/>
                      <a:pt x="4" y="15"/>
                    </a:cubicBezTo>
                    <a:cubicBezTo>
                      <a:pt x="5" y="15"/>
                      <a:pt x="6" y="15"/>
                      <a:pt x="7" y="15"/>
                    </a:cubicBezTo>
                    <a:cubicBezTo>
                      <a:pt x="8" y="16"/>
                      <a:pt x="9" y="17"/>
                      <a:pt x="9" y="18"/>
                    </a:cubicBezTo>
                    <a:cubicBezTo>
                      <a:pt x="12" y="18"/>
                      <a:pt x="15" y="17"/>
                      <a:pt x="16" y="17"/>
                    </a:cubicBezTo>
                    <a:cubicBezTo>
                      <a:pt x="16" y="17"/>
                      <a:pt x="16" y="17"/>
                      <a:pt x="17" y="17"/>
                    </a:cubicBezTo>
                    <a:cubicBezTo>
                      <a:pt x="18" y="17"/>
                      <a:pt x="19" y="17"/>
                      <a:pt x="20" y="17"/>
                    </a:cubicBezTo>
                    <a:cubicBezTo>
                      <a:pt x="21" y="17"/>
                      <a:pt x="22" y="18"/>
                      <a:pt x="22" y="18"/>
                    </a:cubicBezTo>
                    <a:cubicBezTo>
                      <a:pt x="23" y="16"/>
                      <a:pt x="24" y="12"/>
                      <a:pt x="27" y="12"/>
                    </a:cubicBezTo>
                    <a:cubicBezTo>
                      <a:pt x="27" y="12"/>
                      <a:pt x="27" y="11"/>
                      <a:pt x="27" y="10"/>
                    </a:cubicBezTo>
                    <a:cubicBezTo>
                      <a:pt x="28" y="9"/>
                      <a:pt x="28" y="7"/>
                      <a:pt x="30" y="7"/>
                    </a:cubicBezTo>
                    <a:cubicBezTo>
                      <a:pt x="31" y="6"/>
                      <a:pt x="33" y="5"/>
                      <a:pt x="35" y="3"/>
                    </a:cubicBezTo>
                    <a:cubicBezTo>
                      <a:pt x="35" y="1"/>
                      <a:pt x="34" y="0"/>
                      <a:pt x="34" y="0"/>
                    </a:cubicBezTo>
                    <a:cubicBezTo>
                      <a:pt x="34" y="0"/>
                      <a:pt x="33" y="0"/>
                      <a:pt x="33"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50" name="Freeform 250">
                <a:extLst>
                  <a:ext uri="{FF2B5EF4-FFF2-40B4-BE49-F238E27FC236}">
                    <a16:creationId xmlns:a16="http://schemas.microsoft.com/office/drawing/2014/main" id="{8965E34B-215D-4768-AF22-F617AACFAE91}"/>
                  </a:ext>
                </a:extLst>
              </p:cNvPr>
              <p:cNvSpPr>
                <a:spLocks/>
              </p:cNvSpPr>
              <p:nvPr/>
            </p:nvSpPr>
            <p:spPr bwMode="auto">
              <a:xfrm>
                <a:off x="6585432" y="3016159"/>
                <a:ext cx="84609" cy="32197"/>
              </a:xfrm>
              <a:custGeom>
                <a:avLst/>
                <a:gdLst>
                  <a:gd name="T0" fmla="*/ 15 w 34"/>
                  <a:gd name="T1" fmla="*/ 5 h 13"/>
                  <a:gd name="T2" fmla="*/ 13 w 34"/>
                  <a:gd name="T3" fmla="*/ 6 h 13"/>
                  <a:gd name="T4" fmla="*/ 14 w 34"/>
                  <a:gd name="T5" fmla="*/ 7 h 13"/>
                  <a:gd name="T6" fmla="*/ 14 w 34"/>
                  <a:gd name="T7" fmla="*/ 9 h 13"/>
                  <a:gd name="T8" fmla="*/ 11 w 34"/>
                  <a:gd name="T9" fmla="*/ 11 h 13"/>
                  <a:gd name="T10" fmla="*/ 8 w 34"/>
                  <a:gd name="T11" fmla="*/ 10 h 13"/>
                  <a:gd name="T12" fmla="*/ 6 w 34"/>
                  <a:gd name="T13" fmla="*/ 7 h 13"/>
                  <a:gd name="T14" fmla="*/ 5 w 34"/>
                  <a:gd name="T15" fmla="*/ 6 h 13"/>
                  <a:gd name="T16" fmla="*/ 1 w 34"/>
                  <a:gd name="T17" fmla="*/ 8 h 13"/>
                  <a:gd name="T18" fmla="*/ 0 w 34"/>
                  <a:gd name="T19" fmla="*/ 10 h 13"/>
                  <a:gd name="T20" fmla="*/ 2 w 34"/>
                  <a:gd name="T21" fmla="*/ 10 h 13"/>
                  <a:gd name="T22" fmla="*/ 2 w 34"/>
                  <a:gd name="T23" fmla="*/ 11 h 13"/>
                  <a:gd name="T24" fmla="*/ 3 w 34"/>
                  <a:gd name="T25" fmla="*/ 11 h 13"/>
                  <a:gd name="T26" fmla="*/ 4 w 34"/>
                  <a:gd name="T27" fmla="*/ 11 h 13"/>
                  <a:gd name="T28" fmla="*/ 4 w 34"/>
                  <a:gd name="T29" fmla="*/ 11 h 13"/>
                  <a:gd name="T30" fmla="*/ 5 w 34"/>
                  <a:gd name="T31" fmla="*/ 12 h 13"/>
                  <a:gd name="T32" fmla="*/ 26 w 34"/>
                  <a:gd name="T33" fmla="*/ 13 h 13"/>
                  <a:gd name="T34" fmla="*/ 30 w 34"/>
                  <a:gd name="T35" fmla="*/ 13 h 13"/>
                  <a:gd name="T36" fmla="*/ 30 w 34"/>
                  <a:gd name="T37" fmla="*/ 13 h 13"/>
                  <a:gd name="T38" fmla="*/ 33 w 34"/>
                  <a:gd name="T39" fmla="*/ 13 h 13"/>
                  <a:gd name="T40" fmla="*/ 33 w 34"/>
                  <a:gd name="T41" fmla="*/ 13 h 13"/>
                  <a:gd name="T42" fmla="*/ 33 w 34"/>
                  <a:gd name="T43" fmla="*/ 9 h 13"/>
                  <a:gd name="T44" fmla="*/ 34 w 34"/>
                  <a:gd name="T45" fmla="*/ 6 h 13"/>
                  <a:gd name="T46" fmla="*/ 29 w 34"/>
                  <a:gd name="T47" fmla="*/ 3 h 13"/>
                  <a:gd name="T48" fmla="*/ 27 w 34"/>
                  <a:gd name="T49" fmla="*/ 4 h 13"/>
                  <a:gd name="T50" fmla="*/ 21 w 34"/>
                  <a:gd name="T51" fmla="*/ 1 h 13"/>
                  <a:gd name="T52" fmla="*/ 19 w 34"/>
                  <a:gd name="T53" fmla="*/ 0 h 13"/>
                  <a:gd name="T54" fmla="*/ 17 w 34"/>
                  <a:gd name="T55" fmla="*/ 0 h 13"/>
                  <a:gd name="T56" fmla="*/ 17 w 34"/>
                  <a:gd name="T57" fmla="*/ 1 h 13"/>
                  <a:gd name="T58" fmla="*/ 15 w 34"/>
                  <a:gd name="T59"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 h="13">
                    <a:moveTo>
                      <a:pt x="15" y="5"/>
                    </a:moveTo>
                    <a:cubicBezTo>
                      <a:pt x="14" y="5"/>
                      <a:pt x="13" y="6"/>
                      <a:pt x="13" y="6"/>
                    </a:cubicBezTo>
                    <a:cubicBezTo>
                      <a:pt x="13" y="6"/>
                      <a:pt x="13" y="6"/>
                      <a:pt x="14" y="7"/>
                    </a:cubicBezTo>
                    <a:cubicBezTo>
                      <a:pt x="14" y="8"/>
                      <a:pt x="14" y="9"/>
                      <a:pt x="14" y="9"/>
                    </a:cubicBezTo>
                    <a:cubicBezTo>
                      <a:pt x="14" y="10"/>
                      <a:pt x="12" y="11"/>
                      <a:pt x="11" y="11"/>
                    </a:cubicBezTo>
                    <a:cubicBezTo>
                      <a:pt x="10" y="11"/>
                      <a:pt x="9" y="11"/>
                      <a:pt x="8" y="10"/>
                    </a:cubicBezTo>
                    <a:cubicBezTo>
                      <a:pt x="7" y="9"/>
                      <a:pt x="6" y="8"/>
                      <a:pt x="6" y="7"/>
                    </a:cubicBezTo>
                    <a:cubicBezTo>
                      <a:pt x="6" y="7"/>
                      <a:pt x="5" y="6"/>
                      <a:pt x="5" y="6"/>
                    </a:cubicBezTo>
                    <a:cubicBezTo>
                      <a:pt x="3" y="6"/>
                      <a:pt x="1" y="7"/>
                      <a:pt x="1" y="8"/>
                    </a:cubicBezTo>
                    <a:cubicBezTo>
                      <a:pt x="1" y="8"/>
                      <a:pt x="1" y="9"/>
                      <a:pt x="0" y="10"/>
                    </a:cubicBezTo>
                    <a:cubicBezTo>
                      <a:pt x="1" y="10"/>
                      <a:pt x="1" y="10"/>
                      <a:pt x="2" y="10"/>
                    </a:cubicBezTo>
                    <a:cubicBezTo>
                      <a:pt x="2" y="10"/>
                      <a:pt x="2" y="11"/>
                      <a:pt x="2" y="11"/>
                    </a:cubicBezTo>
                    <a:cubicBezTo>
                      <a:pt x="3" y="11"/>
                      <a:pt x="3" y="11"/>
                      <a:pt x="3" y="11"/>
                    </a:cubicBezTo>
                    <a:cubicBezTo>
                      <a:pt x="3" y="11"/>
                      <a:pt x="4" y="11"/>
                      <a:pt x="4" y="11"/>
                    </a:cubicBezTo>
                    <a:cubicBezTo>
                      <a:pt x="4" y="11"/>
                      <a:pt x="4" y="11"/>
                      <a:pt x="4" y="11"/>
                    </a:cubicBezTo>
                    <a:cubicBezTo>
                      <a:pt x="5" y="11"/>
                      <a:pt x="5" y="12"/>
                      <a:pt x="5" y="12"/>
                    </a:cubicBezTo>
                    <a:cubicBezTo>
                      <a:pt x="6" y="12"/>
                      <a:pt x="17" y="13"/>
                      <a:pt x="26" y="13"/>
                    </a:cubicBezTo>
                    <a:cubicBezTo>
                      <a:pt x="28" y="13"/>
                      <a:pt x="29" y="13"/>
                      <a:pt x="30" y="13"/>
                    </a:cubicBezTo>
                    <a:cubicBezTo>
                      <a:pt x="30" y="13"/>
                      <a:pt x="30" y="13"/>
                      <a:pt x="30" y="13"/>
                    </a:cubicBezTo>
                    <a:cubicBezTo>
                      <a:pt x="31" y="13"/>
                      <a:pt x="32" y="13"/>
                      <a:pt x="33" y="13"/>
                    </a:cubicBezTo>
                    <a:cubicBezTo>
                      <a:pt x="33" y="13"/>
                      <a:pt x="33" y="13"/>
                      <a:pt x="33" y="13"/>
                    </a:cubicBezTo>
                    <a:cubicBezTo>
                      <a:pt x="33" y="12"/>
                      <a:pt x="33" y="11"/>
                      <a:pt x="33" y="9"/>
                    </a:cubicBezTo>
                    <a:cubicBezTo>
                      <a:pt x="33" y="8"/>
                      <a:pt x="34" y="7"/>
                      <a:pt x="34" y="6"/>
                    </a:cubicBezTo>
                    <a:cubicBezTo>
                      <a:pt x="34" y="5"/>
                      <a:pt x="31" y="3"/>
                      <a:pt x="29" y="3"/>
                    </a:cubicBezTo>
                    <a:cubicBezTo>
                      <a:pt x="28" y="4"/>
                      <a:pt x="28" y="4"/>
                      <a:pt x="27" y="4"/>
                    </a:cubicBezTo>
                    <a:cubicBezTo>
                      <a:pt x="25" y="4"/>
                      <a:pt x="22" y="2"/>
                      <a:pt x="21" y="1"/>
                    </a:cubicBezTo>
                    <a:cubicBezTo>
                      <a:pt x="21" y="0"/>
                      <a:pt x="20" y="0"/>
                      <a:pt x="19" y="0"/>
                    </a:cubicBezTo>
                    <a:cubicBezTo>
                      <a:pt x="18" y="0"/>
                      <a:pt x="18" y="0"/>
                      <a:pt x="17" y="0"/>
                    </a:cubicBezTo>
                    <a:cubicBezTo>
                      <a:pt x="17" y="0"/>
                      <a:pt x="17" y="1"/>
                      <a:pt x="17" y="1"/>
                    </a:cubicBezTo>
                    <a:cubicBezTo>
                      <a:pt x="18" y="3"/>
                      <a:pt x="16" y="4"/>
                      <a:pt x="15" y="5"/>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51" name="Freeform 251">
                <a:extLst>
                  <a:ext uri="{FF2B5EF4-FFF2-40B4-BE49-F238E27FC236}">
                    <a16:creationId xmlns:a16="http://schemas.microsoft.com/office/drawing/2014/main" id="{DA67BBA2-C0D7-4366-B1CB-0816E5B515D2}"/>
                  </a:ext>
                </a:extLst>
              </p:cNvPr>
              <p:cNvSpPr>
                <a:spLocks/>
              </p:cNvSpPr>
              <p:nvPr/>
            </p:nvSpPr>
            <p:spPr bwMode="auto">
              <a:xfrm>
                <a:off x="6266462" y="2921814"/>
                <a:ext cx="77871" cy="111565"/>
              </a:xfrm>
              <a:custGeom>
                <a:avLst/>
                <a:gdLst>
                  <a:gd name="T0" fmla="*/ 9 w 31"/>
                  <a:gd name="T1" fmla="*/ 44 h 45"/>
                  <a:gd name="T2" fmla="*/ 10 w 31"/>
                  <a:gd name="T3" fmla="*/ 44 h 45"/>
                  <a:gd name="T4" fmla="*/ 11 w 31"/>
                  <a:gd name="T5" fmla="*/ 44 h 45"/>
                  <a:gd name="T6" fmla="*/ 12 w 31"/>
                  <a:gd name="T7" fmla="*/ 44 h 45"/>
                  <a:gd name="T8" fmla="*/ 12 w 31"/>
                  <a:gd name="T9" fmla="*/ 44 h 45"/>
                  <a:gd name="T10" fmla="*/ 13 w 31"/>
                  <a:gd name="T11" fmla="*/ 44 h 45"/>
                  <a:gd name="T12" fmla="*/ 14 w 31"/>
                  <a:gd name="T13" fmla="*/ 44 h 45"/>
                  <a:gd name="T14" fmla="*/ 15 w 31"/>
                  <a:gd name="T15" fmla="*/ 44 h 45"/>
                  <a:gd name="T16" fmla="*/ 15 w 31"/>
                  <a:gd name="T17" fmla="*/ 44 h 45"/>
                  <a:gd name="T18" fmla="*/ 16 w 31"/>
                  <a:gd name="T19" fmla="*/ 45 h 45"/>
                  <a:gd name="T20" fmla="*/ 16 w 31"/>
                  <a:gd name="T21" fmla="*/ 45 h 45"/>
                  <a:gd name="T22" fmla="*/ 17 w 31"/>
                  <a:gd name="T23" fmla="*/ 45 h 45"/>
                  <a:gd name="T24" fmla="*/ 18 w 31"/>
                  <a:gd name="T25" fmla="*/ 45 h 45"/>
                  <a:gd name="T26" fmla="*/ 18 w 31"/>
                  <a:gd name="T27" fmla="*/ 45 h 45"/>
                  <a:gd name="T28" fmla="*/ 18 w 31"/>
                  <a:gd name="T29" fmla="*/ 45 h 45"/>
                  <a:gd name="T30" fmla="*/ 19 w 31"/>
                  <a:gd name="T31" fmla="*/ 45 h 45"/>
                  <a:gd name="T32" fmla="*/ 18 w 31"/>
                  <a:gd name="T33" fmla="*/ 44 h 45"/>
                  <a:gd name="T34" fmla="*/ 16 w 31"/>
                  <a:gd name="T35" fmla="*/ 40 h 45"/>
                  <a:gd name="T36" fmla="*/ 18 w 31"/>
                  <a:gd name="T37" fmla="*/ 37 h 45"/>
                  <a:gd name="T38" fmla="*/ 23 w 31"/>
                  <a:gd name="T39" fmla="*/ 40 h 45"/>
                  <a:gd name="T40" fmla="*/ 27 w 31"/>
                  <a:gd name="T41" fmla="*/ 41 h 45"/>
                  <a:gd name="T42" fmla="*/ 29 w 31"/>
                  <a:gd name="T43" fmla="*/ 40 h 45"/>
                  <a:gd name="T44" fmla="*/ 28 w 31"/>
                  <a:gd name="T45" fmla="*/ 35 h 45"/>
                  <a:gd name="T46" fmla="*/ 27 w 31"/>
                  <a:gd name="T47" fmla="*/ 35 h 45"/>
                  <a:gd name="T48" fmla="*/ 20 w 31"/>
                  <a:gd name="T49" fmla="*/ 34 h 45"/>
                  <a:gd name="T50" fmla="*/ 22 w 31"/>
                  <a:gd name="T51" fmla="*/ 29 h 45"/>
                  <a:gd name="T52" fmla="*/ 23 w 31"/>
                  <a:gd name="T53" fmla="*/ 26 h 45"/>
                  <a:gd name="T54" fmla="*/ 28 w 31"/>
                  <a:gd name="T55" fmla="*/ 23 h 45"/>
                  <a:gd name="T56" fmla="*/ 31 w 31"/>
                  <a:gd name="T57" fmla="*/ 22 h 45"/>
                  <a:gd name="T58" fmla="*/ 26 w 31"/>
                  <a:gd name="T59" fmla="*/ 18 h 45"/>
                  <a:gd name="T60" fmla="*/ 24 w 31"/>
                  <a:gd name="T61" fmla="*/ 14 h 45"/>
                  <a:gd name="T62" fmla="*/ 25 w 31"/>
                  <a:gd name="T63" fmla="*/ 8 h 45"/>
                  <a:gd name="T64" fmla="*/ 27 w 31"/>
                  <a:gd name="T65" fmla="*/ 3 h 45"/>
                  <a:gd name="T66" fmla="*/ 26 w 31"/>
                  <a:gd name="T67" fmla="*/ 0 h 45"/>
                  <a:gd name="T68" fmla="*/ 25 w 31"/>
                  <a:gd name="T69" fmla="*/ 0 h 45"/>
                  <a:gd name="T70" fmla="*/ 20 w 31"/>
                  <a:gd name="T71" fmla="*/ 4 h 45"/>
                  <a:gd name="T72" fmla="*/ 14 w 31"/>
                  <a:gd name="T73" fmla="*/ 8 h 45"/>
                  <a:gd name="T74" fmla="*/ 13 w 31"/>
                  <a:gd name="T75" fmla="*/ 8 h 45"/>
                  <a:gd name="T76" fmla="*/ 13 w 31"/>
                  <a:gd name="T77" fmla="*/ 9 h 45"/>
                  <a:gd name="T78" fmla="*/ 13 w 31"/>
                  <a:gd name="T79" fmla="*/ 13 h 45"/>
                  <a:gd name="T80" fmla="*/ 12 w 31"/>
                  <a:gd name="T81" fmla="*/ 14 h 45"/>
                  <a:gd name="T82" fmla="*/ 9 w 31"/>
                  <a:gd name="T83" fmla="*/ 12 h 45"/>
                  <a:gd name="T84" fmla="*/ 6 w 31"/>
                  <a:gd name="T85" fmla="*/ 10 h 45"/>
                  <a:gd name="T86" fmla="*/ 6 w 31"/>
                  <a:gd name="T87" fmla="*/ 10 h 45"/>
                  <a:gd name="T88" fmla="*/ 3 w 31"/>
                  <a:gd name="T89" fmla="*/ 14 h 45"/>
                  <a:gd name="T90" fmla="*/ 1 w 31"/>
                  <a:gd name="T91" fmla="*/ 18 h 45"/>
                  <a:gd name="T92" fmla="*/ 1 w 31"/>
                  <a:gd name="T93" fmla="*/ 29 h 45"/>
                  <a:gd name="T94" fmla="*/ 2 w 31"/>
                  <a:gd name="T95" fmla="*/ 30 h 45"/>
                  <a:gd name="T96" fmla="*/ 4 w 31"/>
                  <a:gd name="T97" fmla="*/ 34 h 45"/>
                  <a:gd name="T98" fmla="*/ 6 w 31"/>
                  <a:gd name="T99" fmla="*/ 40 h 45"/>
                  <a:gd name="T100" fmla="*/ 7 w 31"/>
                  <a:gd name="T101" fmla="*/ 44 h 45"/>
                  <a:gd name="T102" fmla="*/ 8 w 31"/>
                  <a:gd name="T103" fmla="*/ 44 h 45"/>
                  <a:gd name="T104" fmla="*/ 8 w 31"/>
                  <a:gd name="T105" fmla="*/ 44 h 45"/>
                  <a:gd name="T106" fmla="*/ 9 w 31"/>
                  <a:gd name="T107" fmla="*/ 44 h 45"/>
                  <a:gd name="T108" fmla="*/ 9 w 31"/>
                  <a:gd name="T109"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45">
                    <a:moveTo>
                      <a:pt x="9" y="44"/>
                    </a:moveTo>
                    <a:cubicBezTo>
                      <a:pt x="10" y="44"/>
                      <a:pt x="10" y="44"/>
                      <a:pt x="10" y="44"/>
                    </a:cubicBezTo>
                    <a:cubicBezTo>
                      <a:pt x="10" y="44"/>
                      <a:pt x="11" y="44"/>
                      <a:pt x="11" y="44"/>
                    </a:cubicBezTo>
                    <a:cubicBezTo>
                      <a:pt x="11" y="44"/>
                      <a:pt x="11" y="44"/>
                      <a:pt x="12" y="44"/>
                    </a:cubicBezTo>
                    <a:cubicBezTo>
                      <a:pt x="12" y="44"/>
                      <a:pt x="12" y="44"/>
                      <a:pt x="12" y="44"/>
                    </a:cubicBezTo>
                    <a:cubicBezTo>
                      <a:pt x="13" y="44"/>
                      <a:pt x="13" y="44"/>
                      <a:pt x="13" y="44"/>
                    </a:cubicBezTo>
                    <a:cubicBezTo>
                      <a:pt x="13" y="44"/>
                      <a:pt x="14" y="44"/>
                      <a:pt x="14" y="44"/>
                    </a:cubicBezTo>
                    <a:cubicBezTo>
                      <a:pt x="14" y="44"/>
                      <a:pt x="14" y="44"/>
                      <a:pt x="15" y="44"/>
                    </a:cubicBezTo>
                    <a:cubicBezTo>
                      <a:pt x="15" y="44"/>
                      <a:pt x="15" y="44"/>
                      <a:pt x="15" y="44"/>
                    </a:cubicBezTo>
                    <a:cubicBezTo>
                      <a:pt x="15" y="44"/>
                      <a:pt x="16" y="45"/>
                      <a:pt x="16" y="45"/>
                    </a:cubicBezTo>
                    <a:cubicBezTo>
                      <a:pt x="16" y="45"/>
                      <a:pt x="16" y="45"/>
                      <a:pt x="16" y="45"/>
                    </a:cubicBezTo>
                    <a:cubicBezTo>
                      <a:pt x="17" y="45"/>
                      <a:pt x="17" y="45"/>
                      <a:pt x="17" y="45"/>
                    </a:cubicBezTo>
                    <a:cubicBezTo>
                      <a:pt x="17" y="45"/>
                      <a:pt x="17" y="45"/>
                      <a:pt x="18" y="45"/>
                    </a:cubicBezTo>
                    <a:cubicBezTo>
                      <a:pt x="18" y="45"/>
                      <a:pt x="18" y="45"/>
                      <a:pt x="18" y="45"/>
                    </a:cubicBezTo>
                    <a:cubicBezTo>
                      <a:pt x="18" y="45"/>
                      <a:pt x="18" y="45"/>
                      <a:pt x="18" y="45"/>
                    </a:cubicBezTo>
                    <a:cubicBezTo>
                      <a:pt x="19" y="45"/>
                      <a:pt x="19" y="45"/>
                      <a:pt x="19" y="45"/>
                    </a:cubicBezTo>
                    <a:cubicBezTo>
                      <a:pt x="19" y="45"/>
                      <a:pt x="18" y="44"/>
                      <a:pt x="18" y="44"/>
                    </a:cubicBezTo>
                    <a:cubicBezTo>
                      <a:pt x="17" y="42"/>
                      <a:pt x="15" y="41"/>
                      <a:pt x="16" y="40"/>
                    </a:cubicBezTo>
                    <a:cubicBezTo>
                      <a:pt x="16" y="38"/>
                      <a:pt x="17" y="37"/>
                      <a:pt x="18" y="37"/>
                    </a:cubicBezTo>
                    <a:cubicBezTo>
                      <a:pt x="20" y="37"/>
                      <a:pt x="22" y="39"/>
                      <a:pt x="23" y="40"/>
                    </a:cubicBezTo>
                    <a:cubicBezTo>
                      <a:pt x="24" y="41"/>
                      <a:pt x="26" y="41"/>
                      <a:pt x="27" y="41"/>
                    </a:cubicBezTo>
                    <a:cubicBezTo>
                      <a:pt x="28" y="41"/>
                      <a:pt x="29" y="41"/>
                      <a:pt x="29" y="40"/>
                    </a:cubicBezTo>
                    <a:cubicBezTo>
                      <a:pt x="30" y="40"/>
                      <a:pt x="29" y="36"/>
                      <a:pt x="28" y="35"/>
                    </a:cubicBezTo>
                    <a:cubicBezTo>
                      <a:pt x="28" y="34"/>
                      <a:pt x="27" y="34"/>
                      <a:pt x="27" y="35"/>
                    </a:cubicBezTo>
                    <a:cubicBezTo>
                      <a:pt x="23" y="37"/>
                      <a:pt x="22" y="35"/>
                      <a:pt x="20" y="34"/>
                    </a:cubicBezTo>
                    <a:cubicBezTo>
                      <a:pt x="19" y="32"/>
                      <a:pt x="21" y="30"/>
                      <a:pt x="22" y="29"/>
                    </a:cubicBezTo>
                    <a:cubicBezTo>
                      <a:pt x="22" y="28"/>
                      <a:pt x="23" y="27"/>
                      <a:pt x="23" y="26"/>
                    </a:cubicBezTo>
                    <a:cubicBezTo>
                      <a:pt x="24" y="24"/>
                      <a:pt x="26" y="23"/>
                      <a:pt x="28" y="23"/>
                    </a:cubicBezTo>
                    <a:cubicBezTo>
                      <a:pt x="29" y="23"/>
                      <a:pt x="30" y="22"/>
                      <a:pt x="31" y="22"/>
                    </a:cubicBezTo>
                    <a:cubicBezTo>
                      <a:pt x="31" y="22"/>
                      <a:pt x="31" y="20"/>
                      <a:pt x="26" y="18"/>
                    </a:cubicBezTo>
                    <a:cubicBezTo>
                      <a:pt x="24" y="17"/>
                      <a:pt x="24" y="14"/>
                      <a:pt x="24" y="14"/>
                    </a:cubicBezTo>
                    <a:cubicBezTo>
                      <a:pt x="24" y="12"/>
                      <a:pt x="24" y="9"/>
                      <a:pt x="25" y="8"/>
                    </a:cubicBezTo>
                    <a:cubicBezTo>
                      <a:pt x="26" y="8"/>
                      <a:pt x="27" y="5"/>
                      <a:pt x="27" y="3"/>
                    </a:cubicBezTo>
                    <a:cubicBezTo>
                      <a:pt x="27" y="1"/>
                      <a:pt x="27" y="0"/>
                      <a:pt x="26" y="0"/>
                    </a:cubicBezTo>
                    <a:cubicBezTo>
                      <a:pt x="26" y="0"/>
                      <a:pt x="26" y="0"/>
                      <a:pt x="25" y="0"/>
                    </a:cubicBezTo>
                    <a:cubicBezTo>
                      <a:pt x="23" y="0"/>
                      <a:pt x="20" y="1"/>
                      <a:pt x="20" y="4"/>
                    </a:cubicBezTo>
                    <a:cubicBezTo>
                      <a:pt x="19" y="8"/>
                      <a:pt x="16" y="8"/>
                      <a:pt x="14" y="8"/>
                    </a:cubicBezTo>
                    <a:cubicBezTo>
                      <a:pt x="14" y="8"/>
                      <a:pt x="13" y="8"/>
                      <a:pt x="13" y="8"/>
                    </a:cubicBezTo>
                    <a:cubicBezTo>
                      <a:pt x="13" y="8"/>
                      <a:pt x="13" y="8"/>
                      <a:pt x="13" y="9"/>
                    </a:cubicBezTo>
                    <a:cubicBezTo>
                      <a:pt x="14" y="9"/>
                      <a:pt x="15" y="11"/>
                      <a:pt x="13" y="13"/>
                    </a:cubicBezTo>
                    <a:cubicBezTo>
                      <a:pt x="13" y="14"/>
                      <a:pt x="12" y="14"/>
                      <a:pt x="12" y="14"/>
                    </a:cubicBezTo>
                    <a:cubicBezTo>
                      <a:pt x="11" y="14"/>
                      <a:pt x="10" y="13"/>
                      <a:pt x="9" y="12"/>
                    </a:cubicBezTo>
                    <a:cubicBezTo>
                      <a:pt x="8" y="11"/>
                      <a:pt x="7" y="10"/>
                      <a:pt x="6" y="10"/>
                    </a:cubicBezTo>
                    <a:cubicBezTo>
                      <a:pt x="6" y="10"/>
                      <a:pt x="6" y="10"/>
                      <a:pt x="6" y="10"/>
                    </a:cubicBezTo>
                    <a:cubicBezTo>
                      <a:pt x="5" y="10"/>
                      <a:pt x="4" y="12"/>
                      <a:pt x="3" y="14"/>
                    </a:cubicBezTo>
                    <a:cubicBezTo>
                      <a:pt x="3" y="15"/>
                      <a:pt x="2" y="17"/>
                      <a:pt x="1" y="18"/>
                    </a:cubicBezTo>
                    <a:cubicBezTo>
                      <a:pt x="0" y="20"/>
                      <a:pt x="1" y="26"/>
                      <a:pt x="1" y="29"/>
                    </a:cubicBezTo>
                    <a:cubicBezTo>
                      <a:pt x="2" y="30"/>
                      <a:pt x="2" y="30"/>
                      <a:pt x="2" y="30"/>
                    </a:cubicBezTo>
                    <a:cubicBezTo>
                      <a:pt x="2" y="31"/>
                      <a:pt x="3" y="33"/>
                      <a:pt x="4" y="34"/>
                    </a:cubicBezTo>
                    <a:cubicBezTo>
                      <a:pt x="5" y="36"/>
                      <a:pt x="7" y="38"/>
                      <a:pt x="6" y="40"/>
                    </a:cubicBezTo>
                    <a:cubicBezTo>
                      <a:pt x="6" y="41"/>
                      <a:pt x="6" y="42"/>
                      <a:pt x="7" y="44"/>
                    </a:cubicBezTo>
                    <a:cubicBezTo>
                      <a:pt x="7" y="44"/>
                      <a:pt x="7" y="44"/>
                      <a:pt x="8" y="44"/>
                    </a:cubicBezTo>
                    <a:cubicBezTo>
                      <a:pt x="8" y="44"/>
                      <a:pt x="8" y="44"/>
                      <a:pt x="8" y="44"/>
                    </a:cubicBezTo>
                    <a:cubicBezTo>
                      <a:pt x="8" y="44"/>
                      <a:pt x="9" y="44"/>
                      <a:pt x="9" y="44"/>
                    </a:cubicBezTo>
                    <a:cubicBezTo>
                      <a:pt x="9" y="44"/>
                      <a:pt x="9" y="44"/>
                      <a:pt x="9" y="4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52" name="Freeform 252">
                <a:extLst>
                  <a:ext uri="{FF2B5EF4-FFF2-40B4-BE49-F238E27FC236}">
                    <a16:creationId xmlns:a16="http://schemas.microsoft.com/office/drawing/2014/main" id="{06D3D237-A470-4718-97A8-CF616C9DC20F}"/>
                  </a:ext>
                </a:extLst>
              </p:cNvPr>
              <p:cNvSpPr>
                <a:spLocks/>
              </p:cNvSpPr>
              <p:nvPr/>
            </p:nvSpPr>
            <p:spPr bwMode="auto">
              <a:xfrm>
                <a:off x="7492928" y="4001525"/>
                <a:ext cx="127288" cy="101083"/>
              </a:xfrm>
              <a:custGeom>
                <a:avLst/>
                <a:gdLst>
                  <a:gd name="T0" fmla="*/ 43 w 51"/>
                  <a:gd name="T1" fmla="*/ 23 h 41"/>
                  <a:gd name="T2" fmla="*/ 43 w 51"/>
                  <a:gd name="T3" fmla="*/ 14 h 41"/>
                  <a:gd name="T4" fmla="*/ 48 w 51"/>
                  <a:gd name="T5" fmla="*/ 14 h 41"/>
                  <a:gd name="T6" fmla="*/ 51 w 51"/>
                  <a:gd name="T7" fmla="*/ 12 h 41"/>
                  <a:gd name="T8" fmla="*/ 50 w 51"/>
                  <a:gd name="T9" fmla="*/ 5 h 41"/>
                  <a:gd name="T10" fmla="*/ 49 w 51"/>
                  <a:gd name="T11" fmla="*/ 0 h 41"/>
                  <a:gd name="T12" fmla="*/ 37 w 51"/>
                  <a:gd name="T13" fmla="*/ 14 h 41"/>
                  <a:gd name="T14" fmla="*/ 18 w 51"/>
                  <a:gd name="T15" fmla="*/ 25 h 41"/>
                  <a:gd name="T16" fmla="*/ 14 w 51"/>
                  <a:gd name="T17" fmla="*/ 25 h 41"/>
                  <a:gd name="T18" fmla="*/ 11 w 51"/>
                  <a:gd name="T19" fmla="*/ 24 h 41"/>
                  <a:gd name="T20" fmla="*/ 3 w 51"/>
                  <a:gd name="T21" fmla="*/ 27 h 41"/>
                  <a:gd name="T22" fmla="*/ 2 w 51"/>
                  <a:gd name="T23" fmla="*/ 28 h 41"/>
                  <a:gd name="T24" fmla="*/ 0 w 51"/>
                  <a:gd name="T25" fmla="*/ 28 h 41"/>
                  <a:gd name="T26" fmla="*/ 0 w 51"/>
                  <a:gd name="T27" fmla="*/ 29 h 41"/>
                  <a:gd name="T28" fmla="*/ 1 w 51"/>
                  <a:gd name="T29" fmla="*/ 29 h 41"/>
                  <a:gd name="T30" fmla="*/ 1 w 51"/>
                  <a:gd name="T31" fmla="*/ 31 h 41"/>
                  <a:gd name="T32" fmla="*/ 2 w 51"/>
                  <a:gd name="T33" fmla="*/ 31 h 41"/>
                  <a:gd name="T34" fmla="*/ 2 w 51"/>
                  <a:gd name="T35" fmla="*/ 32 h 41"/>
                  <a:gd name="T36" fmla="*/ 3 w 51"/>
                  <a:gd name="T37" fmla="*/ 33 h 41"/>
                  <a:gd name="T38" fmla="*/ 3 w 51"/>
                  <a:gd name="T39" fmla="*/ 34 h 41"/>
                  <a:gd name="T40" fmla="*/ 4 w 51"/>
                  <a:gd name="T41" fmla="*/ 34 h 41"/>
                  <a:gd name="T42" fmla="*/ 5 w 51"/>
                  <a:gd name="T43" fmla="*/ 35 h 41"/>
                  <a:gd name="T44" fmla="*/ 5 w 51"/>
                  <a:gd name="T45" fmla="*/ 36 h 41"/>
                  <a:gd name="T46" fmla="*/ 6 w 51"/>
                  <a:gd name="T47" fmla="*/ 36 h 41"/>
                  <a:gd name="T48" fmla="*/ 6 w 51"/>
                  <a:gd name="T49" fmla="*/ 37 h 41"/>
                  <a:gd name="T50" fmla="*/ 7 w 51"/>
                  <a:gd name="T51" fmla="*/ 37 h 41"/>
                  <a:gd name="T52" fmla="*/ 7 w 51"/>
                  <a:gd name="T53" fmla="*/ 37 h 41"/>
                  <a:gd name="T54" fmla="*/ 8 w 51"/>
                  <a:gd name="T55" fmla="*/ 38 h 41"/>
                  <a:gd name="T56" fmla="*/ 8 w 51"/>
                  <a:gd name="T57" fmla="*/ 38 h 41"/>
                  <a:gd name="T58" fmla="*/ 9 w 51"/>
                  <a:gd name="T59" fmla="*/ 38 h 41"/>
                  <a:gd name="T60" fmla="*/ 9 w 51"/>
                  <a:gd name="T61" fmla="*/ 38 h 41"/>
                  <a:gd name="T62" fmla="*/ 10 w 51"/>
                  <a:gd name="T63" fmla="*/ 38 h 41"/>
                  <a:gd name="T64" fmla="*/ 10 w 51"/>
                  <a:gd name="T65" fmla="*/ 38 h 41"/>
                  <a:gd name="T66" fmla="*/ 11 w 51"/>
                  <a:gd name="T67" fmla="*/ 39 h 41"/>
                  <a:gd name="T68" fmla="*/ 11 w 51"/>
                  <a:gd name="T69" fmla="*/ 39 h 41"/>
                  <a:gd name="T70" fmla="*/ 33 w 51"/>
                  <a:gd name="T71" fmla="*/ 41 h 41"/>
                  <a:gd name="T72" fmla="*/ 36 w 51"/>
                  <a:gd name="T73" fmla="*/ 32 h 41"/>
                  <a:gd name="T74" fmla="*/ 43 w 51"/>
                  <a:gd name="T75" fmla="*/ 2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 h="41">
                    <a:moveTo>
                      <a:pt x="43" y="23"/>
                    </a:moveTo>
                    <a:cubicBezTo>
                      <a:pt x="43" y="14"/>
                      <a:pt x="43" y="14"/>
                      <a:pt x="43" y="14"/>
                    </a:cubicBezTo>
                    <a:cubicBezTo>
                      <a:pt x="48" y="14"/>
                      <a:pt x="48" y="14"/>
                      <a:pt x="48" y="14"/>
                    </a:cubicBezTo>
                    <a:cubicBezTo>
                      <a:pt x="51" y="12"/>
                      <a:pt x="51" y="12"/>
                      <a:pt x="51" y="12"/>
                    </a:cubicBezTo>
                    <a:cubicBezTo>
                      <a:pt x="51" y="10"/>
                      <a:pt x="50" y="7"/>
                      <a:pt x="50" y="5"/>
                    </a:cubicBezTo>
                    <a:cubicBezTo>
                      <a:pt x="50" y="3"/>
                      <a:pt x="49" y="1"/>
                      <a:pt x="49" y="0"/>
                    </a:cubicBezTo>
                    <a:cubicBezTo>
                      <a:pt x="47" y="1"/>
                      <a:pt x="40" y="8"/>
                      <a:pt x="37" y="14"/>
                    </a:cubicBezTo>
                    <a:cubicBezTo>
                      <a:pt x="34" y="20"/>
                      <a:pt x="25" y="25"/>
                      <a:pt x="18" y="25"/>
                    </a:cubicBezTo>
                    <a:cubicBezTo>
                      <a:pt x="17" y="25"/>
                      <a:pt x="15" y="25"/>
                      <a:pt x="14" y="25"/>
                    </a:cubicBezTo>
                    <a:cubicBezTo>
                      <a:pt x="13" y="25"/>
                      <a:pt x="12" y="24"/>
                      <a:pt x="11" y="24"/>
                    </a:cubicBezTo>
                    <a:cubicBezTo>
                      <a:pt x="7" y="24"/>
                      <a:pt x="4" y="26"/>
                      <a:pt x="3" y="27"/>
                    </a:cubicBezTo>
                    <a:cubicBezTo>
                      <a:pt x="2" y="28"/>
                      <a:pt x="2" y="28"/>
                      <a:pt x="2" y="28"/>
                    </a:cubicBezTo>
                    <a:cubicBezTo>
                      <a:pt x="1" y="28"/>
                      <a:pt x="1" y="29"/>
                      <a:pt x="0" y="28"/>
                    </a:cubicBezTo>
                    <a:cubicBezTo>
                      <a:pt x="0" y="29"/>
                      <a:pt x="0" y="29"/>
                      <a:pt x="0" y="29"/>
                    </a:cubicBezTo>
                    <a:cubicBezTo>
                      <a:pt x="0" y="29"/>
                      <a:pt x="1" y="29"/>
                      <a:pt x="1" y="29"/>
                    </a:cubicBezTo>
                    <a:cubicBezTo>
                      <a:pt x="1" y="30"/>
                      <a:pt x="1" y="30"/>
                      <a:pt x="1" y="31"/>
                    </a:cubicBezTo>
                    <a:cubicBezTo>
                      <a:pt x="1" y="31"/>
                      <a:pt x="1" y="31"/>
                      <a:pt x="2" y="31"/>
                    </a:cubicBezTo>
                    <a:cubicBezTo>
                      <a:pt x="2" y="32"/>
                      <a:pt x="2" y="32"/>
                      <a:pt x="2" y="32"/>
                    </a:cubicBezTo>
                    <a:cubicBezTo>
                      <a:pt x="2" y="33"/>
                      <a:pt x="3" y="33"/>
                      <a:pt x="3" y="33"/>
                    </a:cubicBezTo>
                    <a:cubicBezTo>
                      <a:pt x="3" y="33"/>
                      <a:pt x="3" y="34"/>
                      <a:pt x="3" y="34"/>
                    </a:cubicBezTo>
                    <a:cubicBezTo>
                      <a:pt x="4" y="34"/>
                      <a:pt x="4" y="34"/>
                      <a:pt x="4" y="34"/>
                    </a:cubicBezTo>
                    <a:cubicBezTo>
                      <a:pt x="4" y="35"/>
                      <a:pt x="4" y="35"/>
                      <a:pt x="5" y="35"/>
                    </a:cubicBezTo>
                    <a:cubicBezTo>
                      <a:pt x="5" y="35"/>
                      <a:pt x="5" y="36"/>
                      <a:pt x="5" y="36"/>
                    </a:cubicBezTo>
                    <a:cubicBezTo>
                      <a:pt x="5" y="36"/>
                      <a:pt x="6" y="36"/>
                      <a:pt x="6" y="36"/>
                    </a:cubicBezTo>
                    <a:cubicBezTo>
                      <a:pt x="6" y="36"/>
                      <a:pt x="6" y="37"/>
                      <a:pt x="6" y="37"/>
                    </a:cubicBezTo>
                    <a:cubicBezTo>
                      <a:pt x="6" y="37"/>
                      <a:pt x="7" y="37"/>
                      <a:pt x="7" y="37"/>
                    </a:cubicBezTo>
                    <a:cubicBezTo>
                      <a:pt x="7" y="37"/>
                      <a:pt x="7" y="37"/>
                      <a:pt x="7" y="37"/>
                    </a:cubicBezTo>
                    <a:cubicBezTo>
                      <a:pt x="7" y="38"/>
                      <a:pt x="8" y="38"/>
                      <a:pt x="8" y="38"/>
                    </a:cubicBezTo>
                    <a:cubicBezTo>
                      <a:pt x="8" y="38"/>
                      <a:pt x="8" y="38"/>
                      <a:pt x="8" y="38"/>
                    </a:cubicBezTo>
                    <a:cubicBezTo>
                      <a:pt x="8" y="38"/>
                      <a:pt x="9" y="38"/>
                      <a:pt x="9" y="38"/>
                    </a:cubicBezTo>
                    <a:cubicBezTo>
                      <a:pt x="9" y="38"/>
                      <a:pt x="9" y="38"/>
                      <a:pt x="9" y="38"/>
                    </a:cubicBezTo>
                    <a:cubicBezTo>
                      <a:pt x="9" y="38"/>
                      <a:pt x="10" y="38"/>
                      <a:pt x="10" y="38"/>
                    </a:cubicBezTo>
                    <a:cubicBezTo>
                      <a:pt x="10" y="38"/>
                      <a:pt x="10" y="38"/>
                      <a:pt x="10" y="38"/>
                    </a:cubicBezTo>
                    <a:cubicBezTo>
                      <a:pt x="10" y="39"/>
                      <a:pt x="11" y="39"/>
                      <a:pt x="11" y="39"/>
                    </a:cubicBezTo>
                    <a:cubicBezTo>
                      <a:pt x="11" y="39"/>
                      <a:pt x="11" y="39"/>
                      <a:pt x="11" y="39"/>
                    </a:cubicBezTo>
                    <a:cubicBezTo>
                      <a:pt x="17" y="39"/>
                      <a:pt x="27" y="41"/>
                      <a:pt x="33" y="41"/>
                    </a:cubicBezTo>
                    <a:cubicBezTo>
                      <a:pt x="36" y="32"/>
                      <a:pt x="36" y="32"/>
                      <a:pt x="36" y="32"/>
                    </a:cubicBezTo>
                    <a:lnTo>
                      <a:pt x="43" y="23"/>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53" name="Freeform 253">
                <a:extLst>
                  <a:ext uri="{FF2B5EF4-FFF2-40B4-BE49-F238E27FC236}">
                    <a16:creationId xmlns:a16="http://schemas.microsoft.com/office/drawing/2014/main" id="{39E51269-5DE1-42B5-9910-A8C821D2C472}"/>
                  </a:ext>
                </a:extLst>
              </p:cNvPr>
              <p:cNvSpPr>
                <a:spLocks/>
              </p:cNvSpPr>
              <p:nvPr/>
            </p:nvSpPr>
            <p:spPr bwMode="auto">
              <a:xfrm>
                <a:off x="5775277" y="3440705"/>
                <a:ext cx="353413" cy="249336"/>
              </a:xfrm>
              <a:custGeom>
                <a:avLst/>
                <a:gdLst>
                  <a:gd name="T0" fmla="*/ 134 w 141"/>
                  <a:gd name="T1" fmla="*/ 18 h 101"/>
                  <a:gd name="T2" fmla="*/ 134 w 141"/>
                  <a:gd name="T3" fmla="*/ 18 h 101"/>
                  <a:gd name="T4" fmla="*/ 129 w 141"/>
                  <a:gd name="T5" fmla="*/ 18 h 101"/>
                  <a:gd name="T6" fmla="*/ 116 w 141"/>
                  <a:gd name="T7" fmla="*/ 15 h 101"/>
                  <a:gd name="T8" fmla="*/ 112 w 141"/>
                  <a:gd name="T9" fmla="*/ 12 h 101"/>
                  <a:gd name="T10" fmla="*/ 107 w 141"/>
                  <a:gd name="T11" fmla="*/ 16 h 101"/>
                  <a:gd name="T12" fmla="*/ 96 w 141"/>
                  <a:gd name="T13" fmla="*/ 12 h 101"/>
                  <a:gd name="T14" fmla="*/ 87 w 141"/>
                  <a:gd name="T15" fmla="*/ 7 h 101"/>
                  <a:gd name="T16" fmla="*/ 77 w 141"/>
                  <a:gd name="T17" fmla="*/ 5 h 101"/>
                  <a:gd name="T18" fmla="*/ 60 w 141"/>
                  <a:gd name="T19" fmla="*/ 4 h 101"/>
                  <a:gd name="T20" fmla="*/ 28 w 141"/>
                  <a:gd name="T21" fmla="*/ 4 h 101"/>
                  <a:gd name="T22" fmla="*/ 14 w 141"/>
                  <a:gd name="T23" fmla="*/ 0 h 101"/>
                  <a:gd name="T24" fmla="*/ 5 w 141"/>
                  <a:gd name="T25" fmla="*/ 6 h 101"/>
                  <a:gd name="T26" fmla="*/ 3 w 141"/>
                  <a:gd name="T27" fmla="*/ 12 h 101"/>
                  <a:gd name="T28" fmla="*/ 6 w 141"/>
                  <a:gd name="T29" fmla="*/ 23 h 101"/>
                  <a:gd name="T30" fmla="*/ 10 w 141"/>
                  <a:gd name="T31" fmla="*/ 20 h 101"/>
                  <a:gd name="T32" fmla="*/ 13 w 141"/>
                  <a:gd name="T33" fmla="*/ 23 h 101"/>
                  <a:gd name="T34" fmla="*/ 13 w 141"/>
                  <a:gd name="T35" fmla="*/ 24 h 101"/>
                  <a:gd name="T36" fmla="*/ 15 w 141"/>
                  <a:gd name="T37" fmla="*/ 24 h 101"/>
                  <a:gd name="T38" fmla="*/ 18 w 141"/>
                  <a:gd name="T39" fmla="*/ 24 h 101"/>
                  <a:gd name="T40" fmla="*/ 21 w 141"/>
                  <a:gd name="T41" fmla="*/ 25 h 101"/>
                  <a:gd name="T42" fmla="*/ 26 w 141"/>
                  <a:gd name="T43" fmla="*/ 23 h 101"/>
                  <a:gd name="T44" fmla="*/ 32 w 141"/>
                  <a:gd name="T45" fmla="*/ 27 h 101"/>
                  <a:gd name="T46" fmla="*/ 33 w 141"/>
                  <a:gd name="T47" fmla="*/ 31 h 101"/>
                  <a:gd name="T48" fmla="*/ 26 w 141"/>
                  <a:gd name="T49" fmla="*/ 37 h 101"/>
                  <a:gd name="T50" fmla="*/ 27 w 141"/>
                  <a:gd name="T51" fmla="*/ 48 h 101"/>
                  <a:gd name="T52" fmla="*/ 26 w 141"/>
                  <a:gd name="T53" fmla="*/ 56 h 101"/>
                  <a:gd name="T54" fmla="*/ 21 w 141"/>
                  <a:gd name="T55" fmla="*/ 57 h 101"/>
                  <a:gd name="T56" fmla="*/ 26 w 141"/>
                  <a:gd name="T57" fmla="*/ 66 h 101"/>
                  <a:gd name="T58" fmla="*/ 23 w 141"/>
                  <a:gd name="T59" fmla="*/ 69 h 101"/>
                  <a:gd name="T60" fmla="*/ 23 w 141"/>
                  <a:gd name="T61" fmla="*/ 72 h 101"/>
                  <a:gd name="T62" fmla="*/ 24 w 141"/>
                  <a:gd name="T63" fmla="*/ 78 h 101"/>
                  <a:gd name="T64" fmla="*/ 21 w 141"/>
                  <a:gd name="T65" fmla="*/ 85 h 101"/>
                  <a:gd name="T66" fmla="*/ 21 w 141"/>
                  <a:gd name="T67" fmla="*/ 85 h 101"/>
                  <a:gd name="T68" fmla="*/ 21 w 141"/>
                  <a:gd name="T69" fmla="*/ 86 h 101"/>
                  <a:gd name="T70" fmla="*/ 22 w 141"/>
                  <a:gd name="T71" fmla="*/ 87 h 101"/>
                  <a:gd name="T72" fmla="*/ 28 w 141"/>
                  <a:gd name="T73" fmla="*/ 88 h 101"/>
                  <a:gd name="T74" fmla="*/ 41 w 141"/>
                  <a:gd name="T75" fmla="*/ 101 h 101"/>
                  <a:gd name="T76" fmla="*/ 43 w 141"/>
                  <a:gd name="T77" fmla="*/ 97 h 101"/>
                  <a:gd name="T78" fmla="*/ 48 w 141"/>
                  <a:gd name="T79" fmla="*/ 96 h 101"/>
                  <a:gd name="T80" fmla="*/ 52 w 141"/>
                  <a:gd name="T81" fmla="*/ 95 h 101"/>
                  <a:gd name="T82" fmla="*/ 67 w 141"/>
                  <a:gd name="T83" fmla="*/ 92 h 101"/>
                  <a:gd name="T84" fmla="*/ 75 w 141"/>
                  <a:gd name="T85" fmla="*/ 92 h 101"/>
                  <a:gd name="T86" fmla="*/ 92 w 141"/>
                  <a:gd name="T87" fmla="*/ 82 h 101"/>
                  <a:gd name="T88" fmla="*/ 95 w 141"/>
                  <a:gd name="T89" fmla="*/ 75 h 101"/>
                  <a:gd name="T90" fmla="*/ 103 w 141"/>
                  <a:gd name="T91" fmla="*/ 66 h 101"/>
                  <a:gd name="T92" fmla="*/ 104 w 141"/>
                  <a:gd name="T93" fmla="*/ 49 h 101"/>
                  <a:gd name="T94" fmla="*/ 113 w 141"/>
                  <a:gd name="T95" fmla="*/ 39 h 101"/>
                  <a:gd name="T96" fmla="*/ 131 w 141"/>
                  <a:gd name="T97" fmla="*/ 29 h 101"/>
                  <a:gd name="T98" fmla="*/ 140 w 141"/>
                  <a:gd name="T99" fmla="*/ 18 h 101"/>
                  <a:gd name="T100" fmla="*/ 137 w 141"/>
                  <a:gd name="T101" fmla="*/ 1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1" h="101">
                    <a:moveTo>
                      <a:pt x="136" y="18"/>
                    </a:moveTo>
                    <a:cubicBezTo>
                      <a:pt x="135" y="18"/>
                      <a:pt x="135" y="18"/>
                      <a:pt x="134" y="18"/>
                    </a:cubicBezTo>
                    <a:cubicBezTo>
                      <a:pt x="134" y="18"/>
                      <a:pt x="134" y="18"/>
                      <a:pt x="134" y="18"/>
                    </a:cubicBezTo>
                    <a:cubicBezTo>
                      <a:pt x="134" y="18"/>
                      <a:pt x="134" y="18"/>
                      <a:pt x="134" y="18"/>
                    </a:cubicBezTo>
                    <a:cubicBezTo>
                      <a:pt x="133" y="18"/>
                      <a:pt x="131" y="18"/>
                      <a:pt x="130" y="18"/>
                    </a:cubicBezTo>
                    <a:cubicBezTo>
                      <a:pt x="130" y="18"/>
                      <a:pt x="130" y="18"/>
                      <a:pt x="129" y="18"/>
                    </a:cubicBezTo>
                    <a:cubicBezTo>
                      <a:pt x="128" y="18"/>
                      <a:pt x="127" y="18"/>
                      <a:pt x="125" y="17"/>
                    </a:cubicBezTo>
                    <a:cubicBezTo>
                      <a:pt x="122" y="17"/>
                      <a:pt x="118" y="16"/>
                      <a:pt x="116" y="15"/>
                    </a:cubicBezTo>
                    <a:cubicBezTo>
                      <a:pt x="116" y="15"/>
                      <a:pt x="116" y="15"/>
                      <a:pt x="115" y="15"/>
                    </a:cubicBezTo>
                    <a:cubicBezTo>
                      <a:pt x="114" y="13"/>
                      <a:pt x="113" y="12"/>
                      <a:pt x="112" y="12"/>
                    </a:cubicBezTo>
                    <a:cubicBezTo>
                      <a:pt x="112" y="12"/>
                      <a:pt x="112" y="12"/>
                      <a:pt x="112" y="13"/>
                    </a:cubicBezTo>
                    <a:cubicBezTo>
                      <a:pt x="112" y="15"/>
                      <a:pt x="110" y="16"/>
                      <a:pt x="107" y="16"/>
                    </a:cubicBezTo>
                    <a:cubicBezTo>
                      <a:pt x="105" y="16"/>
                      <a:pt x="103" y="15"/>
                      <a:pt x="101" y="14"/>
                    </a:cubicBezTo>
                    <a:cubicBezTo>
                      <a:pt x="100" y="13"/>
                      <a:pt x="98" y="12"/>
                      <a:pt x="96" y="12"/>
                    </a:cubicBezTo>
                    <a:cubicBezTo>
                      <a:pt x="94" y="11"/>
                      <a:pt x="92" y="10"/>
                      <a:pt x="90" y="9"/>
                    </a:cubicBezTo>
                    <a:cubicBezTo>
                      <a:pt x="90" y="8"/>
                      <a:pt x="88" y="8"/>
                      <a:pt x="87" y="7"/>
                    </a:cubicBezTo>
                    <a:cubicBezTo>
                      <a:pt x="86" y="7"/>
                      <a:pt x="85" y="6"/>
                      <a:pt x="84" y="6"/>
                    </a:cubicBezTo>
                    <a:cubicBezTo>
                      <a:pt x="83" y="6"/>
                      <a:pt x="80" y="6"/>
                      <a:pt x="77" y="5"/>
                    </a:cubicBezTo>
                    <a:cubicBezTo>
                      <a:pt x="73" y="4"/>
                      <a:pt x="69" y="3"/>
                      <a:pt x="65" y="4"/>
                    </a:cubicBezTo>
                    <a:cubicBezTo>
                      <a:pt x="64" y="4"/>
                      <a:pt x="62" y="4"/>
                      <a:pt x="60" y="4"/>
                    </a:cubicBezTo>
                    <a:cubicBezTo>
                      <a:pt x="56" y="4"/>
                      <a:pt x="51" y="4"/>
                      <a:pt x="47" y="4"/>
                    </a:cubicBezTo>
                    <a:cubicBezTo>
                      <a:pt x="39" y="3"/>
                      <a:pt x="32" y="3"/>
                      <a:pt x="28" y="4"/>
                    </a:cubicBezTo>
                    <a:cubicBezTo>
                      <a:pt x="23" y="4"/>
                      <a:pt x="20" y="2"/>
                      <a:pt x="18" y="1"/>
                    </a:cubicBezTo>
                    <a:cubicBezTo>
                      <a:pt x="17" y="1"/>
                      <a:pt x="16" y="0"/>
                      <a:pt x="14" y="0"/>
                    </a:cubicBezTo>
                    <a:cubicBezTo>
                      <a:pt x="13" y="0"/>
                      <a:pt x="12" y="1"/>
                      <a:pt x="11" y="2"/>
                    </a:cubicBezTo>
                    <a:cubicBezTo>
                      <a:pt x="10" y="4"/>
                      <a:pt x="9" y="6"/>
                      <a:pt x="5" y="6"/>
                    </a:cubicBezTo>
                    <a:cubicBezTo>
                      <a:pt x="2" y="6"/>
                      <a:pt x="1" y="7"/>
                      <a:pt x="0" y="8"/>
                    </a:cubicBezTo>
                    <a:cubicBezTo>
                      <a:pt x="0" y="9"/>
                      <a:pt x="1" y="11"/>
                      <a:pt x="3" y="12"/>
                    </a:cubicBezTo>
                    <a:cubicBezTo>
                      <a:pt x="6" y="15"/>
                      <a:pt x="6" y="19"/>
                      <a:pt x="6" y="23"/>
                    </a:cubicBezTo>
                    <a:cubicBezTo>
                      <a:pt x="6" y="23"/>
                      <a:pt x="6" y="23"/>
                      <a:pt x="6" y="23"/>
                    </a:cubicBezTo>
                    <a:cubicBezTo>
                      <a:pt x="6" y="23"/>
                      <a:pt x="6" y="22"/>
                      <a:pt x="7" y="22"/>
                    </a:cubicBezTo>
                    <a:cubicBezTo>
                      <a:pt x="8" y="21"/>
                      <a:pt x="9" y="20"/>
                      <a:pt x="10" y="20"/>
                    </a:cubicBezTo>
                    <a:cubicBezTo>
                      <a:pt x="11" y="20"/>
                      <a:pt x="12" y="21"/>
                      <a:pt x="12" y="23"/>
                    </a:cubicBezTo>
                    <a:cubicBezTo>
                      <a:pt x="12" y="23"/>
                      <a:pt x="13" y="23"/>
                      <a:pt x="13" y="23"/>
                    </a:cubicBezTo>
                    <a:cubicBezTo>
                      <a:pt x="13" y="23"/>
                      <a:pt x="13" y="23"/>
                      <a:pt x="13" y="23"/>
                    </a:cubicBezTo>
                    <a:cubicBezTo>
                      <a:pt x="13" y="24"/>
                      <a:pt x="13" y="24"/>
                      <a:pt x="13" y="24"/>
                    </a:cubicBezTo>
                    <a:cubicBezTo>
                      <a:pt x="13" y="24"/>
                      <a:pt x="13" y="24"/>
                      <a:pt x="13" y="24"/>
                    </a:cubicBezTo>
                    <a:cubicBezTo>
                      <a:pt x="13" y="24"/>
                      <a:pt x="14" y="24"/>
                      <a:pt x="15" y="24"/>
                    </a:cubicBezTo>
                    <a:cubicBezTo>
                      <a:pt x="16" y="24"/>
                      <a:pt x="16" y="24"/>
                      <a:pt x="17" y="24"/>
                    </a:cubicBezTo>
                    <a:cubicBezTo>
                      <a:pt x="17" y="24"/>
                      <a:pt x="18" y="24"/>
                      <a:pt x="18" y="24"/>
                    </a:cubicBezTo>
                    <a:cubicBezTo>
                      <a:pt x="20" y="24"/>
                      <a:pt x="20" y="24"/>
                      <a:pt x="21" y="25"/>
                    </a:cubicBezTo>
                    <a:cubicBezTo>
                      <a:pt x="21" y="25"/>
                      <a:pt x="21" y="25"/>
                      <a:pt x="21" y="25"/>
                    </a:cubicBezTo>
                    <a:cubicBezTo>
                      <a:pt x="21" y="25"/>
                      <a:pt x="21" y="25"/>
                      <a:pt x="22" y="24"/>
                    </a:cubicBezTo>
                    <a:cubicBezTo>
                      <a:pt x="23" y="23"/>
                      <a:pt x="25" y="23"/>
                      <a:pt x="26" y="23"/>
                    </a:cubicBezTo>
                    <a:cubicBezTo>
                      <a:pt x="29" y="23"/>
                      <a:pt x="31" y="24"/>
                      <a:pt x="31" y="26"/>
                    </a:cubicBezTo>
                    <a:cubicBezTo>
                      <a:pt x="31" y="26"/>
                      <a:pt x="31" y="27"/>
                      <a:pt x="32" y="27"/>
                    </a:cubicBezTo>
                    <a:cubicBezTo>
                      <a:pt x="33" y="27"/>
                      <a:pt x="34" y="27"/>
                      <a:pt x="34" y="29"/>
                    </a:cubicBezTo>
                    <a:cubicBezTo>
                      <a:pt x="35" y="30"/>
                      <a:pt x="34" y="30"/>
                      <a:pt x="33" y="31"/>
                    </a:cubicBezTo>
                    <a:cubicBezTo>
                      <a:pt x="32" y="33"/>
                      <a:pt x="30" y="34"/>
                      <a:pt x="29" y="34"/>
                    </a:cubicBezTo>
                    <a:cubicBezTo>
                      <a:pt x="27" y="35"/>
                      <a:pt x="26" y="36"/>
                      <a:pt x="26" y="37"/>
                    </a:cubicBezTo>
                    <a:cubicBezTo>
                      <a:pt x="26" y="38"/>
                      <a:pt x="27" y="39"/>
                      <a:pt x="27" y="40"/>
                    </a:cubicBezTo>
                    <a:cubicBezTo>
                      <a:pt x="28" y="42"/>
                      <a:pt x="29" y="46"/>
                      <a:pt x="27" y="48"/>
                    </a:cubicBezTo>
                    <a:cubicBezTo>
                      <a:pt x="26" y="49"/>
                      <a:pt x="26" y="51"/>
                      <a:pt x="26" y="52"/>
                    </a:cubicBezTo>
                    <a:cubicBezTo>
                      <a:pt x="26" y="54"/>
                      <a:pt x="26" y="55"/>
                      <a:pt x="26" y="56"/>
                    </a:cubicBezTo>
                    <a:cubicBezTo>
                      <a:pt x="25" y="56"/>
                      <a:pt x="25" y="56"/>
                      <a:pt x="24" y="56"/>
                    </a:cubicBezTo>
                    <a:cubicBezTo>
                      <a:pt x="22" y="56"/>
                      <a:pt x="21" y="57"/>
                      <a:pt x="21" y="57"/>
                    </a:cubicBezTo>
                    <a:cubicBezTo>
                      <a:pt x="21" y="57"/>
                      <a:pt x="21" y="58"/>
                      <a:pt x="22" y="59"/>
                    </a:cubicBezTo>
                    <a:cubicBezTo>
                      <a:pt x="26" y="63"/>
                      <a:pt x="27" y="64"/>
                      <a:pt x="26" y="66"/>
                    </a:cubicBezTo>
                    <a:cubicBezTo>
                      <a:pt x="26" y="66"/>
                      <a:pt x="26" y="67"/>
                      <a:pt x="24" y="67"/>
                    </a:cubicBezTo>
                    <a:cubicBezTo>
                      <a:pt x="24" y="67"/>
                      <a:pt x="23" y="67"/>
                      <a:pt x="23" y="69"/>
                    </a:cubicBezTo>
                    <a:cubicBezTo>
                      <a:pt x="22" y="70"/>
                      <a:pt x="22" y="71"/>
                      <a:pt x="22" y="71"/>
                    </a:cubicBezTo>
                    <a:cubicBezTo>
                      <a:pt x="23" y="71"/>
                      <a:pt x="23" y="72"/>
                      <a:pt x="23" y="72"/>
                    </a:cubicBezTo>
                    <a:cubicBezTo>
                      <a:pt x="25" y="73"/>
                      <a:pt x="27" y="75"/>
                      <a:pt x="27" y="77"/>
                    </a:cubicBezTo>
                    <a:cubicBezTo>
                      <a:pt x="26" y="78"/>
                      <a:pt x="26" y="78"/>
                      <a:pt x="24" y="78"/>
                    </a:cubicBezTo>
                    <a:cubicBezTo>
                      <a:pt x="21" y="79"/>
                      <a:pt x="21" y="81"/>
                      <a:pt x="21" y="84"/>
                    </a:cubicBezTo>
                    <a:cubicBezTo>
                      <a:pt x="21" y="84"/>
                      <a:pt x="21" y="85"/>
                      <a:pt x="21" y="85"/>
                    </a:cubicBezTo>
                    <a:cubicBezTo>
                      <a:pt x="21" y="85"/>
                      <a:pt x="21" y="85"/>
                      <a:pt x="21" y="85"/>
                    </a:cubicBezTo>
                    <a:cubicBezTo>
                      <a:pt x="21" y="85"/>
                      <a:pt x="21" y="85"/>
                      <a:pt x="21" y="85"/>
                    </a:cubicBezTo>
                    <a:cubicBezTo>
                      <a:pt x="21" y="85"/>
                      <a:pt x="21" y="85"/>
                      <a:pt x="21" y="86"/>
                    </a:cubicBezTo>
                    <a:cubicBezTo>
                      <a:pt x="21" y="86"/>
                      <a:pt x="21" y="86"/>
                      <a:pt x="21" y="86"/>
                    </a:cubicBezTo>
                    <a:cubicBezTo>
                      <a:pt x="21" y="86"/>
                      <a:pt x="21" y="86"/>
                      <a:pt x="21" y="87"/>
                    </a:cubicBezTo>
                    <a:cubicBezTo>
                      <a:pt x="22" y="87"/>
                      <a:pt x="22" y="87"/>
                      <a:pt x="22" y="87"/>
                    </a:cubicBezTo>
                    <a:cubicBezTo>
                      <a:pt x="23" y="87"/>
                      <a:pt x="23" y="87"/>
                      <a:pt x="24" y="87"/>
                    </a:cubicBezTo>
                    <a:cubicBezTo>
                      <a:pt x="25" y="87"/>
                      <a:pt x="27" y="87"/>
                      <a:pt x="28" y="88"/>
                    </a:cubicBezTo>
                    <a:cubicBezTo>
                      <a:pt x="30" y="89"/>
                      <a:pt x="31" y="91"/>
                      <a:pt x="33" y="94"/>
                    </a:cubicBezTo>
                    <a:cubicBezTo>
                      <a:pt x="35" y="97"/>
                      <a:pt x="38" y="101"/>
                      <a:pt x="41" y="101"/>
                    </a:cubicBezTo>
                    <a:cubicBezTo>
                      <a:pt x="42" y="100"/>
                      <a:pt x="42" y="100"/>
                      <a:pt x="42" y="99"/>
                    </a:cubicBezTo>
                    <a:cubicBezTo>
                      <a:pt x="42" y="99"/>
                      <a:pt x="42" y="98"/>
                      <a:pt x="43" y="97"/>
                    </a:cubicBezTo>
                    <a:cubicBezTo>
                      <a:pt x="44" y="96"/>
                      <a:pt x="45" y="96"/>
                      <a:pt x="46" y="96"/>
                    </a:cubicBezTo>
                    <a:cubicBezTo>
                      <a:pt x="46" y="96"/>
                      <a:pt x="47" y="96"/>
                      <a:pt x="48" y="96"/>
                    </a:cubicBezTo>
                    <a:cubicBezTo>
                      <a:pt x="48" y="96"/>
                      <a:pt x="49" y="97"/>
                      <a:pt x="50" y="97"/>
                    </a:cubicBezTo>
                    <a:cubicBezTo>
                      <a:pt x="51" y="97"/>
                      <a:pt x="52" y="96"/>
                      <a:pt x="52" y="95"/>
                    </a:cubicBezTo>
                    <a:cubicBezTo>
                      <a:pt x="54" y="94"/>
                      <a:pt x="56" y="93"/>
                      <a:pt x="60" y="93"/>
                    </a:cubicBezTo>
                    <a:cubicBezTo>
                      <a:pt x="63" y="92"/>
                      <a:pt x="65" y="92"/>
                      <a:pt x="67" y="92"/>
                    </a:cubicBezTo>
                    <a:cubicBezTo>
                      <a:pt x="70" y="92"/>
                      <a:pt x="72" y="92"/>
                      <a:pt x="75" y="92"/>
                    </a:cubicBezTo>
                    <a:cubicBezTo>
                      <a:pt x="75" y="92"/>
                      <a:pt x="75" y="92"/>
                      <a:pt x="75" y="92"/>
                    </a:cubicBezTo>
                    <a:cubicBezTo>
                      <a:pt x="79" y="92"/>
                      <a:pt x="81" y="91"/>
                      <a:pt x="82" y="89"/>
                    </a:cubicBezTo>
                    <a:cubicBezTo>
                      <a:pt x="83" y="85"/>
                      <a:pt x="87" y="83"/>
                      <a:pt x="92" y="82"/>
                    </a:cubicBezTo>
                    <a:cubicBezTo>
                      <a:pt x="94" y="82"/>
                      <a:pt x="95" y="80"/>
                      <a:pt x="95" y="76"/>
                    </a:cubicBezTo>
                    <a:cubicBezTo>
                      <a:pt x="95" y="76"/>
                      <a:pt x="95" y="75"/>
                      <a:pt x="95" y="75"/>
                    </a:cubicBezTo>
                    <a:cubicBezTo>
                      <a:pt x="95" y="73"/>
                      <a:pt x="98" y="71"/>
                      <a:pt x="100" y="69"/>
                    </a:cubicBezTo>
                    <a:cubicBezTo>
                      <a:pt x="101" y="68"/>
                      <a:pt x="103" y="67"/>
                      <a:pt x="103" y="66"/>
                    </a:cubicBezTo>
                    <a:cubicBezTo>
                      <a:pt x="103" y="66"/>
                      <a:pt x="103" y="65"/>
                      <a:pt x="103" y="64"/>
                    </a:cubicBezTo>
                    <a:cubicBezTo>
                      <a:pt x="102" y="60"/>
                      <a:pt x="100" y="55"/>
                      <a:pt x="104" y="49"/>
                    </a:cubicBezTo>
                    <a:cubicBezTo>
                      <a:pt x="106" y="46"/>
                      <a:pt x="108" y="44"/>
                      <a:pt x="110" y="43"/>
                    </a:cubicBezTo>
                    <a:cubicBezTo>
                      <a:pt x="112" y="41"/>
                      <a:pt x="113" y="40"/>
                      <a:pt x="113" y="39"/>
                    </a:cubicBezTo>
                    <a:cubicBezTo>
                      <a:pt x="113" y="34"/>
                      <a:pt x="119" y="33"/>
                      <a:pt x="124" y="32"/>
                    </a:cubicBezTo>
                    <a:cubicBezTo>
                      <a:pt x="127" y="32"/>
                      <a:pt x="129" y="31"/>
                      <a:pt x="131" y="29"/>
                    </a:cubicBezTo>
                    <a:cubicBezTo>
                      <a:pt x="132" y="28"/>
                      <a:pt x="134" y="27"/>
                      <a:pt x="136" y="26"/>
                    </a:cubicBezTo>
                    <a:cubicBezTo>
                      <a:pt x="139" y="25"/>
                      <a:pt x="141" y="22"/>
                      <a:pt x="140" y="18"/>
                    </a:cubicBezTo>
                    <a:cubicBezTo>
                      <a:pt x="140" y="18"/>
                      <a:pt x="140" y="18"/>
                      <a:pt x="140" y="18"/>
                    </a:cubicBezTo>
                    <a:cubicBezTo>
                      <a:pt x="139" y="18"/>
                      <a:pt x="138" y="18"/>
                      <a:pt x="137" y="18"/>
                    </a:cubicBezTo>
                    <a:cubicBezTo>
                      <a:pt x="137" y="18"/>
                      <a:pt x="136" y="18"/>
                      <a:pt x="136" y="18"/>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54" name="Freeform 255">
                <a:extLst>
                  <a:ext uri="{FF2B5EF4-FFF2-40B4-BE49-F238E27FC236}">
                    <a16:creationId xmlns:a16="http://schemas.microsoft.com/office/drawing/2014/main" id="{C947EAA6-6E15-4B0F-AEDB-5895695A62ED}"/>
                  </a:ext>
                </a:extLst>
              </p:cNvPr>
              <p:cNvSpPr>
                <a:spLocks/>
              </p:cNvSpPr>
              <p:nvPr/>
            </p:nvSpPr>
            <p:spPr bwMode="auto">
              <a:xfrm>
                <a:off x="6116711" y="4364672"/>
                <a:ext cx="330202" cy="262066"/>
              </a:xfrm>
              <a:custGeom>
                <a:avLst/>
                <a:gdLst>
                  <a:gd name="T0" fmla="*/ 4 w 132"/>
                  <a:gd name="T1" fmla="*/ 81 h 106"/>
                  <a:gd name="T2" fmla="*/ 21 w 132"/>
                  <a:gd name="T3" fmla="*/ 85 h 106"/>
                  <a:gd name="T4" fmla="*/ 44 w 132"/>
                  <a:gd name="T5" fmla="*/ 105 h 106"/>
                  <a:gd name="T6" fmla="*/ 63 w 132"/>
                  <a:gd name="T7" fmla="*/ 102 h 106"/>
                  <a:gd name="T8" fmla="*/ 65 w 132"/>
                  <a:gd name="T9" fmla="*/ 100 h 106"/>
                  <a:gd name="T10" fmla="*/ 66 w 132"/>
                  <a:gd name="T11" fmla="*/ 96 h 106"/>
                  <a:gd name="T12" fmla="*/ 67 w 132"/>
                  <a:gd name="T13" fmla="*/ 94 h 106"/>
                  <a:gd name="T14" fmla="*/ 67 w 132"/>
                  <a:gd name="T15" fmla="*/ 92 h 106"/>
                  <a:gd name="T16" fmla="*/ 68 w 132"/>
                  <a:gd name="T17" fmla="*/ 91 h 106"/>
                  <a:gd name="T18" fmla="*/ 68 w 132"/>
                  <a:gd name="T19" fmla="*/ 90 h 106"/>
                  <a:gd name="T20" fmla="*/ 85 w 132"/>
                  <a:gd name="T21" fmla="*/ 77 h 106"/>
                  <a:gd name="T22" fmla="*/ 97 w 132"/>
                  <a:gd name="T23" fmla="*/ 83 h 106"/>
                  <a:gd name="T24" fmla="*/ 101 w 132"/>
                  <a:gd name="T25" fmla="*/ 76 h 106"/>
                  <a:gd name="T26" fmla="*/ 114 w 132"/>
                  <a:gd name="T27" fmla="*/ 54 h 106"/>
                  <a:gd name="T28" fmla="*/ 118 w 132"/>
                  <a:gd name="T29" fmla="*/ 41 h 106"/>
                  <a:gd name="T30" fmla="*/ 131 w 132"/>
                  <a:gd name="T31" fmla="*/ 24 h 106"/>
                  <a:gd name="T32" fmla="*/ 126 w 132"/>
                  <a:gd name="T33" fmla="*/ 13 h 106"/>
                  <a:gd name="T34" fmla="*/ 126 w 132"/>
                  <a:gd name="T35" fmla="*/ 12 h 106"/>
                  <a:gd name="T36" fmla="*/ 126 w 132"/>
                  <a:gd name="T37" fmla="*/ 11 h 106"/>
                  <a:gd name="T38" fmla="*/ 126 w 132"/>
                  <a:gd name="T39" fmla="*/ 10 h 106"/>
                  <a:gd name="T40" fmla="*/ 126 w 132"/>
                  <a:gd name="T41" fmla="*/ 9 h 106"/>
                  <a:gd name="T42" fmla="*/ 126 w 132"/>
                  <a:gd name="T43" fmla="*/ 8 h 106"/>
                  <a:gd name="T44" fmla="*/ 124 w 132"/>
                  <a:gd name="T45" fmla="*/ 6 h 106"/>
                  <a:gd name="T46" fmla="*/ 123 w 132"/>
                  <a:gd name="T47" fmla="*/ 4 h 106"/>
                  <a:gd name="T48" fmla="*/ 121 w 132"/>
                  <a:gd name="T49" fmla="*/ 2 h 106"/>
                  <a:gd name="T50" fmla="*/ 120 w 132"/>
                  <a:gd name="T51" fmla="*/ 1 h 106"/>
                  <a:gd name="T52" fmla="*/ 111 w 132"/>
                  <a:gd name="T53" fmla="*/ 8 h 106"/>
                  <a:gd name="T54" fmla="*/ 101 w 132"/>
                  <a:gd name="T55" fmla="*/ 6 h 106"/>
                  <a:gd name="T56" fmla="*/ 87 w 132"/>
                  <a:gd name="T57" fmla="*/ 6 h 106"/>
                  <a:gd name="T58" fmla="*/ 79 w 132"/>
                  <a:gd name="T59" fmla="*/ 11 h 106"/>
                  <a:gd name="T60" fmla="*/ 64 w 132"/>
                  <a:gd name="T61" fmla="*/ 9 h 106"/>
                  <a:gd name="T62" fmla="*/ 49 w 132"/>
                  <a:gd name="T63" fmla="*/ 9 h 106"/>
                  <a:gd name="T64" fmla="*/ 39 w 132"/>
                  <a:gd name="T65" fmla="*/ 2 h 106"/>
                  <a:gd name="T66" fmla="*/ 33 w 132"/>
                  <a:gd name="T67" fmla="*/ 0 h 106"/>
                  <a:gd name="T68" fmla="*/ 28 w 132"/>
                  <a:gd name="T69" fmla="*/ 3 h 106"/>
                  <a:gd name="T70" fmla="*/ 21 w 132"/>
                  <a:gd name="T71" fmla="*/ 2 h 106"/>
                  <a:gd name="T72" fmla="*/ 20 w 132"/>
                  <a:gd name="T73" fmla="*/ 2 h 106"/>
                  <a:gd name="T74" fmla="*/ 19 w 132"/>
                  <a:gd name="T75" fmla="*/ 2 h 106"/>
                  <a:gd name="T76" fmla="*/ 16 w 132"/>
                  <a:gd name="T77" fmla="*/ 11 h 106"/>
                  <a:gd name="T78" fmla="*/ 11 w 132"/>
                  <a:gd name="T79" fmla="*/ 20 h 106"/>
                  <a:gd name="T80" fmla="*/ 11 w 132"/>
                  <a:gd name="T81" fmla="*/ 28 h 106"/>
                  <a:gd name="T82" fmla="*/ 5 w 132"/>
                  <a:gd name="T83" fmla="*/ 51 h 106"/>
                  <a:gd name="T84" fmla="*/ 1 w 132"/>
                  <a:gd name="T85" fmla="*/ 59 h 106"/>
                  <a:gd name="T86" fmla="*/ 3 w 132"/>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2" h="106">
                    <a:moveTo>
                      <a:pt x="3" y="79"/>
                    </a:moveTo>
                    <a:cubicBezTo>
                      <a:pt x="4" y="79"/>
                      <a:pt x="4" y="79"/>
                      <a:pt x="4" y="79"/>
                    </a:cubicBezTo>
                    <a:cubicBezTo>
                      <a:pt x="4" y="80"/>
                      <a:pt x="4" y="80"/>
                      <a:pt x="4" y="81"/>
                    </a:cubicBezTo>
                    <a:cubicBezTo>
                      <a:pt x="4" y="81"/>
                      <a:pt x="4" y="81"/>
                      <a:pt x="4" y="81"/>
                    </a:cubicBezTo>
                    <a:cubicBezTo>
                      <a:pt x="6" y="82"/>
                      <a:pt x="11" y="83"/>
                      <a:pt x="15" y="84"/>
                    </a:cubicBezTo>
                    <a:cubicBezTo>
                      <a:pt x="17" y="84"/>
                      <a:pt x="19" y="84"/>
                      <a:pt x="21" y="85"/>
                    </a:cubicBezTo>
                    <a:cubicBezTo>
                      <a:pt x="26" y="86"/>
                      <a:pt x="32" y="94"/>
                      <a:pt x="32" y="97"/>
                    </a:cubicBezTo>
                    <a:cubicBezTo>
                      <a:pt x="32" y="100"/>
                      <a:pt x="35" y="105"/>
                      <a:pt x="38" y="106"/>
                    </a:cubicBezTo>
                    <a:cubicBezTo>
                      <a:pt x="39" y="106"/>
                      <a:pt x="41" y="106"/>
                      <a:pt x="44" y="105"/>
                    </a:cubicBezTo>
                    <a:cubicBezTo>
                      <a:pt x="45" y="104"/>
                      <a:pt x="47" y="103"/>
                      <a:pt x="49" y="103"/>
                    </a:cubicBezTo>
                    <a:cubicBezTo>
                      <a:pt x="50" y="103"/>
                      <a:pt x="50" y="103"/>
                      <a:pt x="50" y="103"/>
                    </a:cubicBezTo>
                    <a:cubicBezTo>
                      <a:pt x="60" y="103"/>
                      <a:pt x="62" y="102"/>
                      <a:pt x="63" y="102"/>
                    </a:cubicBezTo>
                    <a:cubicBezTo>
                      <a:pt x="63" y="101"/>
                      <a:pt x="64" y="101"/>
                      <a:pt x="65" y="101"/>
                    </a:cubicBezTo>
                    <a:cubicBezTo>
                      <a:pt x="65" y="101"/>
                      <a:pt x="65" y="101"/>
                      <a:pt x="65" y="101"/>
                    </a:cubicBezTo>
                    <a:cubicBezTo>
                      <a:pt x="65" y="100"/>
                      <a:pt x="65" y="100"/>
                      <a:pt x="65" y="100"/>
                    </a:cubicBezTo>
                    <a:cubicBezTo>
                      <a:pt x="66" y="99"/>
                      <a:pt x="66" y="99"/>
                      <a:pt x="66" y="98"/>
                    </a:cubicBezTo>
                    <a:cubicBezTo>
                      <a:pt x="66" y="98"/>
                      <a:pt x="66" y="98"/>
                      <a:pt x="66" y="97"/>
                    </a:cubicBezTo>
                    <a:cubicBezTo>
                      <a:pt x="66" y="97"/>
                      <a:pt x="66" y="97"/>
                      <a:pt x="66" y="96"/>
                    </a:cubicBezTo>
                    <a:cubicBezTo>
                      <a:pt x="66" y="96"/>
                      <a:pt x="66" y="96"/>
                      <a:pt x="67" y="95"/>
                    </a:cubicBezTo>
                    <a:cubicBezTo>
                      <a:pt x="67" y="95"/>
                      <a:pt x="67" y="95"/>
                      <a:pt x="67" y="95"/>
                    </a:cubicBezTo>
                    <a:cubicBezTo>
                      <a:pt x="67" y="94"/>
                      <a:pt x="67" y="94"/>
                      <a:pt x="67" y="94"/>
                    </a:cubicBezTo>
                    <a:cubicBezTo>
                      <a:pt x="67" y="94"/>
                      <a:pt x="67" y="93"/>
                      <a:pt x="67" y="93"/>
                    </a:cubicBezTo>
                    <a:cubicBezTo>
                      <a:pt x="67" y="93"/>
                      <a:pt x="67" y="93"/>
                      <a:pt x="67" y="92"/>
                    </a:cubicBezTo>
                    <a:cubicBezTo>
                      <a:pt x="67" y="92"/>
                      <a:pt x="67" y="92"/>
                      <a:pt x="67" y="92"/>
                    </a:cubicBezTo>
                    <a:cubicBezTo>
                      <a:pt x="67" y="92"/>
                      <a:pt x="67" y="91"/>
                      <a:pt x="68" y="91"/>
                    </a:cubicBezTo>
                    <a:cubicBezTo>
                      <a:pt x="68" y="91"/>
                      <a:pt x="68" y="91"/>
                      <a:pt x="68" y="91"/>
                    </a:cubicBezTo>
                    <a:cubicBezTo>
                      <a:pt x="68" y="91"/>
                      <a:pt x="68" y="91"/>
                      <a:pt x="68" y="91"/>
                    </a:cubicBezTo>
                    <a:cubicBezTo>
                      <a:pt x="68" y="90"/>
                      <a:pt x="68" y="90"/>
                      <a:pt x="68" y="90"/>
                    </a:cubicBezTo>
                    <a:cubicBezTo>
                      <a:pt x="68" y="90"/>
                      <a:pt x="68" y="90"/>
                      <a:pt x="68" y="90"/>
                    </a:cubicBezTo>
                    <a:cubicBezTo>
                      <a:pt x="68" y="90"/>
                      <a:pt x="68" y="90"/>
                      <a:pt x="68" y="90"/>
                    </a:cubicBezTo>
                    <a:cubicBezTo>
                      <a:pt x="73" y="84"/>
                      <a:pt x="80" y="78"/>
                      <a:pt x="81" y="77"/>
                    </a:cubicBezTo>
                    <a:cubicBezTo>
                      <a:pt x="82" y="77"/>
                      <a:pt x="83" y="77"/>
                      <a:pt x="83" y="77"/>
                    </a:cubicBezTo>
                    <a:cubicBezTo>
                      <a:pt x="84" y="77"/>
                      <a:pt x="84" y="77"/>
                      <a:pt x="85" y="77"/>
                    </a:cubicBezTo>
                    <a:cubicBezTo>
                      <a:pt x="86" y="77"/>
                      <a:pt x="87" y="77"/>
                      <a:pt x="88" y="76"/>
                    </a:cubicBezTo>
                    <a:cubicBezTo>
                      <a:pt x="88" y="76"/>
                      <a:pt x="89" y="76"/>
                      <a:pt x="90" y="76"/>
                    </a:cubicBezTo>
                    <a:cubicBezTo>
                      <a:pt x="93" y="76"/>
                      <a:pt x="97" y="79"/>
                      <a:pt x="97" y="83"/>
                    </a:cubicBezTo>
                    <a:cubicBezTo>
                      <a:pt x="98" y="82"/>
                      <a:pt x="99" y="80"/>
                      <a:pt x="99" y="79"/>
                    </a:cubicBezTo>
                    <a:cubicBezTo>
                      <a:pt x="99" y="79"/>
                      <a:pt x="100" y="78"/>
                      <a:pt x="100" y="77"/>
                    </a:cubicBezTo>
                    <a:cubicBezTo>
                      <a:pt x="101" y="76"/>
                      <a:pt x="101" y="76"/>
                      <a:pt x="101" y="76"/>
                    </a:cubicBezTo>
                    <a:cubicBezTo>
                      <a:pt x="103" y="72"/>
                      <a:pt x="108" y="63"/>
                      <a:pt x="108" y="61"/>
                    </a:cubicBezTo>
                    <a:cubicBezTo>
                      <a:pt x="108" y="59"/>
                      <a:pt x="110" y="57"/>
                      <a:pt x="112" y="56"/>
                    </a:cubicBezTo>
                    <a:cubicBezTo>
                      <a:pt x="112" y="55"/>
                      <a:pt x="114" y="54"/>
                      <a:pt x="114" y="54"/>
                    </a:cubicBezTo>
                    <a:cubicBezTo>
                      <a:pt x="114" y="53"/>
                      <a:pt x="114" y="53"/>
                      <a:pt x="114" y="53"/>
                    </a:cubicBezTo>
                    <a:cubicBezTo>
                      <a:pt x="114" y="51"/>
                      <a:pt x="113" y="48"/>
                      <a:pt x="116" y="47"/>
                    </a:cubicBezTo>
                    <a:cubicBezTo>
                      <a:pt x="117" y="47"/>
                      <a:pt x="118" y="42"/>
                      <a:pt x="118" y="41"/>
                    </a:cubicBezTo>
                    <a:cubicBezTo>
                      <a:pt x="117" y="38"/>
                      <a:pt x="124" y="28"/>
                      <a:pt x="124" y="28"/>
                    </a:cubicBezTo>
                    <a:cubicBezTo>
                      <a:pt x="125" y="27"/>
                      <a:pt x="126" y="27"/>
                      <a:pt x="128" y="26"/>
                    </a:cubicBezTo>
                    <a:cubicBezTo>
                      <a:pt x="129" y="26"/>
                      <a:pt x="131" y="25"/>
                      <a:pt x="131" y="24"/>
                    </a:cubicBezTo>
                    <a:cubicBezTo>
                      <a:pt x="131" y="24"/>
                      <a:pt x="131" y="23"/>
                      <a:pt x="131" y="23"/>
                    </a:cubicBezTo>
                    <a:cubicBezTo>
                      <a:pt x="131" y="21"/>
                      <a:pt x="132" y="19"/>
                      <a:pt x="131" y="18"/>
                    </a:cubicBezTo>
                    <a:cubicBezTo>
                      <a:pt x="129" y="18"/>
                      <a:pt x="126" y="15"/>
                      <a:pt x="126" y="13"/>
                    </a:cubicBezTo>
                    <a:cubicBezTo>
                      <a:pt x="126" y="13"/>
                      <a:pt x="126" y="13"/>
                      <a:pt x="126" y="13"/>
                    </a:cubicBezTo>
                    <a:cubicBezTo>
                      <a:pt x="126" y="13"/>
                      <a:pt x="126" y="13"/>
                      <a:pt x="126" y="13"/>
                    </a:cubicBezTo>
                    <a:cubicBezTo>
                      <a:pt x="126" y="12"/>
                      <a:pt x="126" y="12"/>
                      <a:pt x="126" y="12"/>
                    </a:cubicBezTo>
                    <a:cubicBezTo>
                      <a:pt x="126" y="12"/>
                      <a:pt x="126" y="12"/>
                      <a:pt x="126" y="12"/>
                    </a:cubicBezTo>
                    <a:cubicBezTo>
                      <a:pt x="126" y="12"/>
                      <a:pt x="126" y="12"/>
                      <a:pt x="126" y="12"/>
                    </a:cubicBezTo>
                    <a:cubicBezTo>
                      <a:pt x="126" y="12"/>
                      <a:pt x="126" y="11"/>
                      <a:pt x="126" y="11"/>
                    </a:cubicBezTo>
                    <a:cubicBezTo>
                      <a:pt x="126" y="11"/>
                      <a:pt x="126" y="11"/>
                      <a:pt x="126" y="11"/>
                    </a:cubicBezTo>
                    <a:cubicBezTo>
                      <a:pt x="126" y="11"/>
                      <a:pt x="126" y="11"/>
                      <a:pt x="126" y="10"/>
                    </a:cubicBezTo>
                    <a:cubicBezTo>
                      <a:pt x="126" y="10"/>
                      <a:pt x="126" y="10"/>
                      <a:pt x="126" y="10"/>
                    </a:cubicBezTo>
                    <a:cubicBezTo>
                      <a:pt x="126" y="10"/>
                      <a:pt x="126" y="10"/>
                      <a:pt x="126" y="10"/>
                    </a:cubicBezTo>
                    <a:cubicBezTo>
                      <a:pt x="126" y="9"/>
                      <a:pt x="126" y="9"/>
                      <a:pt x="126" y="9"/>
                    </a:cubicBezTo>
                    <a:cubicBezTo>
                      <a:pt x="126" y="9"/>
                      <a:pt x="126" y="9"/>
                      <a:pt x="126" y="9"/>
                    </a:cubicBezTo>
                    <a:cubicBezTo>
                      <a:pt x="126" y="8"/>
                      <a:pt x="126" y="8"/>
                      <a:pt x="126" y="8"/>
                    </a:cubicBezTo>
                    <a:cubicBezTo>
                      <a:pt x="126" y="8"/>
                      <a:pt x="126" y="8"/>
                      <a:pt x="126" y="8"/>
                    </a:cubicBezTo>
                    <a:cubicBezTo>
                      <a:pt x="126" y="8"/>
                      <a:pt x="126" y="8"/>
                      <a:pt x="126" y="8"/>
                    </a:cubicBezTo>
                    <a:cubicBezTo>
                      <a:pt x="126" y="7"/>
                      <a:pt x="125" y="7"/>
                      <a:pt x="125" y="7"/>
                    </a:cubicBezTo>
                    <a:cubicBezTo>
                      <a:pt x="125" y="7"/>
                      <a:pt x="125" y="7"/>
                      <a:pt x="125" y="7"/>
                    </a:cubicBezTo>
                    <a:cubicBezTo>
                      <a:pt x="125" y="7"/>
                      <a:pt x="125" y="7"/>
                      <a:pt x="124" y="6"/>
                    </a:cubicBezTo>
                    <a:cubicBezTo>
                      <a:pt x="124" y="6"/>
                      <a:pt x="124" y="6"/>
                      <a:pt x="124" y="6"/>
                    </a:cubicBezTo>
                    <a:cubicBezTo>
                      <a:pt x="124" y="6"/>
                      <a:pt x="124" y="5"/>
                      <a:pt x="123" y="5"/>
                    </a:cubicBezTo>
                    <a:cubicBezTo>
                      <a:pt x="123" y="5"/>
                      <a:pt x="123" y="4"/>
                      <a:pt x="123" y="4"/>
                    </a:cubicBezTo>
                    <a:cubicBezTo>
                      <a:pt x="123" y="4"/>
                      <a:pt x="123" y="3"/>
                      <a:pt x="122" y="3"/>
                    </a:cubicBezTo>
                    <a:cubicBezTo>
                      <a:pt x="122" y="3"/>
                      <a:pt x="122" y="3"/>
                      <a:pt x="122" y="3"/>
                    </a:cubicBezTo>
                    <a:cubicBezTo>
                      <a:pt x="122" y="2"/>
                      <a:pt x="121" y="2"/>
                      <a:pt x="121" y="2"/>
                    </a:cubicBezTo>
                    <a:cubicBezTo>
                      <a:pt x="121" y="1"/>
                      <a:pt x="120" y="1"/>
                      <a:pt x="120" y="1"/>
                    </a:cubicBezTo>
                    <a:cubicBezTo>
                      <a:pt x="120" y="1"/>
                      <a:pt x="120" y="1"/>
                      <a:pt x="120" y="1"/>
                    </a:cubicBezTo>
                    <a:cubicBezTo>
                      <a:pt x="120" y="1"/>
                      <a:pt x="120" y="1"/>
                      <a:pt x="120" y="1"/>
                    </a:cubicBezTo>
                    <a:cubicBezTo>
                      <a:pt x="120" y="1"/>
                      <a:pt x="119" y="1"/>
                      <a:pt x="119" y="1"/>
                    </a:cubicBezTo>
                    <a:cubicBezTo>
                      <a:pt x="118" y="1"/>
                      <a:pt x="117" y="2"/>
                      <a:pt x="116" y="4"/>
                    </a:cubicBezTo>
                    <a:cubicBezTo>
                      <a:pt x="115" y="6"/>
                      <a:pt x="113" y="8"/>
                      <a:pt x="111" y="8"/>
                    </a:cubicBezTo>
                    <a:cubicBezTo>
                      <a:pt x="111" y="8"/>
                      <a:pt x="110" y="8"/>
                      <a:pt x="109" y="8"/>
                    </a:cubicBezTo>
                    <a:cubicBezTo>
                      <a:pt x="106" y="8"/>
                      <a:pt x="103" y="7"/>
                      <a:pt x="102" y="6"/>
                    </a:cubicBezTo>
                    <a:cubicBezTo>
                      <a:pt x="101" y="6"/>
                      <a:pt x="101" y="6"/>
                      <a:pt x="101" y="6"/>
                    </a:cubicBezTo>
                    <a:cubicBezTo>
                      <a:pt x="101" y="6"/>
                      <a:pt x="100" y="5"/>
                      <a:pt x="97" y="5"/>
                    </a:cubicBezTo>
                    <a:cubicBezTo>
                      <a:pt x="96" y="5"/>
                      <a:pt x="94" y="5"/>
                      <a:pt x="93" y="5"/>
                    </a:cubicBezTo>
                    <a:cubicBezTo>
                      <a:pt x="91" y="6"/>
                      <a:pt x="88" y="6"/>
                      <a:pt x="87" y="6"/>
                    </a:cubicBezTo>
                    <a:cubicBezTo>
                      <a:pt x="87" y="6"/>
                      <a:pt x="87" y="6"/>
                      <a:pt x="87" y="6"/>
                    </a:cubicBezTo>
                    <a:cubicBezTo>
                      <a:pt x="85" y="6"/>
                      <a:pt x="84" y="7"/>
                      <a:pt x="82" y="8"/>
                    </a:cubicBezTo>
                    <a:cubicBezTo>
                      <a:pt x="81" y="9"/>
                      <a:pt x="80" y="10"/>
                      <a:pt x="79" y="11"/>
                    </a:cubicBezTo>
                    <a:cubicBezTo>
                      <a:pt x="78" y="11"/>
                      <a:pt x="77" y="12"/>
                      <a:pt x="74" y="12"/>
                    </a:cubicBezTo>
                    <a:cubicBezTo>
                      <a:pt x="72" y="12"/>
                      <a:pt x="69" y="11"/>
                      <a:pt x="68" y="11"/>
                    </a:cubicBezTo>
                    <a:cubicBezTo>
                      <a:pt x="67" y="10"/>
                      <a:pt x="65" y="10"/>
                      <a:pt x="64" y="9"/>
                    </a:cubicBezTo>
                    <a:cubicBezTo>
                      <a:pt x="62" y="8"/>
                      <a:pt x="60" y="6"/>
                      <a:pt x="59" y="6"/>
                    </a:cubicBezTo>
                    <a:cubicBezTo>
                      <a:pt x="58" y="6"/>
                      <a:pt x="54" y="7"/>
                      <a:pt x="50" y="9"/>
                    </a:cubicBezTo>
                    <a:cubicBezTo>
                      <a:pt x="50" y="9"/>
                      <a:pt x="49" y="9"/>
                      <a:pt x="49" y="9"/>
                    </a:cubicBezTo>
                    <a:cubicBezTo>
                      <a:pt x="46" y="9"/>
                      <a:pt x="45" y="7"/>
                      <a:pt x="44" y="5"/>
                    </a:cubicBezTo>
                    <a:cubicBezTo>
                      <a:pt x="44" y="4"/>
                      <a:pt x="43" y="3"/>
                      <a:pt x="43" y="2"/>
                    </a:cubicBezTo>
                    <a:cubicBezTo>
                      <a:pt x="42" y="2"/>
                      <a:pt x="41" y="2"/>
                      <a:pt x="39" y="2"/>
                    </a:cubicBezTo>
                    <a:cubicBezTo>
                      <a:pt x="38" y="1"/>
                      <a:pt x="36" y="1"/>
                      <a:pt x="34" y="0"/>
                    </a:cubicBezTo>
                    <a:cubicBezTo>
                      <a:pt x="33" y="0"/>
                      <a:pt x="33" y="0"/>
                      <a:pt x="33" y="0"/>
                    </a:cubicBezTo>
                    <a:cubicBezTo>
                      <a:pt x="33" y="0"/>
                      <a:pt x="33" y="0"/>
                      <a:pt x="33" y="0"/>
                    </a:cubicBezTo>
                    <a:cubicBezTo>
                      <a:pt x="32" y="0"/>
                      <a:pt x="32" y="0"/>
                      <a:pt x="31" y="1"/>
                    </a:cubicBezTo>
                    <a:cubicBezTo>
                      <a:pt x="31" y="1"/>
                      <a:pt x="30" y="2"/>
                      <a:pt x="29" y="2"/>
                    </a:cubicBezTo>
                    <a:cubicBezTo>
                      <a:pt x="29" y="2"/>
                      <a:pt x="28" y="3"/>
                      <a:pt x="28" y="3"/>
                    </a:cubicBezTo>
                    <a:cubicBezTo>
                      <a:pt x="28" y="3"/>
                      <a:pt x="28" y="3"/>
                      <a:pt x="28" y="3"/>
                    </a:cubicBezTo>
                    <a:cubicBezTo>
                      <a:pt x="27" y="2"/>
                      <a:pt x="27" y="2"/>
                      <a:pt x="27" y="2"/>
                    </a:cubicBezTo>
                    <a:cubicBezTo>
                      <a:pt x="25" y="2"/>
                      <a:pt x="23" y="2"/>
                      <a:pt x="21" y="2"/>
                    </a:cubicBezTo>
                    <a:cubicBezTo>
                      <a:pt x="21" y="2"/>
                      <a:pt x="21" y="2"/>
                      <a:pt x="21" y="2"/>
                    </a:cubicBezTo>
                    <a:cubicBezTo>
                      <a:pt x="21" y="2"/>
                      <a:pt x="20" y="2"/>
                      <a:pt x="20" y="2"/>
                    </a:cubicBezTo>
                    <a:cubicBezTo>
                      <a:pt x="20" y="2"/>
                      <a:pt x="20" y="2"/>
                      <a:pt x="20" y="2"/>
                    </a:cubicBezTo>
                    <a:cubicBezTo>
                      <a:pt x="19" y="2"/>
                      <a:pt x="19" y="2"/>
                      <a:pt x="19" y="2"/>
                    </a:cubicBezTo>
                    <a:cubicBezTo>
                      <a:pt x="19" y="2"/>
                      <a:pt x="19" y="2"/>
                      <a:pt x="19" y="2"/>
                    </a:cubicBezTo>
                    <a:cubicBezTo>
                      <a:pt x="19" y="2"/>
                      <a:pt x="19" y="2"/>
                      <a:pt x="19" y="2"/>
                    </a:cubicBezTo>
                    <a:cubicBezTo>
                      <a:pt x="18" y="2"/>
                      <a:pt x="18" y="2"/>
                      <a:pt x="18" y="2"/>
                    </a:cubicBezTo>
                    <a:cubicBezTo>
                      <a:pt x="17" y="3"/>
                      <a:pt x="17" y="6"/>
                      <a:pt x="17" y="7"/>
                    </a:cubicBezTo>
                    <a:cubicBezTo>
                      <a:pt x="16" y="9"/>
                      <a:pt x="16" y="11"/>
                      <a:pt x="16" y="11"/>
                    </a:cubicBezTo>
                    <a:cubicBezTo>
                      <a:pt x="14" y="13"/>
                      <a:pt x="11" y="17"/>
                      <a:pt x="11" y="19"/>
                    </a:cubicBezTo>
                    <a:cubicBezTo>
                      <a:pt x="11" y="19"/>
                      <a:pt x="11" y="20"/>
                      <a:pt x="11" y="20"/>
                    </a:cubicBezTo>
                    <a:cubicBezTo>
                      <a:pt x="11" y="20"/>
                      <a:pt x="11" y="20"/>
                      <a:pt x="11" y="20"/>
                    </a:cubicBezTo>
                    <a:cubicBezTo>
                      <a:pt x="10" y="21"/>
                      <a:pt x="10" y="21"/>
                      <a:pt x="10" y="21"/>
                    </a:cubicBezTo>
                    <a:cubicBezTo>
                      <a:pt x="10" y="23"/>
                      <a:pt x="11" y="26"/>
                      <a:pt x="11" y="27"/>
                    </a:cubicBezTo>
                    <a:cubicBezTo>
                      <a:pt x="11" y="27"/>
                      <a:pt x="11" y="28"/>
                      <a:pt x="11" y="28"/>
                    </a:cubicBezTo>
                    <a:cubicBezTo>
                      <a:pt x="11" y="28"/>
                      <a:pt x="11" y="28"/>
                      <a:pt x="11" y="28"/>
                    </a:cubicBezTo>
                    <a:cubicBezTo>
                      <a:pt x="11" y="31"/>
                      <a:pt x="12" y="42"/>
                      <a:pt x="9" y="45"/>
                    </a:cubicBezTo>
                    <a:cubicBezTo>
                      <a:pt x="7" y="47"/>
                      <a:pt x="5" y="51"/>
                      <a:pt x="5" y="51"/>
                    </a:cubicBezTo>
                    <a:cubicBezTo>
                      <a:pt x="5" y="52"/>
                      <a:pt x="5" y="52"/>
                      <a:pt x="5" y="52"/>
                    </a:cubicBezTo>
                    <a:cubicBezTo>
                      <a:pt x="5" y="52"/>
                      <a:pt x="5" y="52"/>
                      <a:pt x="5" y="52"/>
                    </a:cubicBezTo>
                    <a:cubicBezTo>
                      <a:pt x="5" y="52"/>
                      <a:pt x="1" y="54"/>
                      <a:pt x="1" y="59"/>
                    </a:cubicBezTo>
                    <a:cubicBezTo>
                      <a:pt x="0" y="63"/>
                      <a:pt x="1" y="65"/>
                      <a:pt x="1" y="68"/>
                    </a:cubicBezTo>
                    <a:cubicBezTo>
                      <a:pt x="1" y="69"/>
                      <a:pt x="1" y="71"/>
                      <a:pt x="1" y="72"/>
                    </a:cubicBezTo>
                    <a:cubicBezTo>
                      <a:pt x="1" y="74"/>
                      <a:pt x="2" y="75"/>
                      <a:pt x="3" y="77"/>
                    </a:cubicBezTo>
                    <a:cubicBezTo>
                      <a:pt x="3" y="77"/>
                      <a:pt x="3" y="78"/>
                      <a:pt x="3" y="7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55" name="Freeform 256">
                <a:extLst>
                  <a:ext uri="{FF2B5EF4-FFF2-40B4-BE49-F238E27FC236}">
                    <a16:creationId xmlns:a16="http://schemas.microsoft.com/office/drawing/2014/main" id="{DF7A2BB7-A120-4468-9084-ADDC1B24009E}"/>
                  </a:ext>
                </a:extLst>
              </p:cNvPr>
              <p:cNvSpPr>
                <a:spLocks/>
              </p:cNvSpPr>
              <p:nvPr/>
            </p:nvSpPr>
            <p:spPr bwMode="auto">
              <a:xfrm>
                <a:off x="6289673" y="4688137"/>
                <a:ext cx="152746" cy="168471"/>
              </a:xfrm>
              <a:custGeom>
                <a:avLst/>
                <a:gdLst>
                  <a:gd name="T0" fmla="*/ 14 w 61"/>
                  <a:gd name="T1" fmla="*/ 55 h 68"/>
                  <a:gd name="T2" fmla="*/ 25 w 61"/>
                  <a:gd name="T3" fmla="*/ 68 h 68"/>
                  <a:gd name="T4" fmla="*/ 25 w 61"/>
                  <a:gd name="T5" fmla="*/ 68 h 68"/>
                  <a:gd name="T6" fmla="*/ 27 w 61"/>
                  <a:gd name="T7" fmla="*/ 67 h 68"/>
                  <a:gd name="T8" fmla="*/ 28 w 61"/>
                  <a:gd name="T9" fmla="*/ 66 h 68"/>
                  <a:gd name="T10" fmla="*/ 33 w 61"/>
                  <a:gd name="T11" fmla="*/ 65 h 68"/>
                  <a:gd name="T12" fmla="*/ 31 w 61"/>
                  <a:gd name="T13" fmla="*/ 58 h 68"/>
                  <a:gd name="T14" fmla="*/ 36 w 61"/>
                  <a:gd name="T15" fmla="*/ 52 h 68"/>
                  <a:gd name="T16" fmla="*/ 40 w 61"/>
                  <a:gd name="T17" fmla="*/ 49 h 68"/>
                  <a:gd name="T18" fmla="*/ 47 w 61"/>
                  <a:gd name="T19" fmla="*/ 50 h 68"/>
                  <a:gd name="T20" fmla="*/ 54 w 61"/>
                  <a:gd name="T21" fmla="*/ 53 h 68"/>
                  <a:gd name="T22" fmla="*/ 60 w 61"/>
                  <a:gd name="T23" fmla="*/ 42 h 68"/>
                  <a:gd name="T24" fmla="*/ 58 w 61"/>
                  <a:gd name="T25" fmla="*/ 31 h 68"/>
                  <a:gd name="T26" fmla="*/ 56 w 61"/>
                  <a:gd name="T27" fmla="*/ 20 h 68"/>
                  <a:gd name="T28" fmla="*/ 57 w 61"/>
                  <a:gd name="T29" fmla="*/ 12 h 68"/>
                  <a:gd name="T30" fmla="*/ 48 w 61"/>
                  <a:gd name="T31" fmla="*/ 13 h 68"/>
                  <a:gd name="T32" fmla="*/ 48 w 61"/>
                  <a:gd name="T33" fmla="*/ 13 h 68"/>
                  <a:gd name="T34" fmla="*/ 47 w 61"/>
                  <a:gd name="T35" fmla="*/ 13 h 68"/>
                  <a:gd name="T36" fmla="*/ 46 w 61"/>
                  <a:gd name="T37" fmla="*/ 13 h 68"/>
                  <a:gd name="T38" fmla="*/ 46 w 61"/>
                  <a:gd name="T39" fmla="*/ 13 h 68"/>
                  <a:gd name="T40" fmla="*/ 46 w 61"/>
                  <a:gd name="T41" fmla="*/ 12 h 68"/>
                  <a:gd name="T42" fmla="*/ 46 w 61"/>
                  <a:gd name="T43" fmla="*/ 10 h 68"/>
                  <a:gd name="T44" fmla="*/ 46 w 61"/>
                  <a:gd name="T45" fmla="*/ 8 h 68"/>
                  <a:gd name="T46" fmla="*/ 46 w 61"/>
                  <a:gd name="T47" fmla="*/ 5 h 68"/>
                  <a:gd name="T48" fmla="*/ 47 w 61"/>
                  <a:gd name="T49" fmla="*/ 1 h 68"/>
                  <a:gd name="T50" fmla="*/ 30 w 61"/>
                  <a:gd name="T51" fmla="*/ 1 h 68"/>
                  <a:gd name="T52" fmla="*/ 30 w 61"/>
                  <a:gd name="T53" fmla="*/ 3 h 68"/>
                  <a:gd name="T54" fmla="*/ 30 w 61"/>
                  <a:gd name="T55" fmla="*/ 6 h 68"/>
                  <a:gd name="T56" fmla="*/ 30 w 61"/>
                  <a:gd name="T57" fmla="*/ 8 h 68"/>
                  <a:gd name="T58" fmla="*/ 30 w 61"/>
                  <a:gd name="T59" fmla="*/ 10 h 68"/>
                  <a:gd name="T60" fmla="*/ 30 w 61"/>
                  <a:gd name="T61" fmla="*/ 15 h 68"/>
                  <a:gd name="T62" fmla="*/ 29 w 61"/>
                  <a:gd name="T63" fmla="*/ 15 h 68"/>
                  <a:gd name="T64" fmla="*/ 13 w 61"/>
                  <a:gd name="T65" fmla="*/ 16 h 68"/>
                  <a:gd name="T66" fmla="*/ 12 w 61"/>
                  <a:gd name="T67" fmla="*/ 16 h 68"/>
                  <a:gd name="T68" fmla="*/ 10 w 61"/>
                  <a:gd name="T69" fmla="*/ 16 h 68"/>
                  <a:gd name="T70" fmla="*/ 7 w 61"/>
                  <a:gd name="T71" fmla="*/ 19 h 68"/>
                  <a:gd name="T72" fmla="*/ 12 w 61"/>
                  <a:gd name="T73" fmla="*/ 23 h 68"/>
                  <a:gd name="T74" fmla="*/ 8 w 61"/>
                  <a:gd name="T75" fmla="*/ 27 h 68"/>
                  <a:gd name="T76" fmla="*/ 1 w 61"/>
                  <a:gd name="T77" fmla="*/ 36 h 68"/>
                  <a:gd name="T78" fmla="*/ 6 w 61"/>
                  <a:gd name="T79" fmla="*/ 4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1" h="68">
                    <a:moveTo>
                      <a:pt x="6" y="46"/>
                    </a:moveTo>
                    <a:cubicBezTo>
                      <a:pt x="7" y="47"/>
                      <a:pt x="8" y="49"/>
                      <a:pt x="14" y="55"/>
                    </a:cubicBezTo>
                    <a:cubicBezTo>
                      <a:pt x="17" y="58"/>
                      <a:pt x="18" y="60"/>
                      <a:pt x="19" y="62"/>
                    </a:cubicBezTo>
                    <a:cubicBezTo>
                      <a:pt x="20" y="64"/>
                      <a:pt x="21" y="65"/>
                      <a:pt x="25" y="68"/>
                    </a:cubicBezTo>
                    <a:cubicBezTo>
                      <a:pt x="25" y="68"/>
                      <a:pt x="25" y="68"/>
                      <a:pt x="25" y="68"/>
                    </a:cubicBezTo>
                    <a:cubicBezTo>
                      <a:pt x="25" y="68"/>
                      <a:pt x="25" y="68"/>
                      <a:pt x="25" y="68"/>
                    </a:cubicBezTo>
                    <a:cubicBezTo>
                      <a:pt x="26" y="67"/>
                      <a:pt x="26" y="67"/>
                      <a:pt x="26" y="67"/>
                    </a:cubicBezTo>
                    <a:cubicBezTo>
                      <a:pt x="26" y="67"/>
                      <a:pt x="27" y="67"/>
                      <a:pt x="27" y="67"/>
                    </a:cubicBezTo>
                    <a:cubicBezTo>
                      <a:pt x="27" y="66"/>
                      <a:pt x="28" y="66"/>
                      <a:pt x="28" y="66"/>
                    </a:cubicBezTo>
                    <a:cubicBezTo>
                      <a:pt x="28" y="66"/>
                      <a:pt x="28" y="66"/>
                      <a:pt x="28" y="66"/>
                    </a:cubicBezTo>
                    <a:cubicBezTo>
                      <a:pt x="29" y="66"/>
                      <a:pt x="30" y="66"/>
                      <a:pt x="30" y="66"/>
                    </a:cubicBezTo>
                    <a:cubicBezTo>
                      <a:pt x="31" y="66"/>
                      <a:pt x="32" y="65"/>
                      <a:pt x="33" y="65"/>
                    </a:cubicBezTo>
                    <a:cubicBezTo>
                      <a:pt x="33" y="64"/>
                      <a:pt x="32" y="62"/>
                      <a:pt x="31" y="60"/>
                    </a:cubicBezTo>
                    <a:cubicBezTo>
                      <a:pt x="31" y="59"/>
                      <a:pt x="31" y="59"/>
                      <a:pt x="31" y="58"/>
                    </a:cubicBezTo>
                    <a:cubicBezTo>
                      <a:pt x="30" y="56"/>
                      <a:pt x="30" y="55"/>
                      <a:pt x="31" y="54"/>
                    </a:cubicBezTo>
                    <a:cubicBezTo>
                      <a:pt x="32" y="52"/>
                      <a:pt x="34" y="52"/>
                      <a:pt x="36" y="52"/>
                    </a:cubicBezTo>
                    <a:cubicBezTo>
                      <a:pt x="38" y="52"/>
                      <a:pt x="38" y="52"/>
                      <a:pt x="38" y="52"/>
                    </a:cubicBezTo>
                    <a:cubicBezTo>
                      <a:pt x="39" y="52"/>
                      <a:pt x="40" y="51"/>
                      <a:pt x="40" y="49"/>
                    </a:cubicBezTo>
                    <a:cubicBezTo>
                      <a:pt x="41" y="48"/>
                      <a:pt x="41" y="45"/>
                      <a:pt x="43" y="45"/>
                    </a:cubicBezTo>
                    <a:cubicBezTo>
                      <a:pt x="45" y="45"/>
                      <a:pt x="46" y="48"/>
                      <a:pt x="47" y="50"/>
                    </a:cubicBezTo>
                    <a:cubicBezTo>
                      <a:pt x="48" y="51"/>
                      <a:pt x="49" y="52"/>
                      <a:pt x="49" y="52"/>
                    </a:cubicBezTo>
                    <a:cubicBezTo>
                      <a:pt x="51" y="52"/>
                      <a:pt x="52" y="53"/>
                      <a:pt x="54" y="53"/>
                    </a:cubicBezTo>
                    <a:cubicBezTo>
                      <a:pt x="55" y="54"/>
                      <a:pt x="56" y="54"/>
                      <a:pt x="58" y="54"/>
                    </a:cubicBezTo>
                    <a:cubicBezTo>
                      <a:pt x="60" y="53"/>
                      <a:pt x="60" y="46"/>
                      <a:pt x="60" y="42"/>
                    </a:cubicBezTo>
                    <a:cubicBezTo>
                      <a:pt x="60" y="41"/>
                      <a:pt x="60" y="40"/>
                      <a:pt x="61" y="39"/>
                    </a:cubicBezTo>
                    <a:cubicBezTo>
                      <a:pt x="61" y="35"/>
                      <a:pt x="61" y="32"/>
                      <a:pt x="58" y="31"/>
                    </a:cubicBezTo>
                    <a:cubicBezTo>
                      <a:pt x="56" y="29"/>
                      <a:pt x="53" y="26"/>
                      <a:pt x="53" y="24"/>
                    </a:cubicBezTo>
                    <a:cubicBezTo>
                      <a:pt x="54" y="22"/>
                      <a:pt x="54" y="21"/>
                      <a:pt x="56" y="20"/>
                    </a:cubicBezTo>
                    <a:cubicBezTo>
                      <a:pt x="58" y="19"/>
                      <a:pt x="59" y="18"/>
                      <a:pt x="59" y="16"/>
                    </a:cubicBezTo>
                    <a:cubicBezTo>
                      <a:pt x="59" y="15"/>
                      <a:pt x="59" y="13"/>
                      <a:pt x="57" y="12"/>
                    </a:cubicBezTo>
                    <a:cubicBezTo>
                      <a:pt x="56" y="11"/>
                      <a:pt x="53" y="12"/>
                      <a:pt x="51" y="13"/>
                    </a:cubicBezTo>
                    <a:cubicBezTo>
                      <a:pt x="50" y="13"/>
                      <a:pt x="49" y="13"/>
                      <a:pt x="48" y="13"/>
                    </a:cubicBezTo>
                    <a:cubicBezTo>
                      <a:pt x="48" y="13"/>
                      <a:pt x="48" y="13"/>
                      <a:pt x="48" y="13"/>
                    </a:cubicBezTo>
                    <a:cubicBezTo>
                      <a:pt x="48" y="13"/>
                      <a:pt x="48" y="13"/>
                      <a:pt x="48" y="13"/>
                    </a:cubicBezTo>
                    <a:cubicBezTo>
                      <a:pt x="48" y="13"/>
                      <a:pt x="47" y="13"/>
                      <a:pt x="47" y="13"/>
                    </a:cubicBezTo>
                    <a:cubicBezTo>
                      <a:pt x="47" y="13"/>
                      <a:pt x="47" y="13"/>
                      <a:pt x="47" y="13"/>
                    </a:cubicBezTo>
                    <a:cubicBezTo>
                      <a:pt x="47" y="13"/>
                      <a:pt x="47" y="13"/>
                      <a:pt x="47" y="13"/>
                    </a:cubicBezTo>
                    <a:cubicBezTo>
                      <a:pt x="47" y="13"/>
                      <a:pt x="46" y="13"/>
                      <a:pt x="46" y="13"/>
                    </a:cubicBezTo>
                    <a:cubicBezTo>
                      <a:pt x="46" y="13"/>
                      <a:pt x="46" y="13"/>
                      <a:pt x="46" y="13"/>
                    </a:cubicBezTo>
                    <a:cubicBezTo>
                      <a:pt x="46" y="13"/>
                      <a:pt x="46" y="13"/>
                      <a:pt x="46" y="13"/>
                    </a:cubicBezTo>
                    <a:cubicBezTo>
                      <a:pt x="46" y="13"/>
                      <a:pt x="46" y="13"/>
                      <a:pt x="46" y="12"/>
                    </a:cubicBezTo>
                    <a:cubicBezTo>
                      <a:pt x="46" y="12"/>
                      <a:pt x="46" y="12"/>
                      <a:pt x="46" y="12"/>
                    </a:cubicBezTo>
                    <a:cubicBezTo>
                      <a:pt x="46" y="11"/>
                      <a:pt x="46" y="11"/>
                      <a:pt x="46" y="10"/>
                    </a:cubicBezTo>
                    <a:cubicBezTo>
                      <a:pt x="46" y="10"/>
                      <a:pt x="46" y="10"/>
                      <a:pt x="46" y="10"/>
                    </a:cubicBezTo>
                    <a:cubicBezTo>
                      <a:pt x="46" y="10"/>
                      <a:pt x="46" y="9"/>
                      <a:pt x="46" y="8"/>
                    </a:cubicBezTo>
                    <a:cubicBezTo>
                      <a:pt x="46" y="8"/>
                      <a:pt x="46" y="8"/>
                      <a:pt x="46" y="8"/>
                    </a:cubicBezTo>
                    <a:cubicBezTo>
                      <a:pt x="46" y="7"/>
                      <a:pt x="46" y="6"/>
                      <a:pt x="46" y="5"/>
                    </a:cubicBezTo>
                    <a:cubicBezTo>
                      <a:pt x="46" y="5"/>
                      <a:pt x="46" y="5"/>
                      <a:pt x="46" y="5"/>
                    </a:cubicBezTo>
                    <a:cubicBezTo>
                      <a:pt x="47" y="4"/>
                      <a:pt x="47" y="3"/>
                      <a:pt x="47" y="2"/>
                    </a:cubicBezTo>
                    <a:cubicBezTo>
                      <a:pt x="47" y="1"/>
                      <a:pt x="47" y="1"/>
                      <a:pt x="47" y="1"/>
                    </a:cubicBezTo>
                    <a:cubicBezTo>
                      <a:pt x="40" y="1"/>
                      <a:pt x="33" y="0"/>
                      <a:pt x="31" y="0"/>
                    </a:cubicBezTo>
                    <a:cubicBezTo>
                      <a:pt x="30" y="1"/>
                      <a:pt x="30" y="1"/>
                      <a:pt x="30" y="1"/>
                    </a:cubicBezTo>
                    <a:cubicBezTo>
                      <a:pt x="30" y="1"/>
                      <a:pt x="30" y="1"/>
                      <a:pt x="30" y="2"/>
                    </a:cubicBezTo>
                    <a:cubicBezTo>
                      <a:pt x="30" y="2"/>
                      <a:pt x="30" y="3"/>
                      <a:pt x="30" y="3"/>
                    </a:cubicBezTo>
                    <a:cubicBezTo>
                      <a:pt x="30" y="4"/>
                      <a:pt x="30" y="4"/>
                      <a:pt x="30" y="4"/>
                    </a:cubicBezTo>
                    <a:cubicBezTo>
                      <a:pt x="30" y="5"/>
                      <a:pt x="30" y="5"/>
                      <a:pt x="30" y="6"/>
                    </a:cubicBezTo>
                    <a:cubicBezTo>
                      <a:pt x="30" y="6"/>
                      <a:pt x="30" y="7"/>
                      <a:pt x="30" y="7"/>
                    </a:cubicBezTo>
                    <a:cubicBezTo>
                      <a:pt x="30" y="7"/>
                      <a:pt x="30" y="8"/>
                      <a:pt x="30" y="8"/>
                    </a:cubicBezTo>
                    <a:cubicBezTo>
                      <a:pt x="30" y="9"/>
                      <a:pt x="30" y="9"/>
                      <a:pt x="30" y="9"/>
                    </a:cubicBezTo>
                    <a:cubicBezTo>
                      <a:pt x="30" y="9"/>
                      <a:pt x="30" y="10"/>
                      <a:pt x="30" y="10"/>
                    </a:cubicBezTo>
                    <a:cubicBezTo>
                      <a:pt x="30" y="10"/>
                      <a:pt x="30" y="11"/>
                      <a:pt x="30" y="11"/>
                    </a:cubicBezTo>
                    <a:cubicBezTo>
                      <a:pt x="30" y="13"/>
                      <a:pt x="30" y="14"/>
                      <a:pt x="30" y="15"/>
                    </a:cubicBezTo>
                    <a:cubicBezTo>
                      <a:pt x="30" y="15"/>
                      <a:pt x="30" y="15"/>
                      <a:pt x="30" y="15"/>
                    </a:cubicBezTo>
                    <a:cubicBezTo>
                      <a:pt x="29" y="15"/>
                      <a:pt x="29" y="15"/>
                      <a:pt x="29" y="15"/>
                    </a:cubicBezTo>
                    <a:cubicBezTo>
                      <a:pt x="28" y="15"/>
                      <a:pt x="16" y="16"/>
                      <a:pt x="13" y="16"/>
                    </a:cubicBezTo>
                    <a:cubicBezTo>
                      <a:pt x="13" y="16"/>
                      <a:pt x="13" y="16"/>
                      <a:pt x="13" y="16"/>
                    </a:cubicBezTo>
                    <a:cubicBezTo>
                      <a:pt x="13" y="16"/>
                      <a:pt x="13" y="16"/>
                      <a:pt x="13" y="16"/>
                    </a:cubicBezTo>
                    <a:cubicBezTo>
                      <a:pt x="12" y="16"/>
                      <a:pt x="12" y="16"/>
                      <a:pt x="12" y="16"/>
                    </a:cubicBezTo>
                    <a:cubicBezTo>
                      <a:pt x="12" y="16"/>
                      <a:pt x="11" y="16"/>
                      <a:pt x="11" y="16"/>
                    </a:cubicBezTo>
                    <a:cubicBezTo>
                      <a:pt x="11" y="16"/>
                      <a:pt x="11" y="16"/>
                      <a:pt x="10" y="16"/>
                    </a:cubicBezTo>
                    <a:cubicBezTo>
                      <a:pt x="10" y="17"/>
                      <a:pt x="9" y="17"/>
                      <a:pt x="9" y="17"/>
                    </a:cubicBezTo>
                    <a:cubicBezTo>
                      <a:pt x="8" y="18"/>
                      <a:pt x="7" y="19"/>
                      <a:pt x="7" y="19"/>
                    </a:cubicBezTo>
                    <a:cubicBezTo>
                      <a:pt x="7" y="19"/>
                      <a:pt x="8" y="20"/>
                      <a:pt x="9" y="20"/>
                    </a:cubicBezTo>
                    <a:cubicBezTo>
                      <a:pt x="10" y="21"/>
                      <a:pt x="11" y="22"/>
                      <a:pt x="12" y="23"/>
                    </a:cubicBezTo>
                    <a:cubicBezTo>
                      <a:pt x="12" y="24"/>
                      <a:pt x="12" y="25"/>
                      <a:pt x="11" y="25"/>
                    </a:cubicBezTo>
                    <a:cubicBezTo>
                      <a:pt x="11" y="26"/>
                      <a:pt x="10" y="26"/>
                      <a:pt x="8" y="27"/>
                    </a:cubicBezTo>
                    <a:cubicBezTo>
                      <a:pt x="7" y="27"/>
                      <a:pt x="5" y="28"/>
                      <a:pt x="5" y="28"/>
                    </a:cubicBezTo>
                    <a:cubicBezTo>
                      <a:pt x="6" y="31"/>
                      <a:pt x="4" y="34"/>
                      <a:pt x="1" y="36"/>
                    </a:cubicBezTo>
                    <a:cubicBezTo>
                      <a:pt x="0" y="37"/>
                      <a:pt x="2" y="40"/>
                      <a:pt x="3" y="41"/>
                    </a:cubicBezTo>
                    <a:cubicBezTo>
                      <a:pt x="5" y="43"/>
                      <a:pt x="6" y="44"/>
                      <a:pt x="6" y="4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56" name="Freeform 257">
                <a:extLst>
                  <a:ext uri="{FF2B5EF4-FFF2-40B4-BE49-F238E27FC236}">
                    <a16:creationId xmlns:a16="http://schemas.microsoft.com/office/drawing/2014/main" id="{20591AF0-828A-4163-96C4-C887B6A423EA}"/>
                  </a:ext>
                </a:extLst>
              </p:cNvPr>
              <p:cNvSpPr>
                <a:spLocks/>
              </p:cNvSpPr>
              <p:nvPr/>
            </p:nvSpPr>
            <p:spPr bwMode="auto">
              <a:xfrm>
                <a:off x="6061303" y="4404356"/>
                <a:ext cx="80117" cy="165476"/>
              </a:xfrm>
              <a:custGeom>
                <a:avLst/>
                <a:gdLst>
                  <a:gd name="T0" fmla="*/ 10 w 32"/>
                  <a:gd name="T1" fmla="*/ 49 h 67"/>
                  <a:gd name="T2" fmla="*/ 10 w 32"/>
                  <a:gd name="T3" fmla="*/ 51 h 67"/>
                  <a:gd name="T4" fmla="*/ 11 w 32"/>
                  <a:gd name="T5" fmla="*/ 54 h 67"/>
                  <a:gd name="T6" fmla="*/ 11 w 32"/>
                  <a:gd name="T7" fmla="*/ 56 h 67"/>
                  <a:gd name="T8" fmla="*/ 11 w 32"/>
                  <a:gd name="T9" fmla="*/ 59 h 67"/>
                  <a:gd name="T10" fmla="*/ 11 w 32"/>
                  <a:gd name="T11" fmla="*/ 62 h 67"/>
                  <a:gd name="T12" fmla="*/ 11 w 32"/>
                  <a:gd name="T13" fmla="*/ 65 h 67"/>
                  <a:gd name="T14" fmla="*/ 11 w 32"/>
                  <a:gd name="T15" fmla="*/ 67 h 67"/>
                  <a:gd name="T16" fmla="*/ 21 w 32"/>
                  <a:gd name="T17" fmla="*/ 65 h 67"/>
                  <a:gd name="T18" fmla="*/ 24 w 32"/>
                  <a:gd name="T19" fmla="*/ 64 h 67"/>
                  <a:gd name="T20" fmla="*/ 21 w 32"/>
                  <a:gd name="T21" fmla="*/ 56 h 67"/>
                  <a:gd name="T22" fmla="*/ 21 w 32"/>
                  <a:gd name="T23" fmla="*/ 43 h 67"/>
                  <a:gd name="T24" fmla="*/ 30 w 32"/>
                  <a:gd name="T25" fmla="*/ 28 h 67"/>
                  <a:gd name="T26" fmla="*/ 31 w 32"/>
                  <a:gd name="T27" fmla="*/ 11 h 67"/>
                  <a:gd name="T28" fmla="*/ 30 w 32"/>
                  <a:gd name="T29" fmla="*/ 6 h 67"/>
                  <a:gd name="T30" fmla="*/ 29 w 32"/>
                  <a:gd name="T31" fmla="*/ 6 h 67"/>
                  <a:gd name="T32" fmla="*/ 27 w 32"/>
                  <a:gd name="T33" fmla="*/ 5 h 67"/>
                  <a:gd name="T34" fmla="*/ 25 w 32"/>
                  <a:gd name="T35" fmla="*/ 3 h 67"/>
                  <a:gd name="T36" fmla="*/ 23 w 32"/>
                  <a:gd name="T37" fmla="*/ 0 h 67"/>
                  <a:gd name="T38" fmla="*/ 22 w 32"/>
                  <a:gd name="T39" fmla="*/ 0 h 67"/>
                  <a:gd name="T40" fmla="*/ 21 w 32"/>
                  <a:gd name="T41" fmla="*/ 1 h 67"/>
                  <a:gd name="T42" fmla="*/ 21 w 32"/>
                  <a:gd name="T43" fmla="*/ 4 h 67"/>
                  <a:gd name="T44" fmla="*/ 21 w 32"/>
                  <a:gd name="T45" fmla="*/ 7 h 67"/>
                  <a:gd name="T46" fmla="*/ 19 w 32"/>
                  <a:gd name="T47" fmla="*/ 8 h 67"/>
                  <a:gd name="T48" fmla="*/ 7 w 32"/>
                  <a:gd name="T49" fmla="*/ 12 h 67"/>
                  <a:gd name="T50" fmla="*/ 1 w 32"/>
                  <a:gd name="T51" fmla="*/ 16 h 67"/>
                  <a:gd name="T52" fmla="*/ 0 w 32"/>
                  <a:gd name="T53" fmla="*/ 17 h 67"/>
                  <a:gd name="T54" fmla="*/ 0 w 32"/>
                  <a:gd name="T55" fmla="*/ 19 h 67"/>
                  <a:gd name="T56" fmla="*/ 1 w 32"/>
                  <a:gd name="T57" fmla="*/ 20 h 67"/>
                  <a:gd name="T58" fmla="*/ 1 w 32"/>
                  <a:gd name="T59" fmla="*/ 21 h 67"/>
                  <a:gd name="T60" fmla="*/ 2 w 32"/>
                  <a:gd name="T61" fmla="*/ 22 h 67"/>
                  <a:gd name="T62" fmla="*/ 2 w 32"/>
                  <a:gd name="T63" fmla="*/ 23 h 67"/>
                  <a:gd name="T64" fmla="*/ 3 w 32"/>
                  <a:gd name="T65" fmla="*/ 23 h 67"/>
                  <a:gd name="T66" fmla="*/ 4 w 32"/>
                  <a:gd name="T67" fmla="*/ 24 h 67"/>
                  <a:gd name="T68" fmla="*/ 8 w 32"/>
                  <a:gd name="T69" fmla="*/ 31 h 67"/>
                  <a:gd name="T70" fmla="*/ 10 w 32"/>
                  <a:gd name="T71"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 h="67">
                    <a:moveTo>
                      <a:pt x="10" y="48"/>
                    </a:moveTo>
                    <a:cubicBezTo>
                      <a:pt x="10" y="48"/>
                      <a:pt x="10" y="49"/>
                      <a:pt x="10" y="49"/>
                    </a:cubicBezTo>
                    <a:cubicBezTo>
                      <a:pt x="10" y="49"/>
                      <a:pt x="10" y="50"/>
                      <a:pt x="10" y="50"/>
                    </a:cubicBezTo>
                    <a:cubicBezTo>
                      <a:pt x="10" y="50"/>
                      <a:pt x="10" y="51"/>
                      <a:pt x="10" y="51"/>
                    </a:cubicBezTo>
                    <a:cubicBezTo>
                      <a:pt x="10" y="52"/>
                      <a:pt x="11" y="52"/>
                      <a:pt x="11" y="53"/>
                    </a:cubicBezTo>
                    <a:cubicBezTo>
                      <a:pt x="11" y="53"/>
                      <a:pt x="11" y="53"/>
                      <a:pt x="11" y="54"/>
                    </a:cubicBezTo>
                    <a:cubicBezTo>
                      <a:pt x="11" y="54"/>
                      <a:pt x="11" y="55"/>
                      <a:pt x="11" y="55"/>
                    </a:cubicBezTo>
                    <a:cubicBezTo>
                      <a:pt x="11" y="55"/>
                      <a:pt x="11" y="56"/>
                      <a:pt x="11" y="56"/>
                    </a:cubicBezTo>
                    <a:cubicBezTo>
                      <a:pt x="11" y="57"/>
                      <a:pt x="11" y="57"/>
                      <a:pt x="11" y="58"/>
                    </a:cubicBezTo>
                    <a:cubicBezTo>
                      <a:pt x="11" y="58"/>
                      <a:pt x="11" y="59"/>
                      <a:pt x="11" y="59"/>
                    </a:cubicBezTo>
                    <a:cubicBezTo>
                      <a:pt x="11" y="60"/>
                      <a:pt x="11" y="60"/>
                      <a:pt x="11" y="61"/>
                    </a:cubicBezTo>
                    <a:cubicBezTo>
                      <a:pt x="11" y="61"/>
                      <a:pt x="11" y="62"/>
                      <a:pt x="11" y="62"/>
                    </a:cubicBezTo>
                    <a:cubicBezTo>
                      <a:pt x="11" y="63"/>
                      <a:pt x="11" y="63"/>
                      <a:pt x="11" y="64"/>
                    </a:cubicBezTo>
                    <a:cubicBezTo>
                      <a:pt x="11" y="64"/>
                      <a:pt x="11" y="64"/>
                      <a:pt x="11" y="65"/>
                    </a:cubicBezTo>
                    <a:cubicBezTo>
                      <a:pt x="11" y="65"/>
                      <a:pt x="11" y="66"/>
                      <a:pt x="11" y="67"/>
                    </a:cubicBezTo>
                    <a:cubicBezTo>
                      <a:pt x="11" y="67"/>
                      <a:pt x="11" y="67"/>
                      <a:pt x="11" y="67"/>
                    </a:cubicBezTo>
                    <a:cubicBezTo>
                      <a:pt x="14" y="67"/>
                      <a:pt x="17" y="67"/>
                      <a:pt x="18" y="67"/>
                    </a:cubicBezTo>
                    <a:cubicBezTo>
                      <a:pt x="19" y="67"/>
                      <a:pt x="20" y="66"/>
                      <a:pt x="21" y="65"/>
                    </a:cubicBezTo>
                    <a:cubicBezTo>
                      <a:pt x="22" y="64"/>
                      <a:pt x="23" y="64"/>
                      <a:pt x="24" y="64"/>
                    </a:cubicBezTo>
                    <a:cubicBezTo>
                      <a:pt x="24" y="64"/>
                      <a:pt x="24" y="64"/>
                      <a:pt x="24" y="64"/>
                    </a:cubicBezTo>
                    <a:cubicBezTo>
                      <a:pt x="23" y="63"/>
                      <a:pt x="23" y="62"/>
                      <a:pt x="23" y="62"/>
                    </a:cubicBezTo>
                    <a:cubicBezTo>
                      <a:pt x="22" y="60"/>
                      <a:pt x="21" y="58"/>
                      <a:pt x="21" y="56"/>
                    </a:cubicBezTo>
                    <a:cubicBezTo>
                      <a:pt x="21" y="55"/>
                      <a:pt x="21" y="54"/>
                      <a:pt x="21" y="52"/>
                    </a:cubicBezTo>
                    <a:cubicBezTo>
                      <a:pt x="21" y="49"/>
                      <a:pt x="20" y="47"/>
                      <a:pt x="21" y="43"/>
                    </a:cubicBezTo>
                    <a:cubicBezTo>
                      <a:pt x="21" y="38"/>
                      <a:pt x="25" y="35"/>
                      <a:pt x="26" y="34"/>
                    </a:cubicBezTo>
                    <a:cubicBezTo>
                      <a:pt x="26" y="33"/>
                      <a:pt x="28" y="30"/>
                      <a:pt x="30" y="28"/>
                    </a:cubicBezTo>
                    <a:cubicBezTo>
                      <a:pt x="32" y="26"/>
                      <a:pt x="32" y="17"/>
                      <a:pt x="31" y="12"/>
                    </a:cubicBezTo>
                    <a:cubicBezTo>
                      <a:pt x="31" y="12"/>
                      <a:pt x="31" y="12"/>
                      <a:pt x="31" y="11"/>
                    </a:cubicBezTo>
                    <a:cubicBezTo>
                      <a:pt x="31" y="11"/>
                      <a:pt x="31" y="11"/>
                      <a:pt x="31" y="11"/>
                    </a:cubicBezTo>
                    <a:cubicBezTo>
                      <a:pt x="31" y="10"/>
                      <a:pt x="30" y="7"/>
                      <a:pt x="30" y="6"/>
                    </a:cubicBezTo>
                    <a:cubicBezTo>
                      <a:pt x="30" y="6"/>
                      <a:pt x="30" y="6"/>
                      <a:pt x="30" y="6"/>
                    </a:cubicBezTo>
                    <a:cubicBezTo>
                      <a:pt x="30" y="6"/>
                      <a:pt x="29" y="6"/>
                      <a:pt x="29" y="6"/>
                    </a:cubicBezTo>
                    <a:cubicBezTo>
                      <a:pt x="29" y="6"/>
                      <a:pt x="29" y="6"/>
                      <a:pt x="28" y="6"/>
                    </a:cubicBezTo>
                    <a:cubicBezTo>
                      <a:pt x="28" y="6"/>
                      <a:pt x="27" y="6"/>
                      <a:pt x="27" y="5"/>
                    </a:cubicBezTo>
                    <a:cubicBezTo>
                      <a:pt x="27" y="5"/>
                      <a:pt x="27" y="5"/>
                      <a:pt x="27" y="5"/>
                    </a:cubicBezTo>
                    <a:cubicBezTo>
                      <a:pt x="25" y="5"/>
                      <a:pt x="25" y="4"/>
                      <a:pt x="25" y="3"/>
                    </a:cubicBezTo>
                    <a:cubicBezTo>
                      <a:pt x="25" y="2"/>
                      <a:pt x="25" y="2"/>
                      <a:pt x="25" y="2"/>
                    </a:cubicBezTo>
                    <a:cubicBezTo>
                      <a:pt x="24" y="1"/>
                      <a:pt x="24" y="0"/>
                      <a:pt x="23" y="0"/>
                    </a:cubicBezTo>
                    <a:cubicBezTo>
                      <a:pt x="23" y="0"/>
                      <a:pt x="22" y="0"/>
                      <a:pt x="22" y="0"/>
                    </a:cubicBezTo>
                    <a:cubicBezTo>
                      <a:pt x="22" y="0"/>
                      <a:pt x="22" y="0"/>
                      <a:pt x="22" y="0"/>
                    </a:cubicBezTo>
                    <a:cubicBezTo>
                      <a:pt x="21" y="0"/>
                      <a:pt x="21" y="1"/>
                      <a:pt x="21" y="1"/>
                    </a:cubicBezTo>
                    <a:cubicBezTo>
                      <a:pt x="21" y="1"/>
                      <a:pt x="21" y="1"/>
                      <a:pt x="21" y="1"/>
                    </a:cubicBezTo>
                    <a:cubicBezTo>
                      <a:pt x="21" y="1"/>
                      <a:pt x="21" y="1"/>
                      <a:pt x="21" y="1"/>
                    </a:cubicBezTo>
                    <a:cubicBezTo>
                      <a:pt x="20" y="2"/>
                      <a:pt x="20" y="3"/>
                      <a:pt x="21" y="4"/>
                    </a:cubicBezTo>
                    <a:cubicBezTo>
                      <a:pt x="21" y="4"/>
                      <a:pt x="21" y="4"/>
                      <a:pt x="21" y="4"/>
                    </a:cubicBezTo>
                    <a:cubicBezTo>
                      <a:pt x="21" y="7"/>
                      <a:pt x="21" y="7"/>
                      <a:pt x="21" y="7"/>
                    </a:cubicBezTo>
                    <a:cubicBezTo>
                      <a:pt x="20" y="7"/>
                      <a:pt x="20" y="7"/>
                      <a:pt x="20" y="7"/>
                    </a:cubicBezTo>
                    <a:cubicBezTo>
                      <a:pt x="20" y="7"/>
                      <a:pt x="19" y="8"/>
                      <a:pt x="19" y="8"/>
                    </a:cubicBezTo>
                    <a:cubicBezTo>
                      <a:pt x="18" y="9"/>
                      <a:pt x="18" y="9"/>
                      <a:pt x="17" y="9"/>
                    </a:cubicBezTo>
                    <a:cubicBezTo>
                      <a:pt x="16" y="12"/>
                      <a:pt x="8" y="12"/>
                      <a:pt x="7" y="12"/>
                    </a:cubicBezTo>
                    <a:cubicBezTo>
                      <a:pt x="7" y="12"/>
                      <a:pt x="5" y="13"/>
                      <a:pt x="4" y="14"/>
                    </a:cubicBezTo>
                    <a:cubicBezTo>
                      <a:pt x="3" y="15"/>
                      <a:pt x="2" y="16"/>
                      <a:pt x="1" y="16"/>
                    </a:cubicBezTo>
                    <a:cubicBezTo>
                      <a:pt x="1" y="16"/>
                      <a:pt x="1" y="16"/>
                      <a:pt x="0" y="16"/>
                    </a:cubicBezTo>
                    <a:cubicBezTo>
                      <a:pt x="0" y="17"/>
                      <a:pt x="0" y="17"/>
                      <a:pt x="0" y="17"/>
                    </a:cubicBezTo>
                    <a:cubicBezTo>
                      <a:pt x="0" y="17"/>
                      <a:pt x="0" y="18"/>
                      <a:pt x="0" y="18"/>
                    </a:cubicBezTo>
                    <a:cubicBezTo>
                      <a:pt x="0" y="18"/>
                      <a:pt x="0" y="19"/>
                      <a:pt x="0" y="19"/>
                    </a:cubicBezTo>
                    <a:cubicBezTo>
                      <a:pt x="0" y="19"/>
                      <a:pt x="1" y="19"/>
                      <a:pt x="1" y="20"/>
                    </a:cubicBezTo>
                    <a:cubicBezTo>
                      <a:pt x="1" y="20"/>
                      <a:pt x="1" y="20"/>
                      <a:pt x="1" y="20"/>
                    </a:cubicBezTo>
                    <a:cubicBezTo>
                      <a:pt x="1" y="20"/>
                      <a:pt x="1" y="21"/>
                      <a:pt x="1" y="21"/>
                    </a:cubicBezTo>
                    <a:cubicBezTo>
                      <a:pt x="1" y="21"/>
                      <a:pt x="1" y="21"/>
                      <a:pt x="1" y="21"/>
                    </a:cubicBezTo>
                    <a:cubicBezTo>
                      <a:pt x="1" y="22"/>
                      <a:pt x="1" y="22"/>
                      <a:pt x="1" y="22"/>
                    </a:cubicBezTo>
                    <a:cubicBezTo>
                      <a:pt x="1" y="22"/>
                      <a:pt x="1" y="22"/>
                      <a:pt x="2" y="22"/>
                    </a:cubicBezTo>
                    <a:cubicBezTo>
                      <a:pt x="2" y="22"/>
                      <a:pt x="2" y="22"/>
                      <a:pt x="2" y="23"/>
                    </a:cubicBezTo>
                    <a:cubicBezTo>
                      <a:pt x="2" y="23"/>
                      <a:pt x="2" y="23"/>
                      <a:pt x="2" y="23"/>
                    </a:cubicBezTo>
                    <a:cubicBezTo>
                      <a:pt x="2" y="23"/>
                      <a:pt x="2" y="23"/>
                      <a:pt x="2" y="23"/>
                    </a:cubicBezTo>
                    <a:cubicBezTo>
                      <a:pt x="3" y="23"/>
                      <a:pt x="3" y="23"/>
                      <a:pt x="3" y="23"/>
                    </a:cubicBezTo>
                    <a:cubicBezTo>
                      <a:pt x="3" y="23"/>
                      <a:pt x="3" y="24"/>
                      <a:pt x="3" y="24"/>
                    </a:cubicBezTo>
                    <a:cubicBezTo>
                      <a:pt x="3" y="24"/>
                      <a:pt x="4" y="24"/>
                      <a:pt x="4" y="24"/>
                    </a:cubicBezTo>
                    <a:cubicBezTo>
                      <a:pt x="5" y="24"/>
                      <a:pt x="5" y="25"/>
                      <a:pt x="6" y="25"/>
                    </a:cubicBezTo>
                    <a:cubicBezTo>
                      <a:pt x="9" y="27"/>
                      <a:pt x="9" y="30"/>
                      <a:pt x="8" y="31"/>
                    </a:cubicBezTo>
                    <a:cubicBezTo>
                      <a:pt x="8" y="33"/>
                      <a:pt x="8" y="33"/>
                      <a:pt x="8" y="34"/>
                    </a:cubicBezTo>
                    <a:cubicBezTo>
                      <a:pt x="10" y="35"/>
                      <a:pt x="10" y="38"/>
                      <a:pt x="10" y="42"/>
                    </a:cubicBezTo>
                    <a:cubicBezTo>
                      <a:pt x="10" y="44"/>
                      <a:pt x="10" y="46"/>
                      <a:pt x="10" y="48"/>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57" name="Freeform 258">
                <a:extLst>
                  <a:ext uri="{FF2B5EF4-FFF2-40B4-BE49-F238E27FC236}">
                    <a16:creationId xmlns:a16="http://schemas.microsoft.com/office/drawing/2014/main" id="{BBF8AF6B-8147-4DBD-9F84-36DF62BFEBC3}"/>
                  </a:ext>
                </a:extLst>
              </p:cNvPr>
              <p:cNvSpPr>
                <a:spLocks/>
              </p:cNvSpPr>
              <p:nvPr/>
            </p:nvSpPr>
            <p:spPr bwMode="auto">
              <a:xfrm>
                <a:off x="6035845" y="4441047"/>
                <a:ext cx="47921" cy="138521"/>
              </a:xfrm>
              <a:custGeom>
                <a:avLst/>
                <a:gdLst>
                  <a:gd name="T0" fmla="*/ 12 w 19"/>
                  <a:gd name="T1" fmla="*/ 56 h 56"/>
                  <a:gd name="T2" fmla="*/ 19 w 19"/>
                  <a:gd name="T3" fmla="*/ 53 h 56"/>
                  <a:gd name="T4" fmla="*/ 19 w 19"/>
                  <a:gd name="T5" fmla="*/ 50 h 56"/>
                  <a:gd name="T6" fmla="*/ 19 w 19"/>
                  <a:gd name="T7" fmla="*/ 47 h 56"/>
                  <a:gd name="T8" fmla="*/ 19 w 19"/>
                  <a:gd name="T9" fmla="*/ 44 h 56"/>
                  <a:gd name="T10" fmla="*/ 19 w 19"/>
                  <a:gd name="T11" fmla="*/ 41 h 56"/>
                  <a:gd name="T12" fmla="*/ 19 w 19"/>
                  <a:gd name="T13" fmla="*/ 39 h 56"/>
                  <a:gd name="T14" fmla="*/ 18 w 19"/>
                  <a:gd name="T15" fmla="*/ 36 h 56"/>
                  <a:gd name="T16" fmla="*/ 18 w 19"/>
                  <a:gd name="T17" fmla="*/ 34 h 56"/>
                  <a:gd name="T18" fmla="*/ 18 w 19"/>
                  <a:gd name="T19" fmla="*/ 27 h 56"/>
                  <a:gd name="T20" fmla="*/ 16 w 19"/>
                  <a:gd name="T21" fmla="*/ 16 h 56"/>
                  <a:gd name="T22" fmla="*/ 13 w 19"/>
                  <a:gd name="T23" fmla="*/ 11 h 56"/>
                  <a:gd name="T24" fmla="*/ 12 w 19"/>
                  <a:gd name="T25" fmla="*/ 10 h 56"/>
                  <a:gd name="T26" fmla="*/ 11 w 19"/>
                  <a:gd name="T27" fmla="*/ 9 h 56"/>
                  <a:gd name="T28" fmla="*/ 10 w 19"/>
                  <a:gd name="T29" fmla="*/ 8 h 56"/>
                  <a:gd name="T30" fmla="*/ 9 w 19"/>
                  <a:gd name="T31" fmla="*/ 7 h 56"/>
                  <a:gd name="T32" fmla="*/ 9 w 19"/>
                  <a:gd name="T33" fmla="*/ 6 h 56"/>
                  <a:gd name="T34" fmla="*/ 9 w 19"/>
                  <a:gd name="T35" fmla="*/ 4 h 56"/>
                  <a:gd name="T36" fmla="*/ 8 w 19"/>
                  <a:gd name="T37" fmla="*/ 2 h 56"/>
                  <a:gd name="T38" fmla="*/ 8 w 19"/>
                  <a:gd name="T39" fmla="*/ 1 h 56"/>
                  <a:gd name="T40" fmla="*/ 0 w 19"/>
                  <a:gd name="T41" fmla="*/ 0 h 56"/>
                  <a:gd name="T42" fmla="*/ 0 w 19"/>
                  <a:gd name="T43" fmla="*/ 0 h 56"/>
                  <a:gd name="T44" fmla="*/ 1 w 19"/>
                  <a:gd name="T45" fmla="*/ 1 h 56"/>
                  <a:gd name="T46" fmla="*/ 1 w 19"/>
                  <a:gd name="T47" fmla="*/ 3 h 56"/>
                  <a:gd name="T48" fmla="*/ 1 w 19"/>
                  <a:gd name="T49" fmla="*/ 4 h 56"/>
                  <a:gd name="T50" fmla="*/ 1 w 19"/>
                  <a:gd name="T51" fmla="*/ 4 h 56"/>
                  <a:gd name="T52" fmla="*/ 2 w 19"/>
                  <a:gd name="T53" fmla="*/ 5 h 56"/>
                  <a:gd name="T54" fmla="*/ 2 w 19"/>
                  <a:gd name="T55" fmla="*/ 5 h 56"/>
                  <a:gd name="T56" fmla="*/ 2 w 19"/>
                  <a:gd name="T57" fmla="*/ 5 h 56"/>
                  <a:gd name="T58" fmla="*/ 5 w 19"/>
                  <a:gd name="T59" fmla="*/ 13 h 56"/>
                  <a:gd name="T60" fmla="*/ 5 w 19"/>
                  <a:gd name="T61" fmla="*/ 28 h 56"/>
                  <a:gd name="T62" fmla="*/ 9 w 19"/>
                  <a:gd name="T63" fmla="*/ 47 h 56"/>
                  <a:gd name="T64" fmla="*/ 10 w 19"/>
                  <a:gd name="T65" fmla="*/ 50 h 56"/>
                  <a:gd name="T66" fmla="*/ 11 w 19"/>
                  <a:gd name="T67"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56">
                    <a:moveTo>
                      <a:pt x="12" y="55"/>
                    </a:moveTo>
                    <a:cubicBezTo>
                      <a:pt x="12" y="55"/>
                      <a:pt x="12" y="56"/>
                      <a:pt x="12" y="56"/>
                    </a:cubicBezTo>
                    <a:cubicBezTo>
                      <a:pt x="13" y="56"/>
                      <a:pt x="13" y="55"/>
                      <a:pt x="13" y="55"/>
                    </a:cubicBezTo>
                    <a:cubicBezTo>
                      <a:pt x="15" y="54"/>
                      <a:pt x="17" y="53"/>
                      <a:pt x="19" y="53"/>
                    </a:cubicBezTo>
                    <a:cubicBezTo>
                      <a:pt x="19" y="52"/>
                      <a:pt x="19" y="52"/>
                      <a:pt x="19" y="52"/>
                    </a:cubicBezTo>
                    <a:cubicBezTo>
                      <a:pt x="19" y="51"/>
                      <a:pt x="19" y="51"/>
                      <a:pt x="19" y="50"/>
                    </a:cubicBezTo>
                    <a:cubicBezTo>
                      <a:pt x="19" y="50"/>
                      <a:pt x="19" y="49"/>
                      <a:pt x="19" y="49"/>
                    </a:cubicBezTo>
                    <a:cubicBezTo>
                      <a:pt x="19" y="48"/>
                      <a:pt x="19" y="48"/>
                      <a:pt x="19" y="47"/>
                    </a:cubicBezTo>
                    <a:cubicBezTo>
                      <a:pt x="19" y="47"/>
                      <a:pt x="19" y="46"/>
                      <a:pt x="19" y="46"/>
                    </a:cubicBezTo>
                    <a:cubicBezTo>
                      <a:pt x="19" y="45"/>
                      <a:pt x="19" y="45"/>
                      <a:pt x="19" y="44"/>
                    </a:cubicBezTo>
                    <a:cubicBezTo>
                      <a:pt x="19" y="44"/>
                      <a:pt x="19" y="44"/>
                      <a:pt x="19" y="43"/>
                    </a:cubicBezTo>
                    <a:cubicBezTo>
                      <a:pt x="19" y="43"/>
                      <a:pt x="19" y="42"/>
                      <a:pt x="19" y="41"/>
                    </a:cubicBezTo>
                    <a:cubicBezTo>
                      <a:pt x="19" y="41"/>
                      <a:pt x="19" y="41"/>
                      <a:pt x="19" y="41"/>
                    </a:cubicBezTo>
                    <a:cubicBezTo>
                      <a:pt x="19" y="40"/>
                      <a:pt x="19" y="39"/>
                      <a:pt x="19" y="39"/>
                    </a:cubicBezTo>
                    <a:cubicBezTo>
                      <a:pt x="19" y="38"/>
                      <a:pt x="19" y="38"/>
                      <a:pt x="19" y="38"/>
                    </a:cubicBezTo>
                    <a:cubicBezTo>
                      <a:pt x="19" y="37"/>
                      <a:pt x="19" y="37"/>
                      <a:pt x="18" y="36"/>
                    </a:cubicBezTo>
                    <a:cubicBezTo>
                      <a:pt x="18" y="36"/>
                      <a:pt x="18" y="36"/>
                      <a:pt x="18" y="35"/>
                    </a:cubicBezTo>
                    <a:cubicBezTo>
                      <a:pt x="18" y="35"/>
                      <a:pt x="18" y="35"/>
                      <a:pt x="18" y="34"/>
                    </a:cubicBezTo>
                    <a:cubicBezTo>
                      <a:pt x="18" y="34"/>
                      <a:pt x="18" y="33"/>
                      <a:pt x="18" y="33"/>
                    </a:cubicBezTo>
                    <a:cubicBezTo>
                      <a:pt x="18" y="31"/>
                      <a:pt x="18" y="29"/>
                      <a:pt x="18" y="27"/>
                    </a:cubicBezTo>
                    <a:cubicBezTo>
                      <a:pt x="18" y="24"/>
                      <a:pt x="18" y="21"/>
                      <a:pt x="17" y="20"/>
                    </a:cubicBezTo>
                    <a:cubicBezTo>
                      <a:pt x="16" y="19"/>
                      <a:pt x="16" y="17"/>
                      <a:pt x="16" y="16"/>
                    </a:cubicBezTo>
                    <a:cubicBezTo>
                      <a:pt x="17" y="14"/>
                      <a:pt x="17" y="13"/>
                      <a:pt x="15" y="12"/>
                    </a:cubicBezTo>
                    <a:cubicBezTo>
                      <a:pt x="14" y="11"/>
                      <a:pt x="14" y="11"/>
                      <a:pt x="13" y="11"/>
                    </a:cubicBezTo>
                    <a:cubicBezTo>
                      <a:pt x="13" y="11"/>
                      <a:pt x="12" y="10"/>
                      <a:pt x="12" y="10"/>
                    </a:cubicBezTo>
                    <a:cubicBezTo>
                      <a:pt x="12" y="10"/>
                      <a:pt x="12" y="10"/>
                      <a:pt x="12" y="10"/>
                    </a:cubicBezTo>
                    <a:cubicBezTo>
                      <a:pt x="11" y="10"/>
                      <a:pt x="11" y="10"/>
                      <a:pt x="11" y="10"/>
                    </a:cubicBezTo>
                    <a:cubicBezTo>
                      <a:pt x="11" y="9"/>
                      <a:pt x="11" y="9"/>
                      <a:pt x="11" y="9"/>
                    </a:cubicBezTo>
                    <a:cubicBezTo>
                      <a:pt x="11" y="9"/>
                      <a:pt x="10" y="9"/>
                      <a:pt x="10" y="9"/>
                    </a:cubicBezTo>
                    <a:cubicBezTo>
                      <a:pt x="10" y="9"/>
                      <a:pt x="10" y="9"/>
                      <a:pt x="10" y="8"/>
                    </a:cubicBezTo>
                    <a:cubicBezTo>
                      <a:pt x="10" y="8"/>
                      <a:pt x="10" y="8"/>
                      <a:pt x="10" y="8"/>
                    </a:cubicBezTo>
                    <a:cubicBezTo>
                      <a:pt x="9" y="8"/>
                      <a:pt x="9" y="8"/>
                      <a:pt x="9" y="7"/>
                    </a:cubicBezTo>
                    <a:cubicBezTo>
                      <a:pt x="9" y="7"/>
                      <a:pt x="9" y="7"/>
                      <a:pt x="9" y="7"/>
                    </a:cubicBezTo>
                    <a:cubicBezTo>
                      <a:pt x="9" y="7"/>
                      <a:pt x="9" y="6"/>
                      <a:pt x="9" y="6"/>
                    </a:cubicBezTo>
                    <a:cubicBezTo>
                      <a:pt x="9" y="6"/>
                      <a:pt x="9" y="5"/>
                      <a:pt x="9" y="5"/>
                    </a:cubicBezTo>
                    <a:cubicBezTo>
                      <a:pt x="9" y="5"/>
                      <a:pt x="9" y="5"/>
                      <a:pt x="9" y="4"/>
                    </a:cubicBezTo>
                    <a:cubicBezTo>
                      <a:pt x="8" y="4"/>
                      <a:pt x="8" y="4"/>
                      <a:pt x="8" y="3"/>
                    </a:cubicBezTo>
                    <a:cubicBezTo>
                      <a:pt x="8" y="3"/>
                      <a:pt x="8" y="2"/>
                      <a:pt x="8" y="2"/>
                    </a:cubicBezTo>
                    <a:cubicBezTo>
                      <a:pt x="8" y="2"/>
                      <a:pt x="8" y="2"/>
                      <a:pt x="8" y="1"/>
                    </a:cubicBezTo>
                    <a:cubicBezTo>
                      <a:pt x="8" y="1"/>
                      <a:pt x="8" y="1"/>
                      <a:pt x="8" y="1"/>
                    </a:cubicBezTo>
                    <a:cubicBezTo>
                      <a:pt x="7" y="1"/>
                      <a:pt x="6" y="1"/>
                      <a:pt x="4" y="1"/>
                    </a:cubicBezTo>
                    <a:cubicBezTo>
                      <a:pt x="3" y="0"/>
                      <a:pt x="2" y="0"/>
                      <a:pt x="0" y="0"/>
                    </a:cubicBezTo>
                    <a:cubicBezTo>
                      <a:pt x="0" y="0"/>
                      <a:pt x="0" y="0"/>
                      <a:pt x="0" y="0"/>
                    </a:cubicBezTo>
                    <a:cubicBezTo>
                      <a:pt x="0" y="0"/>
                      <a:pt x="0" y="0"/>
                      <a:pt x="0" y="0"/>
                    </a:cubicBezTo>
                    <a:cubicBezTo>
                      <a:pt x="0" y="0"/>
                      <a:pt x="0" y="0"/>
                      <a:pt x="0" y="0"/>
                    </a:cubicBezTo>
                    <a:cubicBezTo>
                      <a:pt x="1" y="1"/>
                      <a:pt x="1" y="1"/>
                      <a:pt x="1" y="1"/>
                    </a:cubicBezTo>
                    <a:cubicBezTo>
                      <a:pt x="1" y="1"/>
                      <a:pt x="1" y="2"/>
                      <a:pt x="1" y="2"/>
                    </a:cubicBezTo>
                    <a:cubicBezTo>
                      <a:pt x="1" y="2"/>
                      <a:pt x="1" y="2"/>
                      <a:pt x="1" y="3"/>
                    </a:cubicBezTo>
                    <a:cubicBezTo>
                      <a:pt x="1" y="3"/>
                      <a:pt x="1" y="3"/>
                      <a:pt x="1" y="3"/>
                    </a:cubicBezTo>
                    <a:cubicBezTo>
                      <a:pt x="1" y="3"/>
                      <a:pt x="1" y="3"/>
                      <a:pt x="1" y="4"/>
                    </a:cubicBezTo>
                    <a:cubicBezTo>
                      <a:pt x="1" y="4"/>
                      <a:pt x="1" y="4"/>
                      <a:pt x="1" y="4"/>
                    </a:cubicBezTo>
                    <a:cubicBezTo>
                      <a:pt x="1" y="4"/>
                      <a:pt x="1" y="4"/>
                      <a:pt x="1" y="4"/>
                    </a:cubicBezTo>
                    <a:cubicBezTo>
                      <a:pt x="2" y="5"/>
                      <a:pt x="2" y="5"/>
                      <a:pt x="2" y="5"/>
                    </a:cubicBezTo>
                    <a:cubicBezTo>
                      <a:pt x="2" y="5"/>
                      <a:pt x="2" y="5"/>
                      <a:pt x="2" y="5"/>
                    </a:cubicBezTo>
                    <a:cubicBezTo>
                      <a:pt x="2" y="5"/>
                      <a:pt x="2" y="5"/>
                      <a:pt x="2" y="5"/>
                    </a:cubicBezTo>
                    <a:cubicBezTo>
                      <a:pt x="2" y="5"/>
                      <a:pt x="2" y="5"/>
                      <a:pt x="2" y="5"/>
                    </a:cubicBezTo>
                    <a:cubicBezTo>
                      <a:pt x="2" y="5"/>
                      <a:pt x="2" y="5"/>
                      <a:pt x="2" y="5"/>
                    </a:cubicBezTo>
                    <a:cubicBezTo>
                      <a:pt x="2" y="5"/>
                      <a:pt x="2" y="5"/>
                      <a:pt x="2" y="5"/>
                    </a:cubicBezTo>
                    <a:cubicBezTo>
                      <a:pt x="2" y="5"/>
                      <a:pt x="2" y="5"/>
                      <a:pt x="2" y="6"/>
                    </a:cubicBezTo>
                    <a:cubicBezTo>
                      <a:pt x="4" y="6"/>
                      <a:pt x="6" y="9"/>
                      <a:pt x="5" y="13"/>
                    </a:cubicBezTo>
                    <a:cubicBezTo>
                      <a:pt x="5" y="14"/>
                      <a:pt x="5" y="14"/>
                      <a:pt x="5" y="15"/>
                    </a:cubicBezTo>
                    <a:cubicBezTo>
                      <a:pt x="5" y="19"/>
                      <a:pt x="4" y="26"/>
                      <a:pt x="5" y="28"/>
                    </a:cubicBezTo>
                    <a:cubicBezTo>
                      <a:pt x="7" y="32"/>
                      <a:pt x="8" y="38"/>
                      <a:pt x="8" y="44"/>
                    </a:cubicBezTo>
                    <a:cubicBezTo>
                      <a:pt x="8" y="45"/>
                      <a:pt x="9" y="46"/>
                      <a:pt x="9" y="47"/>
                    </a:cubicBezTo>
                    <a:cubicBezTo>
                      <a:pt x="9" y="47"/>
                      <a:pt x="9" y="48"/>
                      <a:pt x="9" y="48"/>
                    </a:cubicBezTo>
                    <a:cubicBezTo>
                      <a:pt x="9" y="49"/>
                      <a:pt x="9" y="50"/>
                      <a:pt x="10" y="50"/>
                    </a:cubicBezTo>
                    <a:cubicBezTo>
                      <a:pt x="10" y="51"/>
                      <a:pt x="10" y="51"/>
                      <a:pt x="10" y="52"/>
                    </a:cubicBezTo>
                    <a:cubicBezTo>
                      <a:pt x="10" y="52"/>
                      <a:pt x="11" y="53"/>
                      <a:pt x="11" y="53"/>
                    </a:cubicBezTo>
                    <a:cubicBezTo>
                      <a:pt x="11" y="54"/>
                      <a:pt x="11" y="54"/>
                      <a:pt x="12" y="55"/>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58" name="Freeform 259">
                <a:extLst>
                  <a:ext uri="{FF2B5EF4-FFF2-40B4-BE49-F238E27FC236}">
                    <a16:creationId xmlns:a16="http://schemas.microsoft.com/office/drawing/2014/main" id="{F0D1143D-22FF-4713-9F02-CA69E04133D5}"/>
                  </a:ext>
                </a:extLst>
              </p:cNvPr>
              <p:cNvSpPr>
                <a:spLocks/>
              </p:cNvSpPr>
              <p:nvPr/>
            </p:nvSpPr>
            <p:spPr bwMode="auto">
              <a:xfrm>
                <a:off x="7227118" y="4214173"/>
                <a:ext cx="295759" cy="175210"/>
              </a:xfrm>
              <a:custGeom>
                <a:avLst/>
                <a:gdLst>
                  <a:gd name="T0" fmla="*/ 107 w 118"/>
                  <a:gd name="T1" fmla="*/ 34 h 71"/>
                  <a:gd name="T2" fmla="*/ 109 w 118"/>
                  <a:gd name="T3" fmla="*/ 31 h 71"/>
                  <a:gd name="T4" fmla="*/ 114 w 118"/>
                  <a:gd name="T5" fmla="*/ 28 h 71"/>
                  <a:gd name="T6" fmla="*/ 118 w 118"/>
                  <a:gd name="T7" fmla="*/ 27 h 71"/>
                  <a:gd name="T8" fmla="*/ 117 w 118"/>
                  <a:gd name="T9" fmla="*/ 25 h 71"/>
                  <a:gd name="T10" fmla="*/ 116 w 118"/>
                  <a:gd name="T11" fmla="*/ 24 h 71"/>
                  <a:gd name="T12" fmla="*/ 113 w 118"/>
                  <a:gd name="T13" fmla="*/ 18 h 71"/>
                  <a:gd name="T14" fmla="*/ 105 w 118"/>
                  <a:gd name="T15" fmla="*/ 0 h 71"/>
                  <a:gd name="T16" fmla="*/ 95 w 118"/>
                  <a:gd name="T17" fmla="*/ 3 h 71"/>
                  <a:gd name="T18" fmla="*/ 81 w 118"/>
                  <a:gd name="T19" fmla="*/ 4 h 71"/>
                  <a:gd name="T20" fmla="*/ 73 w 118"/>
                  <a:gd name="T21" fmla="*/ 5 h 71"/>
                  <a:gd name="T22" fmla="*/ 56 w 118"/>
                  <a:gd name="T23" fmla="*/ 19 h 71"/>
                  <a:gd name="T24" fmla="*/ 50 w 118"/>
                  <a:gd name="T25" fmla="*/ 24 h 71"/>
                  <a:gd name="T26" fmla="*/ 46 w 118"/>
                  <a:gd name="T27" fmla="*/ 23 h 71"/>
                  <a:gd name="T28" fmla="*/ 36 w 118"/>
                  <a:gd name="T29" fmla="*/ 21 h 71"/>
                  <a:gd name="T30" fmla="*/ 31 w 118"/>
                  <a:gd name="T31" fmla="*/ 20 h 71"/>
                  <a:gd name="T32" fmla="*/ 21 w 118"/>
                  <a:gd name="T33" fmla="*/ 19 h 71"/>
                  <a:gd name="T34" fmla="*/ 18 w 118"/>
                  <a:gd name="T35" fmla="*/ 19 h 71"/>
                  <a:gd name="T36" fmla="*/ 12 w 118"/>
                  <a:gd name="T37" fmla="*/ 18 h 71"/>
                  <a:gd name="T38" fmla="*/ 9 w 118"/>
                  <a:gd name="T39" fmla="*/ 18 h 71"/>
                  <a:gd name="T40" fmla="*/ 5 w 118"/>
                  <a:gd name="T41" fmla="*/ 21 h 71"/>
                  <a:gd name="T42" fmla="*/ 5 w 118"/>
                  <a:gd name="T43" fmla="*/ 24 h 71"/>
                  <a:gd name="T44" fmla="*/ 5 w 118"/>
                  <a:gd name="T45" fmla="*/ 27 h 71"/>
                  <a:gd name="T46" fmla="*/ 5 w 118"/>
                  <a:gd name="T47" fmla="*/ 27 h 71"/>
                  <a:gd name="T48" fmla="*/ 5 w 118"/>
                  <a:gd name="T49" fmla="*/ 28 h 71"/>
                  <a:gd name="T50" fmla="*/ 5 w 118"/>
                  <a:gd name="T51" fmla="*/ 28 h 71"/>
                  <a:gd name="T52" fmla="*/ 5 w 118"/>
                  <a:gd name="T53" fmla="*/ 28 h 71"/>
                  <a:gd name="T54" fmla="*/ 5 w 118"/>
                  <a:gd name="T55" fmla="*/ 28 h 71"/>
                  <a:gd name="T56" fmla="*/ 5 w 118"/>
                  <a:gd name="T57" fmla="*/ 28 h 71"/>
                  <a:gd name="T58" fmla="*/ 5 w 118"/>
                  <a:gd name="T59" fmla="*/ 28 h 71"/>
                  <a:gd name="T60" fmla="*/ 4 w 118"/>
                  <a:gd name="T61" fmla="*/ 28 h 71"/>
                  <a:gd name="T62" fmla="*/ 4 w 118"/>
                  <a:gd name="T63" fmla="*/ 28 h 71"/>
                  <a:gd name="T64" fmla="*/ 3 w 118"/>
                  <a:gd name="T65" fmla="*/ 29 h 71"/>
                  <a:gd name="T66" fmla="*/ 3 w 118"/>
                  <a:gd name="T67" fmla="*/ 29 h 71"/>
                  <a:gd name="T68" fmla="*/ 2 w 118"/>
                  <a:gd name="T69" fmla="*/ 29 h 71"/>
                  <a:gd name="T70" fmla="*/ 2 w 118"/>
                  <a:gd name="T71" fmla="*/ 30 h 71"/>
                  <a:gd name="T72" fmla="*/ 1 w 118"/>
                  <a:gd name="T73" fmla="*/ 30 h 71"/>
                  <a:gd name="T74" fmla="*/ 1 w 118"/>
                  <a:gd name="T75" fmla="*/ 30 h 71"/>
                  <a:gd name="T76" fmla="*/ 1 w 118"/>
                  <a:gd name="T77" fmla="*/ 37 h 71"/>
                  <a:gd name="T78" fmla="*/ 4 w 118"/>
                  <a:gd name="T79" fmla="*/ 54 h 71"/>
                  <a:gd name="T80" fmla="*/ 7 w 118"/>
                  <a:gd name="T81" fmla="*/ 66 h 71"/>
                  <a:gd name="T82" fmla="*/ 8 w 118"/>
                  <a:gd name="T83" fmla="*/ 71 h 71"/>
                  <a:gd name="T84" fmla="*/ 13 w 118"/>
                  <a:gd name="T85" fmla="*/ 71 h 71"/>
                  <a:gd name="T86" fmla="*/ 27 w 118"/>
                  <a:gd name="T87" fmla="*/ 68 h 71"/>
                  <a:gd name="T88" fmla="*/ 42 w 118"/>
                  <a:gd name="T89" fmla="*/ 63 h 71"/>
                  <a:gd name="T90" fmla="*/ 54 w 118"/>
                  <a:gd name="T91" fmla="*/ 58 h 71"/>
                  <a:gd name="T92" fmla="*/ 63 w 118"/>
                  <a:gd name="T93" fmla="*/ 55 h 71"/>
                  <a:gd name="T94" fmla="*/ 66 w 118"/>
                  <a:gd name="T95" fmla="*/ 56 h 71"/>
                  <a:gd name="T96" fmla="*/ 73 w 118"/>
                  <a:gd name="T97" fmla="*/ 51 h 71"/>
                  <a:gd name="T98" fmla="*/ 74 w 118"/>
                  <a:gd name="T99" fmla="*/ 50 h 71"/>
                  <a:gd name="T100" fmla="*/ 88 w 118"/>
                  <a:gd name="T101" fmla="*/ 45 h 71"/>
                  <a:gd name="T102" fmla="*/ 98 w 118"/>
                  <a:gd name="T103" fmla="*/ 42 h 71"/>
                  <a:gd name="T104" fmla="*/ 107 w 118"/>
                  <a:gd name="T105" fmla="*/ 3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8" h="71">
                    <a:moveTo>
                      <a:pt x="107" y="34"/>
                    </a:moveTo>
                    <a:cubicBezTo>
                      <a:pt x="107" y="33"/>
                      <a:pt x="108" y="32"/>
                      <a:pt x="109" y="31"/>
                    </a:cubicBezTo>
                    <a:cubicBezTo>
                      <a:pt x="110" y="29"/>
                      <a:pt x="112" y="29"/>
                      <a:pt x="114" y="28"/>
                    </a:cubicBezTo>
                    <a:cubicBezTo>
                      <a:pt x="115" y="28"/>
                      <a:pt x="116" y="28"/>
                      <a:pt x="118" y="27"/>
                    </a:cubicBezTo>
                    <a:cubicBezTo>
                      <a:pt x="117" y="26"/>
                      <a:pt x="117" y="26"/>
                      <a:pt x="117" y="25"/>
                    </a:cubicBezTo>
                    <a:cubicBezTo>
                      <a:pt x="116" y="25"/>
                      <a:pt x="116" y="24"/>
                      <a:pt x="116" y="24"/>
                    </a:cubicBezTo>
                    <a:cubicBezTo>
                      <a:pt x="115" y="22"/>
                      <a:pt x="114" y="20"/>
                      <a:pt x="113" y="18"/>
                    </a:cubicBezTo>
                    <a:cubicBezTo>
                      <a:pt x="110" y="11"/>
                      <a:pt x="107" y="5"/>
                      <a:pt x="105" y="0"/>
                    </a:cubicBezTo>
                    <a:cubicBezTo>
                      <a:pt x="100" y="2"/>
                      <a:pt x="96" y="3"/>
                      <a:pt x="95" y="3"/>
                    </a:cubicBezTo>
                    <a:cubicBezTo>
                      <a:pt x="91" y="4"/>
                      <a:pt x="86" y="4"/>
                      <a:pt x="81" y="4"/>
                    </a:cubicBezTo>
                    <a:cubicBezTo>
                      <a:pt x="78" y="4"/>
                      <a:pt x="73" y="4"/>
                      <a:pt x="73" y="5"/>
                    </a:cubicBezTo>
                    <a:cubicBezTo>
                      <a:pt x="71" y="6"/>
                      <a:pt x="57" y="15"/>
                      <a:pt x="56" y="19"/>
                    </a:cubicBezTo>
                    <a:cubicBezTo>
                      <a:pt x="54" y="23"/>
                      <a:pt x="52" y="24"/>
                      <a:pt x="50" y="24"/>
                    </a:cubicBezTo>
                    <a:cubicBezTo>
                      <a:pt x="49" y="24"/>
                      <a:pt x="48" y="23"/>
                      <a:pt x="46" y="23"/>
                    </a:cubicBezTo>
                    <a:cubicBezTo>
                      <a:pt x="45" y="21"/>
                      <a:pt x="40" y="21"/>
                      <a:pt x="36" y="21"/>
                    </a:cubicBezTo>
                    <a:cubicBezTo>
                      <a:pt x="32" y="21"/>
                      <a:pt x="31" y="20"/>
                      <a:pt x="31" y="20"/>
                    </a:cubicBezTo>
                    <a:cubicBezTo>
                      <a:pt x="30" y="19"/>
                      <a:pt x="25" y="19"/>
                      <a:pt x="21" y="19"/>
                    </a:cubicBezTo>
                    <a:cubicBezTo>
                      <a:pt x="19" y="19"/>
                      <a:pt x="18" y="19"/>
                      <a:pt x="18" y="19"/>
                    </a:cubicBezTo>
                    <a:cubicBezTo>
                      <a:pt x="15" y="19"/>
                      <a:pt x="13" y="19"/>
                      <a:pt x="12" y="18"/>
                    </a:cubicBezTo>
                    <a:cubicBezTo>
                      <a:pt x="11" y="18"/>
                      <a:pt x="10" y="17"/>
                      <a:pt x="9" y="18"/>
                    </a:cubicBezTo>
                    <a:cubicBezTo>
                      <a:pt x="7" y="18"/>
                      <a:pt x="6" y="21"/>
                      <a:pt x="5" y="21"/>
                    </a:cubicBezTo>
                    <a:cubicBezTo>
                      <a:pt x="5" y="22"/>
                      <a:pt x="5" y="23"/>
                      <a:pt x="5" y="24"/>
                    </a:cubicBezTo>
                    <a:cubicBezTo>
                      <a:pt x="6" y="25"/>
                      <a:pt x="6" y="26"/>
                      <a:pt x="5" y="27"/>
                    </a:cubicBezTo>
                    <a:cubicBezTo>
                      <a:pt x="5" y="27"/>
                      <a:pt x="5" y="27"/>
                      <a:pt x="5" y="27"/>
                    </a:cubicBezTo>
                    <a:cubicBezTo>
                      <a:pt x="5" y="27"/>
                      <a:pt x="5" y="28"/>
                      <a:pt x="5" y="28"/>
                    </a:cubicBezTo>
                    <a:cubicBezTo>
                      <a:pt x="5" y="28"/>
                      <a:pt x="5" y="28"/>
                      <a:pt x="5" y="28"/>
                    </a:cubicBezTo>
                    <a:cubicBezTo>
                      <a:pt x="5" y="28"/>
                      <a:pt x="5" y="28"/>
                      <a:pt x="5" y="28"/>
                    </a:cubicBezTo>
                    <a:cubicBezTo>
                      <a:pt x="5" y="28"/>
                      <a:pt x="5" y="28"/>
                      <a:pt x="5" y="28"/>
                    </a:cubicBezTo>
                    <a:cubicBezTo>
                      <a:pt x="5" y="28"/>
                      <a:pt x="5" y="28"/>
                      <a:pt x="5" y="28"/>
                    </a:cubicBezTo>
                    <a:cubicBezTo>
                      <a:pt x="5" y="28"/>
                      <a:pt x="5" y="28"/>
                      <a:pt x="5" y="28"/>
                    </a:cubicBezTo>
                    <a:cubicBezTo>
                      <a:pt x="4" y="28"/>
                      <a:pt x="4" y="28"/>
                      <a:pt x="4" y="28"/>
                    </a:cubicBezTo>
                    <a:cubicBezTo>
                      <a:pt x="4" y="28"/>
                      <a:pt x="4" y="28"/>
                      <a:pt x="4" y="28"/>
                    </a:cubicBezTo>
                    <a:cubicBezTo>
                      <a:pt x="4" y="29"/>
                      <a:pt x="4" y="29"/>
                      <a:pt x="3" y="29"/>
                    </a:cubicBezTo>
                    <a:cubicBezTo>
                      <a:pt x="3" y="29"/>
                      <a:pt x="3" y="29"/>
                      <a:pt x="3" y="29"/>
                    </a:cubicBezTo>
                    <a:cubicBezTo>
                      <a:pt x="3" y="29"/>
                      <a:pt x="3" y="29"/>
                      <a:pt x="2" y="29"/>
                    </a:cubicBezTo>
                    <a:cubicBezTo>
                      <a:pt x="2" y="29"/>
                      <a:pt x="2" y="30"/>
                      <a:pt x="2" y="30"/>
                    </a:cubicBezTo>
                    <a:cubicBezTo>
                      <a:pt x="2" y="30"/>
                      <a:pt x="1" y="30"/>
                      <a:pt x="1" y="30"/>
                    </a:cubicBezTo>
                    <a:cubicBezTo>
                      <a:pt x="1" y="30"/>
                      <a:pt x="1" y="30"/>
                      <a:pt x="1" y="30"/>
                    </a:cubicBezTo>
                    <a:cubicBezTo>
                      <a:pt x="2" y="33"/>
                      <a:pt x="2" y="35"/>
                      <a:pt x="1" y="37"/>
                    </a:cubicBezTo>
                    <a:cubicBezTo>
                      <a:pt x="0" y="41"/>
                      <a:pt x="1" y="49"/>
                      <a:pt x="4" y="54"/>
                    </a:cubicBezTo>
                    <a:cubicBezTo>
                      <a:pt x="7" y="57"/>
                      <a:pt x="7" y="62"/>
                      <a:pt x="7" y="66"/>
                    </a:cubicBezTo>
                    <a:cubicBezTo>
                      <a:pt x="8" y="68"/>
                      <a:pt x="8" y="70"/>
                      <a:pt x="8" y="71"/>
                    </a:cubicBezTo>
                    <a:cubicBezTo>
                      <a:pt x="8" y="71"/>
                      <a:pt x="10" y="71"/>
                      <a:pt x="13" y="71"/>
                    </a:cubicBezTo>
                    <a:cubicBezTo>
                      <a:pt x="18" y="71"/>
                      <a:pt x="24" y="70"/>
                      <a:pt x="27" y="68"/>
                    </a:cubicBezTo>
                    <a:cubicBezTo>
                      <a:pt x="33" y="64"/>
                      <a:pt x="38" y="63"/>
                      <a:pt x="42" y="63"/>
                    </a:cubicBezTo>
                    <a:cubicBezTo>
                      <a:pt x="47" y="63"/>
                      <a:pt x="53" y="59"/>
                      <a:pt x="54" y="58"/>
                    </a:cubicBezTo>
                    <a:cubicBezTo>
                      <a:pt x="56" y="56"/>
                      <a:pt x="61" y="55"/>
                      <a:pt x="63" y="55"/>
                    </a:cubicBezTo>
                    <a:cubicBezTo>
                      <a:pt x="64" y="55"/>
                      <a:pt x="65" y="55"/>
                      <a:pt x="66" y="56"/>
                    </a:cubicBezTo>
                    <a:cubicBezTo>
                      <a:pt x="68" y="56"/>
                      <a:pt x="71" y="53"/>
                      <a:pt x="73" y="51"/>
                    </a:cubicBezTo>
                    <a:cubicBezTo>
                      <a:pt x="74" y="50"/>
                      <a:pt x="74" y="50"/>
                      <a:pt x="74" y="50"/>
                    </a:cubicBezTo>
                    <a:cubicBezTo>
                      <a:pt x="76" y="48"/>
                      <a:pt x="81" y="46"/>
                      <a:pt x="88" y="45"/>
                    </a:cubicBezTo>
                    <a:cubicBezTo>
                      <a:pt x="91" y="44"/>
                      <a:pt x="95" y="43"/>
                      <a:pt x="98" y="42"/>
                    </a:cubicBezTo>
                    <a:cubicBezTo>
                      <a:pt x="105" y="40"/>
                      <a:pt x="106" y="37"/>
                      <a:pt x="107" y="3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59" name="Freeform 260">
                <a:extLst>
                  <a:ext uri="{FF2B5EF4-FFF2-40B4-BE49-F238E27FC236}">
                    <a16:creationId xmlns:a16="http://schemas.microsoft.com/office/drawing/2014/main" id="{727D7A24-A07B-4F5D-88EB-DC4F8B115403}"/>
                  </a:ext>
                </a:extLst>
              </p:cNvPr>
              <p:cNvSpPr>
                <a:spLocks/>
              </p:cNvSpPr>
              <p:nvPr/>
            </p:nvSpPr>
            <p:spPr bwMode="auto">
              <a:xfrm>
                <a:off x="6354816" y="4649202"/>
                <a:ext cx="192431" cy="239603"/>
              </a:xfrm>
              <a:custGeom>
                <a:avLst/>
                <a:gdLst>
                  <a:gd name="T0" fmla="*/ 10 w 77"/>
                  <a:gd name="T1" fmla="*/ 97 h 97"/>
                  <a:gd name="T2" fmla="*/ 12 w 77"/>
                  <a:gd name="T3" fmla="*/ 96 h 97"/>
                  <a:gd name="T4" fmla="*/ 13 w 77"/>
                  <a:gd name="T5" fmla="*/ 95 h 97"/>
                  <a:gd name="T6" fmla="*/ 14 w 77"/>
                  <a:gd name="T7" fmla="*/ 94 h 97"/>
                  <a:gd name="T8" fmla="*/ 16 w 77"/>
                  <a:gd name="T9" fmla="*/ 94 h 97"/>
                  <a:gd name="T10" fmla="*/ 17 w 77"/>
                  <a:gd name="T11" fmla="*/ 93 h 97"/>
                  <a:gd name="T12" fmla="*/ 19 w 77"/>
                  <a:gd name="T13" fmla="*/ 92 h 97"/>
                  <a:gd name="T14" fmla="*/ 20 w 77"/>
                  <a:gd name="T15" fmla="*/ 92 h 97"/>
                  <a:gd name="T16" fmla="*/ 22 w 77"/>
                  <a:gd name="T17" fmla="*/ 93 h 97"/>
                  <a:gd name="T18" fmla="*/ 33 w 77"/>
                  <a:gd name="T19" fmla="*/ 91 h 97"/>
                  <a:gd name="T20" fmla="*/ 38 w 77"/>
                  <a:gd name="T21" fmla="*/ 96 h 97"/>
                  <a:gd name="T22" fmla="*/ 41 w 77"/>
                  <a:gd name="T23" fmla="*/ 93 h 97"/>
                  <a:gd name="T24" fmla="*/ 48 w 77"/>
                  <a:gd name="T25" fmla="*/ 88 h 97"/>
                  <a:gd name="T26" fmla="*/ 52 w 77"/>
                  <a:gd name="T27" fmla="*/ 79 h 97"/>
                  <a:gd name="T28" fmla="*/ 53 w 77"/>
                  <a:gd name="T29" fmla="*/ 60 h 97"/>
                  <a:gd name="T30" fmla="*/ 62 w 77"/>
                  <a:gd name="T31" fmla="*/ 48 h 97"/>
                  <a:gd name="T32" fmla="*/ 71 w 77"/>
                  <a:gd name="T33" fmla="*/ 24 h 97"/>
                  <a:gd name="T34" fmla="*/ 75 w 77"/>
                  <a:gd name="T35" fmla="*/ 12 h 97"/>
                  <a:gd name="T36" fmla="*/ 76 w 77"/>
                  <a:gd name="T37" fmla="*/ 9 h 97"/>
                  <a:gd name="T38" fmla="*/ 77 w 77"/>
                  <a:gd name="T39" fmla="*/ 6 h 97"/>
                  <a:gd name="T40" fmla="*/ 77 w 77"/>
                  <a:gd name="T41" fmla="*/ 3 h 97"/>
                  <a:gd name="T42" fmla="*/ 68 w 77"/>
                  <a:gd name="T43" fmla="*/ 0 h 97"/>
                  <a:gd name="T44" fmla="*/ 58 w 77"/>
                  <a:gd name="T45" fmla="*/ 3 h 97"/>
                  <a:gd name="T46" fmla="*/ 55 w 77"/>
                  <a:gd name="T47" fmla="*/ 12 h 97"/>
                  <a:gd name="T48" fmla="*/ 52 w 77"/>
                  <a:gd name="T49" fmla="*/ 21 h 97"/>
                  <a:gd name="T50" fmla="*/ 52 w 77"/>
                  <a:gd name="T51" fmla="*/ 22 h 97"/>
                  <a:gd name="T52" fmla="*/ 52 w 77"/>
                  <a:gd name="T53" fmla="*/ 23 h 97"/>
                  <a:gd name="T54" fmla="*/ 49 w 77"/>
                  <a:gd name="T55" fmla="*/ 21 h 97"/>
                  <a:gd name="T56" fmla="*/ 31 w 77"/>
                  <a:gd name="T57" fmla="*/ 17 h 97"/>
                  <a:gd name="T58" fmla="*/ 23 w 77"/>
                  <a:gd name="T59" fmla="*/ 18 h 97"/>
                  <a:gd name="T60" fmla="*/ 23 w 77"/>
                  <a:gd name="T61" fmla="*/ 20 h 97"/>
                  <a:gd name="T62" fmla="*/ 22 w 77"/>
                  <a:gd name="T63" fmla="*/ 22 h 97"/>
                  <a:gd name="T64" fmla="*/ 22 w 77"/>
                  <a:gd name="T65" fmla="*/ 23 h 97"/>
                  <a:gd name="T66" fmla="*/ 22 w 77"/>
                  <a:gd name="T67" fmla="*/ 25 h 97"/>
                  <a:gd name="T68" fmla="*/ 24 w 77"/>
                  <a:gd name="T69" fmla="*/ 27 h 97"/>
                  <a:gd name="T70" fmla="*/ 35 w 77"/>
                  <a:gd name="T71" fmla="*/ 32 h 97"/>
                  <a:gd name="T72" fmla="*/ 29 w 77"/>
                  <a:gd name="T73" fmla="*/ 40 h 97"/>
                  <a:gd name="T74" fmla="*/ 37 w 77"/>
                  <a:gd name="T75" fmla="*/ 55 h 97"/>
                  <a:gd name="T76" fmla="*/ 32 w 77"/>
                  <a:gd name="T77" fmla="*/ 72 h 97"/>
                  <a:gd name="T78" fmla="*/ 24 w 77"/>
                  <a:gd name="T79" fmla="*/ 70 h 97"/>
                  <a:gd name="T80" fmla="*/ 23 w 77"/>
                  <a:gd name="T81" fmla="*/ 70 h 97"/>
                  <a:gd name="T82" fmla="*/ 22 w 77"/>
                  <a:gd name="T83" fmla="*/ 70 h 97"/>
                  <a:gd name="T84" fmla="*/ 21 w 77"/>
                  <a:gd name="T85" fmla="*/ 69 h 97"/>
                  <a:gd name="T86" fmla="*/ 20 w 77"/>
                  <a:gd name="T87" fmla="*/ 67 h 97"/>
                  <a:gd name="T88" fmla="*/ 17 w 77"/>
                  <a:gd name="T89" fmla="*/ 63 h 97"/>
                  <a:gd name="T90" fmla="*/ 12 w 77"/>
                  <a:gd name="T91" fmla="*/ 70 h 97"/>
                  <a:gd name="T92" fmla="*/ 6 w 77"/>
                  <a:gd name="T93" fmla="*/ 71 h 97"/>
                  <a:gd name="T94" fmla="*/ 7 w 77"/>
                  <a:gd name="T95" fmla="*/ 75 h 97"/>
                  <a:gd name="T96" fmla="*/ 4 w 77"/>
                  <a:gd name="T97" fmla="*/ 84 h 97"/>
                  <a:gd name="T98" fmla="*/ 3 w 77"/>
                  <a:gd name="T99" fmla="*/ 84 h 97"/>
                  <a:gd name="T100" fmla="*/ 1 w 77"/>
                  <a:gd name="T101" fmla="*/ 85 h 97"/>
                  <a:gd name="T102" fmla="*/ 0 w 77"/>
                  <a:gd name="T103" fmla="*/ 85 h 97"/>
                  <a:gd name="T104" fmla="*/ 1 w 77"/>
                  <a:gd name="T105" fmla="*/ 8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97">
                    <a:moveTo>
                      <a:pt x="10" y="97"/>
                    </a:moveTo>
                    <a:cubicBezTo>
                      <a:pt x="10" y="97"/>
                      <a:pt x="10" y="97"/>
                      <a:pt x="10" y="97"/>
                    </a:cubicBezTo>
                    <a:cubicBezTo>
                      <a:pt x="10" y="97"/>
                      <a:pt x="10" y="97"/>
                      <a:pt x="11" y="97"/>
                    </a:cubicBezTo>
                    <a:cubicBezTo>
                      <a:pt x="11" y="97"/>
                      <a:pt x="11" y="96"/>
                      <a:pt x="12" y="96"/>
                    </a:cubicBezTo>
                    <a:cubicBezTo>
                      <a:pt x="12" y="96"/>
                      <a:pt x="12" y="96"/>
                      <a:pt x="12" y="96"/>
                    </a:cubicBezTo>
                    <a:cubicBezTo>
                      <a:pt x="12" y="96"/>
                      <a:pt x="13" y="96"/>
                      <a:pt x="13" y="95"/>
                    </a:cubicBezTo>
                    <a:cubicBezTo>
                      <a:pt x="13" y="95"/>
                      <a:pt x="13" y="95"/>
                      <a:pt x="14" y="95"/>
                    </a:cubicBezTo>
                    <a:cubicBezTo>
                      <a:pt x="14" y="95"/>
                      <a:pt x="14" y="95"/>
                      <a:pt x="14" y="94"/>
                    </a:cubicBezTo>
                    <a:cubicBezTo>
                      <a:pt x="15" y="94"/>
                      <a:pt x="15" y="94"/>
                      <a:pt x="15" y="94"/>
                    </a:cubicBezTo>
                    <a:cubicBezTo>
                      <a:pt x="15" y="94"/>
                      <a:pt x="16" y="94"/>
                      <a:pt x="16" y="94"/>
                    </a:cubicBezTo>
                    <a:cubicBezTo>
                      <a:pt x="16" y="94"/>
                      <a:pt x="16" y="93"/>
                      <a:pt x="17" y="93"/>
                    </a:cubicBezTo>
                    <a:cubicBezTo>
                      <a:pt x="17" y="93"/>
                      <a:pt x="17" y="93"/>
                      <a:pt x="17" y="93"/>
                    </a:cubicBezTo>
                    <a:cubicBezTo>
                      <a:pt x="17" y="93"/>
                      <a:pt x="18" y="93"/>
                      <a:pt x="18" y="93"/>
                    </a:cubicBezTo>
                    <a:cubicBezTo>
                      <a:pt x="18" y="93"/>
                      <a:pt x="18" y="92"/>
                      <a:pt x="19" y="92"/>
                    </a:cubicBezTo>
                    <a:cubicBezTo>
                      <a:pt x="19" y="92"/>
                      <a:pt x="19" y="92"/>
                      <a:pt x="19" y="92"/>
                    </a:cubicBezTo>
                    <a:cubicBezTo>
                      <a:pt x="19" y="92"/>
                      <a:pt x="20" y="92"/>
                      <a:pt x="20" y="92"/>
                    </a:cubicBezTo>
                    <a:cubicBezTo>
                      <a:pt x="20" y="92"/>
                      <a:pt x="20" y="92"/>
                      <a:pt x="20" y="92"/>
                    </a:cubicBezTo>
                    <a:cubicBezTo>
                      <a:pt x="21" y="92"/>
                      <a:pt x="22" y="93"/>
                      <a:pt x="22" y="93"/>
                    </a:cubicBezTo>
                    <a:cubicBezTo>
                      <a:pt x="24" y="94"/>
                      <a:pt x="25" y="95"/>
                      <a:pt x="27" y="93"/>
                    </a:cubicBezTo>
                    <a:cubicBezTo>
                      <a:pt x="29" y="91"/>
                      <a:pt x="31" y="91"/>
                      <a:pt x="33" y="91"/>
                    </a:cubicBezTo>
                    <a:cubicBezTo>
                      <a:pt x="36" y="91"/>
                      <a:pt x="38" y="92"/>
                      <a:pt x="38" y="95"/>
                    </a:cubicBezTo>
                    <a:cubicBezTo>
                      <a:pt x="38" y="95"/>
                      <a:pt x="38" y="96"/>
                      <a:pt x="38" y="96"/>
                    </a:cubicBezTo>
                    <a:cubicBezTo>
                      <a:pt x="38" y="96"/>
                      <a:pt x="39" y="95"/>
                      <a:pt x="40" y="94"/>
                    </a:cubicBezTo>
                    <a:cubicBezTo>
                      <a:pt x="40" y="94"/>
                      <a:pt x="41" y="94"/>
                      <a:pt x="41" y="93"/>
                    </a:cubicBezTo>
                    <a:cubicBezTo>
                      <a:pt x="43" y="92"/>
                      <a:pt x="44" y="91"/>
                      <a:pt x="46" y="91"/>
                    </a:cubicBezTo>
                    <a:cubicBezTo>
                      <a:pt x="47" y="91"/>
                      <a:pt x="48" y="91"/>
                      <a:pt x="48" y="88"/>
                    </a:cubicBezTo>
                    <a:cubicBezTo>
                      <a:pt x="48" y="84"/>
                      <a:pt x="49" y="83"/>
                      <a:pt x="50" y="83"/>
                    </a:cubicBezTo>
                    <a:cubicBezTo>
                      <a:pt x="51" y="83"/>
                      <a:pt x="52" y="82"/>
                      <a:pt x="52" y="79"/>
                    </a:cubicBezTo>
                    <a:cubicBezTo>
                      <a:pt x="52" y="75"/>
                      <a:pt x="52" y="70"/>
                      <a:pt x="52" y="66"/>
                    </a:cubicBezTo>
                    <a:cubicBezTo>
                      <a:pt x="52" y="64"/>
                      <a:pt x="53" y="62"/>
                      <a:pt x="53" y="60"/>
                    </a:cubicBezTo>
                    <a:cubicBezTo>
                      <a:pt x="53" y="58"/>
                      <a:pt x="55" y="57"/>
                      <a:pt x="57" y="55"/>
                    </a:cubicBezTo>
                    <a:cubicBezTo>
                      <a:pt x="59" y="53"/>
                      <a:pt x="62" y="50"/>
                      <a:pt x="62" y="48"/>
                    </a:cubicBezTo>
                    <a:cubicBezTo>
                      <a:pt x="62" y="45"/>
                      <a:pt x="64" y="41"/>
                      <a:pt x="66" y="37"/>
                    </a:cubicBezTo>
                    <a:cubicBezTo>
                      <a:pt x="68" y="32"/>
                      <a:pt x="71" y="28"/>
                      <a:pt x="71" y="24"/>
                    </a:cubicBezTo>
                    <a:cubicBezTo>
                      <a:pt x="71" y="18"/>
                      <a:pt x="72" y="16"/>
                      <a:pt x="74" y="14"/>
                    </a:cubicBezTo>
                    <a:cubicBezTo>
                      <a:pt x="74" y="13"/>
                      <a:pt x="75" y="12"/>
                      <a:pt x="75" y="12"/>
                    </a:cubicBezTo>
                    <a:cubicBezTo>
                      <a:pt x="75" y="11"/>
                      <a:pt x="76" y="11"/>
                      <a:pt x="76" y="10"/>
                    </a:cubicBezTo>
                    <a:cubicBezTo>
                      <a:pt x="76" y="10"/>
                      <a:pt x="76" y="9"/>
                      <a:pt x="76" y="9"/>
                    </a:cubicBezTo>
                    <a:cubicBezTo>
                      <a:pt x="76" y="8"/>
                      <a:pt x="76" y="8"/>
                      <a:pt x="77" y="7"/>
                    </a:cubicBezTo>
                    <a:cubicBezTo>
                      <a:pt x="77" y="7"/>
                      <a:pt x="77" y="6"/>
                      <a:pt x="77" y="6"/>
                    </a:cubicBezTo>
                    <a:cubicBezTo>
                      <a:pt x="77" y="6"/>
                      <a:pt x="77" y="5"/>
                      <a:pt x="77" y="4"/>
                    </a:cubicBezTo>
                    <a:cubicBezTo>
                      <a:pt x="77" y="4"/>
                      <a:pt x="77" y="3"/>
                      <a:pt x="77" y="3"/>
                    </a:cubicBezTo>
                    <a:cubicBezTo>
                      <a:pt x="77" y="3"/>
                      <a:pt x="77" y="2"/>
                      <a:pt x="77" y="2"/>
                    </a:cubicBezTo>
                    <a:cubicBezTo>
                      <a:pt x="68" y="0"/>
                      <a:pt x="68" y="0"/>
                      <a:pt x="68" y="0"/>
                    </a:cubicBezTo>
                    <a:cubicBezTo>
                      <a:pt x="63" y="2"/>
                      <a:pt x="63" y="2"/>
                      <a:pt x="63" y="2"/>
                    </a:cubicBezTo>
                    <a:cubicBezTo>
                      <a:pt x="58" y="3"/>
                      <a:pt x="58" y="3"/>
                      <a:pt x="58" y="3"/>
                    </a:cubicBezTo>
                    <a:cubicBezTo>
                      <a:pt x="58" y="5"/>
                      <a:pt x="58" y="8"/>
                      <a:pt x="55" y="11"/>
                    </a:cubicBezTo>
                    <a:cubicBezTo>
                      <a:pt x="55" y="11"/>
                      <a:pt x="55" y="12"/>
                      <a:pt x="55" y="12"/>
                    </a:cubicBezTo>
                    <a:cubicBezTo>
                      <a:pt x="55" y="12"/>
                      <a:pt x="55" y="12"/>
                      <a:pt x="55" y="12"/>
                    </a:cubicBezTo>
                    <a:cubicBezTo>
                      <a:pt x="53" y="15"/>
                      <a:pt x="52" y="20"/>
                      <a:pt x="52" y="21"/>
                    </a:cubicBezTo>
                    <a:cubicBezTo>
                      <a:pt x="52" y="21"/>
                      <a:pt x="52" y="21"/>
                      <a:pt x="52" y="21"/>
                    </a:cubicBezTo>
                    <a:cubicBezTo>
                      <a:pt x="52" y="22"/>
                      <a:pt x="52" y="22"/>
                      <a:pt x="52" y="22"/>
                    </a:cubicBezTo>
                    <a:cubicBezTo>
                      <a:pt x="52" y="22"/>
                      <a:pt x="52" y="22"/>
                      <a:pt x="52" y="22"/>
                    </a:cubicBezTo>
                    <a:cubicBezTo>
                      <a:pt x="52" y="23"/>
                      <a:pt x="52" y="23"/>
                      <a:pt x="52" y="23"/>
                    </a:cubicBezTo>
                    <a:cubicBezTo>
                      <a:pt x="51" y="22"/>
                      <a:pt x="51" y="22"/>
                      <a:pt x="51" y="22"/>
                    </a:cubicBezTo>
                    <a:cubicBezTo>
                      <a:pt x="50" y="22"/>
                      <a:pt x="49" y="22"/>
                      <a:pt x="49" y="21"/>
                    </a:cubicBezTo>
                    <a:cubicBezTo>
                      <a:pt x="45" y="20"/>
                      <a:pt x="38" y="17"/>
                      <a:pt x="35" y="17"/>
                    </a:cubicBezTo>
                    <a:cubicBezTo>
                      <a:pt x="35" y="17"/>
                      <a:pt x="34" y="17"/>
                      <a:pt x="31" y="17"/>
                    </a:cubicBezTo>
                    <a:cubicBezTo>
                      <a:pt x="29" y="17"/>
                      <a:pt x="26" y="17"/>
                      <a:pt x="23" y="17"/>
                    </a:cubicBezTo>
                    <a:cubicBezTo>
                      <a:pt x="23" y="17"/>
                      <a:pt x="23" y="17"/>
                      <a:pt x="23" y="18"/>
                    </a:cubicBezTo>
                    <a:cubicBezTo>
                      <a:pt x="23" y="18"/>
                      <a:pt x="23" y="19"/>
                      <a:pt x="23" y="19"/>
                    </a:cubicBezTo>
                    <a:cubicBezTo>
                      <a:pt x="23" y="19"/>
                      <a:pt x="23" y="20"/>
                      <a:pt x="23" y="20"/>
                    </a:cubicBezTo>
                    <a:cubicBezTo>
                      <a:pt x="23" y="20"/>
                      <a:pt x="22" y="21"/>
                      <a:pt x="22" y="21"/>
                    </a:cubicBezTo>
                    <a:cubicBezTo>
                      <a:pt x="22" y="21"/>
                      <a:pt x="22" y="22"/>
                      <a:pt x="22" y="22"/>
                    </a:cubicBezTo>
                    <a:cubicBezTo>
                      <a:pt x="22" y="22"/>
                      <a:pt x="22" y="23"/>
                      <a:pt x="22" y="23"/>
                    </a:cubicBezTo>
                    <a:cubicBezTo>
                      <a:pt x="22" y="23"/>
                      <a:pt x="22" y="23"/>
                      <a:pt x="22" y="23"/>
                    </a:cubicBezTo>
                    <a:cubicBezTo>
                      <a:pt x="22" y="24"/>
                      <a:pt x="22" y="24"/>
                      <a:pt x="22" y="24"/>
                    </a:cubicBezTo>
                    <a:cubicBezTo>
                      <a:pt x="22" y="24"/>
                      <a:pt x="22" y="24"/>
                      <a:pt x="22" y="25"/>
                    </a:cubicBezTo>
                    <a:cubicBezTo>
                      <a:pt x="22" y="26"/>
                      <a:pt x="22" y="27"/>
                      <a:pt x="22" y="27"/>
                    </a:cubicBezTo>
                    <a:cubicBezTo>
                      <a:pt x="22" y="27"/>
                      <a:pt x="23" y="27"/>
                      <a:pt x="24" y="27"/>
                    </a:cubicBezTo>
                    <a:cubicBezTo>
                      <a:pt x="27" y="26"/>
                      <a:pt x="31" y="25"/>
                      <a:pt x="33" y="27"/>
                    </a:cubicBezTo>
                    <a:cubicBezTo>
                      <a:pt x="34" y="28"/>
                      <a:pt x="35" y="30"/>
                      <a:pt x="35" y="32"/>
                    </a:cubicBezTo>
                    <a:cubicBezTo>
                      <a:pt x="35" y="34"/>
                      <a:pt x="33" y="36"/>
                      <a:pt x="31" y="38"/>
                    </a:cubicBezTo>
                    <a:cubicBezTo>
                      <a:pt x="30" y="38"/>
                      <a:pt x="30" y="39"/>
                      <a:pt x="29" y="40"/>
                    </a:cubicBezTo>
                    <a:cubicBezTo>
                      <a:pt x="29" y="41"/>
                      <a:pt x="31" y="44"/>
                      <a:pt x="33" y="45"/>
                    </a:cubicBezTo>
                    <a:cubicBezTo>
                      <a:pt x="37" y="47"/>
                      <a:pt x="37" y="51"/>
                      <a:pt x="37" y="55"/>
                    </a:cubicBezTo>
                    <a:cubicBezTo>
                      <a:pt x="36" y="56"/>
                      <a:pt x="36" y="57"/>
                      <a:pt x="36" y="58"/>
                    </a:cubicBezTo>
                    <a:cubicBezTo>
                      <a:pt x="36" y="64"/>
                      <a:pt x="36" y="71"/>
                      <a:pt x="32" y="72"/>
                    </a:cubicBezTo>
                    <a:cubicBezTo>
                      <a:pt x="30" y="72"/>
                      <a:pt x="28" y="72"/>
                      <a:pt x="27" y="71"/>
                    </a:cubicBezTo>
                    <a:cubicBezTo>
                      <a:pt x="26" y="71"/>
                      <a:pt x="25" y="70"/>
                      <a:pt x="24" y="70"/>
                    </a:cubicBezTo>
                    <a:cubicBezTo>
                      <a:pt x="24" y="70"/>
                      <a:pt x="23" y="70"/>
                      <a:pt x="23" y="70"/>
                    </a:cubicBezTo>
                    <a:cubicBezTo>
                      <a:pt x="23" y="70"/>
                      <a:pt x="23" y="70"/>
                      <a:pt x="23" y="70"/>
                    </a:cubicBezTo>
                    <a:cubicBezTo>
                      <a:pt x="23" y="70"/>
                      <a:pt x="23" y="70"/>
                      <a:pt x="22" y="70"/>
                    </a:cubicBezTo>
                    <a:cubicBezTo>
                      <a:pt x="22" y="70"/>
                      <a:pt x="22" y="70"/>
                      <a:pt x="22" y="70"/>
                    </a:cubicBezTo>
                    <a:cubicBezTo>
                      <a:pt x="22" y="70"/>
                      <a:pt x="21" y="70"/>
                      <a:pt x="21" y="69"/>
                    </a:cubicBezTo>
                    <a:cubicBezTo>
                      <a:pt x="21" y="69"/>
                      <a:pt x="21" y="69"/>
                      <a:pt x="21" y="69"/>
                    </a:cubicBezTo>
                    <a:cubicBezTo>
                      <a:pt x="21" y="69"/>
                      <a:pt x="21" y="69"/>
                      <a:pt x="21" y="68"/>
                    </a:cubicBezTo>
                    <a:cubicBezTo>
                      <a:pt x="20" y="68"/>
                      <a:pt x="20" y="68"/>
                      <a:pt x="20" y="67"/>
                    </a:cubicBezTo>
                    <a:cubicBezTo>
                      <a:pt x="20" y="67"/>
                      <a:pt x="20" y="67"/>
                      <a:pt x="20" y="67"/>
                    </a:cubicBezTo>
                    <a:cubicBezTo>
                      <a:pt x="19" y="65"/>
                      <a:pt x="18" y="63"/>
                      <a:pt x="17" y="63"/>
                    </a:cubicBezTo>
                    <a:cubicBezTo>
                      <a:pt x="17" y="63"/>
                      <a:pt x="17" y="64"/>
                      <a:pt x="16" y="66"/>
                    </a:cubicBezTo>
                    <a:cubicBezTo>
                      <a:pt x="16" y="67"/>
                      <a:pt x="15" y="70"/>
                      <a:pt x="12" y="70"/>
                    </a:cubicBezTo>
                    <a:cubicBezTo>
                      <a:pt x="10" y="70"/>
                      <a:pt x="10" y="70"/>
                      <a:pt x="10" y="70"/>
                    </a:cubicBezTo>
                    <a:cubicBezTo>
                      <a:pt x="9" y="70"/>
                      <a:pt x="7" y="70"/>
                      <a:pt x="6" y="71"/>
                    </a:cubicBezTo>
                    <a:cubicBezTo>
                      <a:pt x="6" y="71"/>
                      <a:pt x="6" y="72"/>
                      <a:pt x="6" y="73"/>
                    </a:cubicBezTo>
                    <a:cubicBezTo>
                      <a:pt x="7" y="74"/>
                      <a:pt x="7" y="75"/>
                      <a:pt x="7" y="75"/>
                    </a:cubicBezTo>
                    <a:cubicBezTo>
                      <a:pt x="8" y="78"/>
                      <a:pt x="9" y="81"/>
                      <a:pt x="8" y="82"/>
                    </a:cubicBezTo>
                    <a:cubicBezTo>
                      <a:pt x="7" y="84"/>
                      <a:pt x="5" y="84"/>
                      <a:pt x="4" y="84"/>
                    </a:cubicBezTo>
                    <a:cubicBezTo>
                      <a:pt x="4" y="84"/>
                      <a:pt x="3" y="84"/>
                      <a:pt x="3" y="84"/>
                    </a:cubicBezTo>
                    <a:cubicBezTo>
                      <a:pt x="3" y="84"/>
                      <a:pt x="3" y="84"/>
                      <a:pt x="3" y="84"/>
                    </a:cubicBezTo>
                    <a:cubicBezTo>
                      <a:pt x="2" y="84"/>
                      <a:pt x="2" y="84"/>
                      <a:pt x="2" y="84"/>
                    </a:cubicBezTo>
                    <a:cubicBezTo>
                      <a:pt x="2" y="84"/>
                      <a:pt x="1" y="84"/>
                      <a:pt x="1" y="85"/>
                    </a:cubicBezTo>
                    <a:cubicBezTo>
                      <a:pt x="1" y="85"/>
                      <a:pt x="1" y="85"/>
                      <a:pt x="1" y="85"/>
                    </a:cubicBezTo>
                    <a:cubicBezTo>
                      <a:pt x="1" y="85"/>
                      <a:pt x="0" y="85"/>
                      <a:pt x="0" y="85"/>
                    </a:cubicBezTo>
                    <a:cubicBezTo>
                      <a:pt x="0" y="86"/>
                      <a:pt x="0" y="86"/>
                      <a:pt x="0" y="86"/>
                    </a:cubicBezTo>
                    <a:cubicBezTo>
                      <a:pt x="0" y="86"/>
                      <a:pt x="0" y="86"/>
                      <a:pt x="1" y="86"/>
                    </a:cubicBezTo>
                    <a:cubicBezTo>
                      <a:pt x="5" y="89"/>
                      <a:pt x="8" y="93"/>
                      <a:pt x="10" y="9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60" name="Freeform 261">
                <a:extLst>
                  <a:ext uri="{FF2B5EF4-FFF2-40B4-BE49-F238E27FC236}">
                    <a16:creationId xmlns:a16="http://schemas.microsoft.com/office/drawing/2014/main" id="{9085CC31-BDBA-4C62-BDC2-AF0A617ABBB2}"/>
                  </a:ext>
                </a:extLst>
              </p:cNvPr>
              <p:cNvSpPr>
                <a:spLocks/>
              </p:cNvSpPr>
              <p:nvPr/>
            </p:nvSpPr>
            <p:spPr bwMode="auto">
              <a:xfrm>
                <a:off x="6885686" y="5491554"/>
                <a:ext cx="32945" cy="41930"/>
              </a:xfrm>
              <a:custGeom>
                <a:avLst/>
                <a:gdLst>
                  <a:gd name="T0" fmla="*/ 12 w 13"/>
                  <a:gd name="T1" fmla="*/ 8 h 17"/>
                  <a:gd name="T2" fmla="*/ 12 w 13"/>
                  <a:gd name="T3" fmla="*/ 7 h 17"/>
                  <a:gd name="T4" fmla="*/ 12 w 13"/>
                  <a:gd name="T5" fmla="*/ 6 h 17"/>
                  <a:gd name="T6" fmla="*/ 12 w 13"/>
                  <a:gd name="T7" fmla="*/ 5 h 17"/>
                  <a:gd name="T8" fmla="*/ 12 w 13"/>
                  <a:gd name="T9" fmla="*/ 4 h 17"/>
                  <a:gd name="T10" fmla="*/ 12 w 13"/>
                  <a:gd name="T11" fmla="*/ 3 h 17"/>
                  <a:gd name="T12" fmla="*/ 11 w 13"/>
                  <a:gd name="T13" fmla="*/ 3 h 17"/>
                  <a:gd name="T14" fmla="*/ 6 w 13"/>
                  <a:gd name="T15" fmla="*/ 0 h 17"/>
                  <a:gd name="T16" fmla="*/ 0 w 13"/>
                  <a:gd name="T17" fmla="*/ 8 h 17"/>
                  <a:gd name="T18" fmla="*/ 6 w 13"/>
                  <a:gd name="T19" fmla="*/ 17 h 17"/>
                  <a:gd name="T20" fmla="*/ 7 w 13"/>
                  <a:gd name="T21" fmla="*/ 17 h 17"/>
                  <a:gd name="T22" fmla="*/ 11 w 13"/>
                  <a:gd name="T23" fmla="*/ 15 h 17"/>
                  <a:gd name="T24" fmla="*/ 11 w 13"/>
                  <a:gd name="T25" fmla="*/ 14 h 17"/>
                  <a:gd name="T26" fmla="*/ 12 w 13"/>
                  <a:gd name="T27" fmla="*/ 14 h 17"/>
                  <a:gd name="T28" fmla="*/ 13 w 13"/>
                  <a:gd name="T29" fmla="*/ 12 h 17"/>
                  <a:gd name="T30" fmla="*/ 13 w 13"/>
                  <a:gd name="T31" fmla="*/ 12 h 17"/>
                  <a:gd name="T32" fmla="*/ 12 w 13"/>
                  <a:gd name="T33" fmla="*/ 10 h 17"/>
                  <a:gd name="T34" fmla="*/ 12 w 13"/>
                  <a:gd name="T35"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17">
                    <a:moveTo>
                      <a:pt x="12" y="8"/>
                    </a:moveTo>
                    <a:cubicBezTo>
                      <a:pt x="12" y="8"/>
                      <a:pt x="12" y="8"/>
                      <a:pt x="12" y="7"/>
                    </a:cubicBezTo>
                    <a:cubicBezTo>
                      <a:pt x="12" y="7"/>
                      <a:pt x="12" y="7"/>
                      <a:pt x="12" y="6"/>
                    </a:cubicBezTo>
                    <a:cubicBezTo>
                      <a:pt x="12" y="6"/>
                      <a:pt x="12" y="5"/>
                      <a:pt x="12" y="5"/>
                    </a:cubicBezTo>
                    <a:cubicBezTo>
                      <a:pt x="12" y="5"/>
                      <a:pt x="12" y="5"/>
                      <a:pt x="12" y="4"/>
                    </a:cubicBezTo>
                    <a:cubicBezTo>
                      <a:pt x="12" y="4"/>
                      <a:pt x="12" y="4"/>
                      <a:pt x="12" y="3"/>
                    </a:cubicBezTo>
                    <a:cubicBezTo>
                      <a:pt x="11" y="3"/>
                      <a:pt x="11" y="3"/>
                      <a:pt x="11" y="3"/>
                    </a:cubicBezTo>
                    <a:cubicBezTo>
                      <a:pt x="10" y="2"/>
                      <a:pt x="8" y="0"/>
                      <a:pt x="6" y="0"/>
                    </a:cubicBezTo>
                    <a:cubicBezTo>
                      <a:pt x="4" y="0"/>
                      <a:pt x="0" y="6"/>
                      <a:pt x="0" y="8"/>
                    </a:cubicBezTo>
                    <a:cubicBezTo>
                      <a:pt x="0" y="9"/>
                      <a:pt x="3" y="17"/>
                      <a:pt x="6" y="17"/>
                    </a:cubicBezTo>
                    <a:cubicBezTo>
                      <a:pt x="6" y="17"/>
                      <a:pt x="7" y="17"/>
                      <a:pt x="7" y="17"/>
                    </a:cubicBezTo>
                    <a:cubicBezTo>
                      <a:pt x="11" y="17"/>
                      <a:pt x="11" y="16"/>
                      <a:pt x="11" y="15"/>
                    </a:cubicBezTo>
                    <a:cubicBezTo>
                      <a:pt x="11" y="15"/>
                      <a:pt x="11" y="14"/>
                      <a:pt x="11" y="14"/>
                    </a:cubicBezTo>
                    <a:cubicBezTo>
                      <a:pt x="11" y="14"/>
                      <a:pt x="12" y="14"/>
                      <a:pt x="12" y="14"/>
                    </a:cubicBezTo>
                    <a:cubicBezTo>
                      <a:pt x="12" y="13"/>
                      <a:pt x="12" y="13"/>
                      <a:pt x="13" y="12"/>
                    </a:cubicBezTo>
                    <a:cubicBezTo>
                      <a:pt x="13" y="12"/>
                      <a:pt x="13" y="12"/>
                      <a:pt x="13" y="12"/>
                    </a:cubicBezTo>
                    <a:cubicBezTo>
                      <a:pt x="13" y="11"/>
                      <a:pt x="13" y="10"/>
                      <a:pt x="12" y="10"/>
                    </a:cubicBezTo>
                    <a:cubicBezTo>
                      <a:pt x="12" y="9"/>
                      <a:pt x="12" y="9"/>
                      <a:pt x="12" y="8"/>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61" name="Freeform 262">
                <a:extLst>
                  <a:ext uri="{FF2B5EF4-FFF2-40B4-BE49-F238E27FC236}">
                    <a16:creationId xmlns:a16="http://schemas.microsoft.com/office/drawing/2014/main" id="{BC33C7B3-8A80-4B20-B063-9C7104836166}"/>
                  </a:ext>
                </a:extLst>
              </p:cNvPr>
              <p:cNvSpPr>
                <a:spLocks/>
              </p:cNvSpPr>
              <p:nvPr/>
            </p:nvSpPr>
            <p:spPr bwMode="auto">
              <a:xfrm>
                <a:off x="5609801" y="4396869"/>
                <a:ext cx="208155" cy="150500"/>
              </a:xfrm>
              <a:custGeom>
                <a:avLst/>
                <a:gdLst>
                  <a:gd name="T0" fmla="*/ 21 w 83"/>
                  <a:gd name="T1" fmla="*/ 39 h 61"/>
                  <a:gd name="T2" fmla="*/ 23 w 83"/>
                  <a:gd name="T3" fmla="*/ 37 h 61"/>
                  <a:gd name="T4" fmla="*/ 25 w 83"/>
                  <a:gd name="T5" fmla="*/ 36 h 61"/>
                  <a:gd name="T6" fmla="*/ 26 w 83"/>
                  <a:gd name="T7" fmla="*/ 34 h 61"/>
                  <a:gd name="T8" fmla="*/ 26 w 83"/>
                  <a:gd name="T9" fmla="*/ 33 h 61"/>
                  <a:gd name="T10" fmla="*/ 29 w 83"/>
                  <a:gd name="T11" fmla="*/ 30 h 61"/>
                  <a:gd name="T12" fmla="*/ 37 w 83"/>
                  <a:gd name="T13" fmla="*/ 30 h 61"/>
                  <a:gd name="T14" fmla="*/ 53 w 83"/>
                  <a:gd name="T15" fmla="*/ 48 h 61"/>
                  <a:gd name="T16" fmla="*/ 55 w 83"/>
                  <a:gd name="T17" fmla="*/ 47 h 61"/>
                  <a:gd name="T18" fmla="*/ 58 w 83"/>
                  <a:gd name="T19" fmla="*/ 47 h 61"/>
                  <a:gd name="T20" fmla="*/ 60 w 83"/>
                  <a:gd name="T21" fmla="*/ 46 h 61"/>
                  <a:gd name="T22" fmla="*/ 64 w 83"/>
                  <a:gd name="T23" fmla="*/ 57 h 61"/>
                  <a:gd name="T24" fmla="*/ 66 w 83"/>
                  <a:gd name="T25" fmla="*/ 61 h 61"/>
                  <a:gd name="T26" fmla="*/ 68 w 83"/>
                  <a:gd name="T27" fmla="*/ 60 h 61"/>
                  <a:gd name="T28" fmla="*/ 74 w 83"/>
                  <a:gd name="T29" fmla="*/ 57 h 61"/>
                  <a:gd name="T30" fmla="*/ 75 w 83"/>
                  <a:gd name="T31" fmla="*/ 58 h 61"/>
                  <a:gd name="T32" fmla="*/ 75 w 83"/>
                  <a:gd name="T33" fmla="*/ 58 h 61"/>
                  <a:gd name="T34" fmla="*/ 78 w 83"/>
                  <a:gd name="T35" fmla="*/ 55 h 61"/>
                  <a:gd name="T36" fmla="*/ 79 w 83"/>
                  <a:gd name="T37" fmla="*/ 47 h 61"/>
                  <a:gd name="T38" fmla="*/ 81 w 83"/>
                  <a:gd name="T39" fmla="*/ 45 h 61"/>
                  <a:gd name="T40" fmla="*/ 78 w 83"/>
                  <a:gd name="T41" fmla="*/ 36 h 61"/>
                  <a:gd name="T42" fmla="*/ 77 w 83"/>
                  <a:gd name="T43" fmla="*/ 35 h 61"/>
                  <a:gd name="T44" fmla="*/ 77 w 83"/>
                  <a:gd name="T45" fmla="*/ 33 h 61"/>
                  <a:gd name="T46" fmla="*/ 77 w 83"/>
                  <a:gd name="T47" fmla="*/ 31 h 61"/>
                  <a:gd name="T48" fmla="*/ 77 w 83"/>
                  <a:gd name="T49" fmla="*/ 29 h 61"/>
                  <a:gd name="T50" fmla="*/ 78 w 83"/>
                  <a:gd name="T51" fmla="*/ 27 h 61"/>
                  <a:gd name="T52" fmla="*/ 75 w 83"/>
                  <a:gd name="T53" fmla="*/ 20 h 61"/>
                  <a:gd name="T54" fmla="*/ 73 w 83"/>
                  <a:gd name="T55" fmla="*/ 14 h 61"/>
                  <a:gd name="T56" fmla="*/ 63 w 83"/>
                  <a:gd name="T57" fmla="*/ 5 h 61"/>
                  <a:gd name="T58" fmla="*/ 52 w 83"/>
                  <a:gd name="T59" fmla="*/ 6 h 61"/>
                  <a:gd name="T60" fmla="*/ 47 w 83"/>
                  <a:gd name="T61" fmla="*/ 8 h 61"/>
                  <a:gd name="T62" fmla="*/ 43 w 83"/>
                  <a:gd name="T63" fmla="*/ 9 h 61"/>
                  <a:gd name="T64" fmla="*/ 40 w 83"/>
                  <a:gd name="T65" fmla="*/ 5 h 61"/>
                  <a:gd name="T66" fmla="*/ 40 w 83"/>
                  <a:gd name="T67" fmla="*/ 4 h 61"/>
                  <a:gd name="T68" fmla="*/ 38 w 83"/>
                  <a:gd name="T69" fmla="*/ 5 h 61"/>
                  <a:gd name="T70" fmla="*/ 35 w 83"/>
                  <a:gd name="T71" fmla="*/ 5 h 61"/>
                  <a:gd name="T72" fmla="*/ 22 w 83"/>
                  <a:gd name="T73" fmla="*/ 2 h 61"/>
                  <a:gd name="T74" fmla="*/ 16 w 83"/>
                  <a:gd name="T75" fmla="*/ 0 h 61"/>
                  <a:gd name="T76" fmla="*/ 16 w 83"/>
                  <a:gd name="T77" fmla="*/ 2 h 61"/>
                  <a:gd name="T78" fmla="*/ 15 w 83"/>
                  <a:gd name="T79" fmla="*/ 4 h 61"/>
                  <a:gd name="T80" fmla="*/ 13 w 83"/>
                  <a:gd name="T81" fmla="*/ 5 h 61"/>
                  <a:gd name="T82" fmla="*/ 14 w 83"/>
                  <a:gd name="T83" fmla="*/ 9 h 61"/>
                  <a:gd name="T84" fmla="*/ 3 w 83"/>
                  <a:gd name="T85" fmla="*/ 16 h 61"/>
                  <a:gd name="T86" fmla="*/ 4 w 83"/>
                  <a:gd name="T87" fmla="*/ 2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3" h="61">
                    <a:moveTo>
                      <a:pt x="8" y="27"/>
                    </a:moveTo>
                    <a:cubicBezTo>
                      <a:pt x="12" y="30"/>
                      <a:pt x="17" y="34"/>
                      <a:pt x="20" y="40"/>
                    </a:cubicBezTo>
                    <a:cubicBezTo>
                      <a:pt x="20" y="40"/>
                      <a:pt x="20" y="40"/>
                      <a:pt x="21" y="39"/>
                    </a:cubicBezTo>
                    <a:cubicBezTo>
                      <a:pt x="21" y="39"/>
                      <a:pt x="21" y="39"/>
                      <a:pt x="21" y="39"/>
                    </a:cubicBezTo>
                    <a:cubicBezTo>
                      <a:pt x="22" y="38"/>
                      <a:pt x="22" y="38"/>
                      <a:pt x="22" y="38"/>
                    </a:cubicBezTo>
                    <a:cubicBezTo>
                      <a:pt x="23" y="38"/>
                      <a:pt x="23" y="38"/>
                      <a:pt x="23" y="37"/>
                    </a:cubicBezTo>
                    <a:cubicBezTo>
                      <a:pt x="23" y="37"/>
                      <a:pt x="23" y="37"/>
                      <a:pt x="24" y="37"/>
                    </a:cubicBezTo>
                    <a:cubicBezTo>
                      <a:pt x="24" y="36"/>
                      <a:pt x="24" y="36"/>
                      <a:pt x="24" y="36"/>
                    </a:cubicBezTo>
                    <a:cubicBezTo>
                      <a:pt x="24" y="36"/>
                      <a:pt x="25" y="36"/>
                      <a:pt x="25" y="36"/>
                    </a:cubicBezTo>
                    <a:cubicBezTo>
                      <a:pt x="25" y="35"/>
                      <a:pt x="25" y="35"/>
                      <a:pt x="25" y="35"/>
                    </a:cubicBezTo>
                    <a:cubicBezTo>
                      <a:pt x="25" y="35"/>
                      <a:pt x="25" y="35"/>
                      <a:pt x="25" y="35"/>
                    </a:cubicBezTo>
                    <a:cubicBezTo>
                      <a:pt x="26" y="35"/>
                      <a:pt x="26" y="35"/>
                      <a:pt x="26" y="34"/>
                    </a:cubicBezTo>
                    <a:cubicBezTo>
                      <a:pt x="26" y="34"/>
                      <a:pt x="26" y="34"/>
                      <a:pt x="26" y="34"/>
                    </a:cubicBezTo>
                    <a:cubicBezTo>
                      <a:pt x="26" y="34"/>
                      <a:pt x="26" y="34"/>
                      <a:pt x="26" y="34"/>
                    </a:cubicBezTo>
                    <a:cubicBezTo>
                      <a:pt x="26" y="34"/>
                      <a:pt x="26" y="34"/>
                      <a:pt x="26" y="33"/>
                    </a:cubicBezTo>
                    <a:cubicBezTo>
                      <a:pt x="26" y="33"/>
                      <a:pt x="26" y="33"/>
                      <a:pt x="26" y="33"/>
                    </a:cubicBezTo>
                    <a:cubicBezTo>
                      <a:pt x="26" y="33"/>
                      <a:pt x="26" y="33"/>
                      <a:pt x="27" y="33"/>
                    </a:cubicBezTo>
                    <a:cubicBezTo>
                      <a:pt x="27" y="31"/>
                      <a:pt x="28" y="30"/>
                      <a:pt x="29" y="30"/>
                    </a:cubicBezTo>
                    <a:cubicBezTo>
                      <a:pt x="30" y="30"/>
                      <a:pt x="31" y="30"/>
                      <a:pt x="32" y="31"/>
                    </a:cubicBezTo>
                    <a:cubicBezTo>
                      <a:pt x="32" y="31"/>
                      <a:pt x="33" y="31"/>
                      <a:pt x="33" y="31"/>
                    </a:cubicBezTo>
                    <a:cubicBezTo>
                      <a:pt x="34" y="31"/>
                      <a:pt x="36" y="31"/>
                      <a:pt x="37" y="30"/>
                    </a:cubicBezTo>
                    <a:cubicBezTo>
                      <a:pt x="39" y="30"/>
                      <a:pt x="40" y="29"/>
                      <a:pt x="41" y="29"/>
                    </a:cubicBezTo>
                    <a:cubicBezTo>
                      <a:pt x="45" y="29"/>
                      <a:pt x="51" y="39"/>
                      <a:pt x="51" y="41"/>
                    </a:cubicBezTo>
                    <a:cubicBezTo>
                      <a:pt x="51" y="43"/>
                      <a:pt x="51" y="46"/>
                      <a:pt x="53" y="48"/>
                    </a:cubicBezTo>
                    <a:cubicBezTo>
                      <a:pt x="53" y="48"/>
                      <a:pt x="53" y="48"/>
                      <a:pt x="53" y="48"/>
                    </a:cubicBezTo>
                    <a:cubicBezTo>
                      <a:pt x="53" y="48"/>
                      <a:pt x="53" y="48"/>
                      <a:pt x="53" y="48"/>
                    </a:cubicBezTo>
                    <a:cubicBezTo>
                      <a:pt x="54" y="48"/>
                      <a:pt x="54" y="47"/>
                      <a:pt x="55" y="47"/>
                    </a:cubicBezTo>
                    <a:cubicBezTo>
                      <a:pt x="55" y="47"/>
                      <a:pt x="55" y="47"/>
                      <a:pt x="55" y="47"/>
                    </a:cubicBezTo>
                    <a:cubicBezTo>
                      <a:pt x="56" y="47"/>
                      <a:pt x="57" y="47"/>
                      <a:pt x="58" y="47"/>
                    </a:cubicBezTo>
                    <a:cubicBezTo>
                      <a:pt x="58" y="47"/>
                      <a:pt x="58" y="47"/>
                      <a:pt x="58" y="47"/>
                    </a:cubicBezTo>
                    <a:cubicBezTo>
                      <a:pt x="58" y="47"/>
                      <a:pt x="59" y="47"/>
                      <a:pt x="59" y="47"/>
                    </a:cubicBezTo>
                    <a:cubicBezTo>
                      <a:pt x="59" y="47"/>
                      <a:pt x="59" y="47"/>
                      <a:pt x="59" y="47"/>
                    </a:cubicBezTo>
                    <a:cubicBezTo>
                      <a:pt x="60" y="46"/>
                      <a:pt x="60" y="46"/>
                      <a:pt x="60" y="46"/>
                    </a:cubicBezTo>
                    <a:cubicBezTo>
                      <a:pt x="61" y="46"/>
                      <a:pt x="61" y="47"/>
                      <a:pt x="62" y="47"/>
                    </a:cubicBezTo>
                    <a:cubicBezTo>
                      <a:pt x="63" y="49"/>
                      <a:pt x="64" y="53"/>
                      <a:pt x="65" y="56"/>
                    </a:cubicBezTo>
                    <a:cubicBezTo>
                      <a:pt x="65" y="56"/>
                      <a:pt x="64" y="57"/>
                      <a:pt x="64" y="57"/>
                    </a:cubicBezTo>
                    <a:cubicBezTo>
                      <a:pt x="64" y="58"/>
                      <a:pt x="65" y="59"/>
                      <a:pt x="65" y="60"/>
                    </a:cubicBezTo>
                    <a:cubicBezTo>
                      <a:pt x="65" y="60"/>
                      <a:pt x="66" y="60"/>
                      <a:pt x="66" y="60"/>
                    </a:cubicBezTo>
                    <a:cubicBezTo>
                      <a:pt x="66" y="60"/>
                      <a:pt x="66" y="61"/>
                      <a:pt x="66" y="61"/>
                    </a:cubicBezTo>
                    <a:cubicBezTo>
                      <a:pt x="66" y="61"/>
                      <a:pt x="66" y="61"/>
                      <a:pt x="66" y="61"/>
                    </a:cubicBezTo>
                    <a:cubicBezTo>
                      <a:pt x="67" y="61"/>
                      <a:pt x="67" y="61"/>
                      <a:pt x="67" y="61"/>
                    </a:cubicBezTo>
                    <a:cubicBezTo>
                      <a:pt x="68" y="61"/>
                      <a:pt x="68" y="61"/>
                      <a:pt x="68" y="60"/>
                    </a:cubicBezTo>
                    <a:cubicBezTo>
                      <a:pt x="70" y="57"/>
                      <a:pt x="71" y="56"/>
                      <a:pt x="73" y="56"/>
                    </a:cubicBezTo>
                    <a:cubicBezTo>
                      <a:pt x="73" y="56"/>
                      <a:pt x="74" y="56"/>
                      <a:pt x="74" y="57"/>
                    </a:cubicBezTo>
                    <a:cubicBezTo>
                      <a:pt x="74" y="57"/>
                      <a:pt x="74" y="57"/>
                      <a:pt x="74" y="57"/>
                    </a:cubicBezTo>
                    <a:cubicBezTo>
                      <a:pt x="74" y="57"/>
                      <a:pt x="74" y="57"/>
                      <a:pt x="74" y="57"/>
                    </a:cubicBezTo>
                    <a:cubicBezTo>
                      <a:pt x="74" y="57"/>
                      <a:pt x="74" y="58"/>
                      <a:pt x="74" y="58"/>
                    </a:cubicBezTo>
                    <a:cubicBezTo>
                      <a:pt x="75" y="58"/>
                      <a:pt x="75" y="58"/>
                      <a:pt x="75" y="58"/>
                    </a:cubicBezTo>
                    <a:cubicBezTo>
                      <a:pt x="75" y="58"/>
                      <a:pt x="75" y="58"/>
                      <a:pt x="75" y="58"/>
                    </a:cubicBezTo>
                    <a:cubicBezTo>
                      <a:pt x="75" y="58"/>
                      <a:pt x="75" y="58"/>
                      <a:pt x="75" y="58"/>
                    </a:cubicBezTo>
                    <a:cubicBezTo>
                      <a:pt x="75" y="58"/>
                      <a:pt x="75" y="58"/>
                      <a:pt x="75" y="58"/>
                    </a:cubicBezTo>
                    <a:cubicBezTo>
                      <a:pt x="75" y="58"/>
                      <a:pt x="75" y="58"/>
                      <a:pt x="75" y="58"/>
                    </a:cubicBezTo>
                    <a:cubicBezTo>
                      <a:pt x="76" y="57"/>
                      <a:pt x="76" y="57"/>
                      <a:pt x="76" y="56"/>
                    </a:cubicBezTo>
                    <a:cubicBezTo>
                      <a:pt x="77" y="56"/>
                      <a:pt x="77" y="56"/>
                      <a:pt x="78" y="55"/>
                    </a:cubicBezTo>
                    <a:cubicBezTo>
                      <a:pt x="78" y="55"/>
                      <a:pt x="78" y="54"/>
                      <a:pt x="77" y="53"/>
                    </a:cubicBezTo>
                    <a:cubicBezTo>
                      <a:pt x="77" y="52"/>
                      <a:pt x="76" y="50"/>
                      <a:pt x="77" y="49"/>
                    </a:cubicBezTo>
                    <a:cubicBezTo>
                      <a:pt x="77" y="47"/>
                      <a:pt x="78" y="47"/>
                      <a:pt x="79" y="47"/>
                    </a:cubicBezTo>
                    <a:cubicBezTo>
                      <a:pt x="79" y="47"/>
                      <a:pt x="80" y="47"/>
                      <a:pt x="80" y="48"/>
                    </a:cubicBezTo>
                    <a:cubicBezTo>
                      <a:pt x="81" y="48"/>
                      <a:pt x="82" y="48"/>
                      <a:pt x="82" y="48"/>
                    </a:cubicBezTo>
                    <a:cubicBezTo>
                      <a:pt x="83" y="47"/>
                      <a:pt x="82" y="46"/>
                      <a:pt x="81" y="45"/>
                    </a:cubicBezTo>
                    <a:cubicBezTo>
                      <a:pt x="80" y="43"/>
                      <a:pt x="79" y="42"/>
                      <a:pt x="80" y="41"/>
                    </a:cubicBezTo>
                    <a:cubicBezTo>
                      <a:pt x="80" y="40"/>
                      <a:pt x="80" y="38"/>
                      <a:pt x="78" y="37"/>
                    </a:cubicBezTo>
                    <a:cubicBezTo>
                      <a:pt x="78" y="37"/>
                      <a:pt x="78" y="37"/>
                      <a:pt x="78" y="36"/>
                    </a:cubicBezTo>
                    <a:cubicBezTo>
                      <a:pt x="77" y="36"/>
                      <a:pt x="77" y="36"/>
                      <a:pt x="77" y="36"/>
                    </a:cubicBezTo>
                    <a:cubicBezTo>
                      <a:pt x="77" y="36"/>
                      <a:pt x="77" y="36"/>
                      <a:pt x="77" y="35"/>
                    </a:cubicBezTo>
                    <a:cubicBezTo>
                      <a:pt x="77" y="35"/>
                      <a:pt x="77" y="35"/>
                      <a:pt x="77" y="35"/>
                    </a:cubicBezTo>
                    <a:cubicBezTo>
                      <a:pt x="77" y="35"/>
                      <a:pt x="77" y="35"/>
                      <a:pt x="77" y="34"/>
                    </a:cubicBezTo>
                    <a:cubicBezTo>
                      <a:pt x="77" y="34"/>
                      <a:pt x="77" y="34"/>
                      <a:pt x="77" y="34"/>
                    </a:cubicBezTo>
                    <a:cubicBezTo>
                      <a:pt x="77" y="34"/>
                      <a:pt x="77" y="33"/>
                      <a:pt x="77" y="33"/>
                    </a:cubicBezTo>
                    <a:cubicBezTo>
                      <a:pt x="77" y="33"/>
                      <a:pt x="77" y="33"/>
                      <a:pt x="77" y="33"/>
                    </a:cubicBezTo>
                    <a:cubicBezTo>
                      <a:pt x="77" y="32"/>
                      <a:pt x="77" y="32"/>
                      <a:pt x="77" y="32"/>
                    </a:cubicBezTo>
                    <a:cubicBezTo>
                      <a:pt x="77" y="32"/>
                      <a:pt x="77" y="31"/>
                      <a:pt x="77" y="31"/>
                    </a:cubicBezTo>
                    <a:cubicBezTo>
                      <a:pt x="77" y="31"/>
                      <a:pt x="77" y="31"/>
                      <a:pt x="77" y="30"/>
                    </a:cubicBezTo>
                    <a:cubicBezTo>
                      <a:pt x="77" y="30"/>
                      <a:pt x="77" y="30"/>
                      <a:pt x="77" y="30"/>
                    </a:cubicBezTo>
                    <a:cubicBezTo>
                      <a:pt x="77" y="29"/>
                      <a:pt x="77" y="29"/>
                      <a:pt x="77" y="29"/>
                    </a:cubicBezTo>
                    <a:cubicBezTo>
                      <a:pt x="77" y="29"/>
                      <a:pt x="77" y="28"/>
                      <a:pt x="78" y="28"/>
                    </a:cubicBezTo>
                    <a:cubicBezTo>
                      <a:pt x="78" y="28"/>
                      <a:pt x="78" y="28"/>
                      <a:pt x="78" y="27"/>
                    </a:cubicBezTo>
                    <a:cubicBezTo>
                      <a:pt x="78" y="27"/>
                      <a:pt x="78" y="27"/>
                      <a:pt x="78" y="27"/>
                    </a:cubicBezTo>
                    <a:cubicBezTo>
                      <a:pt x="77" y="27"/>
                      <a:pt x="77" y="27"/>
                      <a:pt x="76" y="26"/>
                    </a:cubicBezTo>
                    <a:cubicBezTo>
                      <a:pt x="76" y="25"/>
                      <a:pt x="76" y="24"/>
                      <a:pt x="75" y="23"/>
                    </a:cubicBezTo>
                    <a:cubicBezTo>
                      <a:pt x="75" y="21"/>
                      <a:pt x="75" y="20"/>
                      <a:pt x="75" y="20"/>
                    </a:cubicBezTo>
                    <a:cubicBezTo>
                      <a:pt x="73" y="20"/>
                      <a:pt x="72" y="19"/>
                      <a:pt x="72" y="18"/>
                    </a:cubicBezTo>
                    <a:cubicBezTo>
                      <a:pt x="72" y="17"/>
                      <a:pt x="72" y="15"/>
                      <a:pt x="74" y="15"/>
                    </a:cubicBezTo>
                    <a:cubicBezTo>
                      <a:pt x="73" y="14"/>
                      <a:pt x="73" y="14"/>
                      <a:pt x="73" y="14"/>
                    </a:cubicBezTo>
                    <a:cubicBezTo>
                      <a:pt x="71" y="13"/>
                      <a:pt x="70" y="12"/>
                      <a:pt x="70" y="10"/>
                    </a:cubicBezTo>
                    <a:cubicBezTo>
                      <a:pt x="70" y="8"/>
                      <a:pt x="67" y="3"/>
                      <a:pt x="66" y="2"/>
                    </a:cubicBezTo>
                    <a:cubicBezTo>
                      <a:pt x="66" y="3"/>
                      <a:pt x="64" y="4"/>
                      <a:pt x="63" y="5"/>
                    </a:cubicBezTo>
                    <a:cubicBezTo>
                      <a:pt x="61" y="7"/>
                      <a:pt x="60" y="8"/>
                      <a:pt x="58" y="8"/>
                    </a:cubicBezTo>
                    <a:cubicBezTo>
                      <a:pt x="57" y="8"/>
                      <a:pt x="56" y="8"/>
                      <a:pt x="55" y="7"/>
                    </a:cubicBezTo>
                    <a:cubicBezTo>
                      <a:pt x="54" y="7"/>
                      <a:pt x="53" y="6"/>
                      <a:pt x="52" y="6"/>
                    </a:cubicBezTo>
                    <a:cubicBezTo>
                      <a:pt x="52" y="6"/>
                      <a:pt x="52" y="6"/>
                      <a:pt x="52" y="7"/>
                    </a:cubicBezTo>
                    <a:cubicBezTo>
                      <a:pt x="51" y="8"/>
                      <a:pt x="50" y="9"/>
                      <a:pt x="49" y="9"/>
                    </a:cubicBezTo>
                    <a:cubicBezTo>
                      <a:pt x="48" y="9"/>
                      <a:pt x="48" y="8"/>
                      <a:pt x="47" y="8"/>
                    </a:cubicBezTo>
                    <a:cubicBezTo>
                      <a:pt x="47" y="8"/>
                      <a:pt x="46" y="8"/>
                      <a:pt x="46" y="8"/>
                    </a:cubicBezTo>
                    <a:cubicBezTo>
                      <a:pt x="46" y="8"/>
                      <a:pt x="45" y="8"/>
                      <a:pt x="45" y="8"/>
                    </a:cubicBezTo>
                    <a:cubicBezTo>
                      <a:pt x="44" y="9"/>
                      <a:pt x="44" y="9"/>
                      <a:pt x="43" y="9"/>
                    </a:cubicBezTo>
                    <a:cubicBezTo>
                      <a:pt x="41" y="9"/>
                      <a:pt x="40" y="6"/>
                      <a:pt x="40" y="5"/>
                    </a:cubicBezTo>
                    <a:cubicBezTo>
                      <a:pt x="40" y="5"/>
                      <a:pt x="40" y="5"/>
                      <a:pt x="40" y="5"/>
                    </a:cubicBezTo>
                    <a:cubicBezTo>
                      <a:pt x="40" y="5"/>
                      <a:pt x="40" y="5"/>
                      <a:pt x="40" y="5"/>
                    </a:cubicBezTo>
                    <a:cubicBezTo>
                      <a:pt x="40" y="5"/>
                      <a:pt x="40" y="5"/>
                      <a:pt x="40" y="5"/>
                    </a:cubicBezTo>
                    <a:cubicBezTo>
                      <a:pt x="40" y="4"/>
                      <a:pt x="40" y="4"/>
                      <a:pt x="40" y="4"/>
                    </a:cubicBezTo>
                    <a:cubicBezTo>
                      <a:pt x="40" y="4"/>
                      <a:pt x="40" y="4"/>
                      <a:pt x="40" y="4"/>
                    </a:cubicBezTo>
                    <a:cubicBezTo>
                      <a:pt x="40" y="4"/>
                      <a:pt x="40" y="4"/>
                      <a:pt x="40" y="4"/>
                    </a:cubicBezTo>
                    <a:cubicBezTo>
                      <a:pt x="39" y="4"/>
                      <a:pt x="39" y="4"/>
                      <a:pt x="39" y="4"/>
                    </a:cubicBezTo>
                    <a:cubicBezTo>
                      <a:pt x="38" y="4"/>
                      <a:pt x="38" y="5"/>
                      <a:pt x="38" y="5"/>
                    </a:cubicBezTo>
                    <a:cubicBezTo>
                      <a:pt x="38" y="5"/>
                      <a:pt x="37" y="5"/>
                      <a:pt x="37" y="5"/>
                    </a:cubicBezTo>
                    <a:cubicBezTo>
                      <a:pt x="36" y="5"/>
                      <a:pt x="36" y="5"/>
                      <a:pt x="36" y="5"/>
                    </a:cubicBezTo>
                    <a:cubicBezTo>
                      <a:pt x="36" y="5"/>
                      <a:pt x="35" y="5"/>
                      <a:pt x="35" y="5"/>
                    </a:cubicBezTo>
                    <a:cubicBezTo>
                      <a:pt x="34" y="5"/>
                      <a:pt x="34" y="5"/>
                      <a:pt x="34" y="5"/>
                    </a:cubicBezTo>
                    <a:cubicBezTo>
                      <a:pt x="33" y="5"/>
                      <a:pt x="33" y="5"/>
                      <a:pt x="32" y="5"/>
                    </a:cubicBezTo>
                    <a:cubicBezTo>
                      <a:pt x="32" y="5"/>
                      <a:pt x="23" y="5"/>
                      <a:pt x="22" y="2"/>
                    </a:cubicBezTo>
                    <a:cubicBezTo>
                      <a:pt x="22" y="2"/>
                      <a:pt x="22" y="2"/>
                      <a:pt x="22" y="2"/>
                    </a:cubicBezTo>
                    <a:cubicBezTo>
                      <a:pt x="21" y="1"/>
                      <a:pt x="18" y="1"/>
                      <a:pt x="16" y="0"/>
                    </a:cubicBezTo>
                    <a:cubicBezTo>
                      <a:pt x="16" y="0"/>
                      <a:pt x="16" y="0"/>
                      <a:pt x="16" y="0"/>
                    </a:cubicBezTo>
                    <a:cubicBezTo>
                      <a:pt x="16" y="1"/>
                      <a:pt x="16" y="1"/>
                      <a:pt x="16" y="1"/>
                    </a:cubicBezTo>
                    <a:cubicBezTo>
                      <a:pt x="16" y="1"/>
                      <a:pt x="16" y="1"/>
                      <a:pt x="16" y="1"/>
                    </a:cubicBezTo>
                    <a:cubicBezTo>
                      <a:pt x="16" y="1"/>
                      <a:pt x="16" y="2"/>
                      <a:pt x="16" y="2"/>
                    </a:cubicBezTo>
                    <a:cubicBezTo>
                      <a:pt x="16" y="2"/>
                      <a:pt x="16" y="2"/>
                      <a:pt x="16" y="2"/>
                    </a:cubicBezTo>
                    <a:cubicBezTo>
                      <a:pt x="16" y="2"/>
                      <a:pt x="15" y="3"/>
                      <a:pt x="15" y="3"/>
                    </a:cubicBezTo>
                    <a:cubicBezTo>
                      <a:pt x="15" y="3"/>
                      <a:pt x="15" y="3"/>
                      <a:pt x="15" y="4"/>
                    </a:cubicBezTo>
                    <a:cubicBezTo>
                      <a:pt x="15" y="4"/>
                      <a:pt x="15" y="4"/>
                      <a:pt x="14" y="4"/>
                    </a:cubicBezTo>
                    <a:cubicBezTo>
                      <a:pt x="14" y="5"/>
                      <a:pt x="14" y="5"/>
                      <a:pt x="13" y="5"/>
                    </a:cubicBezTo>
                    <a:cubicBezTo>
                      <a:pt x="13" y="5"/>
                      <a:pt x="13" y="5"/>
                      <a:pt x="13" y="5"/>
                    </a:cubicBezTo>
                    <a:cubicBezTo>
                      <a:pt x="13" y="5"/>
                      <a:pt x="13" y="5"/>
                      <a:pt x="13" y="5"/>
                    </a:cubicBezTo>
                    <a:cubicBezTo>
                      <a:pt x="13" y="6"/>
                      <a:pt x="13" y="7"/>
                      <a:pt x="14" y="7"/>
                    </a:cubicBezTo>
                    <a:cubicBezTo>
                      <a:pt x="14" y="8"/>
                      <a:pt x="14" y="9"/>
                      <a:pt x="14" y="9"/>
                    </a:cubicBezTo>
                    <a:cubicBezTo>
                      <a:pt x="15" y="11"/>
                      <a:pt x="11" y="13"/>
                      <a:pt x="9" y="12"/>
                    </a:cubicBezTo>
                    <a:cubicBezTo>
                      <a:pt x="9" y="12"/>
                      <a:pt x="9" y="12"/>
                      <a:pt x="9" y="12"/>
                    </a:cubicBezTo>
                    <a:cubicBezTo>
                      <a:pt x="8" y="12"/>
                      <a:pt x="5" y="14"/>
                      <a:pt x="3" y="16"/>
                    </a:cubicBezTo>
                    <a:cubicBezTo>
                      <a:pt x="2" y="16"/>
                      <a:pt x="1" y="17"/>
                      <a:pt x="1" y="17"/>
                    </a:cubicBezTo>
                    <a:cubicBezTo>
                      <a:pt x="1" y="17"/>
                      <a:pt x="1" y="18"/>
                      <a:pt x="0" y="18"/>
                    </a:cubicBezTo>
                    <a:cubicBezTo>
                      <a:pt x="2" y="19"/>
                      <a:pt x="3" y="20"/>
                      <a:pt x="4" y="22"/>
                    </a:cubicBezTo>
                    <a:cubicBezTo>
                      <a:pt x="5" y="24"/>
                      <a:pt x="5" y="25"/>
                      <a:pt x="8" y="2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62" name="Freeform 263">
                <a:extLst>
                  <a:ext uri="{FF2B5EF4-FFF2-40B4-BE49-F238E27FC236}">
                    <a16:creationId xmlns:a16="http://schemas.microsoft.com/office/drawing/2014/main" id="{D22D65B5-8D85-4032-BC52-B85D1E920D5A}"/>
                  </a:ext>
                </a:extLst>
              </p:cNvPr>
              <p:cNvSpPr>
                <a:spLocks/>
              </p:cNvSpPr>
              <p:nvPr/>
            </p:nvSpPr>
            <p:spPr bwMode="auto">
              <a:xfrm>
                <a:off x="6427445" y="3341868"/>
                <a:ext cx="145259" cy="121300"/>
              </a:xfrm>
              <a:custGeom>
                <a:avLst/>
                <a:gdLst>
                  <a:gd name="T0" fmla="*/ 51 w 58"/>
                  <a:gd name="T1" fmla="*/ 9 h 49"/>
                  <a:gd name="T2" fmla="*/ 50 w 58"/>
                  <a:gd name="T3" fmla="*/ 9 h 49"/>
                  <a:gd name="T4" fmla="*/ 49 w 58"/>
                  <a:gd name="T5" fmla="*/ 10 h 49"/>
                  <a:gd name="T6" fmla="*/ 45 w 58"/>
                  <a:gd name="T7" fmla="*/ 10 h 49"/>
                  <a:gd name="T8" fmla="*/ 36 w 58"/>
                  <a:gd name="T9" fmla="*/ 7 h 49"/>
                  <a:gd name="T10" fmla="*/ 35 w 58"/>
                  <a:gd name="T11" fmla="*/ 5 h 49"/>
                  <a:gd name="T12" fmla="*/ 34 w 58"/>
                  <a:gd name="T13" fmla="*/ 5 h 49"/>
                  <a:gd name="T14" fmla="*/ 33 w 58"/>
                  <a:gd name="T15" fmla="*/ 4 h 49"/>
                  <a:gd name="T16" fmla="*/ 32 w 58"/>
                  <a:gd name="T17" fmla="*/ 3 h 49"/>
                  <a:gd name="T18" fmla="*/ 30 w 58"/>
                  <a:gd name="T19" fmla="*/ 2 h 49"/>
                  <a:gd name="T20" fmla="*/ 29 w 58"/>
                  <a:gd name="T21" fmla="*/ 1 h 49"/>
                  <a:gd name="T22" fmla="*/ 28 w 58"/>
                  <a:gd name="T23" fmla="*/ 0 h 49"/>
                  <a:gd name="T24" fmla="*/ 21 w 58"/>
                  <a:gd name="T25" fmla="*/ 5 h 49"/>
                  <a:gd name="T26" fmla="*/ 20 w 58"/>
                  <a:gd name="T27" fmla="*/ 7 h 49"/>
                  <a:gd name="T28" fmla="*/ 18 w 58"/>
                  <a:gd name="T29" fmla="*/ 10 h 49"/>
                  <a:gd name="T30" fmla="*/ 15 w 58"/>
                  <a:gd name="T31" fmla="*/ 14 h 49"/>
                  <a:gd name="T32" fmla="*/ 13 w 58"/>
                  <a:gd name="T33" fmla="*/ 16 h 49"/>
                  <a:gd name="T34" fmla="*/ 13 w 58"/>
                  <a:gd name="T35" fmla="*/ 16 h 49"/>
                  <a:gd name="T36" fmla="*/ 13 w 58"/>
                  <a:gd name="T37" fmla="*/ 16 h 49"/>
                  <a:gd name="T38" fmla="*/ 11 w 58"/>
                  <a:gd name="T39" fmla="*/ 15 h 49"/>
                  <a:gd name="T40" fmla="*/ 8 w 58"/>
                  <a:gd name="T41" fmla="*/ 15 h 49"/>
                  <a:gd name="T42" fmla="*/ 7 w 58"/>
                  <a:gd name="T43" fmla="*/ 15 h 49"/>
                  <a:gd name="T44" fmla="*/ 0 w 58"/>
                  <a:gd name="T45" fmla="*/ 16 h 49"/>
                  <a:gd name="T46" fmla="*/ 0 w 58"/>
                  <a:gd name="T47" fmla="*/ 17 h 49"/>
                  <a:gd name="T48" fmla="*/ 1 w 58"/>
                  <a:gd name="T49" fmla="*/ 19 h 49"/>
                  <a:gd name="T50" fmla="*/ 3 w 58"/>
                  <a:gd name="T51" fmla="*/ 19 h 49"/>
                  <a:gd name="T52" fmla="*/ 11 w 58"/>
                  <a:gd name="T53" fmla="*/ 24 h 49"/>
                  <a:gd name="T54" fmla="*/ 20 w 58"/>
                  <a:gd name="T55" fmla="*/ 39 h 49"/>
                  <a:gd name="T56" fmla="*/ 25 w 58"/>
                  <a:gd name="T57" fmla="*/ 41 h 49"/>
                  <a:gd name="T58" fmla="*/ 30 w 58"/>
                  <a:gd name="T59" fmla="*/ 44 h 49"/>
                  <a:gd name="T60" fmla="*/ 38 w 58"/>
                  <a:gd name="T61" fmla="*/ 49 h 49"/>
                  <a:gd name="T62" fmla="*/ 40 w 58"/>
                  <a:gd name="T63" fmla="*/ 49 h 49"/>
                  <a:gd name="T64" fmla="*/ 39 w 58"/>
                  <a:gd name="T65" fmla="*/ 49 h 49"/>
                  <a:gd name="T66" fmla="*/ 36 w 58"/>
                  <a:gd name="T67" fmla="*/ 46 h 49"/>
                  <a:gd name="T68" fmla="*/ 33 w 58"/>
                  <a:gd name="T69" fmla="*/ 41 h 49"/>
                  <a:gd name="T70" fmla="*/ 30 w 58"/>
                  <a:gd name="T71" fmla="*/ 38 h 49"/>
                  <a:gd name="T72" fmla="*/ 24 w 58"/>
                  <a:gd name="T73" fmla="*/ 30 h 49"/>
                  <a:gd name="T74" fmla="*/ 21 w 58"/>
                  <a:gd name="T75" fmla="*/ 26 h 49"/>
                  <a:gd name="T76" fmla="*/ 19 w 58"/>
                  <a:gd name="T77" fmla="*/ 23 h 49"/>
                  <a:gd name="T78" fmla="*/ 19 w 58"/>
                  <a:gd name="T79" fmla="*/ 19 h 49"/>
                  <a:gd name="T80" fmla="*/ 25 w 58"/>
                  <a:gd name="T81" fmla="*/ 19 h 49"/>
                  <a:gd name="T82" fmla="*/ 28 w 58"/>
                  <a:gd name="T83" fmla="*/ 18 h 49"/>
                  <a:gd name="T84" fmla="*/ 32 w 58"/>
                  <a:gd name="T85" fmla="*/ 17 h 49"/>
                  <a:gd name="T86" fmla="*/ 49 w 58"/>
                  <a:gd name="T87" fmla="*/ 19 h 49"/>
                  <a:gd name="T88" fmla="*/ 50 w 58"/>
                  <a:gd name="T89" fmla="*/ 19 h 49"/>
                  <a:gd name="T90" fmla="*/ 50 w 58"/>
                  <a:gd name="T91" fmla="*/ 19 h 49"/>
                  <a:gd name="T92" fmla="*/ 50 w 58"/>
                  <a:gd name="T93" fmla="*/ 19 h 49"/>
                  <a:gd name="T94" fmla="*/ 51 w 58"/>
                  <a:gd name="T95" fmla="*/ 19 h 49"/>
                  <a:gd name="T96" fmla="*/ 51 w 58"/>
                  <a:gd name="T97" fmla="*/ 19 h 49"/>
                  <a:gd name="T98" fmla="*/ 52 w 58"/>
                  <a:gd name="T99" fmla="*/ 20 h 49"/>
                  <a:gd name="T100" fmla="*/ 52 w 58"/>
                  <a:gd name="T101" fmla="*/ 20 h 49"/>
                  <a:gd name="T102" fmla="*/ 53 w 58"/>
                  <a:gd name="T103" fmla="*/ 20 h 49"/>
                  <a:gd name="T104" fmla="*/ 54 w 58"/>
                  <a:gd name="T105" fmla="*/ 20 h 49"/>
                  <a:gd name="T106" fmla="*/ 54 w 58"/>
                  <a:gd name="T107" fmla="*/ 21 h 49"/>
                  <a:gd name="T108" fmla="*/ 55 w 58"/>
                  <a:gd name="T109" fmla="*/ 21 h 49"/>
                  <a:gd name="T110" fmla="*/ 56 w 58"/>
                  <a:gd name="T111" fmla="*/ 22 h 49"/>
                  <a:gd name="T112" fmla="*/ 57 w 58"/>
                  <a:gd name="T113" fmla="*/ 22 h 49"/>
                  <a:gd name="T114" fmla="*/ 58 w 58"/>
                  <a:gd name="T115" fmla="*/ 23 h 49"/>
                  <a:gd name="T116" fmla="*/ 57 w 58"/>
                  <a:gd name="T117" fmla="*/ 19 h 49"/>
                  <a:gd name="T118" fmla="*/ 55 w 58"/>
                  <a:gd name="T119" fmla="*/ 15 h 49"/>
                  <a:gd name="T120" fmla="*/ 51 w 58"/>
                  <a:gd name="T121" fmla="*/ 9 h 49"/>
                  <a:gd name="T122" fmla="*/ 51 w 58"/>
                  <a:gd name="T123"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 h="49">
                    <a:moveTo>
                      <a:pt x="51" y="9"/>
                    </a:moveTo>
                    <a:cubicBezTo>
                      <a:pt x="51" y="9"/>
                      <a:pt x="50" y="9"/>
                      <a:pt x="50" y="9"/>
                    </a:cubicBezTo>
                    <a:cubicBezTo>
                      <a:pt x="49" y="9"/>
                      <a:pt x="49" y="10"/>
                      <a:pt x="49" y="10"/>
                    </a:cubicBezTo>
                    <a:cubicBezTo>
                      <a:pt x="48" y="10"/>
                      <a:pt x="47" y="10"/>
                      <a:pt x="45" y="10"/>
                    </a:cubicBezTo>
                    <a:cubicBezTo>
                      <a:pt x="44" y="10"/>
                      <a:pt x="38" y="10"/>
                      <a:pt x="36" y="7"/>
                    </a:cubicBezTo>
                    <a:cubicBezTo>
                      <a:pt x="36" y="6"/>
                      <a:pt x="35" y="6"/>
                      <a:pt x="35" y="5"/>
                    </a:cubicBezTo>
                    <a:cubicBezTo>
                      <a:pt x="35" y="5"/>
                      <a:pt x="34" y="5"/>
                      <a:pt x="34" y="5"/>
                    </a:cubicBezTo>
                    <a:cubicBezTo>
                      <a:pt x="34" y="5"/>
                      <a:pt x="33" y="4"/>
                      <a:pt x="33" y="4"/>
                    </a:cubicBezTo>
                    <a:cubicBezTo>
                      <a:pt x="33" y="4"/>
                      <a:pt x="32" y="3"/>
                      <a:pt x="32" y="3"/>
                    </a:cubicBezTo>
                    <a:cubicBezTo>
                      <a:pt x="31" y="3"/>
                      <a:pt x="31" y="2"/>
                      <a:pt x="30" y="2"/>
                    </a:cubicBezTo>
                    <a:cubicBezTo>
                      <a:pt x="30" y="2"/>
                      <a:pt x="29" y="2"/>
                      <a:pt x="29" y="1"/>
                    </a:cubicBezTo>
                    <a:cubicBezTo>
                      <a:pt x="29" y="1"/>
                      <a:pt x="28" y="1"/>
                      <a:pt x="28" y="0"/>
                    </a:cubicBezTo>
                    <a:cubicBezTo>
                      <a:pt x="26" y="2"/>
                      <a:pt x="23" y="4"/>
                      <a:pt x="21" y="5"/>
                    </a:cubicBezTo>
                    <a:cubicBezTo>
                      <a:pt x="21" y="5"/>
                      <a:pt x="21" y="6"/>
                      <a:pt x="20" y="7"/>
                    </a:cubicBezTo>
                    <a:cubicBezTo>
                      <a:pt x="20" y="8"/>
                      <a:pt x="20" y="10"/>
                      <a:pt x="18" y="10"/>
                    </a:cubicBezTo>
                    <a:cubicBezTo>
                      <a:pt x="17" y="10"/>
                      <a:pt x="16" y="12"/>
                      <a:pt x="15" y="14"/>
                    </a:cubicBezTo>
                    <a:cubicBezTo>
                      <a:pt x="15" y="15"/>
                      <a:pt x="14" y="16"/>
                      <a:pt x="13" y="16"/>
                    </a:cubicBezTo>
                    <a:cubicBezTo>
                      <a:pt x="13" y="16"/>
                      <a:pt x="13" y="16"/>
                      <a:pt x="13" y="16"/>
                    </a:cubicBezTo>
                    <a:cubicBezTo>
                      <a:pt x="13" y="16"/>
                      <a:pt x="13" y="16"/>
                      <a:pt x="13" y="16"/>
                    </a:cubicBezTo>
                    <a:cubicBezTo>
                      <a:pt x="12" y="16"/>
                      <a:pt x="11" y="15"/>
                      <a:pt x="11" y="15"/>
                    </a:cubicBezTo>
                    <a:cubicBezTo>
                      <a:pt x="10" y="15"/>
                      <a:pt x="8" y="15"/>
                      <a:pt x="8" y="15"/>
                    </a:cubicBezTo>
                    <a:cubicBezTo>
                      <a:pt x="8" y="15"/>
                      <a:pt x="8" y="15"/>
                      <a:pt x="7" y="15"/>
                    </a:cubicBezTo>
                    <a:cubicBezTo>
                      <a:pt x="6" y="15"/>
                      <a:pt x="4" y="16"/>
                      <a:pt x="0" y="16"/>
                    </a:cubicBezTo>
                    <a:cubicBezTo>
                      <a:pt x="0" y="16"/>
                      <a:pt x="0" y="16"/>
                      <a:pt x="0" y="17"/>
                    </a:cubicBezTo>
                    <a:cubicBezTo>
                      <a:pt x="0" y="18"/>
                      <a:pt x="1" y="19"/>
                      <a:pt x="1" y="19"/>
                    </a:cubicBezTo>
                    <a:cubicBezTo>
                      <a:pt x="3" y="19"/>
                      <a:pt x="3" y="19"/>
                      <a:pt x="3" y="19"/>
                    </a:cubicBezTo>
                    <a:cubicBezTo>
                      <a:pt x="5" y="19"/>
                      <a:pt x="11" y="19"/>
                      <a:pt x="11" y="24"/>
                    </a:cubicBezTo>
                    <a:cubicBezTo>
                      <a:pt x="11" y="27"/>
                      <a:pt x="17" y="35"/>
                      <a:pt x="20" y="39"/>
                    </a:cubicBezTo>
                    <a:cubicBezTo>
                      <a:pt x="22" y="40"/>
                      <a:pt x="24" y="41"/>
                      <a:pt x="25" y="41"/>
                    </a:cubicBezTo>
                    <a:cubicBezTo>
                      <a:pt x="27" y="42"/>
                      <a:pt x="29" y="42"/>
                      <a:pt x="30" y="44"/>
                    </a:cubicBezTo>
                    <a:cubicBezTo>
                      <a:pt x="30" y="46"/>
                      <a:pt x="34" y="48"/>
                      <a:pt x="38" y="49"/>
                    </a:cubicBezTo>
                    <a:cubicBezTo>
                      <a:pt x="39" y="49"/>
                      <a:pt x="39" y="49"/>
                      <a:pt x="40" y="49"/>
                    </a:cubicBezTo>
                    <a:cubicBezTo>
                      <a:pt x="40" y="49"/>
                      <a:pt x="40" y="49"/>
                      <a:pt x="39" y="49"/>
                    </a:cubicBezTo>
                    <a:cubicBezTo>
                      <a:pt x="38" y="48"/>
                      <a:pt x="37" y="47"/>
                      <a:pt x="36" y="46"/>
                    </a:cubicBezTo>
                    <a:cubicBezTo>
                      <a:pt x="34" y="44"/>
                      <a:pt x="33" y="42"/>
                      <a:pt x="33" y="41"/>
                    </a:cubicBezTo>
                    <a:cubicBezTo>
                      <a:pt x="33" y="41"/>
                      <a:pt x="31" y="39"/>
                      <a:pt x="30" y="38"/>
                    </a:cubicBezTo>
                    <a:cubicBezTo>
                      <a:pt x="27" y="36"/>
                      <a:pt x="24" y="33"/>
                      <a:pt x="24" y="30"/>
                    </a:cubicBezTo>
                    <a:cubicBezTo>
                      <a:pt x="24" y="28"/>
                      <a:pt x="22" y="27"/>
                      <a:pt x="21" y="26"/>
                    </a:cubicBezTo>
                    <a:cubicBezTo>
                      <a:pt x="20" y="25"/>
                      <a:pt x="19" y="24"/>
                      <a:pt x="19" y="23"/>
                    </a:cubicBezTo>
                    <a:cubicBezTo>
                      <a:pt x="18" y="22"/>
                      <a:pt x="19" y="20"/>
                      <a:pt x="19" y="19"/>
                    </a:cubicBezTo>
                    <a:cubicBezTo>
                      <a:pt x="21" y="18"/>
                      <a:pt x="23" y="17"/>
                      <a:pt x="25" y="19"/>
                    </a:cubicBezTo>
                    <a:cubicBezTo>
                      <a:pt x="26" y="19"/>
                      <a:pt x="27" y="19"/>
                      <a:pt x="28" y="18"/>
                    </a:cubicBezTo>
                    <a:cubicBezTo>
                      <a:pt x="29" y="17"/>
                      <a:pt x="31" y="16"/>
                      <a:pt x="32" y="17"/>
                    </a:cubicBezTo>
                    <a:cubicBezTo>
                      <a:pt x="34" y="18"/>
                      <a:pt x="43" y="18"/>
                      <a:pt x="49" y="19"/>
                    </a:cubicBezTo>
                    <a:cubicBezTo>
                      <a:pt x="49" y="19"/>
                      <a:pt x="49" y="19"/>
                      <a:pt x="50" y="19"/>
                    </a:cubicBezTo>
                    <a:cubicBezTo>
                      <a:pt x="50" y="19"/>
                      <a:pt x="50" y="19"/>
                      <a:pt x="50" y="19"/>
                    </a:cubicBezTo>
                    <a:cubicBezTo>
                      <a:pt x="50" y="19"/>
                      <a:pt x="50" y="19"/>
                      <a:pt x="50" y="19"/>
                    </a:cubicBezTo>
                    <a:cubicBezTo>
                      <a:pt x="50" y="19"/>
                      <a:pt x="50" y="19"/>
                      <a:pt x="51" y="19"/>
                    </a:cubicBezTo>
                    <a:cubicBezTo>
                      <a:pt x="51" y="19"/>
                      <a:pt x="51" y="19"/>
                      <a:pt x="51" y="19"/>
                    </a:cubicBezTo>
                    <a:cubicBezTo>
                      <a:pt x="51" y="19"/>
                      <a:pt x="51" y="19"/>
                      <a:pt x="52" y="20"/>
                    </a:cubicBezTo>
                    <a:cubicBezTo>
                      <a:pt x="52" y="20"/>
                      <a:pt x="52" y="20"/>
                      <a:pt x="52" y="20"/>
                    </a:cubicBezTo>
                    <a:cubicBezTo>
                      <a:pt x="52" y="20"/>
                      <a:pt x="53" y="20"/>
                      <a:pt x="53" y="20"/>
                    </a:cubicBezTo>
                    <a:cubicBezTo>
                      <a:pt x="53" y="20"/>
                      <a:pt x="53" y="20"/>
                      <a:pt x="54" y="20"/>
                    </a:cubicBezTo>
                    <a:cubicBezTo>
                      <a:pt x="54" y="21"/>
                      <a:pt x="54" y="21"/>
                      <a:pt x="54" y="21"/>
                    </a:cubicBezTo>
                    <a:cubicBezTo>
                      <a:pt x="55" y="21"/>
                      <a:pt x="55" y="21"/>
                      <a:pt x="55" y="21"/>
                    </a:cubicBezTo>
                    <a:cubicBezTo>
                      <a:pt x="56" y="21"/>
                      <a:pt x="56" y="22"/>
                      <a:pt x="56" y="22"/>
                    </a:cubicBezTo>
                    <a:cubicBezTo>
                      <a:pt x="56" y="22"/>
                      <a:pt x="57" y="22"/>
                      <a:pt x="57" y="22"/>
                    </a:cubicBezTo>
                    <a:cubicBezTo>
                      <a:pt x="58" y="23"/>
                      <a:pt x="58" y="23"/>
                      <a:pt x="58" y="23"/>
                    </a:cubicBezTo>
                    <a:cubicBezTo>
                      <a:pt x="57" y="22"/>
                      <a:pt x="57" y="20"/>
                      <a:pt x="57" y="19"/>
                    </a:cubicBezTo>
                    <a:cubicBezTo>
                      <a:pt x="57" y="17"/>
                      <a:pt x="57" y="16"/>
                      <a:pt x="55" y="15"/>
                    </a:cubicBezTo>
                    <a:cubicBezTo>
                      <a:pt x="53" y="15"/>
                      <a:pt x="52" y="13"/>
                      <a:pt x="51" y="9"/>
                    </a:cubicBezTo>
                    <a:cubicBezTo>
                      <a:pt x="51" y="9"/>
                      <a:pt x="51" y="9"/>
                      <a:pt x="51" y="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63" name="Freeform 264">
                <a:extLst>
                  <a:ext uri="{FF2B5EF4-FFF2-40B4-BE49-F238E27FC236}">
                    <a16:creationId xmlns:a16="http://schemas.microsoft.com/office/drawing/2014/main" id="{33238F52-9777-4B0A-9C0B-25259CE0B09C}"/>
                  </a:ext>
                </a:extLst>
              </p:cNvPr>
              <p:cNvSpPr>
                <a:spLocks/>
              </p:cNvSpPr>
              <p:nvPr/>
            </p:nvSpPr>
            <p:spPr bwMode="auto">
              <a:xfrm>
                <a:off x="5672697" y="3700525"/>
                <a:ext cx="328706" cy="254578"/>
              </a:xfrm>
              <a:custGeom>
                <a:avLst/>
                <a:gdLst>
                  <a:gd name="T0" fmla="*/ 17 w 131"/>
                  <a:gd name="T1" fmla="*/ 93 h 103"/>
                  <a:gd name="T2" fmla="*/ 5 w 131"/>
                  <a:gd name="T3" fmla="*/ 100 h 103"/>
                  <a:gd name="T4" fmla="*/ 0 w 131"/>
                  <a:gd name="T5" fmla="*/ 102 h 103"/>
                  <a:gd name="T6" fmla="*/ 39 w 131"/>
                  <a:gd name="T7" fmla="*/ 102 h 103"/>
                  <a:gd name="T8" fmla="*/ 41 w 131"/>
                  <a:gd name="T9" fmla="*/ 102 h 103"/>
                  <a:gd name="T10" fmla="*/ 42 w 131"/>
                  <a:gd name="T11" fmla="*/ 102 h 103"/>
                  <a:gd name="T12" fmla="*/ 43 w 131"/>
                  <a:gd name="T13" fmla="*/ 102 h 103"/>
                  <a:gd name="T14" fmla="*/ 44 w 131"/>
                  <a:gd name="T15" fmla="*/ 103 h 103"/>
                  <a:gd name="T16" fmla="*/ 44 w 131"/>
                  <a:gd name="T17" fmla="*/ 103 h 103"/>
                  <a:gd name="T18" fmla="*/ 45 w 131"/>
                  <a:gd name="T19" fmla="*/ 103 h 103"/>
                  <a:gd name="T20" fmla="*/ 45 w 131"/>
                  <a:gd name="T21" fmla="*/ 103 h 103"/>
                  <a:gd name="T22" fmla="*/ 46 w 131"/>
                  <a:gd name="T23" fmla="*/ 103 h 103"/>
                  <a:gd name="T24" fmla="*/ 46 w 131"/>
                  <a:gd name="T25" fmla="*/ 103 h 103"/>
                  <a:gd name="T26" fmla="*/ 46 w 131"/>
                  <a:gd name="T27" fmla="*/ 92 h 103"/>
                  <a:gd name="T28" fmla="*/ 64 w 131"/>
                  <a:gd name="T29" fmla="*/ 79 h 103"/>
                  <a:gd name="T30" fmla="*/ 68 w 131"/>
                  <a:gd name="T31" fmla="*/ 79 h 103"/>
                  <a:gd name="T32" fmla="*/ 69 w 131"/>
                  <a:gd name="T33" fmla="*/ 79 h 103"/>
                  <a:gd name="T34" fmla="*/ 71 w 131"/>
                  <a:gd name="T35" fmla="*/ 78 h 103"/>
                  <a:gd name="T36" fmla="*/ 78 w 131"/>
                  <a:gd name="T37" fmla="*/ 75 h 103"/>
                  <a:gd name="T38" fmla="*/ 82 w 131"/>
                  <a:gd name="T39" fmla="*/ 75 h 103"/>
                  <a:gd name="T40" fmla="*/ 87 w 131"/>
                  <a:gd name="T41" fmla="*/ 69 h 103"/>
                  <a:gd name="T42" fmla="*/ 94 w 131"/>
                  <a:gd name="T43" fmla="*/ 66 h 103"/>
                  <a:gd name="T44" fmla="*/ 96 w 131"/>
                  <a:gd name="T45" fmla="*/ 65 h 103"/>
                  <a:gd name="T46" fmla="*/ 98 w 131"/>
                  <a:gd name="T47" fmla="*/ 64 h 103"/>
                  <a:gd name="T48" fmla="*/ 101 w 131"/>
                  <a:gd name="T49" fmla="*/ 62 h 103"/>
                  <a:gd name="T50" fmla="*/ 102 w 131"/>
                  <a:gd name="T51" fmla="*/ 59 h 103"/>
                  <a:gd name="T52" fmla="*/ 102 w 131"/>
                  <a:gd name="T53" fmla="*/ 56 h 103"/>
                  <a:gd name="T54" fmla="*/ 104 w 131"/>
                  <a:gd name="T55" fmla="*/ 52 h 103"/>
                  <a:gd name="T56" fmla="*/ 105 w 131"/>
                  <a:gd name="T57" fmla="*/ 52 h 103"/>
                  <a:gd name="T58" fmla="*/ 106 w 131"/>
                  <a:gd name="T59" fmla="*/ 52 h 103"/>
                  <a:gd name="T60" fmla="*/ 112 w 131"/>
                  <a:gd name="T61" fmla="*/ 49 h 103"/>
                  <a:gd name="T62" fmla="*/ 119 w 131"/>
                  <a:gd name="T63" fmla="*/ 47 h 103"/>
                  <a:gd name="T64" fmla="*/ 127 w 131"/>
                  <a:gd name="T65" fmla="*/ 47 h 103"/>
                  <a:gd name="T66" fmla="*/ 130 w 131"/>
                  <a:gd name="T67" fmla="*/ 47 h 103"/>
                  <a:gd name="T68" fmla="*/ 131 w 131"/>
                  <a:gd name="T69" fmla="*/ 47 h 103"/>
                  <a:gd name="T70" fmla="*/ 131 w 131"/>
                  <a:gd name="T71" fmla="*/ 44 h 103"/>
                  <a:gd name="T72" fmla="*/ 128 w 131"/>
                  <a:gd name="T73" fmla="*/ 37 h 103"/>
                  <a:gd name="T74" fmla="*/ 126 w 131"/>
                  <a:gd name="T75" fmla="*/ 30 h 103"/>
                  <a:gd name="T76" fmla="*/ 126 w 131"/>
                  <a:gd name="T77" fmla="*/ 26 h 103"/>
                  <a:gd name="T78" fmla="*/ 123 w 131"/>
                  <a:gd name="T79" fmla="*/ 15 h 103"/>
                  <a:gd name="T80" fmla="*/ 122 w 131"/>
                  <a:gd name="T81" fmla="*/ 13 h 103"/>
                  <a:gd name="T82" fmla="*/ 122 w 131"/>
                  <a:gd name="T83" fmla="*/ 13 h 103"/>
                  <a:gd name="T84" fmla="*/ 121 w 131"/>
                  <a:gd name="T85" fmla="*/ 12 h 103"/>
                  <a:gd name="T86" fmla="*/ 115 w 131"/>
                  <a:gd name="T87" fmla="*/ 10 h 103"/>
                  <a:gd name="T88" fmla="*/ 109 w 131"/>
                  <a:gd name="T89" fmla="*/ 9 h 103"/>
                  <a:gd name="T90" fmla="*/ 108 w 131"/>
                  <a:gd name="T91" fmla="*/ 9 h 103"/>
                  <a:gd name="T92" fmla="*/ 103 w 131"/>
                  <a:gd name="T93" fmla="*/ 9 h 103"/>
                  <a:gd name="T94" fmla="*/ 98 w 131"/>
                  <a:gd name="T95" fmla="*/ 9 h 103"/>
                  <a:gd name="T96" fmla="*/ 89 w 131"/>
                  <a:gd name="T97" fmla="*/ 6 h 103"/>
                  <a:gd name="T98" fmla="*/ 80 w 131"/>
                  <a:gd name="T99" fmla="*/ 2 h 103"/>
                  <a:gd name="T100" fmla="*/ 73 w 131"/>
                  <a:gd name="T101" fmla="*/ 14 h 103"/>
                  <a:gd name="T102" fmla="*/ 68 w 131"/>
                  <a:gd name="T103" fmla="*/ 24 h 103"/>
                  <a:gd name="T104" fmla="*/ 50 w 131"/>
                  <a:gd name="T105" fmla="*/ 33 h 103"/>
                  <a:gd name="T106" fmla="*/ 45 w 131"/>
                  <a:gd name="T107" fmla="*/ 37 h 103"/>
                  <a:gd name="T108" fmla="*/ 42 w 131"/>
                  <a:gd name="T109" fmla="*/ 42 h 103"/>
                  <a:gd name="T110" fmla="*/ 39 w 131"/>
                  <a:gd name="T111" fmla="*/ 47 h 103"/>
                  <a:gd name="T112" fmla="*/ 35 w 131"/>
                  <a:gd name="T113" fmla="*/ 53 h 103"/>
                  <a:gd name="T114" fmla="*/ 36 w 131"/>
                  <a:gd name="T115" fmla="*/ 69 h 103"/>
                  <a:gd name="T116" fmla="*/ 36 w 131"/>
                  <a:gd name="T117" fmla="*/ 72 h 103"/>
                  <a:gd name="T118" fmla="*/ 22 w 131"/>
                  <a:gd name="T119" fmla="*/ 89 h 103"/>
                  <a:gd name="T120" fmla="*/ 17 w 131"/>
                  <a:gd name="T121" fmla="*/ 9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1" h="103">
                    <a:moveTo>
                      <a:pt x="17" y="93"/>
                    </a:moveTo>
                    <a:cubicBezTo>
                      <a:pt x="14" y="96"/>
                      <a:pt x="11" y="99"/>
                      <a:pt x="5" y="100"/>
                    </a:cubicBezTo>
                    <a:cubicBezTo>
                      <a:pt x="3" y="101"/>
                      <a:pt x="1" y="101"/>
                      <a:pt x="0" y="102"/>
                    </a:cubicBezTo>
                    <a:cubicBezTo>
                      <a:pt x="39" y="102"/>
                      <a:pt x="39" y="102"/>
                      <a:pt x="39" y="102"/>
                    </a:cubicBezTo>
                    <a:cubicBezTo>
                      <a:pt x="40" y="102"/>
                      <a:pt x="40" y="102"/>
                      <a:pt x="41" y="102"/>
                    </a:cubicBezTo>
                    <a:cubicBezTo>
                      <a:pt x="41" y="102"/>
                      <a:pt x="41" y="102"/>
                      <a:pt x="42" y="102"/>
                    </a:cubicBezTo>
                    <a:cubicBezTo>
                      <a:pt x="42" y="102"/>
                      <a:pt x="43" y="102"/>
                      <a:pt x="43" y="102"/>
                    </a:cubicBezTo>
                    <a:cubicBezTo>
                      <a:pt x="43" y="102"/>
                      <a:pt x="43" y="103"/>
                      <a:pt x="44" y="103"/>
                    </a:cubicBezTo>
                    <a:cubicBezTo>
                      <a:pt x="44" y="103"/>
                      <a:pt x="44" y="103"/>
                      <a:pt x="44" y="103"/>
                    </a:cubicBezTo>
                    <a:cubicBezTo>
                      <a:pt x="45" y="103"/>
                      <a:pt x="45" y="103"/>
                      <a:pt x="45" y="103"/>
                    </a:cubicBezTo>
                    <a:cubicBezTo>
                      <a:pt x="45" y="103"/>
                      <a:pt x="45" y="103"/>
                      <a:pt x="45" y="103"/>
                    </a:cubicBezTo>
                    <a:cubicBezTo>
                      <a:pt x="46" y="103"/>
                      <a:pt x="46" y="103"/>
                      <a:pt x="46" y="103"/>
                    </a:cubicBezTo>
                    <a:cubicBezTo>
                      <a:pt x="46" y="103"/>
                      <a:pt x="46" y="103"/>
                      <a:pt x="46" y="103"/>
                    </a:cubicBezTo>
                    <a:cubicBezTo>
                      <a:pt x="45" y="95"/>
                      <a:pt x="45" y="93"/>
                      <a:pt x="46" y="92"/>
                    </a:cubicBezTo>
                    <a:cubicBezTo>
                      <a:pt x="46" y="90"/>
                      <a:pt x="60" y="82"/>
                      <a:pt x="64" y="79"/>
                    </a:cubicBezTo>
                    <a:cubicBezTo>
                      <a:pt x="65" y="79"/>
                      <a:pt x="66" y="79"/>
                      <a:pt x="68" y="79"/>
                    </a:cubicBezTo>
                    <a:cubicBezTo>
                      <a:pt x="69" y="79"/>
                      <a:pt x="69" y="79"/>
                      <a:pt x="69" y="79"/>
                    </a:cubicBezTo>
                    <a:cubicBezTo>
                      <a:pt x="71" y="79"/>
                      <a:pt x="71" y="79"/>
                      <a:pt x="71" y="78"/>
                    </a:cubicBezTo>
                    <a:cubicBezTo>
                      <a:pt x="71" y="75"/>
                      <a:pt x="74" y="75"/>
                      <a:pt x="78" y="75"/>
                    </a:cubicBezTo>
                    <a:cubicBezTo>
                      <a:pt x="79" y="75"/>
                      <a:pt x="80" y="75"/>
                      <a:pt x="82" y="75"/>
                    </a:cubicBezTo>
                    <a:cubicBezTo>
                      <a:pt x="85" y="74"/>
                      <a:pt x="87" y="72"/>
                      <a:pt x="87" y="69"/>
                    </a:cubicBezTo>
                    <a:cubicBezTo>
                      <a:pt x="87" y="66"/>
                      <a:pt x="91" y="66"/>
                      <a:pt x="94" y="66"/>
                    </a:cubicBezTo>
                    <a:cubicBezTo>
                      <a:pt x="95" y="66"/>
                      <a:pt x="95" y="65"/>
                      <a:pt x="96" y="65"/>
                    </a:cubicBezTo>
                    <a:cubicBezTo>
                      <a:pt x="97" y="65"/>
                      <a:pt x="98" y="65"/>
                      <a:pt x="98" y="64"/>
                    </a:cubicBezTo>
                    <a:cubicBezTo>
                      <a:pt x="99" y="63"/>
                      <a:pt x="100" y="62"/>
                      <a:pt x="101" y="62"/>
                    </a:cubicBezTo>
                    <a:cubicBezTo>
                      <a:pt x="102" y="62"/>
                      <a:pt x="102" y="60"/>
                      <a:pt x="102" y="59"/>
                    </a:cubicBezTo>
                    <a:cubicBezTo>
                      <a:pt x="102" y="58"/>
                      <a:pt x="102" y="57"/>
                      <a:pt x="102" y="56"/>
                    </a:cubicBezTo>
                    <a:cubicBezTo>
                      <a:pt x="102" y="53"/>
                      <a:pt x="102" y="52"/>
                      <a:pt x="104" y="52"/>
                    </a:cubicBezTo>
                    <a:cubicBezTo>
                      <a:pt x="105" y="52"/>
                      <a:pt x="105" y="52"/>
                      <a:pt x="105" y="52"/>
                    </a:cubicBezTo>
                    <a:cubicBezTo>
                      <a:pt x="105" y="52"/>
                      <a:pt x="106" y="52"/>
                      <a:pt x="106" y="52"/>
                    </a:cubicBezTo>
                    <a:cubicBezTo>
                      <a:pt x="109" y="52"/>
                      <a:pt x="112" y="50"/>
                      <a:pt x="112" y="49"/>
                    </a:cubicBezTo>
                    <a:cubicBezTo>
                      <a:pt x="112" y="47"/>
                      <a:pt x="115" y="47"/>
                      <a:pt x="119" y="47"/>
                    </a:cubicBezTo>
                    <a:cubicBezTo>
                      <a:pt x="122" y="47"/>
                      <a:pt x="125" y="47"/>
                      <a:pt x="127" y="47"/>
                    </a:cubicBezTo>
                    <a:cubicBezTo>
                      <a:pt x="128" y="47"/>
                      <a:pt x="129" y="47"/>
                      <a:pt x="130" y="47"/>
                    </a:cubicBezTo>
                    <a:cubicBezTo>
                      <a:pt x="130" y="47"/>
                      <a:pt x="130" y="47"/>
                      <a:pt x="131" y="47"/>
                    </a:cubicBezTo>
                    <a:cubicBezTo>
                      <a:pt x="131" y="46"/>
                      <a:pt x="131" y="45"/>
                      <a:pt x="131" y="44"/>
                    </a:cubicBezTo>
                    <a:cubicBezTo>
                      <a:pt x="131" y="42"/>
                      <a:pt x="129" y="37"/>
                      <a:pt x="128" y="37"/>
                    </a:cubicBezTo>
                    <a:cubicBezTo>
                      <a:pt x="125" y="37"/>
                      <a:pt x="125" y="34"/>
                      <a:pt x="126" y="30"/>
                    </a:cubicBezTo>
                    <a:cubicBezTo>
                      <a:pt x="126" y="29"/>
                      <a:pt x="126" y="27"/>
                      <a:pt x="126" y="26"/>
                    </a:cubicBezTo>
                    <a:cubicBezTo>
                      <a:pt x="126" y="21"/>
                      <a:pt x="125" y="18"/>
                      <a:pt x="123" y="15"/>
                    </a:cubicBezTo>
                    <a:cubicBezTo>
                      <a:pt x="123" y="14"/>
                      <a:pt x="122" y="14"/>
                      <a:pt x="122" y="13"/>
                    </a:cubicBezTo>
                    <a:cubicBezTo>
                      <a:pt x="122" y="13"/>
                      <a:pt x="122" y="13"/>
                      <a:pt x="122" y="13"/>
                    </a:cubicBezTo>
                    <a:cubicBezTo>
                      <a:pt x="122" y="12"/>
                      <a:pt x="121" y="12"/>
                      <a:pt x="121" y="12"/>
                    </a:cubicBezTo>
                    <a:cubicBezTo>
                      <a:pt x="119" y="12"/>
                      <a:pt x="117" y="11"/>
                      <a:pt x="115" y="10"/>
                    </a:cubicBezTo>
                    <a:cubicBezTo>
                      <a:pt x="113" y="9"/>
                      <a:pt x="111" y="9"/>
                      <a:pt x="109" y="9"/>
                    </a:cubicBezTo>
                    <a:cubicBezTo>
                      <a:pt x="108" y="9"/>
                      <a:pt x="108" y="9"/>
                      <a:pt x="108" y="9"/>
                    </a:cubicBezTo>
                    <a:cubicBezTo>
                      <a:pt x="107" y="9"/>
                      <a:pt x="105" y="9"/>
                      <a:pt x="103" y="9"/>
                    </a:cubicBezTo>
                    <a:cubicBezTo>
                      <a:pt x="102" y="9"/>
                      <a:pt x="100" y="9"/>
                      <a:pt x="98" y="9"/>
                    </a:cubicBezTo>
                    <a:cubicBezTo>
                      <a:pt x="95" y="9"/>
                      <a:pt x="91" y="9"/>
                      <a:pt x="89" y="6"/>
                    </a:cubicBezTo>
                    <a:cubicBezTo>
                      <a:pt x="85" y="2"/>
                      <a:pt x="82" y="0"/>
                      <a:pt x="80" y="2"/>
                    </a:cubicBezTo>
                    <a:cubicBezTo>
                      <a:pt x="78" y="2"/>
                      <a:pt x="75" y="9"/>
                      <a:pt x="73" y="14"/>
                    </a:cubicBezTo>
                    <a:cubicBezTo>
                      <a:pt x="71" y="18"/>
                      <a:pt x="69" y="22"/>
                      <a:pt x="68" y="24"/>
                    </a:cubicBezTo>
                    <a:cubicBezTo>
                      <a:pt x="64" y="30"/>
                      <a:pt x="54" y="33"/>
                      <a:pt x="50" y="33"/>
                    </a:cubicBezTo>
                    <a:cubicBezTo>
                      <a:pt x="48" y="33"/>
                      <a:pt x="47" y="35"/>
                      <a:pt x="45" y="37"/>
                    </a:cubicBezTo>
                    <a:cubicBezTo>
                      <a:pt x="44" y="39"/>
                      <a:pt x="43" y="41"/>
                      <a:pt x="42" y="42"/>
                    </a:cubicBezTo>
                    <a:cubicBezTo>
                      <a:pt x="40" y="44"/>
                      <a:pt x="40" y="45"/>
                      <a:pt x="39" y="47"/>
                    </a:cubicBezTo>
                    <a:cubicBezTo>
                      <a:pt x="39" y="49"/>
                      <a:pt x="38" y="51"/>
                      <a:pt x="35" y="53"/>
                    </a:cubicBezTo>
                    <a:cubicBezTo>
                      <a:pt x="32" y="56"/>
                      <a:pt x="33" y="65"/>
                      <a:pt x="36" y="69"/>
                    </a:cubicBezTo>
                    <a:cubicBezTo>
                      <a:pt x="36" y="70"/>
                      <a:pt x="36" y="71"/>
                      <a:pt x="36" y="72"/>
                    </a:cubicBezTo>
                    <a:cubicBezTo>
                      <a:pt x="35" y="77"/>
                      <a:pt x="27" y="86"/>
                      <a:pt x="22" y="89"/>
                    </a:cubicBezTo>
                    <a:cubicBezTo>
                      <a:pt x="20" y="90"/>
                      <a:pt x="19" y="92"/>
                      <a:pt x="17" y="9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64" name="Freeform 265">
                <a:extLst>
                  <a:ext uri="{FF2B5EF4-FFF2-40B4-BE49-F238E27FC236}">
                    <a16:creationId xmlns:a16="http://schemas.microsoft.com/office/drawing/2014/main" id="{3464A820-30A4-4CA1-97FF-7CDBC6D50EC4}"/>
                  </a:ext>
                </a:extLst>
              </p:cNvPr>
              <p:cNvSpPr>
                <a:spLocks/>
              </p:cNvSpPr>
              <p:nvPr/>
            </p:nvSpPr>
            <p:spPr bwMode="auto">
              <a:xfrm>
                <a:off x="5797740" y="4453776"/>
                <a:ext cx="165476" cy="170717"/>
              </a:xfrm>
              <a:custGeom>
                <a:avLst/>
                <a:gdLst>
                  <a:gd name="T0" fmla="*/ 63 w 66"/>
                  <a:gd name="T1" fmla="*/ 62 h 69"/>
                  <a:gd name="T2" fmla="*/ 63 w 66"/>
                  <a:gd name="T3" fmla="*/ 61 h 69"/>
                  <a:gd name="T4" fmla="*/ 63 w 66"/>
                  <a:gd name="T5" fmla="*/ 60 h 69"/>
                  <a:gd name="T6" fmla="*/ 63 w 66"/>
                  <a:gd name="T7" fmla="*/ 59 h 69"/>
                  <a:gd name="T8" fmla="*/ 63 w 66"/>
                  <a:gd name="T9" fmla="*/ 59 h 69"/>
                  <a:gd name="T10" fmla="*/ 60 w 66"/>
                  <a:gd name="T11" fmla="*/ 41 h 69"/>
                  <a:gd name="T12" fmla="*/ 65 w 66"/>
                  <a:gd name="T13" fmla="*/ 30 h 69"/>
                  <a:gd name="T14" fmla="*/ 66 w 66"/>
                  <a:gd name="T15" fmla="*/ 26 h 69"/>
                  <a:gd name="T16" fmla="*/ 66 w 66"/>
                  <a:gd name="T17" fmla="*/ 24 h 69"/>
                  <a:gd name="T18" fmla="*/ 66 w 66"/>
                  <a:gd name="T19" fmla="*/ 22 h 69"/>
                  <a:gd name="T20" fmla="*/ 65 w 66"/>
                  <a:gd name="T21" fmla="*/ 20 h 69"/>
                  <a:gd name="T22" fmla="*/ 65 w 66"/>
                  <a:gd name="T23" fmla="*/ 18 h 69"/>
                  <a:gd name="T24" fmla="*/ 64 w 66"/>
                  <a:gd name="T25" fmla="*/ 15 h 69"/>
                  <a:gd name="T26" fmla="*/ 63 w 66"/>
                  <a:gd name="T27" fmla="*/ 13 h 69"/>
                  <a:gd name="T28" fmla="*/ 63 w 66"/>
                  <a:gd name="T29" fmla="*/ 10 h 69"/>
                  <a:gd name="T30" fmla="*/ 62 w 66"/>
                  <a:gd name="T31" fmla="*/ 10 h 69"/>
                  <a:gd name="T32" fmla="*/ 61 w 66"/>
                  <a:gd name="T33" fmla="*/ 9 h 69"/>
                  <a:gd name="T34" fmla="*/ 56 w 66"/>
                  <a:gd name="T35" fmla="*/ 8 h 69"/>
                  <a:gd name="T36" fmla="*/ 46 w 66"/>
                  <a:gd name="T37" fmla="*/ 12 h 69"/>
                  <a:gd name="T38" fmla="*/ 36 w 66"/>
                  <a:gd name="T39" fmla="*/ 5 h 69"/>
                  <a:gd name="T40" fmla="*/ 35 w 66"/>
                  <a:gd name="T41" fmla="*/ 4 h 69"/>
                  <a:gd name="T42" fmla="*/ 34 w 66"/>
                  <a:gd name="T43" fmla="*/ 3 h 69"/>
                  <a:gd name="T44" fmla="*/ 32 w 66"/>
                  <a:gd name="T45" fmla="*/ 3 h 69"/>
                  <a:gd name="T46" fmla="*/ 31 w 66"/>
                  <a:gd name="T47" fmla="*/ 3 h 69"/>
                  <a:gd name="T48" fmla="*/ 26 w 66"/>
                  <a:gd name="T49" fmla="*/ 5 h 69"/>
                  <a:gd name="T50" fmla="*/ 24 w 66"/>
                  <a:gd name="T51" fmla="*/ 1 h 69"/>
                  <a:gd name="T52" fmla="*/ 23 w 66"/>
                  <a:gd name="T53" fmla="*/ 0 h 69"/>
                  <a:gd name="T54" fmla="*/ 15 w 66"/>
                  <a:gd name="T55" fmla="*/ 7 h 69"/>
                  <a:gd name="T56" fmla="*/ 9 w 66"/>
                  <a:gd name="T57" fmla="*/ 3 h 69"/>
                  <a:gd name="T58" fmla="*/ 6 w 66"/>
                  <a:gd name="T59" fmla="*/ 6 h 69"/>
                  <a:gd name="T60" fmla="*/ 4 w 66"/>
                  <a:gd name="T61" fmla="*/ 6 h 69"/>
                  <a:gd name="T62" fmla="*/ 4 w 66"/>
                  <a:gd name="T63" fmla="*/ 6 h 69"/>
                  <a:gd name="T64" fmla="*/ 4 w 66"/>
                  <a:gd name="T65" fmla="*/ 7 h 69"/>
                  <a:gd name="T66" fmla="*/ 4 w 66"/>
                  <a:gd name="T67" fmla="*/ 8 h 69"/>
                  <a:gd name="T68" fmla="*/ 4 w 66"/>
                  <a:gd name="T69" fmla="*/ 9 h 69"/>
                  <a:gd name="T70" fmla="*/ 4 w 66"/>
                  <a:gd name="T71" fmla="*/ 10 h 69"/>
                  <a:gd name="T72" fmla="*/ 4 w 66"/>
                  <a:gd name="T73" fmla="*/ 11 h 69"/>
                  <a:gd name="T74" fmla="*/ 4 w 66"/>
                  <a:gd name="T75" fmla="*/ 12 h 69"/>
                  <a:gd name="T76" fmla="*/ 7 w 66"/>
                  <a:gd name="T77" fmla="*/ 19 h 69"/>
                  <a:gd name="T78" fmla="*/ 8 w 66"/>
                  <a:gd name="T79" fmla="*/ 26 h 69"/>
                  <a:gd name="T80" fmla="*/ 4 w 66"/>
                  <a:gd name="T81" fmla="*/ 26 h 69"/>
                  <a:gd name="T82" fmla="*/ 4 w 66"/>
                  <a:gd name="T83" fmla="*/ 29 h 69"/>
                  <a:gd name="T84" fmla="*/ 3 w 66"/>
                  <a:gd name="T85" fmla="*/ 35 h 69"/>
                  <a:gd name="T86" fmla="*/ 1 w 66"/>
                  <a:gd name="T87" fmla="*/ 37 h 69"/>
                  <a:gd name="T88" fmla="*/ 1 w 66"/>
                  <a:gd name="T89" fmla="*/ 39 h 69"/>
                  <a:gd name="T90" fmla="*/ 1 w 66"/>
                  <a:gd name="T91" fmla="*/ 42 h 69"/>
                  <a:gd name="T92" fmla="*/ 0 w 66"/>
                  <a:gd name="T93" fmla="*/ 48 h 69"/>
                  <a:gd name="T94" fmla="*/ 3 w 66"/>
                  <a:gd name="T95" fmla="*/ 50 h 69"/>
                  <a:gd name="T96" fmla="*/ 12 w 66"/>
                  <a:gd name="T97" fmla="*/ 59 h 69"/>
                  <a:gd name="T98" fmla="*/ 11 w 66"/>
                  <a:gd name="T99" fmla="*/ 64 h 69"/>
                  <a:gd name="T100" fmla="*/ 10 w 66"/>
                  <a:gd name="T101" fmla="*/ 66 h 69"/>
                  <a:gd name="T102" fmla="*/ 10 w 66"/>
                  <a:gd name="T103" fmla="*/ 67 h 69"/>
                  <a:gd name="T104" fmla="*/ 9 w 66"/>
                  <a:gd name="T105" fmla="*/ 69 h 69"/>
                  <a:gd name="T106" fmla="*/ 41 w 66"/>
                  <a:gd name="T107" fmla="*/ 6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6" h="69">
                    <a:moveTo>
                      <a:pt x="41" y="61"/>
                    </a:moveTo>
                    <a:cubicBezTo>
                      <a:pt x="48" y="60"/>
                      <a:pt x="56" y="61"/>
                      <a:pt x="63" y="62"/>
                    </a:cubicBezTo>
                    <a:cubicBezTo>
                      <a:pt x="63" y="62"/>
                      <a:pt x="63" y="62"/>
                      <a:pt x="63" y="62"/>
                    </a:cubicBezTo>
                    <a:cubicBezTo>
                      <a:pt x="63" y="62"/>
                      <a:pt x="63" y="61"/>
                      <a:pt x="63" y="61"/>
                    </a:cubicBezTo>
                    <a:cubicBezTo>
                      <a:pt x="63" y="61"/>
                      <a:pt x="63" y="61"/>
                      <a:pt x="63" y="61"/>
                    </a:cubicBezTo>
                    <a:cubicBezTo>
                      <a:pt x="63" y="60"/>
                      <a:pt x="63" y="60"/>
                      <a:pt x="63" y="60"/>
                    </a:cubicBezTo>
                    <a:cubicBezTo>
                      <a:pt x="63" y="60"/>
                      <a:pt x="63" y="60"/>
                      <a:pt x="63" y="59"/>
                    </a:cubicBezTo>
                    <a:cubicBezTo>
                      <a:pt x="63" y="59"/>
                      <a:pt x="63" y="59"/>
                      <a:pt x="63" y="59"/>
                    </a:cubicBezTo>
                    <a:cubicBezTo>
                      <a:pt x="63" y="59"/>
                      <a:pt x="63" y="59"/>
                      <a:pt x="63" y="59"/>
                    </a:cubicBezTo>
                    <a:cubicBezTo>
                      <a:pt x="63" y="59"/>
                      <a:pt x="63" y="59"/>
                      <a:pt x="63" y="59"/>
                    </a:cubicBezTo>
                    <a:cubicBezTo>
                      <a:pt x="61" y="57"/>
                      <a:pt x="57" y="48"/>
                      <a:pt x="58" y="45"/>
                    </a:cubicBezTo>
                    <a:cubicBezTo>
                      <a:pt x="58" y="45"/>
                      <a:pt x="59" y="43"/>
                      <a:pt x="60" y="41"/>
                    </a:cubicBezTo>
                    <a:cubicBezTo>
                      <a:pt x="61" y="39"/>
                      <a:pt x="62" y="36"/>
                      <a:pt x="62" y="35"/>
                    </a:cubicBezTo>
                    <a:cubicBezTo>
                      <a:pt x="62" y="33"/>
                      <a:pt x="63" y="31"/>
                      <a:pt x="65" y="30"/>
                    </a:cubicBezTo>
                    <a:cubicBezTo>
                      <a:pt x="65" y="29"/>
                      <a:pt x="66" y="28"/>
                      <a:pt x="66" y="27"/>
                    </a:cubicBezTo>
                    <a:cubicBezTo>
                      <a:pt x="66" y="27"/>
                      <a:pt x="66" y="26"/>
                      <a:pt x="66" y="26"/>
                    </a:cubicBezTo>
                    <a:cubicBezTo>
                      <a:pt x="66" y="26"/>
                      <a:pt x="66" y="26"/>
                      <a:pt x="66" y="26"/>
                    </a:cubicBezTo>
                    <a:cubicBezTo>
                      <a:pt x="66" y="25"/>
                      <a:pt x="66" y="25"/>
                      <a:pt x="66" y="24"/>
                    </a:cubicBezTo>
                    <a:cubicBezTo>
                      <a:pt x="66" y="24"/>
                      <a:pt x="66" y="24"/>
                      <a:pt x="66" y="24"/>
                    </a:cubicBezTo>
                    <a:cubicBezTo>
                      <a:pt x="66" y="23"/>
                      <a:pt x="66" y="23"/>
                      <a:pt x="66" y="22"/>
                    </a:cubicBezTo>
                    <a:cubicBezTo>
                      <a:pt x="66" y="22"/>
                      <a:pt x="66" y="22"/>
                      <a:pt x="66" y="22"/>
                    </a:cubicBezTo>
                    <a:cubicBezTo>
                      <a:pt x="66" y="21"/>
                      <a:pt x="65" y="21"/>
                      <a:pt x="65" y="20"/>
                    </a:cubicBezTo>
                    <a:cubicBezTo>
                      <a:pt x="65" y="20"/>
                      <a:pt x="65" y="19"/>
                      <a:pt x="65" y="19"/>
                    </a:cubicBezTo>
                    <a:cubicBezTo>
                      <a:pt x="65" y="19"/>
                      <a:pt x="65" y="18"/>
                      <a:pt x="65" y="18"/>
                    </a:cubicBezTo>
                    <a:cubicBezTo>
                      <a:pt x="65" y="17"/>
                      <a:pt x="65" y="17"/>
                      <a:pt x="65" y="17"/>
                    </a:cubicBezTo>
                    <a:cubicBezTo>
                      <a:pt x="64" y="16"/>
                      <a:pt x="64" y="16"/>
                      <a:pt x="64" y="15"/>
                    </a:cubicBezTo>
                    <a:cubicBezTo>
                      <a:pt x="64" y="15"/>
                      <a:pt x="64" y="14"/>
                      <a:pt x="64" y="14"/>
                    </a:cubicBezTo>
                    <a:cubicBezTo>
                      <a:pt x="64" y="13"/>
                      <a:pt x="64" y="13"/>
                      <a:pt x="63" y="13"/>
                    </a:cubicBezTo>
                    <a:cubicBezTo>
                      <a:pt x="63" y="12"/>
                      <a:pt x="63" y="12"/>
                      <a:pt x="63" y="12"/>
                    </a:cubicBezTo>
                    <a:cubicBezTo>
                      <a:pt x="63" y="11"/>
                      <a:pt x="63" y="11"/>
                      <a:pt x="63" y="10"/>
                    </a:cubicBezTo>
                    <a:cubicBezTo>
                      <a:pt x="63" y="10"/>
                      <a:pt x="62" y="10"/>
                      <a:pt x="62" y="10"/>
                    </a:cubicBezTo>
                    <a:cubicBezTo>
                      <a:pt x="62" y="10"/>
                      <a:pt x="62" y="10"/>
                      <a:pt x="62" y="10"/>
                    </a:cubicBezTo>
                    <a:cubicBezTo>
                      <a:pt x="62" y="10"/>
                      <a:pt x="62" y="10"/>
                      <a:pt x="61" y="10"/>
                    </a:cubicBezTo>
                    <a:cubicBezTo>
                      <a:pt x="61" y="10"/>
                      <a:pt x="61" y="10"/>
                      <a:pt x="61" y="9"/>
                    </a:cubicBezTo>
                    <a:cubicBezTo>
                      <a:pt x="60" y="9"/>
                      <a:pt x="59" y="9"/>
                      <a:pt x="58" y="8"/>
                    </a:cubicBezTo>
                    <a:cubicBezTo>
                      <a:pt x="58" y="8"/>
                      <a:pt x="57" y="8"/>
                      <a:pt x="56" y="8"/>
                    </a:cubicBezTo>
                    <a:cubicBezTo>
                      <a:pt x="54" y="8"/>
                      <a:pt x="50" y="9"/>
                      <a:pt x="49" y="11"/>
                    </a:cubicBezTo>
                    <a:cubicBezTo>
                      <a:pt x="48" y="12"/>
                      <a:pt x="47" y="12"/>
                      <a:pt x="46" y="12"/>
                    </a:cubicBezTo>
                    <a:cubicBezTo>
                      <a:pt x="42" y="12"/>
                      <a:pt x="38" y="7"/>
                      <a:pt x="37" y="6"/>
                    </a:cubicBezTo>
                    <a:cubicBezTo>
                      <a:pt x="37" y="6"/>
                      <a:pt x="37" y="5"/>
                      <a:pt x="36" y="5"/>
                    </a:cubicBezTo>
                    <a:cubicBezTo>
                      <a:pt x="36" y="5"/>
                      <a:pt x="36" y="5"/>
                      <a:pt x="35" y="4"/>
                    </a:cubicBezTo>
                    <a:cubicBezTo>
                      <a:pt x="35" y="4"/>
                      <a:pt x="35" y="4"/>
                      <a:pt x="35" y="4"/>
                    </a:cubicBezTo>
                    <a:cubicBezTo>
                      <a:pt x="35" y="4"/>
                      <a:pt x="34" y="4"/>
                      <a:pt x="34" y="3"/>
                    </a:cubicBezTo>
                    <a:cubicBezTo>
                      <a:pt x="34" y="3"/>
                      <a:pt x="34" y="3"/>
                      <a:pt x="34" y="3"/>
                    </a:cubicBezTo>
                    <a:cubicBezTo>
                      <a:pt x="33" y="3"/>
                      <a:pt x="33" y="3"/>
                      <a:pt x="33" y="3"/>
                    </a:cubicBezTo>
                    <a:cubicBezTo>
                      <a:pt x="32" y="3"/>
                      <a:pt x="32" y="3"/>
                      <a:pt x="32" y="3"/>
                    </a:cubicBezTo>
                    <a:cubicBezTo>
                      <a:pt x="32" y="3"/>
                      <a:pt x="31" y="3"/>
                      <a:pt x="31" y="3"/>
                    </a:cubicBezTo>
                    <a:cubicBezTo>
                      <a:pt x="31" y="3"/>
                      <a:pt x="31" y="3"/>
                      <a:pt x="31" y="3"/>
                    </a:cubicBezTo>
                    <a:cubicBezTo>
                      <a:pt x="31" y="3"/>
                      <a:pt x="30" y="3"/>
                      <a:pt x="30" y="3"/>
                    </a:cubicBezTo>
                    <a:cubicBezTo>
                      <a:pt x="28" y="4"/>
                      <a:pt x="27" y="5"/>
                      <a:pt x="26" y="5"/>
                    </a:cubicBezTo>
                    <a:cubicBezTo>
                      <a:pt x="26" y="5"/>
                      <a:pt x="25" y="5"/>
                      <a:pt x="25" y="4"/>
                    </a:cubicBezTo>
                    <a:cubicBezTo>
                      <a:pt x="24" y="4"/>
                      <a:pt x="24" y="3"/>
                      <a:pt x="24" y="1"/>
                    </a:cubicBezTo>
                    <a:cubicBezTo>
                      <a:pt x="24" y="1"/>
                      <a:pt x="24" y="1"/>
                      <a:pt x="24" y="1"/>
                    </a:cubicBezTo>
                    <a:cubicBezTo>
                      <a:pt x="24" y="0"/>
                      <a:pt x="24" y="0"/>
                      <a:pt x="23" y="0"/>
                    </a:cubicBezTo>
                    <a:cubicBezTo>
                      <a:pt x="22" y="0"/>
                      <a:pt x="21" y="1"/>
                      <a:pt x="21" y="2"/>
                    </a:cubicBezTo>
                    <a:cubicBezTo>
                      <a:pt x="20" y="4"/>
                      <a:pt x="17" y="7"/>
                      <a:pt x="15" y="7"/>
                    </a:cubicBezTo>
                    <a:cubicBezTo>
                      <a:pt x="14" y="7"/>
                      <a:pt x="13" y="6"/>
                      <a:pt x="12" y="5"/>
                    </a:cubicBezTo>
                    <a:cubicBezTo>
                      <a:pt x="11" y="4"/>
                      <a:pt x="10" y="3"/>
                      <a:pt x="9" y="3"/>
                    </a:cubicBezTo>
                    <a:cubicBezTo>
                      <a:pt x="9" y="3"/>
                      <a:pt x="9" y="3"/>
                      <a:pt x="8" y="4"/>
                    </a:cubicBezTo>
                    <a:cubicBezTo>
                      <a:pt x="8" y="6"/>
                      <a:pt x="6" y="6"/>
                      <a:pt x="6" y="6"/>
                    </a:cubicBezTo>
                    <a:cubicBezTo>
                      <a:pt x="5" y="6"/>
                      <a:pt x="5" y="6"/>
                      <a:pt x="5" y="6"/>
                    </a:cubicBezTo>
                    <a:cubicBezTo>
                      <a:pt x="5" y="6"/>
                      <a:pt x="5" y="6"/>
                      <a:pt x="4" y="6"/>
                    </a:cubicBezTo>
                    <a:cubicBezTo>
                      <a:pt x="4" y="6"/>
                      <a:pt x="4" y="6"/>
                      <a:pt x="4" y="6"/>
                    </a:cubicBezTo>
                    <a:cubicBezTo>
                      <a:pt x="4" y="6"/>
                      <a:pt x="4" y="6"/>
                      <a:pt x="4" y="6"/>
                    </a:cubicBezTo>
                    <a:cubicBezTo>
                      <a:pt x="4" y="6"/>
                      <a:pt x="4" y="6"/>
                      <a:pt x="4" y="7"/>
                    </a:cubicBezTo>
                    <a:cubicBezTo>
                      <a:pt x="4" y="7"/>
                      <a:pt x="4" y="7"/>
                      <a:pt x="4" y="7"/>
                    </a:cubicBezTo>
                    <a:cubicBezTo>
                      <a:pt x="4" y="7"/>
                      <a:pt x="4" y="8"/>
                      <a:pt x="4" y="8"/>
                    </a:cubicBezTo>
                    <a:cubicBezTo>
                      <a:pt x="4" y="8"/>
                      <a:pt x="4" y="8"/>
                      <a:pt x="4" y="8"/>
                    </a:cubicBezTo>
                    <a:cubicBezTo>
                      <a:pt x="4" y="9"/>
                      <a:pt x="4" y="9"/>
                      <a:pt x="4" y="9"/>
                    </a:cubicBezTo>
                    <a:cubicBezTo>
                      <a:pt x="4" y="9"/>
                      <a:pt x="4" y="9"/>
                      <a:pt x="4" y="9"/>
                    </a:cubicBezTo>
                    <a:cubicBezTo>
                      <a:pt x="4" y="10"/>
                      <a:pt x="4" y="10"/>
                      <a:pt x="4" y="10"/>
                    </a:cubicBezTo>
                    <a:cubicBezTo>
                      <a:pt x="4" y="10"/>
                      <a:pt x="4" y="10"/>
                      <a:pt x="4" y="10"/>
                    </a:cubicBezTo>
                    <a:cubicBezTo>
                      <a:pt x="4" y="11"/>
                      <a:pt x="4" y="11"/>
                      <a:pt x="4" y="11"/>
                    </a:cubicBezTo>
                    <a:cubicBezTo>
                      <a:pt x="4" y="11"/>
                      <a:pt x="4" y="11"/>
                      <a:pt x="4" y="11"/>
                    </a:cubicBezTo>
                    <a:cubicBezTo>
                      <a:pt x="4" y="11"/>
                      <a:pt x="4" y="12"/>
                      <a:pt x="4" y="12"/>
                    </a:cubicBezTo>
                    <a:cubicBezTo>
                      <a:pt x="4" y="12"/>
                      <a:pt x="4" y="12"/>
                      <a:pt x="4" y="12"/>
                    </a:cubicBezTo>
                    <a:cubicBezTo>
                      <a:pt x="4" y="12"/>
                      <a:pt x="4" y="12"/>
                      <a:pt x="4" y="12"/>
                    </a:cubicBezTo>
                    <a:cubicBezTo>
                      <a:pt x="7" y="14"/>
                      <a:pt x="7" y="17"/>
                      <a:pt x="7" y="19"/>
                    </a:cubicBezTo>
                    <a:cubicBezTo>
                      <a:pt x="7" y="19"/>
                      <a:pt x="7" y="20"/>
                      <a:pt x="8" y="21"/>
                    </a:cubicBezTo>
                    <a:cubicBezTo>
                      <a:pt x="9" y="22"/>
                      <a:pt x="10" y="24"/>
                      <a:pt x="8" y="26"/>
                    </a:cubicBezTo>
                    <a:cubicBezTo>
                      <a:pt x="7" y="27"/>
                      <a:pt x="6" y="27"/>
                      <a:pt x="5" y="26"/>
                    </a:cubicBezTo>
                    <a:cubicBezTo>
                      <a:pt x="4" y="26"/>
                      <a:pt x="4" y="26"/>
                      <a:pt x="4" y="26"/>
                    </a:cubicBezTo>
                    <a:cubicBezTo>
                      <a:pt x="4" y="26"/>
                      <a:pt x="4" y="26"/>
                      <a:pt x="3" y="27"/>
                    </a:cubicBezTo>
                    <a:cubicBezTo>
                      <a:pt x="3" y="27"/>
                      <a:pt x="3" y="28"/>
                      <a:pt x="4" y="29"/>
                    </a:cubicBezTo>
                    <a:cubicBezTo>
                      <a:pt x="5" y="30"/>
                      <a:pt x="5" y="32"/>
                      <a:pt x="4" y="33"/>
                    </a:cubicBezTo>
                    <a:cubicBezTo>
                      <a:pt x="4" y="34"/>
                      <a:pt x="3" y="35"/>
                      <a:pt x="3" y="35"/>
                    </a:cubicBezTo>
                    <a:cubicBezTo>
                      <a:pt x="2" y="36"/>
                      <a:pt x="2" y="36"/>
                      <a:pt x="1" y="37"/>
                    </a:cubicBezTo>
                    <a:cubicBezTo>
                      <a:pt x="1" y="37"/>
                      <a:pt x="1" y="37"/>
                      <a:pt x="1" y="37"/>
                    </a:cubicBezTo>
                    <a:cubicBezTo>
                      <a:pt x="1" y="37"/>
                      <a:pt x="1" y="37"/>
                      <a:pt x="1" y="38"/>
                    </a:cubicBezTo>
                    <a:cubicBezTo>
                      <a:pt x="1" y="38"/>
                      <a:pt x="1" y="38"/>
                      <a:pt x="1" y="39"/>
                    </a:cubicBezTo>
                    <a:cubicBezTo>
                      <a:pt x="1" y="39"/>
                      <a:pt x="1" y="39"/>
                      <a:pt x="1" y="39"/>
                    </a:cubicBezTo>
                    <a:cubicBezTo>
                      <a:pt x="1" y="40"/>
                      <a:pt x="1" y="41"/>
                      <a:pt x="1" y="42"/>
                    </a:cubicBezTo>
                    <a:cubicBezTo>
                      <a:pt x="2" y="44"/>
                      <a:pt x="1" y="45"/>
                      <a:pt x="1" y="46"/>
                    </a:cubicBezTo>
                    <a:cubicBezTo>
                      <a:pt x="0" y="47"/>
                      <a:pt x="0" y="47"/>
                      <a:pt x="0" y="48"/>
                    </a:cubicBezTo>
                    <a:cubicBezTo>
                      <a:pt x="0" y="48"/>
                      <a:pt x="0" y="48"/>
                      <a:pt x="1" y="48"/>
                    </a:cubicBezTo>
                    <a:cubicBezTo>
                      <a:pt x="1" y="49"/>
                      <a:pt x="2" y="49"/>
                      <a:pt x="3" y="50"/>
                    </a:cubicBezTo>
                    <a:cubicBezTo>
                      <a:pt x="4" y="50"/>
                      <a:pt x="5" y="51"/>
                      <a:pt x="5" y="51"/>
                    </a:cubicBezTo>
                    <a:cubicBezTo>
                      <a:pt x="9" y="53"/>
                      <a:pt x="13" y="55"/>
                      <a:pt x="12" y="59"/>
                    </a:cubicBezTo>
                    <a:cubicBezTo>
                      <a:pt x="12" y="61"/>
                      <a:pt x="12" y="62"/>
                      <a:pt x="11" y="63"/>
                    </a:cubicBezTo>
                    <a:cubicBezTo>
                      <a:pt x="11" y="64"/>
                      <a:pt x="11" y="64"/>
                      <a:pt x="11" y="64"/>
                    </a:cubicBezTo>
                    <a:cubicBezTo>
                      <a:pt x="11" y="65"/>
                      <a:pt x="11" y="65"/>
                      <a:pt x="11" y="65"/>
                    </a:cubicBezTo>
                    <a:cubicBezTo>
                      <a:pt x="11" y="65"/>
                      <a:pt x="10" y="65"/>
                      <a:pt x="10" y="66"/>
                    </a:cubicBezTo>
                    <a:cubicBezTo>
                      <a:pt x="10" y="66"/>
                      <a:pt x="10" y="66"/>
                      <a:pt x="10" y="66"/>
                    </a:cubicBezTo>
                    <a:cubicBezTo>
                      <a:pt x="10" y="67"/>
                      <a:pt x="10" y="67"/>
                      <a:pt x="10" y="67"/>
                    </a:cubicBezTo>
                    <a:cubicBezTo>
                      <a:pt x="10" y="68"/>
                      <a:pt x="10" y="68"/>
                      <a:pt x="10" y="68"/>
                    </a:cubicBezTo>
                    <a:cubicBezTo>
                      <a:pt x="10" y="68"/>
                      <a:pt x="9" y="68"/>
                      <a:pt x="9" y="69"/>
                    </a:cubicBezTo>
                    <a:cubicBezTo>
                      <a:pt x="13" y="68"/>
                      <a:pt x="18" y="67"/>
                      <a:pt x="23" y="66"/>
                    </a:cubicBezTo>
                    <a:cubicBezTo>
                      <a:pt x="29" y="64"/>
                      <a:pt x="35" y="62"/>
                      <a:pt x="41" y="6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65" name="Freeform 266">
                <a:extLst>
                  <a:ext uri="{FF2B5EF4-FFF2-40B4-BE49-F238E27FC236}">
                    <a16:creationId xmlns:a16="http://schemas.microsoft.com/office/drawing/2014/main" id="{3186675D-51D8-448F-9C4A-EE0B5E16A60E}"/>
                  </a:ext>
                </a:extLst>
              </p:cNvPr>
              <p:cNvSpPr>
                <a:spLocks/>
              </p:cNvSpPr>
              <p:nvPr/>
            </p:nvSpPr>
            <p:spPr bwMode="auto">
              <a:xfrm>
                <a:off x="6113716" y="3161418"/>
                <a:ext cx="100333" cy="71881"/>
              </a:xfrm>
              <a:custGeom>
                <a:avLst/>
                <a:gdLst>
                  <a:gd name="T0" fmla="*/ 5 w 40"/>
                  <a:gd name="T1" fmla="*/ 4 h 29"/>
                  <a:gd name="T2" fmla="*/ 0 w 40"/>
                  <a:gd name="T3" fmla="*/ 7 h 29"/>
                  <a:gd name="T4" fmla="*/ 2 w 40"/>
                  <a:gd name="T5" fmla="*/ 11 h 29"/>
                  <a:gd name="T6" fmla="*/ 7 w 40"/>
                  <a:gd name="T7" fmla="*/ 13 h 29"/>
                  <a:gd name="T8" fmla="*/ 12 w 40"/>
                  <a:gd name="T9" fmla="*/ 16 h 29"/>
                  <a:gd name="T10" fmla="*/ 18 w 40"/>
                  <a:gd name="T11" fmla="*/ 23 h 29"/>
                  <a:gd name="T12" fmla="*/ 21 w 40"/>
                  <a:gd name="T13" fmla="*/ 21 h 29"/>
                  <a:gd name="T14" fmla="*/ 25 w 40"/>
                  <a:gd name="T15" fmla="*/ 21 h 29"/>
                  <a:gd name="T16" fmla="*/ 25 w 40"/>
                  <a:gd name="T17" fmla="*/ 22 h 29"/>
                  <a:gd name="T18" fmla="*/ 26 w 40"/>
                  <a:gd name="T19" fmla="*/ 24 h 29"/>
                  <a:gd name="T20" fmla="*/ 26 w 40"/>
                  <a:gd name="T21" fmla="*/ 25 h 29"/>
                  <a:gd name="T22" fmla="*/ 28 w 40"/>
                  <a:gd name="T23" fmla="*/ 25 h 29"/>
                  <a:gd name="T24" fmla="*/ 32 w 40"/>
                  <a:gd name="T25" fmla="*/ 28 h 29"/>
                  <a:gd name="T26" fmla="*/ 32 w 40"/>
                  <a:gd name="T27" fmla="*/ 29 h 29"/>
                  <a:gd name="T28" fmla="*/ 33 w 40"/>
                  <a:gd name="T29" fmla="*/ 29 h 29"/>
                  <a:gd name="T30" fmla="*/ 33 w 40"/>
                  <a:gd name="T31" fmla="*/ 29 h 29"/>
                  <a:gd name="T32" fmla="*/ 34 w 40"/>
                  <a:gd name="T33" fmla="*/ 28 h 29"/>
                  <a:gd name="T34" fmla="*/ 34 w 40"/>
                  <a:gd name="T35" fmla="*/ 26 h 29"/>
                  <a:gd name="T36" fmla="*/ 35 w 40"/>
                  <a:gd name="T37" fmla="*/ 24 h 29"/>
                  <a:gd name="T38" fmla="*/ 35 w 40"/>
                  <a:gd name="T39" fmla="*/ 23 h 29"/>
                  <a:gd name="T40" fmla="*/ 36 w 40"/>
                  <a:gd name="T41" fmla="*/ 21 h 29"/>
                  <a:gd name="T42" fmla="*/ 37 w 40"/>
                  <a:gd name="T43" fmla="*/ 21 h 29"/>
                  <a:gd name="T44" fmla="*/ 38 w 40"/>
                  <a:gd name="T45" fmla="*/ 20 h 29"/>
                  <a:gd name="T46" fmla="*/ 38 w 40"/>
                  <a:gd name="T47" fmla="*/ 19 h 29"/>
                  <a:gd name="T48" fmla="*/ 39 w 40"/>
                  <a:gd name="T49" fmla="*/ 18 h 29"/>
                  <a:gd name="T50" fmla="*/ 39 w 40"/>
                  <a:gd name="T51" fmla="*/ 14 h 29"/>
                  <a:gd name="T52" fmla="*/ 38 w 40"/>
                  <a:gd name="T53" fmla="*/ 13 h 29"/>
                  <a:gd name="T54" fmla="*/ 38 w 40"/>
                  <a:gd name="T55" fmla="*/ 12 h 29"/>
                  <a:gd name="T56" fmla="*/ 37 w 40"/>
                  <a:gd name="T57" fmla="*/ 10 h 29"/>
                  <a:gd name="T58" fmla="*/ 35 w 40"/>
                  <a:gd name="T59" fmla="*/ 8 h 29"/>
                  <a:gd name="T60" fmla="*/ 27 w 40"/>
                  <a:gd name="T61" fmla="*/ 2 h 29"/>
                  <a:gd name="T62" fmla="*/ 9 w 40"/>
                  <a:gd name="T63" fmla="*/ 5 h 29"/>
                  <a:gd name="T64" fmla="*/ 9 w 40"/>
                  <a:gd name="T65" fmla="*/ 5 h 29"/>
                  <a:gd name="T66" fmla="*/ 8 w 40"/>
                  <a:gd name="T67" fmla="*/ 5 h 29"/>
                  <a:gd name="T68" fmla="*/ 6 w 40"/>
                  <a:gd name="T69"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29">
                    <a:moveTo>
                      <a:pt x="6" y="4"/>
                    </a:moveTo>
                    <a:cubicBezTo>
                      <a:pt x="6" y="4"/>
                      <a:pt x="6" y="4"/>
                      <a:pt x="5" y="4"/>
                    </a:cubicBezTo>
                    <a:cubicBezTo>
                      <a:pt x="4" y="5"/>
                      <a:pt x="2" y="6"/>
                      <a:pt x="0" y="7"/>
                    </a:cubicBezTo>
                    <a:cubicBezTo>
                      <a:pt x="0" y="7"/>
                      <a:pt x="0" y="7"/>
                      <a:pt x="0" y="7"/>
                    </a:cubicBezTo>
                    <a:cubicBezTo>
                      <a:pt x="0" y="7"/>
                      <a:pt x="0" y="7"/>
                      <a:pt x="0" y="7"/>
                    </a:cubicBezTo>
                    <a:cubicBezTo>
                      <a:pt x="0" y="9"/>
                      <a:pt x="2" y="11"/>
                      <a:pt x="2" y="11"/>
                    </a:cubicBezTo>
                    <a:cubicBezTo>
                      <a:pt x="3" y="11"/>
                      <a:pt x="4" y="10"/>
                      <a:pt x="4" y="10"/>
                    </a:cubicBezTo>
                    <a:cubicBezTo>
                      <a:pt x="5" y="10"/>
                      <a:pt x="6" y="11"/>
                      <a:pt x="7" y="13"/>
                    </a:cubicBezTo>
                    <a:cubicBezTo>
                      <a:pt x="8" y="13"/>
                      <a:pt x="9" y="14"/>
                      <a:pt x="9" y="14"/>
                    </a:cubicBezTo>
                    <a:cubicBezTo>
                      <a:pt x="10" y="15"/>
                      <a:pt x="11" y="15"/>
                      <a:pt x="12" y="16"/>
                    </a:cubicBezTo>
                    <a:cubicBezTo>
                      <a:pt x="15" y="17"/>
                      <a:pt x="17" y="18"/>
                      <a:pt x="17" y="19"/>
                    </a:cubicBezTo>
                    <a:cubicBezTo>
                      <a:pt x="17" y="22"/>
                      <a:pt x="18" y="23"/>
                      <a:pt x="18" y="23"/>
                    </a:cubicBezTo>
                    <a:cubicBezTo>
                      <a:pt x="19" y="23"/>
                      <a:pt x="19" y="23"/>
                      <a:pt x="19" y="22"/>
                    </a:cubicBezTo>
                    <a:cubicBezTo>
                      <a:pt x="20" y="22"/>
                      <a:pt x="20" y="21"/>
                      <a:pt x="21" y="21"/>
                    </a:cubicBezTo>
                    <a:cubicBezTo>
                      <a:pt x="22" y="20"/>
                      <a:pt x="23" y="19"/>
                      <a:pt x="24" y="19"/>
                    </a:cubicBezTo>
                    <a:cubicBezTo>
                      <a:pt x="25" y="19"/>
                      <a:pt x="25" y="20"/>
                      <a:pt x="25" y="21"/>
                    </a:cubicBezTo>
                    <a:cubicBezTo>
                      <a:pt x="25" y="21"/>
                      <a:pt x="25" y="22"/>
                      <a:pt x="25" y="22"/>
                    </a:cubicBezTo>
                    <a:cubicBezTo>
                      <a:pt x="25" y="22"/>
                      <a:pt x="25" y="22"/>
                      <a:pt x="25" y="22"/>
                    </a:cubicBezTo>
                    <a:cubicBezTo>
                      <a:pt x="25" y="23"/>
                      <a:pt x="26" y="23"/>
                      <a:pt x="26" y="24"/>
                    </a:cubicBezTo>
                    <a:cubicBezTo>
                      <a:pt x="26" y="24"/>
                      <a:pt x="26" y="24"/>
                      <a:pt x="26" y="24"/>
                    </a:cubicBezTo>
                    <a:cubicBezTo>
                      <a:pt x="26" y="24"/>
                      <a:pt x="26" y="25"/>
                      <a:pt x="26" y="25"/>
                    </a:cubicBezTo>
                    <a:cubicBezTo>
                      <a:pt x="26" y="25"/>
                      <a:pt x="26" y="25"/>
                      <a:pt x="26" y="25"/>
                    </a:cubicBezTo>
                    <a:cubicBezTo>
                      <a:pt x="27" y="25"/>
                      <a:pt x="27" y="25"/>
                      <a:pt x="27" y="25"/>
                    </a:cubicBezTo>
                    <a:cubicBezTo>
                      <a:pt x="27" y="25"/>
                      <a:pt x="28" y="25"/>
                      <a:pt x="28" y="25"/>
                    </a:cubicBezTo>
                    <a:cubicBezTo>
                      <a:pt x="29" y="25"/>
                      <a:pt x="30" y="26"/>
                      <a:pt x="31" y="27"/>
                    </a:cubicBezTo>
                    <a:cubicBezTo>
                      <a:pt x="31" y="28"/>
                      <a:pt x="32" y="28"/>
                      <a:pt x="32" y="28"/>
                    </a:cubicBezTo>
                    <a:cubicBezTo>
                      <a:pt x="32" y="28"/>
                      <a:pt x="32" y="28"/>
                      <a:pt x="32" y="28"/>
                    </a:cubicBezTo>
                    <a:cubicBezTo>
                      <a:pt x="32" y="28"/>
                      <a:pt x="32" y="29"/>
                      <a:pt x="32" y="29"/>
                    </a:cubicBezTo>
                    <a:cubicBezTo>
                      <a:pt x="32" y="29"/>
                      <a:pt x="32" y="29"/>
                      <a:pt x="33" y="29"/>
                    </a:cubicBezTo>
                    <a:cubicBezTo>
                      <a:pt x="33" y="29"/>
                      <a:pt x="33" y="29"/>
                      <a:pt x="33" y="29"/>
                    </a:cubicBezTo>
                    <a:cubicBezTo>
                      <a:pt x="33" y="29"/>
                      <a:pt x="33" y="29"/>
                      <a:pt x="33" y="29"/>
                    </a:cubicBezTo>
                    <a:cubicBezTo>
                      <a:pt x="33" y="29"/>
                      <a:pt x="33" y="29"/>
                      <a:pt x="33" y="29"/>
                    </a:cubicBezTo>
                    <a:cubicBezTo>
                      <a:pt x="33" y="29"/>
                      <a:pt x="34" y="29"/>
                      <a:pt x="34" y="29"/>
                    </a:cubicBezTo>
                    <a:cubicBezTo>
                      <a:pt x="34" y="28"/>
                      <a:pt x="34" y="28"/>
                      <a:pt x="34" y="28"/>
                    </a:cubicBezTo>
                    <a:cubicBezTo>
                      <a:pt x="34" y="28"/>
                      <a:pt x="34" y="27"/>
                      <a:pt x="34" y="27"/>
                    </a:cubicBezTo>
                    <a:cubicBezTo>
                      <a:pt x="34" y="27"/>
                      <a:pt x="34" y="26"/>
                      <a:pt x="34" y="26"/>
                    </a:cubicBezTo>
                    <a:cubicBezTo>
                      <a:pt x="34" y="26"/>
                      <a:pt x="34" y="26"/>
                      <a:pt x="34" y="25"/>
                    </a:cubicBezTo>
                    <a:cubicBezTo>
                      <a:pt x="34" y="25"/>
                      <a:pt x="35" y="25"/>
                      <a:pt x="35" y="24"/>
                    </a:cubicBezTo>
                    <a:cubicBezTo>
                      <a:pt x="35" y="24"/>
                      <a:pt x="35" y="24"/>
                      <a:pt x="35" y="24"/>
                    </a:cubicBezTo>
                    <a:cubicBezTo>
                      <a:pt x="35" y="23"/>
                      <a:pt x="35" y="23"/>
                      <a:pt x="35" y="23"/>
                    </a:cubicBezTo>
                    <a:cubicBezTo>
                      <a:pt x="35" y="23"/>
                      <a:pt x="35" y="23"/>
                      <a:pt x="35" y="23"/>
                    </a:cubicBezTo>
                    <a:cubicBezTo>
                      <a:pt x="36" y="22"/>
                      <a:pt x="36" y="22"/>
                      <a:pt x="36" y="21"/>
                    </a:cubicBezTo>
                    <a:cubicBezTo>
                      <a:pt x="36" y="21"/>
                      <a:pt x="36" y="21"/>
                      <a:pt x="36" y="21"/>
                    </a:cubicBezTo>
                    <a:cubicBezTo>
                      <a:pt x="36" y="21"/>
                      <a:pt x="37" y="21"/>
                      <a:pt x="37" y="21"/>
                    </a:cubicBezTo>
                    <a:cubicBezTo>
                      <a:pt x="37" y="20"/>
                      <a:pt x="37" y="20"/>
                      <a:pt x="37" y="20"/>
                    </a:cubicBezTo>
                    <a:cubicBezTo>
                      <a:pt x="37" y="20"/>
                      <a:pt x="37" y="20"/>
                      <a:pt x="38" y="20"/>
                    </a:cubicBezTo>
                    <a:cubicBezTo>
                      <a:pt x="38" y="20"/>
                      <a:pt x="38" y="20"/>
                      <a:pt x="38" y="20"/>
                    </a:cubicBezTo>
                    <a:cubicBezTo>
                      <a:pt x="38" y="20"/>
                      <a:pt x="38" y="19"/>
                      <a:pt x="38" y="19"/>
                    </a:cubicBezTo>
                    <a:cubicBezTo>
                      <a:pt x="38" y="19"/>
                      <a:pt x="38" y="19"/>
                      <a:pt x="38" y="19"/>
                    </a:cubicBezTo>
                    <a:cubicBezTo>
                      <a:pt x="39" y="19"/>
                      <a:pt x="39" y="19"/>
                      <a:pt x="39" y="18"/>
                    </a:cubicBezTo>
                    <a:cubicBezTo>
                      <a:pt x="40" y="18"/>
                      <a:pt x="40" y="17"/>
                      <a:pt x="40" y="17"/>
                    </a:cubicBezTo>
                    <a:cubicBezTo>
                      <a:pt x="40" y="16"/>
                      <a:pt x="40" y="15"/>
                      <a:pt x="39" y="14"/>
                    </a:cubicBezTo>
                    <a:cubicBezTo>
                      <a:pt x="39" y="14"/>
                      <a:pt x="39" y="13"/>
                      <a:pt x="38" y="13"/>
                    </a:cubicBezTo>
                    <a:cubicBezTo>
                      <a:pt x="38" y="13"/>
                      <a:pt x="38" y="13"/>
                      <a:pt x="38" y="13"/>
                    </a:cubicBezTo>
                    <a:cubicBezTo>
                      <a:pt x="38" y="12"/>
                      <a:pt x="38" y="12"/>
                      <a:pt x="38" y="12"/>
                    </a:cubicBezTo>
                    <a:cubicBezTo>
                      <a:pt x="38" y="12"/>
                      <a:pt x="38" y="12"/>
                      <a:pt x="38" y="12"/>
                    </a:cubicBezTo>
                    <a:cubicBezTo>
                      <a:pt x="37" y="11"/>
                      <a:pt x="37" y="11"/>
                      <a:pt x="37" y="11"/>
                    </a:cubicBezTo>
                    <a:cubicBezTo>
                      <a:pt x="37" y="11"/>
                      <a:pt x="37" y="11"/>
                      <a:pt x="37" y="10"/>
                    </a:cubicBezTo>
                    <a:cubicBezTo>
                      <a:pt x="37" y="10"/>
                      <a:pt x="37" y="10"/>
                      <a:pt x="37" y="10"/>
                    </a:cubicBezTo>
                    <a:cubicBezTo>
                      <a:pt x="36" y="9"/>
                      <a:pt x="36" y="9"/>
                      <a:pt x="35" y="8"/>
                    </a:cubicBezTo>
                    <a:cubicBezTo>
                      <a:pt x="34" y="6"/>
                      <a:pt x="32" y="6"/>
                      <a:pt x="30" y="5"/>
                    </a:cubicBezTo>
                    <a:cubicBezTo>
                      <a:pt x="29" y="4"/>
                      <a:pt x="28" y="3"/>
                      <a:pt x="27" y="2"/>
                    </a:cubicBezTo>
                    <a:cubicBezTo>
                      <a:pt x="25" y="1"/>
                      <a:pt x="22" y="0"/>
                      <a:pt x="21" y="1"/>
                    </a:cubicBezTo>
                    <a:cubicBezTo>
                      <a:pt x="18" y="4"/>
                      <a:pt x="12" y="5"/>
                      <a:pt x="9" y="5"/>
                    </a:cubicBezTo>
                    <a:cubicBezTo>
                      <a:pt x="9" y="5"/>
                      <a:pt x="9" y="5"/>
                      <a:pt x="9" y="5"/>
                    </a:cubicBezTo>
                    <a:cubicBezTo>
                      <a:pt x="9" y="5"/>
                      <a:pt x="9" y="5"/>
                      <a:pt x="9" y="5"/>
                    </a:cubicBezTo>
                    <a:cubicBezTo>
                      <a:pt x="8" y="5"/>
                      <a:pt x="8" y="5"/>
                      <a:pt x="8" y="5"/>
                    </a:cubicBezTo>
                    <a:cubicBezTo>
                      <a:pt x="8" y="5"/>
                      <a:pt x="8" y="5"/>
                      <a:pt x="8" y="5"/>
                    </a:cubicBezTo>
                    <a:cubicBezTo>
                      <a:pt x="7" y="5"/>
                      <a:pt x="7" y="5"/>
                      <a:pt x="7" y="5"/>
                    </a:cubicBezTo>
                    <a:cubicBezTo>
                      <a:pt x="7" y="5"/>
                      <a:pt x="6" y="4"/>
                      <a:pt x="6" y="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66" name="Freeform 267">
                <a:extLst>
                  <a:ext uri="{FF2B5EF4-FFF2-40B4-BE49-F238E27FC236}">
                    <a16:creationId xmlns:a16="http://schemas.microsoft.com/office/drawing/2014/main" id="{4D2E1C5C-712E-48E7-AF96-ADBE507743BA}"/>
                  </a:ext>
                </a:extLst>
              </p:cNvPr>
              <p:cNvSpPr>
                <a:spLocks/>
              </p:cNvSpPr>
              <p:nvPr/>
            </p:nvSpPr>
            <p:spPr bwMode="auto">
              <a:xfrm>
                <a:off x="5713130" y="4515173"/>
                <a:ext cx="112313" cy="109319"/>
              </a:xfrm>
              <a:custGeom>
                <a:avLst/>
                <a:gdLst>
                  <a:gd name="T0" fmla="*/ 41 w 45"/>
                  <a:gd name="T1" fmla="*/ 44 h 44"/>
                  <a:gd name="T2" fmla="*/ 42 w 45"/>
                  <a:gd name="T3" fmla="*/ 42 h 44"/>
                  <a:gd name="T4" fmla="*/ 42 w 45"/>
                  <a:gd name="T5" fmla="*/ 40 h 44"/>
                  <a:gd name="T6" fmla="*/ 43 w 45"/>
                  <a:gd name="T7" fmla="*/ 39 h 44"/>
                  <a:gd name="T8" fmla="*/ 45 w 45"/>
                  <a:gd name="T9" fmla="*/ 34 h 44"/>
                  <a:gd name="T10" fmla="*/ 36 w 45"/>
                  <a:gd name="T11" fmla="*/ 26 h 44"/>
                  <a:gd name="T12" fmla="*/ 31 w 45"/>
                  <a:gd name="T13" fmla="*/ 23 h 44"/>
                  <a:gd name="T14" fmla="*/ 33 w 45"/>
                  <a:gd name="T15" fmla="*/ 14 h 44"/>
                  <a:gd name="T16" fmla="*/ 33 w 45"/>
                  <a:gd name="T17" fmla="*/ 12 h 44"/>
                  <a:gd name="T18" fmla="*/ 32 w 45"/>
                  <a:gd name="T19" fmla="*/ 11 h 44"/>
                  <a:gd name="T20" fmla="*/ 31 w 45"/>
                  <a:gd name="T21" fmla="*/ 10 h 44"/>
                  <a:gd name="T22" fmla="*/ 29 w 45"/>
                  <a:gd name="T23" fmla="*/ 13 h 44"/>
                  <a:gd name="T24" fmla="*/ 27 w 45"/>
                  <a:gd name="T25" fmla="*/ 15 h 44"/>
                  <a:gd name="T26" fmla="*/ 26 w 45"/>
                  <a:gd name="T27" fmla="*/ 15 h 44"/>
                  <a:gd name="T28" fmla="*/ 24 w 45"/>
                  <a:gd name="T29" fmla="*/ 14 h 44"/>
                  <a:gd name="T30" fmla="*/ 23 w 45"/>
                  <a:gd name="T31" fmla="*/ 13 h 44"/>
                  <a:gd name="T32" fmla="*/ 21 w 45"/>
                  <a:gd name="T33" fmla="*/ 9 h 44"/>
                  <a:gd name="T34" fmla="*/ 19 w 45"/>
                  <a:gd name="T35" fmla="*/ 0 h 44"/>
                  <a:gd name="T36" fmla="*/ 18 w 45"/>
                  <a:gd name="T37" fmla="*/ 1 h 44"/>
                  <a:gd name="T38" fmla="*/ 18 w 45"/>
                  <a:gd name="T39" fmla="*/ 1 h 44"/>
                  <a:gd name="T40" fmla="*/ 17 w 45"/>
                  <a:gd name="T41" fmla="*/ 1 h 44"/>
                  <a:gd name="T42" fmla="*/ 16 w 45"/>
                  <a:gd name="T43" fmla="*/ 1 h 44"/>
                  <a:gd name="T44" fmla="*/ 14 w 45"/>
                  <a:gd name="T45" fmla="*/ 1 h 44"/>
                  <a:gd name="T46" fmla="*/ 13 w 45"/>
                  <a:gd name="T47" fmla="*/ 1 h 44"/>
                  <a:gd name="T48" fmla="*/ 12 w 45"/>
                  <a:gd name="T49" fmla="*/ 2 h 44"/>
                  <a:gd name="T50" fmla="*/ 12 w 45"/>
                  <a:gd name="T51" fmla="*/ 3 h 44"/>
                  <a:gd name="T52" fmla="*/ 12 w 45"/>
                  <a:gd name="T53" fmla="*/ 5 h 44"/>
                  <a:gd name="T54" fmla="*/ 7 w 45"/>
                  <a:gd name="T55" fmla="*/ 11 h 44"/>
                  <a:gd name="T56" fmla="*/ 2 w 45"/>
                  <a:gd name="T57" fmla="*/ 15 h 44"/>
                  <a:gd name="T58" fmla="*/ 1 w 45"/>
                  <a:gd name="T59" fmla="*/ 15 h 44"/>
                  <a:gd name="T60" fmla="*/ 1 w 45"/>
                  <a:gd name="T61" fmla="*/ 16 h 44"/>
                  <a:gd name="T62" fmla="*/ 0 w 45"/>
                  <a:gd name="T63" fmla="*/ 17 h 44"/>
                  <a:gd name="T64" fmla="*/ 14 w 45"/>
                  <a:gd name="T65" fmla="*/ 2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44">
                    <a:moveTo>
                      <a:pt x="40" y="43"/>
                    </a:moveTo>
                    <a:cubicBezTo>
                      <a:pt x="40" y="43"/>
                      <a:pt x="41" y="44"/>
                      <a:pt x="41" y="44"/>
                    </a:cubicBezTo>
                    <a:cubicBezTo>
                      <a:pt x="41" y="43"/>
                      <a:pt x="42" y="43"/>
                      <a:pt x="42" y="43"/>
                    </a:cubicBezTo>
                    <a:cubicBezTo>
                      <a:pt x="42" y="42"/>
                      <a:pt x="42" y="42"/>
                      <a:pt x="42" y="42"/>
                    </a:cubicBezTo>
                    <a:cubicBezTo>
                      <a:pt x="42" y="41"/>
                      <a:pt x="42" y="41"/>
                      <a:pt x="42" y="41"/>
                    </a:cubicBezTo>
                    <a:cubicBezTo>
                      <a:pt x="42" y="41"/>
                      <a:pt x="42" y="40"/>
                      <a:pt x="42" y="40"/>
                    </a:cubicBezTo>
                    <a:cubicBezTo>
                      <a:pt x="42" y="40"/>
                      <a:pt x="43" y="39"/>
                      <a:pt x="43" y="39"/>
                    </a:cubicBezTo>
                    <a:cubicBezTo>
                      <a:pt x="43" y="39"/>
                      <a:pt x="43" y="39"/>
                      <a:pt x="43" y="39"/>
                    </a:cubicBezTo>
                    <a:cubicBezTo>
                      <a:pt x="43" y="38"/>
                      <a:pt x="43" y="38"/>
                      <a:pt x="43" y="38"/>
                    </a:cubicBezTo>
                    <a:cubicBezTo>
                      <a:pt x="44" y="36"/>
                      <a:pt x="44" y="35"/>
                      <a:pt x="45" y="34"/>
                    </a:cubicBezTo>
                    <a:cubicBezTo>
                      <a:pt x="45" y="32"/>
                      <a:pt x="41" y="30"/>
                      <a:pt x="38" y="28"/>
                    </a:cubicBezTo>
                    <a:cubicBezTo>
                      <a:pt x="38" y="27"/>
                      <a:pt x="37" y="27"/>
                      <a:pt x="36" y="26"/>
                    </a:cubicBezTo>
                    <a:cubicBezTo>
                      <a:pt x="35" y="26"/>
                      <a:pt x="34" y="25"/>
                      <a:pt x="34" y="25"/>
                    </a:cubicBezTo>
                    <a:cubicBezTo>
                      <a:pt x="32" y="24"/>
                      <a:pt x="32" y="24"/>
                      <a:pt x="31" y="23"/>
                    </a:cubicBezTo>
                    <a:cubicBezTo>
                      <a:pt x="31" y="22"/>
                      <a:pt x="32" y="22"/>
                      <a:pt x="32" y="21"/>
                    </a:cubicBezTo>
                    <a:cubicBezTo>
                      <a:pt x="33" y="20"/>
                      <a:pt x="34" y="18"/>
                      <a:pt x="33" y="14"/>
                    </a:cubicBezTo>
                    <a:cubicBezTo>
                      <a:pt x="33" y="13"/>
                      <a:pt x="33" y="13"/>
                      <a:pt x="33" y="12"/>
                    </a:cubicBezTo>
                    <a:cubicBezTo>
                      <a:pt x="33" y="12"/>
                      <a:pt x="33" y="12"/>
                      <a:pt x="33" y="12"/>
                    </a:cubicBezTo>
                    <a:cubicBezTo>
                      <a:pt x="33" y="12"/>
                      <a:pt x="33" y="12"/>
                      <a:pt x="33" y="12"/>
                    </a:cubicBezTo>
                    <a:cubicBezTo>
                      <a:pt x="33" y="12"/>
                      <a:pt x="33" y="11"/>
                      <a:pt x="32" y="11"/>
                    </a:cubicBezTo>
                    <a:cubicBezTo>
                      <a:pt x="32" y="11"/>
                      <a:pt x="32" y="11"/>
                      <a:pt x="32" y="11"/>
                    </a:cubicBezTo>
                    <a:cubicBezTo>
                      <a:pt x="32" y="11"/>
                      <a:pt x="32" y="10"/>
                      <a:pt x="31" y="10"/>
                    </a:cubicBezTo>
                    <a:cubicBezTo>
                      <a:pt x="31" y="10"/>
                      <a:pt x="31" y="11"/>
                      <a:pt x="30" y="11"/>
                    </a:cubicBezTo>
                    <a:cubicBezTo>
                      <a:pt x="30" y="12"/>
                      <a:pt x="29" y="13"/>
                      <a:pt x="29" y="13"/>
                    </a:cubicBezTo>
                    <a:cubicBezTo>
                      <a:pt x="28" y="14"/>
                      <a:pt x="28" y="14"/>
                      <a:pt x="28" y="14"/>
                    </a:cubicBezTo>
                    <a:cubicBezTo>
                      <a:pt x="28" y="14"/>
                      <a:pt x="28" y="15"/>
                      <a:pt x="27" y="15"/>
                    </a:cubicBezTo>
                    <a:cubicBezTo>
                      <a:pt x="27" y="15"/>
                      <a:pt x="27" y="15"/>
                      <a:pt x="26" y="15"/>
                    </a:cubicBezTo>
                    <a:cubicBezTo>
                      <a:pt x="26" y="15"/>
                      <a:pt x="26" y="15"/>
                      <a:pt x="26" y="15"/>
                    </a:cubicBezTo>
                    <a:cubicBezTo>
                      <a:pt x="25" y="15"/>
                      <a:pt x="25" y="15"/>
                      <a:pt x="24" y="14"/>
                    </a:cubicBezTo>
                    <a:cubicBezTo>
                      <a:pt x="24" y="14"/>
                      <a:pt x="24" y="14"/>
                      <a:pt x="24" y="14"/>
                    </a:cubicBezTo>
                    <a:cubicBezTo>
                      <a:pt x="24" y="14"/>
                      <a:pt x="24" y="14"/>
                      <a:pt x="23" y="14"/>
                    </a:cubicBezTo>
                    <a:cubicBezTo>
                      <a:pt x="23" y="14"/>
                      <a:pt x="23" y="14"/>
                      <a:pt x="23" y="13"/>
                    </a:cubicBezTo>
                    <a:cubicBezTo>
                      <a:pt x="22" y="12"/>
                      <a:pt x="22" y="11"/>
                      <a:pt x="21" y="10"/>
                    </a:cubicBezTo>
                    <a:cubicBezTo>
                      <a:pt x="21" y="10"/>
                      <a:pt x="21" y="9"/>
                      <a:pt x="21" y="9"/>
                    </a:cubicBezTo>
                    <a:cubicBezTo>
                      <a:pt x="22" y="6"/>
                      <a:pt x="20" y="1"/>
                      <a:pt x="19" y="0"/>
                    </a:cubicBezTo>
                    <a:cubicBezTo>
                      <a:pt x="19" y="0"/>
                      <a:pt x="19" y="0"/>
                      <a:pt x="19" y="0"/>
                    </a:cubicBezTo>
                    <a:cubicBezTo>
                      <a:pt x="19" y="0"/>
                      <a:pt x="19" y="0"/>
                      <a:pt x="19" y="0"/>
                    </a:cubicBezTo>
                    <a:cubicBezTo>
                      <a:pt x="19" y="0"/>
                      <a:pt x="18" y="1"/>
                      <a:pt x="18" y="1"/>
                    </a:cubicBezTo>
                    <a:cubicBezTo>
                      <a:pt x="18" y="1"/>
                      <a:pt x="18" y="1"/>
                      <a:pt x="18" y="1"/>
                    </a:cubicBezTo>
                    <a:cubicBezTo>
                      <a:pt x="18" y="1"/>
                      <a:pt x="18" y="1"/>
                      <a:pt x="18" y="1"/>
                    </a:cubicBezTo>
                    <a:cubicBezTo>
                      <a:pt x="17" y="1"/>
                      <a:pt x="17" y="1"/>
                      <a:pt x="17" y="1"/>
                    </a:cubicBezTo>
                    <a:cubicBezTo>
                      <a:pt x="17" y="1"/>
                      <a:pt x="17" y="1"/>
                      <a:pt x="17" y="1"/>
                    </a:cubicBezTo>
                    <a:cubicBezTo>
                      <a:pt x="17" y="1"/>
                      <a:pt x="16" y="1"/>
                      <a:pt x="16" y="1"/>
                    </a:cubicBezTo>
                    <a:cubicBezTo>
                      <a:pt x="16" y="1"/>
                      <a:pt x="16" y="1"/>
                      <a:pt x="16" y="1"/>
                    </a:cubicBezTo>
                    <a:cubicBezTo>
                      <a:pt x="15" y="1"/>
                      <a:pt x="15" y="1"/>
                      <a:pt x="15" y="1"/>
                    </a:cubicBezTo>
                    <a:cubicBezTo>
                      <a:pt x="15" y="1"/>
                      <a:pt x="15" y="1"/>
                      <a:pt x="14" y="1"/>
                    </a:cubicBezTo>
                    <a:cubicBezTo>
                      <a:pt x="14" y="1"/>
                      <a:pt x="14" y="1"/>
                      <a:pt x="14" y="1"/>
                    </a:cubicBezTo>
                    <a:cubicBezTo>
                      <a:pt x="14" y="1"/>
                      <a:pt x="13" y="1"/>
                      <a:pt x="13" y="1"/>
                    </a:cubicBezTo>
                    <a:cubicBezTo>
                      <a:pt x="13" y="1"/>
                      <a:pt x="13" y="2"/>
                      <a:pt x="13" y="2"/>
                    </a:cubicBezTo>
                    <a:cubicBezTo>
                      <a:pt x="12" y="2"/>
                      <a:pt x="12" y="2"/>
                      <a:pt x="12" y="2"/>
                    </a:cubicBezTo>
                    <a:cubicBezTo>
                      <a:pt x="12" y="2"/>
                      <a:pt x="12" y="2"/>
                      <a:pt x="12" y="2"/>
                    </a:cubicBezTo>
                    <a:cubicBezTo>
                      <a:pt x="12" y="2"/>
                      <a:pt x="12" y="3"/>
                      <a:pt x="12" y="3"/>
                    </a:cubicBezTo>
                    <a:cubicBezTo>
                      <a:pt x="12" y="3"/>
                      <a:pt x="12" y="3"/>
                      <a:pt x="12" y="4"/>
                    </a:cubicBezTo>
                    <a:cubicBezTo>
                      <a:pt x="12" y="4"/>
                      <a:pt x="12" y="5"/>
                      <a:pt x="12" y="5"/>
                    </a:cubicBezTo>
                    <a:cubicBezTo>
                      <a:pt x="11" y="6"/>
                      <a:pt x="11" y="6"/>
                      <a:pt x="11" y="7"/>
                    </a:cubicBezTo>
                    <a:cubicBezTo>
                      <a:pt x="11" y="8"/>
                      <a:pt x="9" y="10"/>
                      <a:pt x="7" y="11"/>
                    </a:cubicBezTo>
                    <a:cubicBezTo>
                      <a:pt x="6" y="12"/>
                      <a:pt x="5" y="12"/>
                      <a:pt x="4" y="13"/>
                    </a:cubicBezTo>
                    <a:cubicBezTo>
                      <a:pt x="3" y="14"/>
                      <a:pt x="2" y="14"/>
                      <a:pt x="2" y="15"/>
                    </a:cubicBezTo>
                    <a:cubicBezTo>
                      <a:pt x="2" y="15"/>
                      <a:pt x="1" y="15"/>
                      <a:pt x="1" y="15"/>
                    </a:cubicBezTo>
                    <a:cubicBezTo>
                      <a:pt x="1" y="15"/>
                      <a:pt x="1" y="15"/>
                      <a:pt x="1" y="15"/>
                    </a:cubicBezTo>
                    <a:cubicBezTo>
                      <a:pt x="1" y="15"/>
                      <a:pt x="1" y="16"/>
                      <a:pt x="1" y="16"/>
                    </a:cubicBezTo>
                    <a:cubicBezTo>
                      <a:pt x="1" y="16"/>
                      <a:pt x="1" y="16"/>
                      <a:pt x="1" y="16"/>
                    </a:cubicBezTo>
                    <a:cubicBezTo>
                      <a:pt x="1" y="16"/>
                      <a:pt x="0" y="16"/>
                      <a:pt x="0" y="17"/>
                    </a:cubicBezTo>
                    <a:cubicBezTo>
                      <a:pt x="0" y="17"/>
                      <a:pt x="0" y="17"/>
                      <a:pt x="0" y="17"/>
                    </a:cubicBezTo>
                    <a:cubicBezTo>
                      <a:pt x="0" y="17"/>
                      <a:pt x="0" y="17"/>
                      <a:pt x="0" y="18"/>
                    </a:cubicBezTo>
                    <a:cubicBezTo>
                      <a:pt x="4" y="20"/>
                      <a:pt x="9" y="24"/>
                      <a:pt x="14" y="27"/>
                    </a:cubicBezTo>
                    <a:cubicBezTo>
                      <a:pt x="22" y="33"/>
                      <a:pt x="34" y="41"/>
                      <a:pt x="40" y="4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67" name="Freeform 268">
                <a:extLst>
                  <a:ext uri="{FF2B5EF4-FFF2-40B4-BE49-F238E27FC236}">
                    <a16:creationId xmlns:a16="http://schemas.microsoft.com/office/drawing/2014/main" id="{91C60FFE-0103-48DB-BAB7-941AF4142207}"/>
                  </a:ext>
                </a:extLst>
              </p:cNvPr>
              <p:cNvSpPr>
                <a:spLocks/>
              </p:cNvSpPr>
              <p:nvPr/>
            </p:nvSpPr>
            <p:spPr bwMode="auto">
              <a:xfrm>
                <a:off x="5662964" y="4473244"/>
                <a:ext cx="74877" cy="81615"/>
              </a:xfrm>
              <a:custGeom>
                <a:avLst/>
                <a:gdLst>
                  <a:gd name="T0" fmla="*/ 10 w 30"/>
                  <a:gd name="T1" fmla="*/ 28 h 33"/>
                  <a:gd name="T2" fmla="*/ 10 w 30"/>
                  <a:gd name="T3" fmla="*/ 28 h 33"/>
                  <a:gd name="T4" fmla="*/ 18 w 30"/>
                  <a:gd name="T5" fmla="*/ 33 h 33"/>
                  <a:gd name="T6" fmla="*/ 18 w 30"/>
                  <a:gd name="T7" fmla="*/ 33 h 33"/>
                  <a:gd name="T8" fmla="*/ 19 w 30"/>
                  <a:gd name="T9" fmla="*/ 33 h 33"/>
                  <a:gd name="T10" fmla="*/ 19 w 30"/>
                  <a:gd name="T11" fmla="*/ 32 h 33"/>
                  <a:gd name="T12" fmla="*/ 19 w 30"/>
                  <a:gd name="T13" fmla="*/ 32 h 33"/>
                  <a:gd name="T14" fmla="*/ 20 w 30"/>
                  <a:gd name="T15" fmla="*/ 31 h 33"/>
                  <a:gd name="T16" fmla="*/ 20 w 30"/>
                  <a:gd name="T17" fmla="*/ 31 h 33"/>
                  <a:gd name="T18" fmla="*/ 20 w 30"/>
                  <a:gd name="T19" fmla="*/ 30 h 33"/>
                  <a:gd name="T20" fmla="*/ 23 w 30"/>
                  <a:gd name="T21" fmla="*/ 28 h 33"/>
                  <a:gd name="T22" fmla="*/ 29 w 30"/>
                  <a:gd name="T23" fmla="*/ 23 h 33"/>
                  <a:gd name="T24" fmla="*/ 30 w 30"/>
                  <a:gd name="T25" fmla="*/ 21 h 33"/>
                  <a:gd name="T26" fmla="*/ 30 w 30"/>
                  <a:gd name="T27" fmla="*/ 20 h 33"/>
                  <a:gd name="T28" fmla="*/ 30 w 30"/>
                  <a:gd name="T29" fmla="*/ 20 h 33"/>
                  <a:gd name="T30" fmla="*/ 30 w 30"/>
                  <a:gd name="T31" fmla="*/ 19 h 33"/>
                  <a:gd name="T32" fmla="*/ 30 w 30"/>
                  <a:gd name="T33" fmla="*/ 19 h 33"/>
                  <a:gd name="T34" fmla="*/ 30 w 30"/>
                  <a:gd name="T35" fmla="*/ 18 h 33"/>
                  <a:gd name="T36" fmla="*/ 30 w 30"/>
                  <a:gd name="T37" fmla="*/ 18 h 33"/>
                  <a:gd name="T38" fmla="*/ 30 w 30"/>
                  <a:gd name="T39" fmla="*/ 18 h 33"/>
                  <a:gd name="T40" fmla="*/ 28 w 30"/>
                  <a:gd name="T41" fmla="*/ 10 h 33"/>
                  <a:gd name="T42" fmla="*/ 20 w 30"/>
                  <a:gd name="T43" fmla="*/ 0 h 33"/>
                  <a:gd name="T44" fmla="*/ 17 w 30"/>
                  <a:gd name="T45" fmla="*/ 1 h 33"/>
                  <a:gd name="T46" fmla="*/ 12 w 30"/>
                  <a:gd name="T47" fmla="*/ 2 h 33"/>
                  <a:gd name="T48" fmla="*/ 10 w 30"/>
                  <a:gd name="T49" fmla="*/ 2 h 33"/>
                  <a:gd name="T50" fmla="*/ 8 w 30"/>
                  <a:gd name="T51" fmla="*/ 1 h 33"/>
                  <a:gd name="T52" fmla="*/ 7 w 30"/>
                  <a:gd name="T53" fmla="*/ 2 h 33"/>
                  <a:gd name="T54" fmla="*/ 7 w 30"/>
                  <a:gd name="T55" fmla="*/ 3 h 33"/>
                  <a:gd name="T56" fmla="*/ 7 w 30"/>
                  <a:gd name="T57" fmla="*/ 3 h 33"/>
                  <a:gd name="T58" fmla="*/ 7 w 30"/>
                  <a:gd name="T59" fmla="*/ 4 h 33"/>
                  <a:gd name="T60" fmla="*/ 7 w 30"/>
                  <a:gd name="T61" fmla="*/ 4 h 33"/>
                  <a:gd name="T62" fmla="*/ 6 w 30"/>
                  <a:gd name="T63" fmla="*/ 5 h 33"/>
                  <a:gd name="T64" fmla="*/ 6 w 30"/>
                  <a:gd name="T65" fmla="*/ 5 h 33"/>
                  <a:gd name="T66" fmla="*/ 6 w 30"/>
                  <a:gd name="T67" fmla="*/ 6 h 33"/>
                  <a:gd name="T68" fmla="*/ 5 w 30"/>
                  <a:gd name="T69" fmla="*/ 6 h 33"/>
                  <a:gd name="T70" fmla="*/ 5 w 30"/>
                  <a:gd name="T71" fmla="*/ 7 h 33"/>
                  <a:gd name="T72" fmla="*/ 4 w 30"/>
                  <a:gd name="T73" fmla="*/ 7 h 33"/>
                  <a:gd name="T74" fmla="*/ 3 w 30"/>
                  <a:gd name="T75" fmla="*/ 8 h 33"/>
                  <a:gd name="T76" fmla="*/ 2 w 30"/>
                  <a:gd name="T77" fmla="*/ 9 h 33"/>
                  <a:gd name="T78" fmla="*/ 2 w 30"/>
                  <a:gd name="T79" fmla="*/ 9 h 33"/>
                  <a:gd name="T80" fmla="*/ 1 w 30"/>
                  <a:gd name="T81" fmla="*/ 10 h 33"/>
                  <a:gd name="T82" fmla="*/ 0 w 30"/>
                  <a:gd name="T83" fmla="*/ 11 h 33"/>
                  <a:gd name="T84" fmla="*/ 1 w 30"/>
                  <a:gd name="T85" fmla="*/ 14 h 33"/>
                  <a:gd name="T86" fmla="*/ 10 w 30"/>
                  <a:gd name="T87" fmla="*/ 2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 h="33">
                    <a:moveTo>
                      <a:pt x="10" y="28"/>
                    </a:moveTo>
                    <a:cubicBezTo>
                      <a:pt x="10" y="28"/>
                      <a:pt x="10" y="28"/>
                      <a:pt x="10" y="28"/>
                    </a:cubicBezTo>
                    <a:cubicBezTo>
                      <a:pt x="12" y="29"/>
                      <a:pt x="14" y="31"/>
                      <a:pt x="18" y="33"/>
                    </a:cubicBezTo>
                    <a:cubicBezTo>
                      <a:pt x="18" y="33"/>
                      <a:pt x="18" y="33"/>
                      <a:pt x="18" y="33"/>
                    </a:cubicBezTo>
                    <a:cubicBezTo>
                      <a:pt x="18" y="33"/>
                      <a:pt x="18" y="33"/>
                      <a:pt x="19" y="33"/>
                    </a:cubicBezTo>
                    <a:cubicBezTo>
                      <a:pt x="19" y="32"/>
                      <a:pt x="19" y="32"/>
                      <a:pt x="19" y="32"/>
                    </a:cubicBezTo>
                    <a:cubicBezTo>
                      <a:pt x="19" y="32"/>
                      <a:pt x="19" y="32"/>
                      <a:pt x="19" y="32"/>
                    </a:cubicBezTo>
                    <a:cubicBezTo>
                      <a:pt x="19" y="31"/>
                      <a:pt x="19" y="31"/>
                      <a:pt x="20" y="31"/>
                    </a:cubicBezTo>
                    <a:cubicBezTo>
                      <a:pt x="20" y="31"/>
                      <a:pt x="20" y="31"/>
                      <a:pt x="20" y="31"/>
                    </a:cubicBezTo>
                    <a:cubicBezTo>
                      <a:pt x="20" y="31"/>
                      <a:pt x="20" y="30"/>
                      <a:pt x="20" y="30"/>
                    </a:cubicBezTo>
                    <a:cubicBezTo>
                      <a:pt x="21" y="30"/>
                      <a:pt x="22" y="29"/>
                      <a:pt x="23" y="28"/>
                    </a:cubicBezTo>
                    <a:cubicBezTo>
                      <a:pt x="25" y="27"/>
                      <a:pt x="29" y="25"/>
                      <a:pt x="29" y="23"/>
                    </a:cubicBezTo>
                    <a:cubicBezTo>
                      <a:pt x="29" y="23"/>
                      <a:pt x="29" y="22"/>
                      <a:pt x="30" y="21"/>
                    </a:cubicBezTo>
                    <a:cubicBezTo>
                      <a:pt x="30" y="21"/>
                      <a:pt x="30" y="20"/>
                      <a:pt x="30" y="20"/>
                    </a:cubicBezTo>
                    <a:cubicBezTo>
                      <a:pt x="30" y="20"/>
                      <a:pt x="30" y="20"/>
                      <a:pt x="30" y="20"/>
                    </a:cubicBezTo>
                    <a:cubicBezTo>
                      <a:pt x="30" y="19"/>
                      <a:pt x="30" y="19"/>
                      <a:pt x="30" y="19"/>
                    </a:cubicBezTo>
                    <a:cubicBezTo>
                      <a:pt x="30" y="19"/>
                      <a:pt x="30" y="19"/>
                      <a:pt x="30" y="19"/>
                    </a:cubicBezTo>
                    <a:cubicBezTo>
                      <a:pt x="30" y="19"/>
                      <a:pt x="30" y="18"/>
                      <a:pt x="30" y="18"/>
                    </a:cubicBezTo>
                    <a:cubicBezTo>
                      <a:pt x="30" y="18"/>
                      <a:pt x="30" y="18"/>
                      <a:pt x="30" y="18"/>
                    </a:cubicBezTo>
                    <a:cubicBezTo>
                      <a:pt x="30" y="18"/>
                      <a:pt x="30" y="18"/>
                      <a:pt x="30" y="18"/>
                    </a:cubicBezTo>
                    <a:cubicBezTo>
                      <a:pt x="28" y="15"/>
                      <a:pt x="28" y="13"/>
                      <a:pt x="28" y="10"/>
                    </a:cubicBezTo>
                    <a:cubicBezTo>
                      <a:pt x="28" y="8"/>
                      <a:pt x="22" y="0"/>
                      <a:pt x="20" y="0"/>
                    </a:cubicBezTo>
                    <a:cubicBezTo>
                      <a:pt x="19" y="0"/>
                      <a:pt x="18" y="0"/>
                      <a:pt x="17" y="1"/>
                    </a:cubicBezTo>
                    <a:cubicBezTo>
                      <a:pt x="15" y="2"/>
                      <a:pt x="13" y="2"/>
                      <a:pt x="12" y="2"/>
                    </a:cubicBezTo>
                    <a:cubicBezTo>
                      <a:pt x="11" y="2"/>
                      <a:pt x="11" y="2"/>
                      <a:pt x="10" y="2"/>
                    </a:cubicBezTo>
                    <a:cubicBezTo>
                      <a:pt x="10" y="1"/>
                      <a:pt x="9" y="1"/>
                      <a:pt x="8" y="1"/>
                    </a:cubicBezTo>
                    <a:cubicBezTo>
                      <a:pt x="8" y="1"/>
                      <a:pt x="8" y="1"/>
                      <a:pt x="7" y="2"/>
                    </a:cubicBezTo>
                    <a:cubicBezTo>
                      <a:pt x="7" y="2"/>
                      <a:pt x="7" y="3"/>
                      <a:pt x="7" y="3"/>
                    </a:cubicBezTo>
                    <a:cubicBezTo>
                      <a:pt x="7" y="3"/>
                      <a:pt x="7" y="3"/>
                      <a:pt x="7" y="3"/>
                    </a:cubicBezTo>
                    <a:cubicBezTo>
                      <a:pt x="7" y="3"/>
                      <a:pt x="7" y="3"/>
                      <a:pt x="7" y="4"/>
                    </a:cubicBezTo>
                    <a:cubicBezTo>
                      <a:pt x="7" y="4"/>
                      <a:pt x="7" y="4"/>
                      <a:pt x="7" y="4"/>
                    </a:cubicBezTo>
                    <a:cubicBezTo>
                      <a:pt x="7" y="4"/>
                      <a:pt x="7" y="4"/>
                      <a:pt x="6" y="5"/>
                    </a:cubicBezTo>
                    <a:cubicBezTo>
                      <a:pt x="6" y="5"/>
                      <a:pt x="6" y="5"/>
                      <a:pt x="6" y="5"/>
                    </a:cubicBezTo>
                    <a:cubicBezTo>
                      <a:pt x="6" y="5"/>
                      <a:pt x="6" y="5"/>
                      <a:pt x="6" y="6"/>
                    </a:cubicBezTo>
                    <a:cubicBezTo>
                      <a:pt x="5" y="6"/>
                      <a:pt x="5" y="6"/>
                      <a:pt x="5" y="6"/>
                    </a:cubicBezTo>
                    <a:cubicBezTo>
                      <a:pt x="5" y="6"/>
                      <a:pt x="5" y="6"/>
                      <a:pt x="5" y="7"/>
                    </a:cubicBezTo>
                    <a:cubicBezTo>
                      <a:pt x="4" y="7"/>
                      <a:pt x="4" y="7"/>
                      <a:pt x="4" y="7"/>
                    </a:cubicBezTo>
                    <a:cubicBezTo>
                      <a:pt x="4" y="7"/>
                      <a:pt x="3" y="8"/>
                      <a:pt x="3" y="8"/>
                    </a:cubicBezTo>
                    <a:cubicBezTo>
                      <a:pt x="3" y="8"/>
                      <a:pt x="3" y="8"/>
                      <a:pt x="2" y="9"/>
                    </a:cubicBezTo>
                    <a:cubicBezTo>
                      <a:pt x="2" y="9"/>
                      <a:pt x="2" y="9"/>
                      <a:pt x="2" y="9"/>
                    </a:cubicBezTo>
                    <a:cubicBezTo>
                      <a:pt x="1" y="10"/>
                      <a:pt x="1" y="10"/>
                      <a:pt x="1" y="10"/>
                    </a:cubicBezTo>
                    <a:cubicBezTo>
                      <a:pt x="1" y="10"/>
                      <a:pt x="0" y="11"/>
                      <a:pt x="0" y="11"/>
                    </a:cubicBezTo>
                    <a:cubicBezTo>
                      <a:pt x="1" y="12"/>
                      <a:pt x="1" y="13"/>
                      <a:pt x="1" y="14"/>
                    </a:cubicBezTo>
                    <a:cubicBezTo>
                      <a:pt x="4" y="23"/>
                      <a:pt x="6" y="25"/>
                      <a:pt x="10" y="28"/>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68" name="Freeform 269">
                <a:extLst>
                  <a:ext uri="{FF2B5EF4-FFF2-40B4-BE49-F238E27FC236}">
                    <a16:creationId xmlns:a16="http://schemas.microsoft.com/office/drawing/2014/main" id="{71EC8B84-A088-4968-AD49-CA2C326EB77E}"/>
                  </a:ext>
                </a:extLst>
              </p:cNvPr>
              <p:cNvSpPr>
                <a:spLocks/>
              </p:cNvSpPr>
              <p:nvPr/>
            </p:nvSpPr>
            <p:spPr bwMode="auto">
              <a:xfrm>
                <a:off x="6133932" y="3090285"/>
                <a:ext cx="105575" cy="89103"/>
              </a:xfrm>
              <a:custGeom>
                <a:avLst/>
                <a:gdLst>
                  <a:gd name="T0" fmla="*/ 17 w 42"/>
                  <a:gd name="T1" fmla="*/ 9 h 36"/>
                  <a:gd name="T2" fmla="*/ 17 w 42"/>
                  <a:gd name="T3" fmla="*/ 8 h 36"/>
                  <a:gd name="T4" fmla="*/ 15 w 42"/>
                  <a:gd name="T5" fmla="*/ 9 h 36"/>
                  <a:gd name="T6" fmla="*/ 14 w 42"/>
                  <a:gd name="T7" fmla="*/ 11 h 36"/>
                  <a:gd name="T8" fmla="*/ 12 w 42"/>
                  <a:gd name="T9" fmla="*/ 16 h 36"/>
                  <a:gd name="T10" fmla="*/ 9 w 42"/>
                  <a:gd name="T11" fmla="*/ 20 h 36"/>
                  <a:gd name="T12" fmla="*/ 0 w 42"/>
                  <a:gd name="T13" fmla="*/ 32 h 36"/>
                  <a:gd name="T14" fmla="*/ 0 w 42"/>
                  <a:gd name="T15" fmla="*/ 32 h 36"/>
                  <a:gd name="T16" fmla="*/ 0 w 42"/>
                  <a:gd name="T17" fmla="*/ 32 h 36"/>
                  <a:gd name="T18" fmla="*/ 1 w 42"/>
                  <a:gd name="T19" fmla="*/ 32 h 36"/>
                  <a:gd name="T20" fmla="*/ 1 w 42"/>
                  <a:gd name="T21" fmla="*/ 32 h 36"/>
                  <a:gd name="T22" fmla="*/ 1 w 42"/>
                  <a:gd name="T23" fmla="*/ 32 h 36"/>
                  <a:gd name="T24" fmla="*/ 1 w 42"/>
                  <a:gd name="T25" fmla="*/ 32 h 36"/>
                  <a:gd name="T26" fmla="*/ 11 w 42"/>
                  <a:gd name="T27" fmla="*/ 29 h 36"/>
                  <a:gd name="T28" fmla="*/ 13 w 42"/>
                  <a:gd name="T29" fmla="*/ 28 h 36"/>
                  <a:gd name="T30" fmla="*/ 13 w 42"/>
                  <a:gd name="T31" fmla="*/ 28 h 36"/>
                  <a:gd name="T32" fmla="*/ 14 w 42"/>
                  <a:gd name="T33" fmla="*/ 28 h 36"/>
                  <a:gd name="T34" fmla="*/ 15 w 42"/>
                  <a:gd name="T35" fmla="*/ 28 h 36"/>
                  <a:gd name="T36" fmla="*/ 18 w 42"/>
                  <a:gd name="T37" fmla="*/ 28 h 36"/>
                  <a:gd name="T38" fmla="*/ 18 w 42"/>
                  <a:gd name="T39" fmla="*/ 29 h 36"/>
                  <a:gd name="T40" fmla="*/ 19 w 42"/>
                  <a:gd name="T41" fmla="*/ 29 h 36"/>
                  <a:gd name="T42" fmla="*/ 20 w 42"/>
                  <a:gd name="T43" fmla="*/ 30 h 36"/>
                  <a:gd name="T44" fmla="*/ 23 w 42"/>
                  <a:gd name="T45" fmla="*/ 32 h 36"/>
                  <a:gd name="T46" fmla="*/ 29 w 42"/>
                  <a:gd name="T47" fmla="*/ 36 h 36"/>
                  <a:gd name="T48" fmla="*/ 29 w 42"/>
                  <a:gd name="T49" fmla="*/ 36 h 36"/>
                  <a:gd name="T50" fmla="*/ 30 w 42"/>
                  <a:gd name="T51" fmla="*/ 36 h 36"/>
                  <a:gd name="T52" fmla="*/ 31 w 42"/>
                  <a:gd name="T53" fmla="*/ 30 h 36"/>
                  <a:gd name="T54" fmla="*/ 31 w 42"/>
                  <a:gd name="T55" fmla="*/ 29 h 36"/>
                  <a:gd name="T56" fmla="*/ 31 w 42"/>
                  <a:gd name="T57" fmla="*/ 27 h 36"/>
                  <a:gd name="T58" fmla="*/ 31 w 42"/>
                  <a:gd name="T59" fmla="*/ 24 h 36"/>
                  <a:gd name="T60" fmla="*/ 32 w 42"/>
                  <a:gd name="T61" fmla="*/ 24 h 36"/>
                  <a:gd name="T62" fmla="*/ 38 w 42"/>
                  <a:gd name="T63" fmla="*/ 22 h 36"/>
                  <a:gd name="T64" fmla="*/ 39 w 42"/>
                  <a:gd name="T65" fmla="*/ 18 h 36"/>
                  <a:gd name="T66" fmla="*/ 40 w 42"/>
                  <a:gd name="T67" fmla="*/ 17 h 36"/>
                  <a:gd name="T68" fmla="*/ 38 w 42"/>
                  <a:gd name="T69" fmla="*/ 14 h 36"/>
                  <a:gd name="T70" fmla="*/ 36 w 42"/>
                  <a:gd name="T71" fmla="*/ 12 h 36"/>
                  <a:gd name="T72" fmla="*/ 36 w 42"/>
                  <a:gd name="T73" fmla="*/ 11 h 36"/>
                  <a:gd name="T74" fmla="*/ 38 w 42"/>
                  <a:gd name="T75" fmla="*/ 10 h 36"/>
                  <a:gd name="T76" fmla="*/ 42 w 42"/>
                  <a:gd name="T77" fmla="*/ 6 h 36"/>
                  <a:gd name="T78" fmla="*/ 42 w 42"/>
                  <a:gd name="T79" fmla="*/ 6 h 36"/>
                  <a:gd name="T80" fmla="*/ 42 w 42"/>
                  <a:gd name="T81" fmla="*/ 5 h 36"/>
                  <a:gd name="T82" fmla="*/ 42 w 42"/>
                  <a:gd name="T83" fmla="*/ 5 h 36"/>
                  <a:gd name="T84" fmla="*/ 42 w 42"/>
                  <a:gd name="T85" fmla="*/ 4 h 36"/>
                  <a:gd name="T86" fmla="*/ 42 w 42"/>
                  <a:gd name="T87" fmla="*/ 3 h 36"/>
                  <a:gd name="T88" fmla="*/ 42 w 42"/>
                  <a:gd name="T89" fmla="*/ 3 h 36"/>
                  <a:gd name="T90" fmla="*/ 42 w 42"/>
                  <a:gd name="T91" fmla="*/ 1 h 36"/>
                  <a:gd name="T92" fmla="*/ 42 w 42"/>
                  <a:gd name="T93" fmla="*/ 1 h 36"/>
                  <a:gd name="T94" fmla="*/ 39 w 42"/>
                  <a:gd name="T95" fmla="*/ 1 h 36"/>
                  <a:gd name="T96" fmla="*/ 29 w 42"/>
                  <a:gd name="T97" fmla="*/ 1 h 36"/>
                  <a:gd name="T98" fmla="*/ 29 w 42"/>
                  <a:gd name="T99" fmla="*/ 1 h 36"/>
                  <a:gd name="T100" fmla="*/ 24 w 42"/>
                  <a:gd name="T101" fmla="*/ 5 h 36"/>
                  <a:gd name="T102" fmla="*/ 24 w 42"/>
                  <a:gd name="T103" fmla="*/ 8 h 36"/>
                  <a:gd name="T104" fmla="*/ 25 w 42"/>
                  <a:gd name="T105" fmla="*/ 10 h 36"/>
                  <a:gd name="T106" fmla="*/ 21 w 42"/>
                  <a:gd name="T107" fmla="*/ 11 h 36"/>
                  <a:gd name="T108" fmla="*/ 17 w 42"/>
                  <a:gd name="T109" fmla="*/ 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2" h="36">
                    <a:moveTo>
                      <a:pt x="17" y="9"/>
                    </a:moveTo>
                    <a:cubicBezTo>
                      <a:pt x="17" y="9"/>
                      <a:pt x="17" y="8"/>
                      <a:pt x="17" y="8"/>
                    </a:cubicBezTo>
                    <a:cubicBezTo>
                      <a:pt x="16" y="8"/>
                      <a:pt x="15" y="9"/>
                      <a:pt x="15" y="9"/>
                    </a:cubicBezTo>
                    <a:cubicBezTo>
                      <a:pt x="15" y="10"/>
                      <a:pt x="14" y="10"/>
                      <a:pt x="14" y="11"/>
                    </a:cubicBezTo>
                    <a:cubicBezTo>
                      <a:pt x="14" y="13"/>
                      <a:pt x="13" y="15"/>
                      <a:pt x="12" y="16"/>
                    </a:cubicBezTo>
                    <a:cubicBezTo>
                      <a:pt x="10" y="17"/>
                      <a:pt x="9" y="18"/>
                      <a:pt x="9" y="20"/>
                    </a:cubicBezTo>
                    <a:cubicBezTo>
                      <a:pt x="9" y="25"/>
                      <a:pt x="4" y="29"/>
                      <a:pt x="0" y="32"/>
                    </a:cubicBezTo>
                    <a:cubicBezTo>
                      <a:pt x="0" y="32"/>
                      <a:pt x="0" y="32"/>
                      <a:pt x="0" y="32"/>
                    </a:cubicBezTo>
                    <a:cubicBezTo>
                      <a:pt x="0" y="32"/>
                      <a:pt x="0" y="32"/>
                      <a:pt x="0" y="32"/>
                    </a:cubicBezTo>
                    <a:cubicBezTo>
                      <a:pt x="0" y="32"/>
                      <a:pt x="1" y="32"/>
                      <a:pt x="1" y="32"/>
                    </a:cubicBezTo>
                    <a:cubicBezTo>
                      <a:pt x="1" y="32"/>
                      <a:pt x="1" y="32"/>
                      <a:pt x="1" y="32"/>
                    </a:cubicBezTo>
                    <a:cubicBezTo>
                      <a:pt x="1" y="32"/>
                      <a:pt x="1" y="32"/>
                      <a:pt x="1" y="32"/>
                    </a:cubicBezTo>
                    <a:cubicBezTo>
                      <a:pt x="1" y="32"/>
                      <a:pt x="1" y="32"/>
                      <a:pt x="1" y="32"/>
                    </a:cubicBezTo>
                    <a:cubicBezTo>
                      <a:pt x="4" y="32"/>
                      <a:pt x="10" y="31"/>
                      <a:pt x="11" y="29"/>
                    </a:cubicBezTo>
                    <a:cubicBezTo>
                      <a:pt x="12" y="29"/>
                      <a:pt x="12" y="28"/>
                      <a:pt x="13" y="28"/>
                    </a:cubicBezTo>
                    <a:cubicBezTo>
                      <a:pt x="13" y="28"/>
                      <a:pt x="13" y="28"/>
                      <a:pt x="13" y="28"/>
                    </a:cubicBezTo>
                    <a:cubicBezTo>
                      <a:pt x="13" y="28"/>
                      <a:pt x="14" y="28"/>
                      <a:pt x="14" y="28"/>
                    </a:cubicBezTo>
                    <a:cubicBezTo>
                      <a:pt x="14" y="28"/>
                      <a:pt x="14" y="28"/>
                      <a:pt x="15" y="28"/>
                    </a:cubicBezTo>
                    <a:cubicBezTo>
                      <a:pt x="16" y="28"/>
                      <a:pt x="17" y="28"/>
                      <a:pt x="18" y="28"/>
                    </a:cubicBezTo>
                    <a:cubicBezTo>
                      <a:pt x="18" y="29"/>
                      <a:pt x="18" y="29"/>
                      <a:pt x="18" y="29"/>
                    </a:cubicBezTo>
                    <a:cubicBezTo>
                      <a:pt x="19" y="29"/>
                      <a:pt x="19" y="29"/>
                      <a:pt x="19" y="29"/>
                    </a:cubicBezTo>
                    <a:cubicBezTo>
                      <a:pt x="20" y="29"/>
                      <a:pt x="20" y="30"/>
                      <a:pt x="20" y="30"/>
                    </a:cubicBezTo>
                    <a:cubicBezTo>
                      <a:pt x="21" y="31"/>
                      <a:pt x="22" y="31"/>
                      <a:pt x="23" y="32"/>
                    </a:cubicBezTo>
                    <a:cubicBezTo>
                      <a:pt x="25" y="33"/>
                      <a:pt x="27" y="34"/>
                      <a:pt x="29" y="36"/>
                    </a:cubicBezTo>
                    <a:cubicBezTo>
                      <a:pt x="29" y="36"/>
                      <a:pt x="29" y="36"/>
                      <a:pt x="29" y="36"/>
                    </a:cubicBezTo>
                    <a:cubicBezTo>
                      <a:pt x="29" y="36"/>
                      <a:pt x="29" y="36"/>
                      <a:pt x="30" y="36"/>
                    </a:cubicBezTo>
                    <a:cubicBezTo>
                      <a:pt x="30" y="34"/>
                      <a:pt x="30" y="32"/>
                      <a:pt x="31" y="30"/>
                    </a:cubicBezTo>
                    <a:cubicBezTo>
                      <a:pt x="31" y="30"/>
                      <a:pt x="31" y="30"/>
                      <a:pt x="31" y="29"/>
                    </a:cubicBezTo>
                    <a:cubicBezTo>
                      <a:pt x="31" y="29"/>
                      <a:pt x="31" y="28"/>
                      <a:pt x="31" y="27"/>
                    </a:cubicBezTo>
                    <a:cubicBezTo>
                      <a:pt x="31" y="26"/>
                      <a:pt x="30" y="25"/>
                      <a:pt x="31" y="24"/>
                    </a:cubicBezTo>
                    <a:cubicBezTo>
                      <a:pt x="31" y="24"/>
                      <a:pt x="32" y="24"/>
                      <a:pt x="32" y="24"/>
                    </a:cubicBezTo>
                    <a:cubicBezTo>
                      <a:pt x="36" y="24"/>
                      <a:pt x="38" y="23"/>
                      <a:pt x="38" y="22"/>
                    </a:cubicBezTo>
                    <a:cubicBezTo>
                      <a:pt x="38" y="19"/>
                      <a:pt x="38" y="19"/>
                      <a:pt x="39" y="18"/>
                    </a:cubicBezTo>
                    <a:cubicBezTo>
                      <a:pt x="40" y="18"/>
                      <a:pt x="40" y="18"/>
                      <a:pt x="40" y="17"/>
                    </a:cubicBezTo>
                    <a:cubicBezTo>
                      <a:pt x="40" y="17"/>
                      <a:pt x="40" y="16"/>
                      <a:pt x="38" y="14"/>
                    </a:cubicBezTo>
                    <a:cubicBezTo>
                      <a:pt x="37" y="13"/>
                      <a:pt x="37" y="13"/>
                      <a:pt x="36" y="12"/>
                    </a:cubicBezTo>
                    <a:cubicBezTo>
                      <a:pt x="36" y="12"/>
                      <a:pt x="36" y="12"/>
                      <a:pt x="36" y="11"/>
                    </a:cubicBezTo>
                    <a:cubicBezTo>
                      <a:pt x="36" y="11"/>
                      <a:pt x="37" y="10"/>
                      <a:pt x="38" y="10"/>
                    </a:cubicBezTo>
                    <a:cubicBezTo>
                      <a:pt x="39" y="9"/>
                      <a:pt x="41" y="8"/>
                      <a:pt x="42" y="6"/>
                    </a:cubicBezTo>
                    <a:cubicBezTo>
                      <a:pt x="42" y="6"/>
                      <a:pt x="42" y="6"/>
                      <a:pt x="42" y="6"/>
                    </a:cubicBezTo>
                    <a:cubicBezTo>
                      <a:pt x="42" y="5"/>
                      <a:pt x="42" y="5"/>
                      <a:pt x="42" y="5"/>
                    </a:cubicBezTo>
                    <a:cubicBezTo>
                      <a:pt x="42" y="5"/>
                      <a:pt x="42" y="5"/>
                      <a:pt x="42" y="5"/>
                    </a:cubicBezTo>
                    <a:cubicBezTo>
                      <a:pt x="42" y="5"/>
                      <a:pt x="42" y="4"/>
                      <a:pt x="42" y="4"/>
                    </a:cubicBezTo>
                    <a:cubicBezTo>
                      <a:pt x="42" y="4"/>
                      <a:pt x="42" y="4"/>
                      <a:pt x="42" y="3"/>
                    </a:cubicBezTo>
                    <a:cubicBezTo>
                      <a:pt x="42" y="3"/>
                      <a:pt x="42" y="3"/>
                      <a:pt x="42" y="3"/>
                    </a:cubicBezTo>
                    <a:cubicBezTo>
                      <a:pt x="42" y="3"/>
                      <a:pt x="42" y="2"/>
                      <a:pt x="42" y="1"/>
                    </a:cubicBezTo>
                    <a:cubicBezTo>
                      <a:pt x="42" y="1"/>
                      <a:pt x="42" y="1"/>
                      <a:pt x="42" y="1"/>
                    </a:cubicBezTo>
                    <a:cubicBezTo>
                      <a:pt x="41" y="2"/>
                      <a:pt x="40" y="1"/>
                      <a:pt x="39" y="1"/>
                    </a:cubicBezTo>
                    <a:cubicBezTo>
                      <a:pt x="37" y="0"/>
                      <a:pt x="34" y="0"/>
                      <a:pt x="29" y="1"/>
                    </a:cubicBezTo>
                    <a:cubicBezTo>
                      <a:pt x="29" y="1"/>
                      <a:pt x="29" y="1"/>
                      <a:pt x="29" y="1"/>
                    </a:cubicBezTo>
                    <a:cubicBezTo>
                      <a:pt x="26" y="2"/>
                      <a:pt x="25" y="3"/>
                      <a:pt x="24" y="5"/>
                    </a:cubicBezTo>
                    <a:cubicBezTo>
                      <a:pt x="24" y="6"/>
                      <a:pt x="24" y="7"/>
                      <a:pt x="24" y="8"/>
                    </a:cubicBezTo>
                    <a:cubicBezTo>
                      <a:pt x="25" y="8"/>
                      <a:pt x="25" y="9"/>
                      <a:pt x="25" y="10"/>
                    </a:cubicBezTo>
                    <a:cubicBezTo>
                      <a:pt x="24" y="11"/>
                      <a:pt x="23" y="11"/>
                      <a:pt x="21" y="11"/>
                    </a:cubicBezTo>
                    <a:cubicBezTo>
                      <a:pt x="19" y="11"/>
                      <a:pt x="18" y="10"/>
                      <a:pt x="17" y="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69" name="Freeform 270">
                <a:extLst>
                  <a:ext uri="{FF2B5EF4-FFF2-40B4-BE49-F238E27FC236}">
                    <a16:creationId xmlns:a16="http://schemas.microsoft.com/office/drawing/2014/main" id="{D659A179-1020-40C0-9AC4-37AF37193D0B}"/>
                  </a:ext>
                </a:extLst>
              </p:cNvPr>
              <p:cNvSpPr>
                <a:spLocks/>
              </p:cNvSpPr>
              <p:nvPr/>
            </p:nvSpPr>
            <p:spPr bwMode="auto">
              <a:xfrm>
                <a:off x="6574950" y="3478144"/>
                <a:ext cx="45674" cy="95841"/>
              </a:xfrm>
              <a:custGeom>
                <a:avLst/>
                <a:gdLst>
                  <a:gd name="T0" fmla="*/ 0 w 18"/>
                  <a:gd name="T1" fmla="*/ 7 h 39"/>
                  <a:gd name="T2" fmla="*/ 4 w 18"/>
                  <a:gd name="T3" fmla="*/ 11 h 39"/>
                  <a:gd name="T4" fmla="*/ 2 w 18"/>
                  <a:gd name="T5" fmla="*/ 15 h 39"/>
                  <a:gd name="T6" fmla="*/ 0 w 18"/>
                  <a:gd name="T7" fmla="*/ 24 h 39"/>
                  <a:gd name="T8" fmla="*/ 2 w 18"/>
                  <a:gd name="T9" fmla="*/ 30 h 39"/>
                  <a:gd name="T10" fmla="*/ 6 w 18"/>
                  <a:gd name="T11" fmla="*/ 35 h 39"/>
                  <a:gd name="T12" fmla="*/ 8 w 18"/>
                  <a:gd name="T13" fmla="*/ 39 h 39"/>
                  <a:gd name="T14" fmla="*/ 8 w 18"/>
                  <a:gd name="T15" fmla="*/ 39 h 39"/>
                  <a:gd name="T16" fmla="*/ 12 w 18"/>
                  <a:gd name="T17" fmla="*/ 33 h 39"/>
                  <a:gd name="T18" fmla="*/ 13 w 18"/>
                  <a:gd name="T19" fmla="*/ 32 h 39"/>
                  <a:gd name="T20" fmla="*/ 14 w 18"/>
                  <a:gd name="T21" fmla="*/ 29 h 39"/>
                  <a:gd name="T22" fmla="*/ 15 w 18"/>
                  <a:gd name="T23" fmla="*/ 28 h 39"/>
                  <a:gd name="T24" fmla="*/ 15 w 18"/>
                  <a:gd name="T25" fmla="*/ 28 h 39"/>
                  <a:gd name="T26" fmla="*/ 16 w 18"/>
                  <a:gd name="T27" fmla="*/ 26 h 39"/>
                  <a:gd name="T28" fmla="*/ 16 w 18"/>
                  <a:gd name="T29" fmla="*/ 26 h 39"/>
                  <a:gd name="T30" fmla="*/ 17 w 18"/>
                  <a:gd name="T31" fmla="*/ 25 h 39"/>
                  <a:gd name="T32" fmla="*/ 17 w 18"/>
                  <a:gd name="T33" fmla="*/ 25 h 39"/>
                  <a:gd name="T34" fmla="*/ 18 w 18"/>
                  <a:gd name="T35" fmla="*/ 24 h 39"/>
                  <a:gd name="T36" fmla="*/ 18 w 18"/>
                  <a:gd name="T37" fmla="*/ 24 h 39"/>
                  <a:gd name="T38" fmla="*/ 17 w 18"/>
                  <a:gd name="T39" fmla="*/ 23 h 39"/>
                  <a:gd name="T40" fmla="*/ 16 w 18"/>
                  <a:gd name="T41" fmla="*/ 22 h 39"/>
                  <a:gd name="T42" fmla="*/ 15 w 18"/>
                  <a:gd name="T43" fmla="*/ 21 h 39"/>
                  <a:gd name="T44" fmla="*/ 14 w 18"/>
                  <a:gd name="T45" fmla="*/ 20 h 39"/>
                  <a:gd name="T46" fmla="*/ 13 w 18"/>
                  <a:gd name="T47" fmla="*/ 19 h 39"/>
                  <a:gd name="T48" fmla="*/ 12 w 18"/>
                  <a:gd name="T49" fmla="*/ 19 h 39"/>
                  <a:gd name="T50" fmla="*/ 12 w 18"/>
                  <a:gd name="T51" fmla="*/ 17 h 39"/>
                  <a:gd name="T52" fmla="*/ 11 w 18"/>
                  <a:gd name="T53" fmla="*/ 14 h 39"/>
                  <a:gd name="T54" fmla="*/ 11 w 18"/>
                  <a:gd name="T55" fmla="*/ 14 h 39"/>
                  <a:gd name="T56" fmla="*/ 11 w 18"/>
                  <a:gd name="T57" fmla="*/ 11 h 39"/>
                  <a:gd name="T58" fmla="*/ 11 w 18"/>
                  <a:gd name="T59" fmla="*/ 11 h 39"/>
                  <a:gd name="T60" fmla="*/ 12 w 18"/>
                  <a:gd name="T61" fmla="*/ 8 h 39"/>
                  <a:gd name="T62" fmla="*/ 12 w 18"/>
                  <a:gd name="T63" fmla="*/ 8 h 39"/>
                  <a:gd name="T64" fmla="*/ 12 w 18"/>
                  <a:gd name="T65" fmla="*/ 5 h 39"/>
                  <a:gd name="T66" fmla="*/ 13 w 18"/>
                  <a:gd name="T67" fmla="*/ 5 h 39"/>
                  <a:gd name="T68" fmla="*/ 4 w 18"/>
                  <a:gd name="T69" fmla="*/ 0 h 39"/>
                  <a:gd name="T70" fmla="*/ 4 w 18"/>
                  <a:gd name="T71" fmla="*/ 0 h 39"/>
                  <a:gd name="T72" fmla="*/ 0 w 18"/>
                  <a:gd name="T73" fmla="*/ 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 h="39">
                    <a:moveTo>
                      <a:pt x="0" y="7"/>
                    </a:moveTo>
                    <a:cubicBezTo>
                      <a:pt x="2" y="8"/>
                      <a:pt x="4" y="9"/>
                      <a:pt x="4" y="11"/>
                    </a:cubicBezTo>
                    <a:cubicBezTo>
                      <a:pt x="4" y="12"/>
                      <a:pt x="4" y="14"/>
                      <a:pt x="2" y="15"/>
                    </a:cubicBezTo>
                    <a:cubicBezTo>
                      <a:pt x="1" y="16"/>
                      <a:pt x="0" y="21"/>
                      <a:pt x="0" y="24"/>
                    </a:cubicBezTo>
                    <a:cubicBezTo>
                      <a:pt x="0" y="27"/>
                      <a:pt x="1" y="29"/>
                      <a:pt x="2" y="30"/>
                    </a:cubicBezTo>
                    <a:cubicBezTo>
                      <a:pt x="4" y="31"/>
                      <a:pt x="5" y="33"/>
                      <a:pt x="6" y="35"/>
                    </a:cubicBezTo>
                    <a:cubicBezTo>
                      <a:pt x="6" y="37"/>
                      <a:pt x="7" y="38"/>
                      <a:pt x="8" y="39"/>
                    </a:cubicBezTo>
                    <a:cubicBezTo>
                      <a:pt x="8" y="39"/>
                      <a:pt x="8" y="39"/>
                      <a:pt x="8" y="39"/>
                    </a:cubicBezTo>
                    <a:cubicBezTo>
                      <a:pt x="9" y="36"/>
                      <a:pt x="10" y="34"/>
                      <a:pt x="12" y="33"/>
                    </a:cubicBezTo>
                    <a:cubicBezTo>
                      <a:pt x="13" y="33"/>
                      <a:pt x="13" y="33"/>
                      <a:pt x="13" y="32"/>
                    </a:cubicBezTo>
                    <a:cubicBezTo>
                      <a:pt x="13" y="31"/>
                      <a:pt x="13" y="30"/>
                      <a:pt x="14" y="29"/>
                    </a:cubicBezTo>
                    <a:cubicBezTo>
                      <a:pt x="14" y="29"/>
                      <a:pt x="15" y="29"/>
                      <a:pt x="15" y="28"/>
                    </a:cubicBezTo>
                    <a:cubicBezTo>
                      <a:pt x="15" y="28"/>
                      <a:pt x="15" y="28"/>
                      <a:pt x="15" y="28"/>
                    </a:cubicBezTo>
                    <a:cubicBezTo>
                      <a:pt x="16" y="27"/>
                      <a:pt x="16" y="27"/>
                      <a:pt x="16" y="26"/>
                    </a:cubicBezTo>
                    <a:cubicBezTo>
                      <a:pt x="16" y="26"/>
                      <a:pt x="16" y="26"/>
                      <a:pt x="16" y="26"/>
                    </a:cubicBezTo>
                    <a:cubicBezTo>
                      <a:pt x="17" y="26"/>
                      <a:pt x="17" y="25"/>
                      <a:pt x="17" y="25"/>
                    </a:cubicBezTo>
                    <a:cubicBezTo>
                      <a:pt x="17" y="25"/>
                      <a:pt x="17" y="25"/>
                      <a:pt x="17" y="25"/>
                    </a:cubicBezTo>
                    <a:cubicBezTo>
                      <a:pt x="17" y="24"/>
                      <a:pt x="18" y="24"/>
                      <a:pt x="18" y="24"/>
                    </a:cubicBezTo>
                    <a:cubicBezTo>
                      <a:pt x="18" y="24"/>
                      <a:pt x="18" y="24"/>
                      <a:pt x="18" y="24"/>
                    </a:cubicBezTo>
                    <a:cubicBezTo>
                      <a:pt x="18" y="23"/>
                      <a:pt x="17" y="23"/>
                      <a:pt x="17" y="23"/>
                    </a:cubicBezTo>
                    <a:cubicBezTo>
                      <a:pt x="17" y="23"/>
                      <a:pt x="16" y="22"/>
                      <a:pt x="16" y="22"/>
                    </a:cubicBezTo>
                    <a:cubicBezTo>
                      <a:pt x="15" y="22"/>
                      <a:pt x="15" y="21"/>
                      <a:pt x="15" y="21"/>
                    </a:cubicBezTo>
                    <a:cubicBezTo>
                      <a:pt x="14" y="21"/>
                      <a:pt x="14" y="21"/>
                      <a:pt x="14" y="20"/>
                    </a:cubicBezTo>
                    <a:cubicBezTo>
                      <a:pt x="14" y="20"/>
                      <a:pt x="13" y="20"/>
                      <a:pt x="13" y="19"/>
                    </a:cubicBezTo>
                    <a:cubicBezTo>
                      <a:pt x="13" y="19"/>
                      <a:pt x="13" y="19"/>
                      <a:pt x="12" y="19"/>
                    </a:cubicBezTo>
                    <a:cubicBezTo>
                      <a:pt x="12" y="18"/>
                      <a:pt x="12" y="17"/>
                      <a:pt x="12" y="17"/>
                    </a:cubicBezTo>
                    <a:cubicBezTo>
                      <a:pt x="11" y="16"/>
                      <a:pt x="11" y="15"/>
                      <a:pt x="11" y="14"/>
                    </a:cubicBezTo>
                    <a:cubicBezTo>
                      <a:pt x="11" y="14"/>
                      <a:pt x="11" y="14"/>
                      <a:pt x="11" y="14"/>
                    </a:cubicBezTo>
                    <a:cubicBezTo>
                      <a:pt x="11" y="13"/>
                      <a:pt x="11" y="12"/>
                      <a:pt x="11" y="11"/>
                    </a:cubicBezTo>
                    <a:cubicBezTo>
                      <a:pt x="11" y="11"/>
                      <a:pt x="11" y="11"/>
                      <a:pt x="11" y="11"/>
                    </a:cubicBezTo>
                    <a:cubicBezTo>
                      <a:pt x="11" y="10"/>
                      <a:pt x="12" y="9"/>
                      <a:pt x="12" y="8"/>
                    </a:cubicBezTo>
                    <a:cubicBezTo>
                      <a:pt x="12" y="8"/>
                      <a:pt x="12" y="8"/>
                      <a:pt x="12" y="8"/>
                    </a:cubicBezTo>
                    <a:cubicBezTo>
                      <a:pt x="12" y="7"/>
                      <a:pt x="12" y="6"/>
                      <a:pt x="12" y="5"/>
                    </a:cubicBezTo>
                    <a:cubicBezTo>
                      <a:pt x="12" y="5"/>
                      <a:pt x="13" y="5"/>
                      <a:pt x="13" y="5"/>
                    </a:cubicBezTo>
                    <a:cubicBezTo>
                      <a:pt x="8" y="2"/>
                      <a:pt x="5" y="0"/>
                      <a:pt x="4" y="0"/>
                    </a:cubicBezTo>
                    <a:cubicBezTo>
                      <a:pt x="4" y="0"/>
                      <a:pt x="4" y="0"/>
                      <a:pt x="4" y="0"/>
                    </a:cubicBezTo>
                    <a:cubicBezTo>
                      <a:pt x="3" y="0"/>
                      <a:pt x="1" y="3"/>
                      <a:pt x="0" y="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70" name="Freeform 271">
                <a:extLst>
                  <a:ext uri="{FF2B5EF4-FFF2-40B4-BE49-F238E27FC236}">
                    <a16:creationId xmlns:a16="http://schemas.microsoft.com/office/drawing/2014/main" id="{CE3C2343-1B19-4CDB-B04F-2604306A3404}"/>
                  </a:ext>
                </a:extLst>
              </p:cNvPr>
              <p:cNvSpPr>
                <a:spLocks/>
              </p:cNvSpPr>
              <p:nvPr/>
            </p:nvSpPr>
            <p:spPr bwMode="auto">
              <a:xfrm>
                <a:off x="6492587" y="3265495"/>
                <a:ext cx="177457" cy="96590"/>
              </a:xfrm>
              <a:custGeom>
                <a:avLst/>
                <a:gdLst>
                  <a:gd name="T0" fmla="*/ 63 w 71"/>
                  <a:gd name="T1" fmla="*/ 5 h 39"/>
                  <a:gd name="T2" fmla="*/ 61 w 71"/>
                  <a:gd name="T3" fmla="*/ 4 h 39"/>
                  <a:gd name="T4" fmla="*/ 59 w 71"/>
                  <a:gd name="T5" fmla="*/ 3 h 39"/>
                  <a:gd name="T6" fmla="*/ 49 w 71"/>
                  <a:gd name="T7" fmla="*/ 0 h 39"/>
                  <a:gd name="T8" fmla="*/ 39 w 71"/>
                  <a:gd name="T9" fmla="*/ 7 h 39"/>
                  <a:gd name="T10" fmla="*/ 21 w 71"/>
                  <a:gd name="T11" fmla="*/ 13 h 39"/>
                  <a:gd name="T12" fmla="*/ 10 w 71"/>
                  <a:gd name="T13" fmla="*/ 9 h 39"/>
                  <a:gd name="T14" fmla="*/ 10 w 71"/>
                  <a:gd name="T15" fmla="*/ 10 h 39"/>
                  <a:gd name="T16" fmla="*/ 6 w 71"/>
                  <a:gd name="T17" fmla="*/ 15 h 39"/>
                  <a:gd name="T18" fmla="*/ 4 w 71"/>
                  <a:gd name="T19" fmla="*/ 15 h 39"/>
                  <a:gd name="T20" fmla="*/ 3 w 71"/>
                  <a:gd name="T21" fmla="*/ 21 h 39"/>
                  <a:gd name="T22" fmla="*/ 1 w 71"/>
                  <a:gd name="T23" fmla="*/ 24 h 39"/>
                  <a:gd name="T24" fmla="*/ 1 w 71"/>
                  <a:gd name="T25" fmla="*/ 24 h 39"/>
                  <a:gd name="T26" fmla="*/ 0 w 71"/>
                  <a:gd name="T27" fmla="*/ 25 h 39"/>
                  <a:gd name="T28" fmla="*/ 0 w 71"/>
                  <a:gd name="T29" fmla="*/ 25 h 39"/>
                  <a:gd name="T30" fmla="*/ 3 w 71"/>
                  <a:gd name="T31" fmla="*/ 30 h 39"/>
                  <a:gd name="T32" fmla="*/ 4 w 71"/>
                  <a:gd name="T33" fmla="*/ 30 h 39"/>
                  <a:gd name="T34" fmla="*/ 5 w 71"/>
                  <a:gd name="T35" fmla="*/ 31 h 39"/>
                  <a:gd name="T36" fmla="*/ 6 w 71"/>
                  <a:gd name="T37" fmla="*/ 32 h 39"/>
                  <a:gd name="T38" fmla="*/ 7 w 71"/>
                  <a:gd name="T39" fmla="*/ 33 h 39"/>
                  <a:gd name="T40" fmla="*/ 9 w 71"/>
                  <a:gd name="T41" fmla="*/ 34 h 39"/>
                  <a:gd name="T42" fmla="*/ 10 w 71"/>
                  <a:gd name="T43" fmla="*/ 35 h 39"/>
                  <a:gd name="T44" fmla="*/ 11 w 71"/>
                  <a:gd name="T45" fmla="*/ 36 h 39"/>
                  <a:gd name="T46" fmla="*/ 19 w 71"/>
                  <a:gd name="T47" fmla="*/ 39 h 39"/>
                  <a:gd name="T48" fmla="*/ 23 w 71"/>
                  <a:gd name="T49" fmla="*/ 39 h 39"/>
                  <a:gd name="T50" fmla="*/ 26 w 71"/>
                  <a:gd name="T51" fmla="*/ 38 h 39"/>
                  <a:gd name="T52" fmla="*/ 38 w 71"/>
                  <a:gd name="T53" fmla="*/ 34 h 39"/>
                  <a:gd name="T54" fmla="*/ 38 w 71"/>
                  <a:gd name="T55" fmla="*/ 34 h 39"/>
                  <a:gd name="T56" fmla="*/ 39 w 71"/>
                  <a:gd name="T57" fmla="*/ 34 h 39"/>
                  <a:gd name="T58" fmla="*/ 46 w 71"/>
                  <a:gd name="T59" fmla="*/ 36 h 39"/>
                  <a:gd name="T60" fmla="*/ 52 w 71"/>
                  <a:gd name="T61" fmla="*/ 31 h 39"/>
                  <a:gd name="T62" fmla="*/ 62 w 71"/>
                  <a:gd name="T63" fmla="*/ 14 h 39"/>
                  <a:gd name="T64" fmla="*/ 70 w 71"/>
                  <a:gd name="T65" fmla="*/ 10 h 39"/>
                  <a:gd name="T66" fmla="*/ 71 w 71"/>
                  <a:gd name="T67" fmla="*/ 9 h 39"/>
                  <a:gd name="T68" fmla="*/ 71 w 71"/>
                  <a:gd name="T69" fmla="*/ 8 h 39"/>
                  <a:gd name="T70" fmla="*/ 70 w 71"/>
                  <a:gd name="T71" fmla="*/ 8 h 39"/>
                  <a:gd name="T72" fmla="*/ 68 w 71"/>
                  <a:gd name="T73" fmla="*/ 7 h 39"/>
                  <a:gd name="T74" fmla="*/ 67 w 71"/>
                  <a:gd name="T75" fmla="*/ 6 h 39"/>
                  <a:gd name="T76" fmla="*/ 65 w 71"/>
                  <a:gd name="T77" fmla="*/ 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1" h="39">
                    <a:moveTo>
                      <a:pt x="64" y="5"/>
                    </a:moveTo>
                    <a:cubicBezTo>
                      <a:pt x="64" y="5"/>
                      <a:pt x="63" y="5"/>
                      <a:pt x="63" y="5"/>
                    </a:cubicBezTo>
                    <a:cubicBezTo>
                      <a:pt x="62" y="5"/>
                      <a:pt x="62" y="5"/>
                      <a:pt x="62" y="5"/>
                    </a:cubicBezTo>
                    <a:cubicBezTo>
                      <a:pt x="61" y="4"/>
                      <a:pt x="61" y="4"/>
                      <a:pt x="61" y="4"/>
                    </a:cubicBezTo>
                    <a:cubicBezTo>
                      <a:pt x="61" y="4"/>
                      <a:pt x="60" y="4"/>
                      <a:pt x="60" y="4"/>
                    </a:cubicBezTo>
                    <a:cubicBezTo>
                      <a:pt x="60" y="4"/>
                      <a:pt x="60" y="3"/>
                      <a:pt x="59" y="3"/>
                    </a:cubicBezTo>
                    <a:cubicBezTo>
                      <a:pt x="58" y="2"/>
                      <a:pt x="53" y="1"/>
                      <a:pt x="51" y="0"/>
                    </a:cubicBezTo>
                    <a:cubicBezTo>
                      <a:pt x="50" y="0"/>
                      <a:pt x="50" y="0"/>
                      <a:pt x="49" y="0"/>
                    </a:cubicBezTo>
                    <a:cubicBezTo>
                      <a:pt x="49" y="0"/>
                      <a:pt x="47" y="2"/>
                      <a:pt x="46" y="3"/>
                    </a:cubicBezTo>
                    <a:cubicBezTo>
                      <a:pt x="43" y="5"/>
                      <a:pt x="41" y="7"/>
                      <a:pt x="39" y="7"/>
                    </a:cubicBezTo>
                    <a:cubicBezTo>
                      <a:pt x="35" y="7"/>
                      <a:pt x="28" y="8"/>
                      <a:pt x="28" y="10"/>
                    </a:cubicBezTo>
                    <a:cubicBezTo>
                      <a:pt x="28" y="12"/>
                      <a:pt x="22" y="13"/>
                      <a:pt x="21" y="13"/>
                    </a:cubicBezTo>
                    <a:cubicBezTo>
                      <a:pt x="17" y="13"/>
                      <a:pt x="13" y="12"/>
                      <a:pt x="11" y="10"/>
                    </a:cubicBezTo>
                    <a:cubicBezTo>
                      <a:pt x="11" y="10"/>
                      <a:pt x="11" y="10"/>
                      <a:pt x="10" y="9"/>
                    </a:cubicBezTo>
                    <a:cubicBezTo>
                      <a:pt x="10" y="9"/>
                      <a:pt x="10" y="9"/>
                      <a:pt x="10" y="9"/>
                    </a:cubicBezTo>
                    <a:cubicBezTo>
                      <a:pt x="10" y="10"/>
                      <a:pt x="10" y="10"/>
                      <a:pt x="10" y="10"/>
                    </a:cubicBezTo>
                    <a:cubicBezTo>
                      <a:pt x="10" y="10"/>
                      <a:pt x="10" y="10"/>
                      <a:pt x="10" y="11"/>
                    </a:cubicBezTo>
                    <a:cubicBezTo>
                      <a:pt x="10" y="13"/>
                      <a:pt x="9" y="15"/>
                      <a:pt x="6" y="15"/>
                    </a:cubicBezTo>
                    <a:cubicBezTo>
                      <a:pt x="5" y="15"/>
                      <a:pt x="5" y="15"/>
                      <a:pt x="4" y="15"/>
                    </a:cubicBezTo>
                    <a:cubicBezTo>
                      <a:pt x="4" y="15"/>
                      <a:pt x="4" y="15"/>
                      <a:pt x="4" y="15"/>
                    </a:cubicBezTo>
                    <a:cubicBezTo>
                      <a:pt x="4" y="16"/>
                      <a:pt x="4" y="18"/>
                      <a:pt x="3" y="19"/>
                    </a:cubicBezTo>
                    <a:cubicBezTo>
                      <a:pt x="3" y="19"/>
                      <a:pt x="3" y="20"/>
                      <a:pt x="3" y="21"/>
                    </a:cubicBezTo>
                    <a:cubicBezTo>
                      <a:pt x="3" y="22"/>
                      <a:pt x="3" y="24"/>
                      <a:pt x="1" y="24"/>
                    </a:cubicBezTo>
                    <a:cubicBezTo>
                      <a:pt x="1" y="24"/>
                      <a:pt x="1" y="24"/>
                      <a:pt x="1" y="24"/>
                    </a:cubicBezTo>
                    <a:cubicBezTo>
                      <a:pt x="1" y="24"/>
                      <a:pt x="1" y="24"/>
                      <a:pt x="1" y="24"/>
                    </a:cubicBezTo>
                    <a:cubicBezTo>
                      <a:pt x="1" y="24"/>
                      <a:pt x="1" y="24"/>
                      <a:pt x="1" y="24"/>
                    </a:cubicBezTo>
                    <a:cubicBezTo>
                      <a:pt x="1" y="24"/>
                      <a:pt x="1" y="24"/>
                      <a:pt x="1" y="24"/>
                    </a:cubicBezTo>
                    <a:cubicBezTo>
                      <a:pt x="0" y="24"/>
                      <a:pt x="0" y="25"/>
                      <a:pt x="0" y="25"/>
                    </a:cubicBezTo>
                    <a:cubicBezTo>
                      <a:pt x="0" y="25"/>
                      <a:pt x="0" y="25"/>
                      <a:pt x="0" y="25"/>
                    </a:cubicBezTo>
                    <a:cubicBezTo>
                      <a:pt x="0" y="25"/>
                      <a:pt x="0" y="25"/>
                      <a:pt x="0" y="25"/>
                    </a:cubicBezTo>
                    <a:cubicBezTo>
                      <a:pt x="1" y="26"/>
                      <a:pt x="2" y="27"/>
                      <a:pt x="3" y="29"/>
                    </a:cubicBezTo>
                    <a:cubicBezTo>
                      <a:pt x="3" y="30"/>
                      <a:pt x="3" y="30"/>
                      <a:pt x="3" y="30"/>
                    </a:cubicBezTo>
                    <a:cubicBezTo>
                      <a:pt x="3" y="30"/>
                      <a:pt x="3" y="30"/>
                      <a:pt x="3" y="30"/>
                    </a:cubicBezTo>
                    <a:cubicBezTo>
                      <a:pt x="3" y="30"/>
                      <a:pt x="3" y="30"/>
                      <a:pt x="4" y="30"/>
                    </a:cubicBezTo>
                    <a:cubicBezTo>
                      <a:pt x="4" y="30"/>
                      <a:pt x="4" y="30"/>
                      <a:pt x="4" y="31"/>
                    </a:cubicBezTo>
                    <a:cubicBezTo>
                      <a:pt x="4" y="31"/>
                      <a:pt x="5" y="31"/>
                      <a:pt x="5" y="31"/>
                    </a:cubicBezTo>
                    <a:cubicBezTo>
                      <a:pt x="5" y="31"/>
                      <a:pt x="5" y="31"/>
                      <a:pt x="5" y="31"/>
                    </a:cubicBezTo>
                    <a:cubicBezTo>
                      <a:pt x="6" y="32"/>
                      <a:pt x="6" y="32"/>
                      <a:pt x="6" y="32"/>
                    </a:cubicBezTo>
                    <a:cubicBezTo>
                      <a:pt x="6" y="32"/>
                      <a:pt x="7" y="32"/>
                      <a:pt x="7" y="32"/>
                    </a:cubicBezTo>
                    <a:cubicBezTo>
                      <a:pt x="7" y="32"/>
                      <a:pt x="7" y="33"/>
                      <a:pt x="7" y="33"/>
                    </a:cubicBezTo>
                    <a:cubicBezTo>
                      <a:pt x="8" y="33"/>
                      <a:pt x="8" y="33"/>
                      <a:pt x="8" y="33"/>
                    </a:cubicBezTo>
                    <a:cubicBezTo>
                      <a:pt x="8" y="33"/>
                      <a:pt x="9" y="34"/>
                      <a:pt x="9" y="34"/>
                    </a:cubicBezTo>
                    <a:cubicBezTo>
                      <a:pt x="9" y="34"/>
                      <a:pt x="9" y="34"/>
                      <a:pt x="9" y="34"/>
                    </a:cubicBezTo>
                    <a:cubicBezTo>
                      <a:pt x="10" y="34"/>
                      <a:pt x="10" y="35"/>
                      <a:pt x="10" y="35"/>
                    </a:cubicBezTo>
                    <a:cubicBezTo>
                      <a:pt x="10" y="35"/>
                      <a:pt x="10" y="35"/>
                      <a:pt x="11" y="35"/>
                    </a:cubicBezTo>
                    <a:cubicBezTo>
                      <a:pt x="11" y="35"/>
                      <a:pt x="11" y="35"/>
                      <a:pt x="11" y="36"/>
                    </a:cubicBezTo>
                    <a:cubicBezTo>
                      <a:pt x="11" y="36"/>
                      <a:pt x="11" y="36"/>
                      <a:pt x="12" y="36"/>
                    </a:cubicBezTo>
                    <a:cubicBezTo>
                      <a:pt x="13" y="38"/>
                      <a:pt x="17" y="39"/>
                      <a:pt x="19" y="39"/>
                    </a:cubicBezTo>
                    <a:cubicBezTo>
                      <a:pt x="20" y="39"/>
                      <a:pt x="21" y="39"/>
                      <a:pt x="22" y="39"/>
                    </a:cubicBezTo>
                    <a:cubicBezTo>
                      <a:pt x="22" y="39"/>
                      <a:pt x="23" y="39"/>
                      <a:pt x="23" y="39"/>
                    </a:cubicBezTo>
                    <a:cubicBezTo>
                      <a:pt x="23" y="39"/>
                      <a:pt x="23" y="39"/>
                      <a:pt x="23" y="39"/>
                    </a:cubicBezTo>
                    <a:cubicBezTo>
                      <a:pt x="24" y="38"/>
                      <a:pt x="25" y="38"/>
                      <a:pt x="26" y="38"/>
                    </a:cubicBezTo>
                    <a:cubicBezTo>
                      <a:pt x="27" y="37"/>
                      <a:pt x="27" y="37"/>
                      <a:pt x="27" y="37"/>
                    </a:cubicBezTo>
                    <a:cubicBezTo>
                      <a:pt x="31" y="36"/>
                      <a:pt x="38" y="34"/>
                      <a:pt x="38" y="34"/>
                    </a:cubicBezTo>
                    <a:cubicBezTo>
                      <a:pt x="38" y="34"/>
                      <a:pt x="38" y="34"/>
                      <a:pt x="38" y="34"/>
                    </a:cubicBezTo>
                    <a:cubicBezTo>
                      <a:pt x="38" y="34"/>
                      <a:pt x="38" y="34"/>
                      <a:pt x="38" y="34"/>
                    </a:cubicBezTo>
                    <a:cubicBezTo>
                      <a:pt x="38" y="34"/>
                      <a:pt x="38" y="34"/>
                      <a:pt x="38" y="34"/>
                    </a:cubicBezTo>
                    <a:cubicBezTo>
                      <a:pt x="39" y="34"/>
                      <a:pt x="39" y="34"/>
                      <a:pt x="39" y="34"/>
                    </a:cubicBezTo>
                    <a:cubicBezTo>
                      <a:pt x="39" y="34"/>
                      <a:pt x="41" y="35"/>
                      <a:pt x="43" y="35"/>
                    </a:cubicBezTo>
                    <a:cubicBezTo>
                      <a:pt x="44" y="35"/>
                      <a:pt x="45" y="36"/>
                      <a:pt x="46" y="36"/>
                    </a:cubicBezTo>
                    <a:cubicBezTo>
                      <a:pt x="46" y="35"/>
                      <a:pt x="47" y="35"/>
                      <a:pt x="47" y="35"/>
                    </a:cubicBezTo>
                    <a:cubicBezTo>
                      <a:pt x="49" y="34"/>
                      <a:pt x="50" y="33"/>
                      <a:pt x="52" y="31"/>
                    </a:cubicBezTo>
                    <a:cubicBezTo>
                      <a:pt x="54" y="30"/>
                      <a:pt x="56" y="25"/>
                      <a:pt x="59" y="21"/>
                    </a:cubicBezTo>
                    <a:cubicBezTo>
                      <a:pt x="61" y="16"/>
                      <a:pt x="62" y="15"/>
                      <a:pt x="62" y="14"/>
                    </a:cubicBezTo>
                    <a:cubicBezTo>
                      <a:pt x="63" y="14"/>
                      <a:pt x="64" y="13"/>
                      <a:pt x="65" y="13"/>
                    </a:cubicBezTo>
                    <a:cubicBezTo>
                      <a:pt x="67" y="12"/>
                      <a:pt x="69" y="10"/>
                      <a:pt x="70" y="10"/>
                    </a:cubicBezTo>
                    <a:cubicBezTo>
                      <a:pt x="70" y="9"/>
                      <a:pt x="70" y="9"/>
                      <a:pt x="71" y="9"/>
                    </a:cubicBezTo>
                    <a:cubicBezTo>
                      <a:pt x="71" y="9"/>
                      <a:pt x="71" y="9"/>
                      <a:pt x="71" y="9"/>
                    </a:cubicBezTo>
                    <a:cubicBezTo>
                      <a:pt x="71" y="9"/>
                      <a:pt x="71" y="9"/>
                      <a:pt x="71" y="9"/>
                    </a:cubicBezTo>
                    <a:cubicBezTo>
                      <a:pt x="71" y="9"/>
                      <a:pt x="71" y="8"/>
                      <a:pt x="71" y="8"/>
                    </a:cubicBezTo>
                    <a:cubicBezTo>
                      <a:pt x="71" y="8"/>
                      <a:pt x="70" y="8"/>
                      <a:pt x="70" y="8"/>
                    </a:cubicBezTo>
                    <a:cubicBezTo>
                      <a:pt x="70" y="8"/>
                      <a:pt x="70" y="8"/>
                      <a:pt x="70" y="8"/>
                    </a:cubicBezTo>
                    <a:cubicBezTo>
                      <a:pt x="70" y="8"/>
                      <a:pt x="70" y="8"/>
                      <a:pt x="69" y="8"/>
                    </a:cubicBezTo>
                    <a:cubicBezTo>
                      <a:pt x="69" y="7"/>
                      <a:pt x="69" y="7"/>
                      <a:pt x="68" y="7"/>
                    </a:cubicBezTo>
                    <a:cubicBezTo>
                      <a:pt x="68" y="7"/>
                      <a:pt x="68" y="7"/>
                      <a:pt x="68" y="7"/>
                    </a:cubicBezTo>
                    <a:cubicBezTo>
                      <a:pt x="67" y="7"/>
                      <a:pt x="67" y="6"/>
                      <a:pt x="67" y="6"/>
                    </a:cubicBezTo>
                    <a:cubicBezTo>
                      <a:pt x="67" y="6"/>
                      <a:pt x="67" y="6"/>
                      <a:pt x="67" y="6"/>
                    </a:cubicBezTo>
                    <a:cubicBezTo>
                      <a:pt x="66" y="6"/>
                      <a:pt x="66" y="6"/>
                      <a:pt x="65" y="6"/>
                    </a:cubicBezTo>
                    <a:cubicBezTo>
                      <a:pt x="65" y="5"/>
                      <a:pt x="64" y="5"/>
                      <a:pt x="64" y="5"/>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71" name="Freeform 272">
                <a:extLst>
                  <a:ext uri="{FF2B5EF4-FFF2-40B4-BE49-F238E27FC236}">
                    <a16:creationId xmlns:a16="http://schemas.microsoft.com/office/drawing/2014/main" id="{3A3E0AE4-930F-49D0-AEE3-DDD3CDAAFCF5}"/>
                  </a:ext>
                </a:extLst>
              </p:cNvPr>
              <p:cNvSpPr>
                <a:spLocks/>
              </p:cNvSpPr>
              <p:nvPr/>
            </p:nvSpPr>
            <p:spPr bwMode="auto">
              <a:xfrm>
                <a:off x="6610142" y="3278224"/>
                <a:ext cx="250835" cy="157989"/>
              </a:xfrm>
              <a:custGeom>
                <a:avLst/>
                <a:gdLst>
                  <a:gd name="T0" fmla="*/ 13 w 100"/>
                  <a:gd name="T1" fmla="*/ 17 h 64"/>
                  <a:gd name="T2" fmla="*/ 5 w 100"/>
                  <a:gd name="T3" fmla="*/ 29 h 64"/>
                  <a:gd name="T4" fmla="*/ 0 w 100"/>
                  <a:gd name="T5" fmla="*/ 32 h 64"/>
                  <a:gd name="T6" fmla="*/ 1 w 100"/>
                  <a:gd name="T7" fmla="*/ 34 h 64"/>
                  <a:gd name="T8" fmla="*/ 7 w 100"/>
                  <a:gd name="T9" fmla="*/ 42 h 64"/>
                  <a:gd name="T10" fmla="*/ 9 w 100"/>
                  <a:gd name="T11" fmla="*/ 47 h 64"/>
                  <a:gd name="T12" fmla="*/ 11 w 100"/>
                  <a:gd name="T13" fmla="*/ 49 h 64"/>
                  <a:gd name="T14" fmla="*/ 22 w 100"/>
                  <a:gd name="T15" fmla="*/ 56 h 64"/>
                  <a:gd name="T16" fmla="*/ 23 w 100"/>
                  <a:gd name="T17" fmla="*/ 58 h 64"/>
                  <a:gd name="T18" fmla="*/ 24 w 100"/>
                  <a:gd name="T19" fmla="*/ 59 h 64"/>
                  <a:gd name="T20" fmla="*/ 25 w 100"/>
                  <a:gd name="T21" fmla="*/ 60 h 64"/>
                  <a:gd name="T22" fmla="*/ 26 w 100"/>
                  <a:gd name="T23" fmla="*/ 61 h 64"/>
                  <a:gd name="T24" fmla="*/ 28 w 100"/>
                  <a:gd name="T25" fmla="*/ 62 h 64"/>
                  <a:gd name="T26" fmla="*/ 39 w 100"/>
                  <a:gd name="T27" fmla="*/ 63 h 64"/>
                  <a:gd name="T28" fmla="*/ 52 w 100"/>
                  <a:gd name="T29" fmla="*/ 64 h 64"/>
                  <a:gd name="T30" fmla="*/ 71 w 100"/>
                  <a:gd name="T31" fmla="*/ 58 h 64"/>
                  <a:gd name="T32" fmla="*/ 83 w 100"/>
                  <a:gd name="T33" fmla="*/ 61 h 64"/>
                  <a:gd name="T34" fmla="*/ 84 w 100"/>
                  <a:gd name="T35" fmla="*/ 62 h 64"/>
                  <a:gd name="T36" fmla="*/ 85 w 100"/>
                  <a:gd name="T37" fmla="*/ 62 h 64"/>
                  <a:gd name="T38" fmla="*/ 87 w 100"/>
                  <a:gd name="T39" fmla="*/ 63 h 64"/>
                  <a:gd name="T40" fmla="*/ 88 w 100"/>
                  <a:gd name="T41" fmla="*/ 62 h 64"/>
                  <a:gd name="T42" fmla="*/ 94 w 100"/>
                  <a:gd name="T43" fmla="*/ 49 h 64"/>
                  <a:gd name="T44" fmla="*/ 99 w 100"/>
                  <a:gd name="T45" fmla="*/ 44 h 64"/>
                  <a:gd name="T46" fmla="*/ 99 w 100"/>
                  <a:gd name="T47" fmla="*/ 43 h 64"/>
                  <a:gd name="T48" fmla="*/ 97 w 100"/>
                  <a:gd name="T49" fmla="*/ 42 h 64"/>
                  <a:gd name="T50" fmla="*/ 97 w 100"/>
                  <a:gd name="T51" fmla="*/ 41 h 64"/>
                  <a:gd name="T52" fmla="*/ 96 w 100"/>
                  <a:gd name="T53" fmla="*/ 41 h 64"/>
                  <a:gd name="T54" fmla="*/ 90 w 100"/>
                  <a:gd name="T55" fmla="*/ 44 h 64"/>
                  <a:gd name="T56" fmla="*/ 84 w 100"/>
                  <a:gd name="T57" fmla="*/ 41 h 64"/>
                  <a:gd name="T58" fmla="*/ 85 w 100"/>
                  <a:gd name="T59" fmla="*/ 40 h 64"/>
                  <a:gd name="T60" fmla="*/ 84 w 100"/>
                  <a:gd name="T61" fmla="*/ 39 h 64"/>
                  <a:gd name="T62" fmla="*/ 83 w 100"/>
                  <a:gd name="T63" fmla="*/ 36 h 64"/>
                  <a:gd name="T64" fmla="*/ 82 w 100"/>
                  <a:gd name="T65" fmla="*/ 34 h 64"/>
                  <a:gd name="T66" fmla="*/ 83 w 100"/>
                  <a:gd name="T67" fmla="*/ 26 h 64"/>
                  <a:gd name="T68" fmla="*/ 76 w 100"/>
                  <a:gd name="T69" fmla="*/ 11 h 64"/>
                  <a:gd name="T70" fmla="*/ 75 w 100"/>
                  <a:gd name="T71" fmla="*/ 10 h 64"/>
                  <a:gd name="T72" fmla="*/ 74 w 100"/>
                  <a:gd name="T73" fmla="*/ 9 h 64"/>
                  <a:gd name="T74" fmla="*/ 73 w 100"/>
                  <a:gd name="T75" fmla="*/ 8 h 64"/>
                  <a:gd name="T76" fmla="*/ 72 w 100"/>
                  <a:gd name="T77" fmla="*/ 6 h 64"/>
                  <a:gd name="T78" fmla="*/ 71 w 100"/>
                  <a:gd name="T79" fmla="*/ 4 h 64"/>
                  <a:gd name="T80" fmla="*/ 70 w 100"/>
                  <a:gd name="T81" fmla="*/ 2 h 64"/>
                  <a:gd name="T82" fmla="*/ 69 w 100"/>
                  <a:gd name="T83" fmla="*/ 0 h 64"/>
                  <a:gd name="T84" fmla="*/ 68 w 100"/>
                  <a:gd name="T85" fmla="*/ 0 h 64"/>
                  <a:gd name="T86" fmla="*/ 66 w 100"/>
                  <a:gd name="T87" fmla="*/ 1 h 64"/>
                  <a:gd name="T88" fmla="*/ 65 w 100"/>
                  <a:gd name="T89" fmla="*/ 1 h 64"/>
                  <a:gd name="T90" fmla="*/ 58 w 100"/>
                  <a:gd name="T91" fmla="*/ 6 h 64"/>
                  <a:gd name="T92" fmla="*/ 53 w 100"/>
                  <a:gd name="T93" fmla="*/ 6 h 64"/>
                  <a:gd name="T94" fmla="*/ 40 w 100"/>
                  <a:gd name="T95" fmla="*/ 6 h 64"/>
                  <a:gd name="T96" fmla="*/ 29 w 100"/>
                  <a:gd name="T97" fmla="*/ 4 h 64"/>
                  <a:gd name="T98" fmla="*/ 27 w 100"/>
                  <a:gd name="T99" fmla="*/ 4 h 64"/>
                  <a:gd name="T100" fmla="*/ 26 w 100"/>
                  <a:gd name="T101" fmla="*/ 4 h 64"/>
                  <a:gd name="T102" fmla="*/ 26 w 100"/>
                  <a:gd name="T103" fmla="*/ 4 h 64"/>
                  <a:gd name="T104" fmla="*/ 25 w 100"/>
                  <a:gd name="T105" fmla="*/ 5 h 64"/>
                  <a:gd name="T106" fmla="*/ 24 w 100"/>
                  <a:gd name="T107" fmla="*/ 6 h 64"/>
                  <a:gd name="T108" fmla="*/ 17 w 100"/>
                  <a:gd name="T109"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64">
                    <a:moveTo>
                      <a:pt x="17" y="11"/>
                    </a:moveTo>
                    <a:cubicBezTo>
                      <a:pt x="16" y="11"/>
                      <a:pt x="15" y="14"/>
                      <a:pt x="13" y="17"/>
                    </a:cubicBezTo>
                    <a:cubicBezTo>
                      <a:pt x="11" y="21"/>
                      <a:pt x="9" y="26"/>
                      <a:pt x="6" y="28"/>
                    </a:cubicBezTo>
                    <a:cubicBezTo>
                      <a:pt x="6" y="28"/>
                      <a:pt x="5" y="29"/>
                      <a:pt x="5" y="29"/>
                    </a:cubicBezTo>
                    <a:cubicBezTo>
                      <a:pt x="4" y="30"/>
                      <a:pt x="2" y="31"/>
                      <a:pt x="1" y="32"/>
                    </a:cubicBezTo>
                    <a:cubicBezTo>
                      <a:pt x="1" y="32"/>
                      <a:pt x="0" y="32"/>
                      <a:pt x="0" y="32"/>
                    </a:cubicBezTo>
                    <a:cubicBezTo>
                      <a:pt x="0" y="33"/>
                      <a:pt x="0" y="33"/>
                      <a:pt x="0" y="33"/>
                    </a:cubicBezTo>
                    <a:cubicBezTo>
                      <a:pt x="0" y="33"/>
                      <a:pt x="1" y="34"/>
                      <a:pt x="1" y="34"/>
                    </a:cubicBezTo>
                    <a:cubicBezTo>
                      <a:pt x="3" y="36"/>
                      <a:pt x="4" y="37"/>
                      <a:pt x="4" y="39"/>
                    </a:cubicBezTo>
                    <a:cubicBezTo>
                      <a:pt x="4" y="40"/>
                      <a:pt x="4" y="42"/>
                      <a:pt x="7" y="42"/>
                    </a:cubicBezTo>
                    <a:cubicBezTo>
                      <a:pt x="7" y="42"/>
                      <a:pt x="8" y="42"/>
                      <a:pt x="8" y="43"/>
                    </a:cubicBezTo>
                    <a:cubicBezTo>
                      <a:pt x="9" y="43"/>
                      <a:pt x="9" y="45"/>
                      <a:pt x="9" y="47"/>
                    </a:cubicBezTo>
                    <a:cubicBezTo>
                      <a:pt x="9" y="47"/>
                      <a:pt x="8" y="49"/>
                      <a:pt x="9" y="49"/>
                    </a:cubicBezTo>
                    <a:cubicBezTo>
                      <a:pt x="9" y="49"/>
                      <a:pt x="10" y="49"/>
                      <a:pt x="11" y="49"/>
                    </a:cubicBezTo>
                    <a:cubicBezTo>
                      <a:pt x="17" y="50"/>
                      <a:pt x="22" y="51"/>
                      <a:pt x="22" y="54"/>
                    </a:cubicBezTo>
                    <a:cubicBezTo>
                      <a:pt x="22" y="54"/>
                      <a:pt x="22" y="55"/>
                      <a:pt x="22" y="56"/>
                    </a:cubicBezTo>
                    <a:cubicBezTo>
                      <a:pt x="22" y="56"/>
                      <a:pt x="22" y="57"/>
                      <a:pt x="22" y="58"/>
                    </a:cubicBezTo>
                    <a:cubicBezTo>
                      <a:pt x="22" y="58"/>
                      <a:pt x="23" y="58"/>
                      <a:pt x="23" y="58"/>
                    </a:cubicBezTo>
                    <a:cubicBezTo>
                      <a:pt x="23" y="58"/>
                      <a:pt x="23" y="58"/>
                      <a:pt x="23" y="58"/>
                    </a:cubicBezTo>
                    <a:cubicBezTo>
                      <a:pt x="23" y="58"/>
                      <a:pt x="24" y="58"/>
                      <a:pt x="24" y="59"/>
                    </a:cubicBezTo>
                    <a:cubicBezTo>
                      <a:pt x="24" y="59"/>
                      <a:pt x="24" y="59"/>
                      <a:pt x="24" y="59"/>
                    </a:cubicBezTo>
                    <a:cubicBezTo>
                      <a:pt x="25" y="59"/>
                      <a:pt x="25" y="59"/>
                      <a:pt x="25" y="60"/>
                    </a:cubicBezTo>
                    <a:cubicBezTo>
                      <a:pt x="25" y="60"/>
                      <a:pt x="25" y="60"/>
                      <a:pt x="25" y="60"/>
                    </a:cubicBezTo>
                    <a:cubicBezTo>
                      <a:pt x="26" y="60"/>
                      <a:pt x="26" y="60"/>
                      <a:pt x="26" y="61"/>
                    </a:cubicBezTo>
                    <a:cubicBezTo>
                      <a:pt x="27" y="61"/>
                      <a:pt x="27" y="62"/>
                      <a:pt x="28" y="62"/>
                    </a:cubicBezTo>
                    <a:cubicBezTo>
                      <a:pt x="28" y="62"/>
                      <a:pt x="28" y="62"/>
                      <a:pt x="28" y="62"/>
                    </a:cubicBezTo>
                    <a:cubicBezTo>
                      <a:pt x="29" y="62"/>
                      <a:pt x="31" y="62"/>
                      <a:pt x="33" y="62"/>
                    </a:cubicBezTo>
                    <a:cubicBezTo>
                      <a:pt x="36" y="63"/>
                      <a:pt x="39" y="63"/>
                      <a:pt x="39" y="63"/>
                    </a:cubicBezTo>
                    <a:cubicBezTo>
                      <a:pt x="40" y="63"/>
                      <a:pt x="41" y="63"/>
                      <a:pt x="42" y="63"/>
                    </a:cubicBezTo>
                    <a:cubicBezTo>
                      <a:pt x="45" y="63"/>
                      <a:pt x="50" y="63"/>
                      <a:pt x="52" y="64"/>
                    </a:cubicBezTo>
                    <a:cubicBezTo>
                      <a:pt x="54" y="64"/>
                      <a:pt x="57" y="63"/>
                      <a:pt x="59" y="60"/>
                    </a:cubicBezTo>
                    <a:cubicBezTo>
                      <a:pt x="62" y="58"/>
                      <a:pt x="70" y="58"/>
                      <a:pt x="71" y="58"/>
                    </a:cubicBezTo>
                    <a:cubicBezTo>
                      <a:pt x="72" y="58"/>
                      <a:pt x="72" y="58"/>
                      <a:pt x="73" y="58"/>
                    </a:cubicBezTo>
                    <a:cubicBezTo>
                      <a:pt x="77" y="58"/>
                      <a:pt x="82" y="59"/>
                      <a:pt x="83" y="61"/>
                    </a:cubicBezTo>
                    <a:cubicBezTo>
                      <a:pt x="83" y="61"/>
                      <a:pt x="83" y="61"/>
                      <a:pt x="83" y="61"/>
                    </a:cubicBezTo>
                    <a:cubicBezTo>
                      <a:pt x="83" y="61"/>
                      <a:pt x="83" y="61"/>
                      <a:pt x="84" y="62"/>
                    </a:cubicBezTo>
                    <a:cubicBezTo>
                      <a:pt x="84" y="62"/>
                      <a:pt x="84" y="62"/>
                      <a:pt x="84" y="62"/>
                    </a:cubicBezTo>
                    <a:cubicBezTo>
                      <a:pt x="85" y="62"/>
                      <a:pt x="85" y="62"/>
                      <a:pt x="85" y="62"/>
                    </a:cubicBezTo>
                    <a:cubicBezTo>
                      <a:pt x="85" y="62"/>
                      <a:pt x="86" y="63"/>
                      <a:pt x="86" y="63"/>
                    </a:cubicBezTo>
                    <a:cubicBezTo>
                      <a:pt x="86" y="63"/>
                      <a:pt x="87" y="63"/>
                      <a:pt x="87" y="63"/>
                    </a:cubicBezTo>
                    <a:cubicBezTo>
                      <a:pt x="87" y="63"/>
                      <a:pt x="88" y="63"/>
                      <a:pt x="88" y="63"/>
                    </a:cubicBezTo>
                    <a:cubicBezTo>
                      <a:pt x="88" y="63"/>
                      <a:pt x="88" y="62"/>
                      <a:pt x="88" y="62"/>
                    </a:cubicBezTo>
                    <a:cubicBezTo>
                      <a:pt x="88" y="61"/>
                      <a:pt x="88" y="60"/>
                      <a:pt x="88" y="59"/>
                    </a:cubicBezTo>
                    <a:cubicBezTo>
                      <a:pt x="88" y="55"/>
                      <a:pt x="90" y="49"/>
                      <a:pt x="94" y="49"/>
                    </a:cubicBezTo>
                    <a:cubicBezTo>
                      <a:pt x="95" y="49"/>
                      <a:pt x="95" y="49"/>
                      <a:pt x="95" y="49"/>
                    </a:cubicBezTo>
                    <a:cubicBezTo>
                      <a:pt x="98" y="48"/>
                      <a:pt x="100" y="48"/>
                      <a:pt x="99" y="44"/>
                    </a:cubicBezTo>
                    <a:cubicBezTo>
                      <a:pt x="99" y="44"/>
                      <a:pt x="99" y="44"/>
                      <a:pt x="99" y="43"/>
                    </a:cubicBezTo>
                    <a:cubicBezTo>
                      <a:pt x="99" y="43"/>
                      <a:pt x="99" y="43"/>
                      <a:pt x="99" y="43"/>
                    </a:cubicBezTo>
                    <a:cubicBezTo>
                      <a:pt x="98" y="43"/>
                      <a:pt x="98" y="42"/>
                      <a:pt x="98" y="42"/>
                    </a:cubicBezTo>
                    <a:cubicBezTo>
                      <a:pt x="98" y="42"/>
                      <a:pt x="98" y="42"/>
                      <a:pt x="97" y="42"/>
                    </a:cubicBezTo>
                    <a:cubicBezTo>
                      <a:pt x="97" y="42"/>
                      <a:pt x="97" y="42"/>
                      <a:pt x="97" y="42"/>
                    </a:cubicBezTo>
                    <a:cubicBezTo>
                      <a:pt x="97" y="42"/>
                      <a:pt x="97" y="41"/>
                      <a:pt x="97" y="41"/>
                    </a:cubicBezTo>
                    <a:cubicBezTo>
                      <a:pt x="96" y="41"/>
                      <a:pt x="96" y="41"/>
                      <a:pt x="96" y="41"/>
                    </a:cubicBezTo>
                    <a:cubicBezTo>
                      <a:pt x="96" y="41"/>
                      <a:pt x="96" y="41"/>
                      <a:pt x="96" y="41"/>
                    </a:cubicBezTo>
                    <a:cubicBezTo>
                      <a:pt x="96" y="41"/>
                      <a:pt x="94" y="42"/>
                      <a:pt x="93" y="42"/>
                    </a:cubicBezTo>
                    <a:cubicBezTo>
                      <a:pt x="92" y="43"/>
                      <a:pt x="91" y="44"/>
                      <a:pt x="90" y="44"/>
                    </a:cubicBezTo>
                    <a:cubicBezTo>
                      <a:pt x="88" y="44"/>
                      <a:pt x="85" y="43"/>
                      <a:pt x="85" y="41"/>
                    </a:cubicBezTo>
                    <a:cubicBezTo>
                      <a:pt x="84" y="41"/>
                      <a:pt x="84" y="41"/>
                      <a:pt x="84" y="41"/>
                    </a:cubicBezTo>
                    <a:cubicBezTo>
                      <a:pt x="84" y="40"/>
                      <a:pt x="84" y="40"/>
                      <a:pt x="84" y="40"/>
                    </a:cubicBezTo>
                    <a:cubicBezTo>
                      <a:pt x="85" y="40"/>
                      <a:pt x="85" y="40"/>
                      <a:pt x="85" y="40"/>
                    </a:cubicBezTo>
                    <a:cubicBezTo>
                      <a:pt x="84" y="40"/>
                      <a:pt x="84" y="39"/>
                      <a:pt x="84" y="39"/>
                    </a:cubicBezTo>
                    <a:cubicBezTo>
                      <a:pt x="84" y="39"/>
                      <a:pt x="84" y="39"/>
                      <a:pt x="84" y="39"/>
                    </a:cubicBezTo>
                    <a:cubicBezTo>
                      <a:pt x="83" y="38"/>
                      <a:pt x="83" y="38"/>
                      <a:pt x="83" y="37"/>
                    </a:cubicBezTo>
                    <a:cubicBezTo>
                      <a:pt x="83" y="37"/>
                      <a:pt x="83" y="37"/>
                      <a:pt x="83" y="36"/>
                    </a:cubicBezTo>
                    <a:cubicBezTo>
                      <a:pt x="83" y="36"/>
                      <a:pt x="82" y="35"/>
                      <a:pt x="82" y="35"/>
                    </a:cubicBezTo>
                    <a:cubicBezTo>
                      <a:pt x="82" y="35"/>
                      <a:pt x="82" y="34"/>
                      <a:pt x="82" y="34"/>
                    </a:cubicBezTo>
                    <a:cubicBezTo>
                      <a:pt x="82" y="33"/>
                      <a:pt x="82" y="33"/>
                      <a:pt x="82" y="32"/>
                    </a:cubicBezTo>
                    <a:cubicBezTo>
                      <a:pt x="82" y="31"/>
                      <a:pt x="82" y="28"/>
                      <a:pt x="83" y="26"/>
                    </a:cubicBezTo>
                    <a:cubicBezTo>
                      <a:pt x="85" y="25"/>
                      <a:pt x="80" y="17"/>
                      <a:pt x="76" y="12"/>
                    </a:cubicBezTo>
                    <a:cubicBezTo>
                      <a:pt x="76" y="12"/>
                      <a:pt x="76" y="12"/>
                      <a:pt x="76" y="11"/>
                    </a:cubicBezTo>
                    <a:cubicBezTo>
                      <a:pt x="75" y="11"/>
                      <a:pt x="75" y="11"/>
                      <a:pt x="75" y="11"/>
                    </a:cubicBezTo>
                    <a:cubicBezTo>
                      <a:pt x="75" y="11"/>
                      <a:pt x="75" y="11"/>
                      <a:pt x="75" y="10"/>
                    </a:cubicBezTo>
                    <a:cubicBezTo>
                      <a:pt x="75" y="10"/>
                      <a:pt x="75" y="10"/>
                      <a:pt x="74" y="10"/>
                    </a:cubicBezTo>
                    <a:cubicBezTo>
                      <a:pt x="74" y="9"/>
                      <a:pt x="74" y="9"/>
                      <a:pt x="74" y="9"/>
                    </a:cubicBezTo>
                    <a:cubicBezTo>
                      <a:pt x="74" y="9"/>
                      <a:pt x="74" y="9"/>
                      <a:pt x="74" y="8"/>
                    </a:cubicBezTo>
                    <a:cubicBezTo>
                      <a:pt x="73" y="8"/>
                      <a:pt x="73" y="8"/>
                      <a:pt x="73" y="8"/>
                    </a:cubicBezTo>
                    <a:cubicBezTo>
                      <a:pt x="73" y="7"/>
                      <a:pt x="73" y="7"/>
                      <a:pt x="73" y="7"/>
                    </a:cubicBezTo>
                    <a:cubicBezTo>
                      <a:pt x="73" y="6"/>
                      <a:pt x="72" y="6"/>
                      <a:pt x="72" y="6"/>
                    </a:cubicBezTo>
                    <a:cubicBezTo>
                      <a:pt x="72" y="6"/>
                      <a:pt x="72" y="5"/>
                      <a:pt x="72" y="5"/>
                    </a:cubicBezTo>
                    <a:cubicBezTo>
                      <a:pt x="71" y="5"/>
                      <a:pt x="71" y="4"/>
                      <a:pt x="71" y="4"/>
                    </a:cubicBezTo>
                    <a:cubicBezTo>
                      <a:pt x="71" y="4"/>
                      <a:pt x="71" y="3"/>
                      <a:pt x="70" y="3"/>
                    </a:cubicBezTo>
                    <a:cubicBezTo>
                      <a:pt x="70" y="2"/>
                      <a:pt x="70" y="2"/>
                      <a:pt x="70" y="2"/>
                    </a:cubicBezTo>
                    <a:cubicBezTo>
                      <a:pt x="70" y="1"/>
                      <a:pt x="69" y="1"/>
                      <a:pt x="69" y="0"/>
                    </a:cubicBezTo>
                    <a:cubicBezTo>
                      <a:pt x="69" y="0"/>
                      <a:pt x="69" y="0"/>
                      <a:pt x="69" y="0"/>
                    </a:cubicBezTo>
                    <a:cubicBezTo>
                      <a:pt x="69" y="0"/>
                      <a:pt x="69" y="0"/>
                      <a:pt x="69" y="0"/>
                    </a:cubicBezTo>
                    <a:cubicBezTo>
                      <a:pt x="68" y="0"/>
                      <a:pt x="68" y="0"/>
                      <a:pt x="68" y="0"/>
                    </a:cubicBezTo>
                    <a:cubicBezTo>
                      <a:pt x="68" y="0"/>
                      <a:pt x="68" y="0"/>
                      <a:pt x="67" y="0"/>
                    </a:cubicBezTo>
                    <a:cubicBezTo>
                      <a:pt x="67" y="1"/>
                      <a:pt x="66" y="1"/>
                      <a:pt x="66" y="1"/>
                    </a:cubicBezTo>
                    <a:cubicBezTo>
                      <a:pt x="66" y="1"/>
                      <a:pt x="66" y="1"/>
                      <a:pt x="66" y="1"/>
                    </a:cubicBezTo>
                    <a:cubicBezTo>
                      <a:pt x="66" y="1"/>
                      <a:pt x="65" y="1"/>
                      <a:pt x="65" y="1"/>
                    </a:cubicBezTo>
                    <a:cubicBezTo>
                      <a:pt x="65" y="1"/>
                      <a:pt x="65" y="2"/>
                      <a:pt x="65" y="2"/>
                    </a:cubicBezTo>
                    <a:cubicBezTo>
                      <a:pt x="64" y="4"/>
                      <a:pt x="60" y="6"/>
                      <a:pt x="58" y="6"/>
                    </a:cubicBezTo>
                    <a:cubicBezTo>
                      <a:pt x="57" y="6"/>
                      <a:pt x="56" y="5"/>
                      <a:pt x="56" y="5"/>
                    </a:cubicBezTo>
                    <a:cubicBezTo>
                      <a:pt x="55" y="5"/>
                      <a:pt x="53" y="5"/>
                      <a:pt x="53" y="6"/>
                    </a:cubicBezTo>
                    <a:cubicBezTo>
                      <a:pt x="51" y="8"/>
                      <a:pt x="48" y="9"/>
                      <a:pt x="46" y="7"/>
                    </a:cubicBezTo>
                    <a:cubicBezTo>
                      <a:pt x="45" y="6"/>
                      <a:pt x="42" y="6"/>
                      <a:pt x="40" y="6"/>
                    </a:cubicBezTo>
                    <a:cubicBezTo>
                      <a:pt x="39" y="6"/>
                      <a:pt x="36" y="5"/>
                      <a:pt x="34" y="4"/>
                    </a:cubicBezTo>
                    <a:cubicBezTo>
                      <a:pt x="32" y="4"/>
                      <a:pt x="30" y="4"/>
                      <a:pt x="29" y="4"/>
                    </a:cubicBezTo>
                    <a:cubicBezTo>
                      <a:pt x="29" y="4"/>
                      <a:pt x="28" y="4"/>
                      <a:pt x="28" y="4"/>
                    </a:cubicBezTo>
                    <a:cubicBezTo>
                      <a:pt x="28" y="4"/>
                      <a:pt x="27" y="4"/>
                      <a:pt x="27" y="4"/>
                    </a:cubicBezTo>
                    <a:cubicBezTo>
                      <a:pt x="27" y="4"/>
                      <a:pt x="26" y="4"/>
                      <a:pt x="26" y="4"/>
                    </a:cubicBezTo>
                    <a:cubicBezTo>
                      <a:pt x="26" y="4"/>
                      <a:pt x="26" y="4"/>
                      <a:pt x="26" y="4"/>
                    </a:cubicBezTo>
                    <a:cubicBezTo>
                      <a:pt x="26" y="4"/>
                      <a:pt x="26" y="4"/>
                      <a:pt x="26" y="4"/>
                    </a:cubicBezTo>
                    <a:cubicBezTo>
                      <a:pt x="26" y="4"/>
                      <a:pt x="26" y="4"/>
                      <a:pt x="26" y="4"/>
                    </a:cubicBezTo>
                    <a:cubicBezTo>
                      <a:pt x="26" y="4"/>
                      <a:pt x="25" y="5"/>
                      <a:pt x="25" y="5"/>
                    </a:cubicBezTo>
                    <a:cubicBezTo>
                      <a:pt x="25" y="5"/>
                      <a:pt x="25" y="5"/>
                      <a:pt x="25" y="5"/>
                    </a:cubicBezTo>
                    <a:cubicBezTo>
                      <a:pt x="25" y="5"/>
                      <a:pt x="25" y="5"/>
                      <a:pt x="25" y="5"/>
                    </a:cubicBezTo>
                    <a:cubicBezTo>
                      <a:pt x="25" y="6"/>
                      <a:pt x="24" y="6"/>
                      <a:pt x="24" y="6"/>
                    </a:cubicBezTo>
                    <a:cubicBezTo>
                      <a:pt x="23" y="7"/>
                      <a:pt x="21" y="8"/>
                      <a:pt x="19" y="9"/>
                    </a:cubicBezTo>
                    <a:cubicBezTo>
                      <a:pt x="18" y="10"/>
                      <a:pt x="17" y="11"/>
                      <a:pt x="17" y="1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72" name="Freeform 274">
                <a:extLst>
                  <a:ext uri="{FF2B5EF4-FFF2-40B4-BE49-F238E27FC236}">
                    <a16:creationId xmlns:a16="http://schemas.microsoft.com/office/drawing/2014/main" id="{C73CE691-5224-484C-978E-FAFFC99B4E2F}"/>
                  </a:ext>
                </a:extLst>
              </p:cNvPr>
              <p:cNvSpPr>
                <a:spLocks/>
              </p:cNvSpPr>
              <p:nvPr/>
            </p:nvSpPr>
            <p:spPr bwMode="auto">
              <a:xfrm>
                <a:off x="6439425" y="3033380"/>
                <a:ext cx="265810" cy="209652"/>
              </a:xfrm>
              <a:custGeom>
                <a:avLst/>
                <a:gdLst>
                  <a:gd name="T0" fmla="*/ 102 w 106"/>
                  <a:gd name="T1" fmla="*/ 23 h 85"/>
                  <a:gd name="T2" fmla="*/ 100 w 106"/>
                  <a:gd name="T3" fmla="*/ 13 h 85"/>
                  <a:gd name="T4" fmla="*/ 99 w 106"/>
                  <a:gd name="T5" fmla="*/ 11 h 85"/>
                  <a:gd name="T6" fmla="*/ 98 w 106"/>
                  <a:gd name="T7" fmla="*/ 10 h 85"/>
                  <a:gd name="T8" fmla="*/ 96 w 106"/>
                  <a:gd name="T9" fmla="*/ 9 h 85"/>
                  <a:gd name="T10" fmla="*/ 92 w 106"/>
                  <a:gd name="T11" fmla="*/ 8 h 85"/>
                  <a:gd name="T12" fmla="*/ 89 w 106"/>
                  <a:gd name="T13" fmla="*/ 8 h 85"/>
                  <a:gd name="T14" fmla="*/ 62 w 106"/>
                  <a:gd name="T15" fmla="*/ 7 h 85"/>
                  <a:gd name="T16" fmla="*/ 60 w 106"/>
                  <a:gd name="T17" fmla="*/ 6 h 85"/>
                  <a:gd name="T18" fmla="*/ 58 w 106"/>
                  <a:gd name="T19" fmla="*/ 5 h 85"/>
                  <a:gd name="T20" fmla="*/ 45 w 106"/>
                  <a:gd name="T21" fmla="*/ 0 h 85"/>
                  <a:gd name="T22" fmla="*/ 9 w 106"/>
                  <a:gd name="T23" fmla="*/ 12 h 85"/>
                  <a:gd name="T24" fmla="*/ 1 w 106"/>
                  <a:gd name="T25" fmla="*/ 17 h 85"/>
                  <a:gd name="T26" fmla="*/ 2 w 106"/>
                  <a:gd name="T27" fmla="*/ 19 h 85"/>
                  <a:gd name="T28" fmla="*/ 2 w 106"/>
                  <a:gd name="T29" fmla="*/ 21 h 85"/>
                  <a:gd name="T30" fmla="*/ 2 w 106"/>
                  <a:gd name="T31" fmla="*/ 24 h 85"/>
                  <a:gd name="T32" fmla="*/ 2 w 106"/>
                  <a:gd name="T33" fmla="*/ 27 h 85"/>
                  <a:gd name="T34" fmla="*/ 0 w 106"/>
                  <a:gd name="T35" fmla="*/ 31 h 85"/>
                  <a:gd name="T36" fmla="*/ 5 w 106"/>
                  <a:gd name="T37" fmla="*/ 40 h 85"/>
                  <a:gd name="T38" fmla="*/ 9 w 106"/>
                  <a:gd name="T39" fmla="*/ 54 h 85"/>
                  <a:gd name="T40" fmla="*/ 9 w 106"/>
                  <a:gd name="T41" fmla="*/ 55 h 85"/>
                  <a:gd name="T42" fmla="*/ 9 w 106"/>
                  <a:gd name="T43" fmla="*/ 58 h 85"/>
                  <a:gd name="T44" fmla="*/ 12 w 106"/>
                  <a:gd name="T45" fmla="*/ 60 h 85"/>
                  <a:gd name="T46" fmla="*/ 23 w 106"/>
                  <a:gd name="T47" fmla="*/ 67 h 85"/>
                  <a:gd name="T48" fmla="*/ 30 w 106"/>
                  <a:gd name="T49" fmla="*/ 67 h 85"/>
                  <a:gd name="T50" fmla="*/ 38 w 106"/>
                  <a:gd name="T51" fmla="*/ 72 h 85"/>
                  <a:gd name="T52" fmla="*/ 45 w 106"/>
                  <a:gd name="T53" fmla="*/ 74 h 85"/>
                  <a:gd name="T54" fmla="*/ 49 w 106"/>
                  <a:gd name="T55" fmla="*/ 80 h 85"/>
                  <a:gd name="T56" fmla="*/ 51 w 106"/>
                  <a:gd name="T57" fmla="*/ 81 h 85"/>
                  <a:gd name="T58" fmla="*/ 66 w 106"/>
                  <a:gd name="T59" fmla="*/ 81 h 85"/>
                  <a:gd name="T60" fmla="*/ 76 w 106"/>
                  <a:gd name="T61" fmla="*/ 82 h 85"/>
                  <a:gd name="T62" fmla="*/ 85 w 106"/>
                  <a:gd name="T63" fmla="*/ 84 h 85"/>
                  <a:gd name="T64" fmla="*/ 86 w 106"/>
                  <a:gd name="T65" fmla="*/ 84 h 85"/>
                  <a:gd name="T66" fmla="*/ 86 w 106"/>
                  <a:gd name="T67" fmla="*/ 85 h 85"/>
                  <a:gd name="T68" fmla="*/ 88 w 106"/>
                  <a:gd name="T69" fmla="*/ 85 h 85"/>
                  <a:gd name="T70" fmla="*/ 90 w 106"/>
                  <a:gd name="T71" fmla="*/ 85 h 85"/>
                  <a:gd name="T72" fmla="*/ 90 w 106"/>
                  <a:gd name="T73" fmla="*/ 79 h 85"/>
                  <a:gd name="T74" fmla="*/ 100 w 106"/>
                  <a:gd name="T75" fmla="*/ 68 h 85"/>
                  <a:gd name="T76" fmla="*/ 101 w 106"/>
                  <a:gd name="T77" fmla="*/ 54 h 85"/>
                  <a:gd name="T78" fmla="*/ 100 w 106"/>
                  <a:gd name="T79" fmla="*/ 51 h 85"/>
                  <a:gd name="T80" fmla="*/ 100 w 106"/>
                  <a:gd name="T81" fmla="*/ 51 h 85"/>
                  <a:gd name="T82" fmla="*/ 100 w 106"/>
                  <a:gd name="T83" fmla="*/ 50 h 85"/>
                  <a:gd name="T84" fmla="*/ 99 w 106"/>
                  <a:gd name="T85" fmla="*/ 48 h 85"/>
                  <a:gd name="T86" fmla="*/ 99 w 106"/>
                  <a:gd name="T87" fmla="*/ 48 h 85"/>
                  <a:gd name="T88" fmla="*/ 99 w 106"/>
                  <a:gd name="T89" fmla="*/ 45 h 85"/>
                  <a:gd name="T90" fmla="*/ 100 w 106"/>
                  <a:gd name="T91" fmla="*/ 43 h 85"/>
                  <a:gd name="T92" fmla="*/ 96 w 106"/>
                  <a:gd name="T93" fmla="*/ 3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6" h="85">
                    <a:moveTo>
                      <a:pt x="103" y="31"/>
                    </a:moveTo>
                    <a:cubicBezTo>
                      <a:pt x="103" y="31"/>
                      <a:pt x="104" y="30"/>
                      <a:pt x="104" y="29"/>
                    </a:cubicBezTo>
                    <a:cubicBezTo>
                      <a:pt x="104" y="27"/>
                      <a:pt x="103" y="24"/>
                      <a:pt x="102" y="23"/>
                    </a:cubicBezTo>
                    <a:cubicBezTo>
                      <a:pt x="100" y="21"/>
                      <a:pt x="99" y="17"/>
                      <a:pt x="100" y="13"/>
                    </a:cubicBezTo>
                    <a:cubicBezTo>
                      <a:pt x="100" y="13"/>
                      <a:pt x="100" y="13"/>
                      <a:pt x="100" y="13"/>
                    </a:cubicBezTo>
                    <a:cubicBezTo>
                      <a:pt x="100" y="13"/>
                      <a:pt x="100" y="13"/>
                      <a:pt x="100" y="13"/>
                    </a:cubicBezTo>
                    <a:cubicBezTo>
                      <a:pt x="100" y="13"/>
                      <a:pt x="100" y="12"/>
                      <a:pt x="100" y="12"/>
                    </a:cubicBezTo>
                    <a:cubicBezTo>
                      <a:pt x="100" y="12"/>
                      <a:pt x="100" y="12"/>
                      <a:pt x="100" y="12"/>
                    </a:cubicBezTo>
                    <a:cubicBezTo>
                      <a:pt x="100" y="12"/>
                      <a:pt x="99" y="11"/>
                      <a:pt x="99" y="11"/>
                    </a:cubicBezTo>
                    <a:cubicBezTo>
                      <a:pt x="99" y="11"/>
                      <a:pt x="99" y="11"/>
                      <a:pt x="99" y="11"/>
                    </a:cubicBezTo>
                    <a:cubicBezTo>
                      <a:pt x="99" y="11"/>
                      <a:pt x="98" y="11"/>
                      <a:pt x="98" y="10"/>
                    </a:cubicBezTo>
                    <a:cubicBezTo>
                      <a:pt x="98" y="10"/>
                      <a:pt x="98" y="10"/>
                      <a:pt x="98" y="10"/>
                    </a:cubicBezTo>
                    <a:cubicBezTo>
                      <a:pt x="98" y="10"/>
                      <a:pt x="97" y="10"/>
                      <a:pt x="97" y="10"/>
                    </a:cubicBezTo>
                    <a:cubicBezTo>
                      <a:pt x="97" y="10"/>
                      <a:pt x="97" y="10"/>
                      <a:pt x="96" y="10"/>
                    </a:cubicBezTo>
                    <a:cubicBezTo>
                      <a:pt x="96" y="10"/>
                      <a:pt x="96" y="9"/>
                      <a:pt x="96" y="9"/>
                    </a:cubicBezTo>
                    <a:cubicBezTo>
                      <a:pt x="95" y="9"/>
                      <a:pt x="94" y="9"/>
                      <a:pt x="93" y="8"/>
                    </a:cubicBezTo>
                    <a:cubicBezTo>
                      <a:pt x="93" y="8"/>
                      <a:pt x="93" y="8"/>
                      <a:pt x="93" y="8"/>
                    </a:cubicBezTo>
                    <a:cubicBezTo>
                      <a:pt x="92" y="8"/>
                      <a:pt x="92" y="8"/>
                      <a:pt x="92" y="8"/>
                    </a:cubicBezTo>
                    <a:cubicBezTo>
                      <a:pt x="92" y="8"/>
                      <a:pt x="92" y="8"/>
                      <a:pt x="92" y="8"/>
                    </a:cubicBezTo>
                    <a:cubicBezTo>
                      <a:pt x="91" y="8"/>
                      <a:pt x="91" y="8"/>
                      <a:pt x="91" y="8"/>
                    </a:cubicBezTo>
                    <a:cubicBezTo>
                      <a:pt x="90" y="8"/>
                      <a:pt x="90" y="8"/>
                      <a:pt x="89" y="8"/>
                    </a:cubicBezTo>
                    <a:cubicBezTo>
                      <a:pt x="88" y="8"/>
                      <a:pt x="88" y="8"/>
                      <a:pt x="88" y="8"/>
                    </a:cubicBezTo>
                    <a:cubicBezTo>
                      <a:pt x="87" y="8"/>
                      <a:pt x="86" y="8"/>
                      <a:pt x="84" y="8"/>
                    </a:cubicBezTo>
                    <a:cubicBezTo>
                      <a:pt x="76" y="8"/>
                      <a:pt x="64" y="7"/>
                      <a:pt x="62" y="7"/>
                    </a:cubicBezTo>
                    <a:cubicBezTo>
                      <a:pt x="62" y="6"/>
                      <a:pt x="62" y="6"/>
                      <a:pt x="61" y="6"/>
                    </a:cubicBezTo>
                    <a:cubicBezTo>
                      <a:pt x="61" y="6"/>
                      <a:pt x="61" y="6"/>
                      <a:pt x="61" y="6"/>
                    </a:cubicBezTo>
                    <a:cubicBezTo>
                      <a:pt x="61" y="6"/>
                      <a:pt x="60" y="6"/>
                      <a:pt x="60" y="6"/>
                    </a:cubicBezTo>
                    <a:cubicBezTo>
                      <a:pt x="60" y="6"/>
                      <a:pt x="60" y="5"/>
                      <a:pt x="59" y="5"/>
                    </a:cubicBezTo>
                    <a:cubicBezTo>
                      <a:pt x="59" y="5"/>
                      <a:pt x="59" y="5"/>
                      <a:pt x="59" y="5"/>
                    </a:cubicBezTo>
                    <a:cubicBezTo>
                      <a:pt x="58" y="5"/>
                      <a:pt x="58" y="5"/>
                      <a:pt x="58" y="5"/>
                    </a:cubicBezTo>
                    <a:cubicBezTo>
                      <a:pt x="58" y="5"/>
                      <a:pt x="57" y="5"/>
                      <a:pt x="57" y="5"/>
                    </a:cubicBezTo>
                    <a:cubicBezTo>
                      <a:pt x="56" y="7"/>
                      <a:pt x="54" y="8"/>
                      <a:pt x="51" y="8"/>
                    </a:cubicBezTo>
                    <a:cubicBezTo>
                      <a:pt x="45" y="8"/>
                      <a:pt x="45" y="3"/>
                      <a:pt x="45" y="0"/>
                    </a:cubicBezTo>
                    <a:cubicBezTo>
                      <a:pt x="44" y="0"/>
                      <a:pt x="44" y="0"/>
                      <a:pt x="44" y="0"/>
                    </a:cubicBezTo>
                    <a:cubicBezTo>
                      <a:pt x="39" y="0"/>
                      <a:pt x="26" y="3"/>
                      <a:pt x="22" y="7"/>
                    </a:cubicBezTo>
                    <a:cubicBezTo>
                      <a:pt x="18" y="11"/>
                      <a:pt x="13" y="11"/>
                      <a:pt x="9" y="12"/>
                    </a:cubicBezTo>
                    <a:cubicBezTo>
                      <a:pt x="7" y="12"/>
                      <a:pt x="5" y="12"/>
                      <a:pt x="4" y="13"/>
                    </a:cubicBezTo>
                    <a:cubicBezTo>
                      <a:pt x="4" y="15"/>
                      <a:pt x="3" y="16"/>
                      <a:pt x="1" y="16"/>
                    </a:cubicBezTo>
                    <a:cubicBezTo>
                      <a:pt x="1" y="17"/>
                      <a:pt x="1" y="17"/>
                      <a:pt x="1" y="17"/>
                    </a:cubicBezTo>
                    <a:cubicBezTo>
                      <a:pt x="1" y="17"/>
                      <a:pt x="1" y="17"/>
                      <a:pt x="2" y="17"/>
                    </a:cubicBezTo>
                    <a:cubicBezTo>
                      <a:pt x="2" y="18"/>
                      <a:pt x="2" y="18"/>
                      <a:pt x="2" y="18"/>
                    </a:cubicBezTo>
                    <a:cubicBezTo>
                      <a:pt x="2" y="18"/>
                      <a:pt x="2" y="19"/>
                      <a:pt x="2" y="19"/>
                    </a:cubicBezTo>
                    <a:cubicBezTo>
                      <a:pt x="2" y="19"/>
                      <a:pt x="2" y="19"/>
                      <a:pt x="2" y="20"/>
                    </a:cubicBezTo>
                    <a:cubicBezTo>
                      <a:pt x="2" y="20"/>
                      <a:pt x="2" y="20"/>
                      <a:pt x="2" y="21"/>
                    </a:cubicBezTo>
                    <a:cubicBezTo>
                      <a:pt x="2" y="21"/>
                      <a:pt x="2" y="21"/>
                      <a:pt x="2" y="21"/>
                    </a:cubicBezTo>
                    <a:cubicBezTo>
                      <a:pt x="2" y="22"/>
                      <a:pt x="2" y="22"/>
                      <a:pt x="2" y="22"/>
                    </a:cubicBezTo>
                    <a:cubicBezTo>
                      <a:pt x="2" y="23"/>
                      <a:pt x="2" y="23"/>
                      <a:pt x="2" y="23"/>
                    </a:cubicBezTo>
                    <a:cubicBezTo>
                      <a:pt x="2" y="23"/>
                      <a:pt x="2" y="24"/>
                      <a:pt x="2" y="24"/>
                    </a:cubicBezTo>
                    <a:cubicBezTo>
                      <a:pt x="2" y="24"/>
                      <a:pt x="2" y="25"/>
                      <a:pt x="2" y="25"/>
                    </a:cubicBezTo>
                    <a:cubicBezTo>
                      <a:pt x="2" y="25"/>
                      <a:pt x="2" y="26"/>
                      <a:pt x="2" y="26"/>
                    </a:cubicBezTo>
                    <a:cubicBezTo>
                      <a:pt x="2" y="26"/>
                      <a:pt x="2" y="27"/>
                      <a:pt x="2" y="27"/>
                    </a:cubicBezTo>
                    <a:cubicBezTo>
                      <a:pt x="2" y="27"/>
                      <a:pt x="2" y="27"/>
                      <a:pt x="1" y="28"/>
                    </a:cubicBezTo>
                    <a:cubicBezTo>
                      <a:pt x="1" y="28"/>
                      <a:pt x="1" y="29"/>
                      <a:pt x="1" y="29"/>
                    </a:cubicBezTo>
                    <a:cubicBezTo>
                      <a:pt x="0" y="30"/>
                      <a:pt x="0" y="31"/>
                      <a:pt x="0" y="31"/>
                    </a:cubicBezTo>
                    <a:cubicBezTo>
                      <a:pt x="0" y="31"/>
                      <a:pt x="1" y="32"/>
                      <a:pt x="1" y="32"/>
                    </a:cubicBezTo>
                    <a:cubicBezTo>
                      <a:pt x="3" y="33"/>
                      <a:pt x="4" y="36"/>
                      <a:pt x="4" y="38"/>
                    </a:cubicBezTo>
                    <a:cubicBezTo>
                      <a:pt x="4" y="39"/>
                      <a:pt x="4" y="39"/>
                      <a:pt x="5" y="40"/>
                    </a:cubicBezTo>
                    <a:cubicBezTo>
                      <a:pt x="5" y="41"/>
                      <a:pt x="6" y="42"/>
                      <a:pt x="6" y="44"/>
                    </a:cubicBezTo>
                    <a:cubicBezTo>
                      <a:pt x="6" y="48"/>
                      <a:pt x="7" y="51"/>
                      <a:pt x="8" y="53"/>
                    </a:cubicBezTo>
                    <a:cubicBezTo>
                      <a:pt x="9" y="53"/>
                      <a:pt x="9" y="53"/>
                      <a:pt x="9" y="54"/>
                    </a:cubicBezTo>
                    <a:cubicBezTo>
                      <a:pt x="9" y="54"/>
                      <a:pt x="9" y="54"/>
                      <a:pt x="9" y="54"/>
                    </a:cubicBezTo>
                    <a:cubicBezTo>
                      <a:pt x="9" y="54"/>
                      <a:pt x="9" y="55"/>
                      <a:pt x="9" y="55"/>
                    </a:cubicBezTo>
                    <a:cubicBezTo>
                      <a:pt x="9" y="55"/>
                      <a:pt x="9" y="55"/>
                      <a:pt x="9" y="55"/>
                    </a:cubicBezTo>
                    <a:cubicBezTo>
                      <a:pt x="9" y="56"/>
                      <a:pt x="9" y="56"/>
                      <a:pt x="9" y="56"/>
                    </a:cubicBezTo>
                    <a:cubicBezTo>
                      <a:pt x="9" y="56"/>
                      <a:pt x="9" y="56"/>
                      <a:pt x="9" y="57"/>
                    </a:cubicBezTo>
                    <a:cubicBezTo>
                      <a:pt x="9" y="57"/>
                      <a:pt x="9" y="58"/>
                      <a:pt x="9" y="58"/>
                    </a:cubicBezTo>
                    <a:cubicBezTo>
                      <a:pt x="9" y="58"/>
                      <a:pt x="9" y="58"/>
                      <a:pt x="9" y="58"/>
                    </a:cubicBezTo>
                    <a:cubicBezTo>
                      <a:pt x="9" y="58"/>
                      <a:pt x="9" y="58"/>
                      <a:pt x="9" y="58"/>
                    </a:cubicBezTo>
                    <a:cubicBezTo>
                      <a:pt x="10" y="59"/>
                      <a:pt x="11" y="59"/>
                      <a:pt x="12" y="60"/>
                    </a:cubicBezTo>
                    <a:cubicBezTo>
                      <a:pt x="12" y="60"/>
                      <a:pt x="12" y="60"/>
                      <a:pt x="12" y="60"/>
                    </a:cubicBezTo>
                    <a:cubicBezTo>
                      <a:pt x="13" y="61"/>
                      <a:pt x="14" y="61"/>
                      <a:pt x="15" y="61"/>
                    </a:cubicBezTo>
                    <a:cubicBezTo>
                      <a:pt x="20" y="63"/>
                      <a:pt x="22" y="65"/>
                      <a:pt x="23" y="67"/>
                    </a:cubicBezTo>
                    <a:cubicBezTo>
                      <a:pt x="23" y="68"/>
                      <a:pt x="25" y="70"/>
                      <a:pt x="26" y="70"/>
                    </a:cubicBezTo>
                    <a:cubicBezTo>
                      <a:pt x="27" y="70"/>
                      <a:pt x="27" y="70"/>
                      <a:pt x="27" y="70"/>
                    </a:cubicBezTo>
                    <a:cubicBezTo>
                      <a:pt x="27" y="68"/>
                      <a:pt x="29" y="67"/>
                      <a:pt x="30" y="67"/>
                    </a:cubicBezTo>
                    <a:cubicBezTo>
                      <a:pt x="31" y="67"/>
                      <a:pt x="32" y="68"/>
                      <a:pt x="32" y="68"/>
                    </a:cubicBezTo>
                    <a:cubicBezTo>
                      <a:pt x="33" y="68"/>
                      <a:pt x="34" y="68"/>
                      <a:pt x="34" y="68"/>
                    </a:cubicBezTo>
                    <a:cubicBezTo>
                      <a:pt x="37" y="68"/>
                      <a:pt x="38" y="71"/>
                      <a:pt x="38" y="72"/>
                    </a:cubicBezTo>
                    <a:cubicBezTo>
                      <a:pt x="38" y="73"/>
                      <a:pt x="38" y="73"/>
                      <a:pt x="38" y="73"/>
                    </a:cubicBezTo>
                    <a:cubicBezTo>
                      <a:pt x="38" y="73"/>
                      <a:pt x="40" y="73"/>
                      <a:pt x="41" y="73"/>
                    </a:cubicBezTo>
                    <a:cubicBezTo>
                      <a:pt x="42" y="73"/>
                      <a:pt x="44" y="73"/>
                      <a:pt x="45" y="74"/>
                    </a:cubicBezTo>
                    <a:cubicBezTo>
                      <a:pt x="46" y="75"/>
                      <a:pt x="47" y="76"/>
                      <a:pt x="48" y="77"/>
                    </a:cubicBezTo>
                    <a:cubicBezTo>
                      <a:pt x="48" y="78"/>
                      <a:pt x="48" y="79"/>
                      <a:pt x="49" y="80"/>
                    </a:cubicBezTo>
                    <a:cubicBezTo>
                      <a:pt x="49" y="80"/>
                      <a:pt x="49" y="80"/>
                      <a:pt x="49" y="80"/>
                    </a:cubicBezTo>
                    <a:cubicBezTo>
                      <a:pt x="49" y="80"/>
                      <a:pt x="49" y="80"/>
                      <a:pt x="50" y="80"/>
                    </a:cubicBezTo>
                    <a:cubicBezTo>
                      <a:pt x="50" y="80"/>
                      <a:pt x="50" y="81"/>
                      <a:pt x="50" y="81"/>
                    </a:cubicBezTo>
                    <a:cubicBezTo>
                      <a:pt x="50" y="81"/>
                      <a:pt x="50" y="81"/>
                      <a:pt x="51" y="81"/>
                    </a:cubicBezTo>
                    <a:cubicBezTo>
                      <a:pt x="51" y="81"/>
                      <a:pt x="52" y="81"/>
                      <a:pt x="53" y="80"/>
                    </a:cubicBezTo>
                    <a:cubicBezTo>
                      <a:pt x="54" y="80"/>
                      <a:pt x="56" y="79"/>
                      <a:pt x="57" y="80"/>
                    </a:cubicBezTo>
                    <a:cubicBezTo>
                      <a:pt x="59" y="81"/>
                      <a:pt x="63" y="82"/>
                      <a:pt x="66" y="81"/>
                    </a:cubicBezTo>
                    <a:cubicBezTo>
                      <a:pt x="67" y="80"/>
                      <a:pt x="69" y="81"/>
                      <a:pt x="71" y="81"/>
                    </a:cubicBezTo>
                    <a:cubicBezTo>
                      <a:pt x="72" y="81"/>
                      <a:pt x="73" y="82"/>
                      <a:pt x="75" y="82"/>
                    </a:cubicBezTo>
                    <a:cubicBezTo>
                      <a:pt x="75" y="82"/>
                      <a:pt x="75" y="82"/>
                      <a:pt x="76" y="82"/>
                    </a:cubicBezTo>
                    <a:cubicBezTo>
                      <a:pt x="79" y="82"/>
                      <a:pt x="84" y="83"/>
                      <a:pt x="85" y="84"/>
                    </a:cubicBezTo>
                    <a:cubicBezTo>
                      <a:pt x="85" y="84"/>
                      <a:pt x="85" y="84"/>
                      <a:pt x="85" y="84"/>
                    </a:cubicBezTo>
                    <a:cubicBezTo>
                      <a:pt x="85" y="84"/>
                      <a:pt x="85" y="84"/>
                      <a:pt x="85" y="84"/>
                    </a:cubicBezTo>
                    <a:cubicBezTo>
                      <a:pt x="85" y="84"/>
                      <a:pt x="85" y="84"/>
                      <a:pt x="85" y="84"/>
                    </a:cubicBezTo>
                    <a:cubicBezTo>
                      <a:pt x="85" y="84"/>
                      <a:pt x="85" y="84"/>
                      <a:pt x="85" y="84"/>
                    </a:cubicBezTo>
                    <a:cubicBezTo>
                      <a:pt x="85" y="84"/>
                      <a:pt x="86" y="84"/>
                      <a:pt x="86" y="84"/>
                    </a:cubicBezTo>
                    <a:cubicBezTo>
                      <a:pt x="86" y="84"/>
                      <a:pt x="86" y="84"/>
                      <a:pt x="86" y="84"/>
                    </a:cubicBezTo>
                    <a:cubicBezTo>
                      <a:pt x="86" y="84"/>
                      <a:pt x="86" y="85"/>
                      <a:pt x="86" y="85"/>
                    </a:cubicBezTo>
                    <a:cubicBezTo>
                      <a:pt x="86" y="85"/>
                      <a:pt x="86" y="85"/>
                      <a:pt x="86" y="85"/>
                    </a:cubicBezTo>
                    <a:cubicBezTo>
                      <a:pt x="86" y="85"/>
                      <a:pt x="87" y="85"/>
                      <a:pt x="87" y="85"/>
                    </a:cubicBezTo>
                    <a:cubicBezTo>
                      <a:pt x="87" y="85"/>
                      <a:pt x="87" y="85"/>
                      <a:pt x="87" y="85"/>
                    </a:cubicBezTo>
                    <a:cubicBezTo>
                      <a:pt x="87" y="85"/>
                      <a:pt x="88" y="85"/>
                      <a:pt x="88" y="85"/>
                    </a:cubicBezTo>
                    <a:cubicBezTo>
                      <a:pt x="88" y="85"/>
                      <a:pt x="88" y="85"/>
                      <a:pt x="88" y="85"/>
                    </a:cubicBezTo>
                    <a:cubicBezTo>
                      <a:pt x="89" y="85"/>
                      <a:pt x="89" y="85"/>
                      <a:pt x="89" y="85"/>
                    </a:cubicBezTo>
                    <a:cubicBezTo>
                      <a:pt x="89" y="85"/>
                      <a:pt x="90" y="85"/>
                      <a:pt x="90" y="85"/>
                    </a:cubicBezTo>
                    <a:cubicBezTo>
                      <a:pt x="90" y="85"/>
                      <a:pt x="90" y="85"/>
                      <a:pt x="90" y="85"/>
                    </a:cubicBezTo>
                    <a:cubicBezTo>
                      <a:pt x="90" y="84"/>
                      <a:pt x="90" y="83"/>
                      <a:pt x="90" y="82"/>
                    </a:cubicBezTo>
                    <a:cubicBezTo>
                      <a:pt x="90" y="80"/>
                      <a:pt x="89" y="80"/>
                      <a:pt x="90" y="79"/>
                    </a:cubicBezTo>
                    <a:cubicBezTo>
                      <a:pt x="90" y="78"/>
                      <a:pt x="90" y="77"/>
                      <a:pt x="92" y="76"/>
                    </a:cubicBezTo>
                    <a:cubicBezTo>
                      <a:pt x="93" y="75"/>
                      <a:pt x="95" y="73"/>
                      <a:pt x="97" y="71"/>
                    </a:cubicBezTo>
                    <a:cubicBezTo>
                      <a:pt x="98" y="70"/>
                      <a:pt x="100" y="68"/>
                      <a:pt x="100" y="68"/>
                    </a:cubicBezTo>
                    <a:cubicBezTo>
                      <a:pt x="101" y="67"/>
                      <a:pt x="102" y="66"/>
                      <a:pt x="103" y="66"/>
                    </a:cubicBezTo>
                    <a:cubicBezTo>
                      <a:pt x="104" y="65"/>
                      <a:pt x="105" y="65"/>
                      <a:pt x="105" y="64"/>
                    </a:cubicBezTo>
                    <a:cubicBezTo>
                      <a:pt x="106" y="63"/>
                      <a:pt x="104" y="59"/>
                      <a:pt x="101" y="54"/>
                    </a:cubicBezTo>
                    <a:cubicBezTo>
                      <a:pt x="101" y="54"/>
                      <a:pt x="100" y="53"/>
                      <a:pt x="100" y="53"/>
                    </a:cubicBezTo>
                    <a:cubicBezTo>
                      <a:pt x="100" y="53"/>
                      <a:pt x="100" y="52"/>
                      <a:pt x="100" y="52"/>
                    </a:cubicBezTo>
                    <a:cubicBezTo>
                      <a:pt x="100" y="52"/>
                      <a:pt x="100" y="51"/>
                      <a:pt x="100" y="51"/>
                    </a:cubicBezTo>
                    <a:cubicBezTo>
                      <a:pt x="100" y="51"/>
                      <a:pt x="100" y="51"/>
                      <a:pt x="100" y="51"/>
                    </a:cubicBezTo>
                    <a:cubicBezTo>
                      <a:pt x="100" y="51"/>
                      <a:pt x="100" y="51"/>
                      <a:pt x="100" y="51"/>
                    </a:cubicBezTo>
                    <a:cubicBezTo>
                      <a:pt x="100" y="51"/>
                      <a:pt x="100" y="51"/>
                      <a:pt x="100" y="51"/>
                    </a:cubicBezTo>
                    <a:cubicBezTo>
                      <a:pt x="100" y="50"/>
                      <a:pt x="100" y="50"/>
                      <a:pt x="100" y="50"/>
                    </a:cubicBezTo>
                    <a:cubicBezTo>
                      <a:pt x="100" y="50"/>
                      <a:pt x="100" y="50"/>
                      <a:pt x="100" y="50"/>
                    </a:cubicBezTo>
                    <a:cubicBezTo>
                      <a:pt x="100" y="50"/>
                      <a:pt x="100" y="50"/>
                      <a:pt x="100" y="50"/>
                    </a:cubicBezTo>
                    <a:cubicBezTo>
                      <a:pt x="100" y="50"/>
                      <a:pt x="100" y="50"/>
                      <a:pt x="100" y="50"/>
                    </a:cubicBezTo>
                    <a:cubicBezTo>
                      <a:pt x="100" y="49"/>
                      <a:pt x="99" y="49"/>
                      <a:pt x="99" y="49"/>
                    </a:cubicBezTo>
                    <a:cubicBezTo>
                      <a:pt x="99" y="48"/>
                      <a:pt x="99" y="48"/>
                      <a:pt x="99" y="48"/>
                    </a:cubicBezTo>
                    <a:cubicBezTo>
                      <a:pt x="99" y="48"/>
                      <a:pt x="99" y="48"/>
                      <a:pt x="99" y="48"/>
                    </a:cubicBezTo>
                    <a:cubicBezTo>
                      <a:pt x="99" y="48"/>
                      <a:pt x="99" y="48"/>
                      <a:pt x="99" y="48"/>
                    </a:cubicBezTo>
                    <a:cubicBezTo>
                      <a:pt x="99" y="48"/>
                      <a:pt x="99" y="48"/>
                      <a:pt x="99" y="48"/>
                    </a:cubicBezTo>
                    <a:cubicBezTo>
                      <a:pt x="99" y="47"/>
                      <a:pt x="99" y="47"/>
                      <a:pt x="99" y="47"/>
                    </a:cubicBezTo>
                    <a:cubicBezTo>
                      <a:pt x="99" y="46"/>
                      <a:pt x="99" y="46"/>
                      <a:pt x="99" y="46"/>
                    </a:cubicBezTo>
                    <a:cubicBezTo>
                      <a:pt x="99" y="46"/>
                      <a:pt x="99" y="45"/>
                      <a:pt x="99" y="45"/>
                    </a:cubicBezTo>
                    <a:cubicBezTo>
                      <a:pt x="99" y="45"/>
                      <a:pt x="100" y="45"/>
                      <a:pt x="100" y="44"/>
                    </a:cubicBezTo>
                    <a:cubicBezTo>
                      <a:pt x="100" y="44"/>
                      <a:pt x="100" y="43"/>
                      <a:pt x="100" y="43"/>
                    </a:cubicBezTo>
                    <a:cubicBezTo>
                      <a:pt x="100" y="43"/>
                      <a:pt x="100" y="43"/>
                      <a:pt x="100" y="43"/>
                    </a:cubicBezTo>
                    <a:cubicBezTo>
                      <a:pt x="100" y="42"/>
                      <a:pt x="100" y="42"/>
                      <a:pt x="99" y="41"/>
                    </a:cubicBezTo>
                    <a:cubicBezTo>
                      <a:pt x="99" y="41"/>
                      <a:pt x="98" y="41"/>
                      <a:pt x="98" y="41"/>
                    </a:cubicBezTo>
                    <a:cubicBezTo>
                      <a:pt x="97" y="40"/>
                      <a:pt x="96" y="39"/>
                      <a:pt x="96" y="38"/>
                    </a:cubicBezTo>
                    <a:cubicBezTo>
                      <a:pt x="96" y="35"/>
                      <a:pt x="102" y="32"/>
                      <a:pt x="103" y="3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73" name="Freeform 275">
                <a:extLst>
                  <a:ext uri="{FF2B5EF4-FFF2-40B4-BE49-F238E27FC236}">
                    <a16:creationId xmlns:a16="http://schemas.microsoft.com/office/drawing/2014/main" id="{CD569715-DC8E-42FF-8581-76F07A98EA92}"/>
                  </a:ext>
                </a:extLst>
              </p:cNvPr>
              <p:cNvSpPr>
                <a:spLocks/>
              </p:cNvSpPr>
              <p:nvPr/>
            </p:nvSpPr>
            <p:spPr bwMode="auto">
              <a:xfrm>
                <a:off x="7011476" y="3782139"/>
                <a:ext cx="112313" cy="120551"/>
              </a:xfrm>
              <a:custGeom>
                <a:avLst/>
                <a:gdLst>
                  <a:gd name="T0" fmla="*/ 42 w 45"/>
                  <a:gd name="T1" fmla="*/ 15 h 49"/>
                  <a:gd name="T2" fmla="*/ 42 w 45"/>
                  <a:gd name="T3" fmla="*/ 14 h 49"/>
                  <a:gd name="T4" fmla="*/ 43 w 45"/>
                  <a:gd name="T5" fmla="*/ 14 h 49"/>
                  <a:gd name="T6" fmla="*/ 45 w 45"/>
                  <a:gd name="T7" fmla="*/ 14 h 49"/>
                  <a:gd name="T8" fmla="*/ 45 w 45"/>
                  <a:gd name="T9" fmla="*/ 13 h 49"/>
                  <a:gd name="T10" fmla="*/ 44 w 45"/>
                  <a:gd name="T11" fmla="*/ 10 h 49"/>
                  <a:gd name="T12" fmla="*/ 44 w 45"/>
                  <a:gd name="T13" fmla="*/ 7 h 49"/>
                  <a:gd name="T14" fmla="*/ 43 w 45"/>
                  <a:gd name="T15" fmla="*/ 4 h 49"/>
                  <a:gd name="T16" fmla="*/ 42 w 45"/>
                  <a:gd name="T17" fmla="*/ 2 h 49"/>
                  <a:gd name="T18" fmla="*/ 42 w 45"/>
                  <a:gd name="T19" fmla="*/ 0 h 49"/>
                  <a:gd name="T20" fmla="*/ 29 w 45"/>
                  <a:gd name="T21" fmla="*/ 6 h 49"/>
                  <a:gd name="T22" fmla="*/ 18 w 45"/>
                  <a:gd name="T23" fmla="*/ 12 h 49"/>
                  <a:gd name="T24" fmla="*/ 6 w 45"/>
                  <a:gd name="T25" fmla="*/ 11 h 49"/>
                  <a:gd name="T26" fmla="*/ 6 w 45"/>
                  <a:gd name="T27" fmla="*/ 14 h 49"/>
                  <a:gd name="T28" fmla="*/ 5 w 45"/>
                  <a:gd name="T29" fmla="*/ 20 h 49"/>
                  <a:gd name="T30" fmla="*/ 5 w 45"/>
                  <a:gd name="T31" fmla="*/ 24 h 49"/>
                  <a:gd name="T32" fmla="*/ 5 w 45"/>
                  <a:gd name="T33" fmla="*/ 24 h 49"/>
                  <a:gd name="T34" fmla="*/ 5 w 45"/>
                  <a:gd name="T35" fmla="*/ 26 h 49"/>
                  <a:gd name="T36" fmla="*/ 5 w 45"/>
                  <a:gd name="T37" fmla="*/ 26 h 49"/>
                  <a:gd name="T38" fmla="*/ 3 w 45"/>
                  <a:gd name="T39" fmla="*/ 30 h 49"/>
                  <a:gd name="T40" fmla="*/ 3 w 45"/>
                  <a:gd name="T41" fmla="*/ 31 h 49"/>
                  <a:gd name="T42" fmla="*/ 3 w 45"/>
                  <a:gd name="T43" fmla="*/ 32 h 49"/>
                  <a:gd name="T44" fmla="*/ 2 w 45"/>
                  <a:gd name="T45" fmla="*/ 33 h 49"/>
                  <a:gd name="T46" fmla="*/ 2 w 45"/>
                  <a:gd name="T47" fmla="*/ 35 h 49"/>
                  <a:gd name="T48" fmla="*/ 1 w 45"/>
                  <a:gd name="T49" fmla="*/ 37 h 49"/>
                  <a:gd name="T50" fmla="*/ 1 w 45"/>
                  <a:gd name="T51" fmla="*/ 39 h 49"/>
                  <a:gd name="T52" fmla="*/ 1 w 45"/>
                  <a:gd name="T53" fmla="*/ 42 h 49"/>
                  <a:gd name="T54" fmla="*/ 0 w 45"/>
                  <a:gd name="T55" fmla="*/ 45 h 49"/>
                  <a:gd name="T56" fmla="*/ 1 w 45"/>
                  <a:gd name="T57" fmla="*/ 46 h 49"/>
                  <a:gd name="T58" fmla="*/ 3 w 45"/>
                  <a:gd name="T59" fmla="*/ 47 h 49"/>
                  <a:gd name="T60" fmla="*/ 5 w 45"/>
                  <a:gd name="T61" fmla="*/ 48 h 49"/>
                  <a:gd name="T62" fmla="*/ 6 w 45"/>
                  <a:gd name="T63" fmla="*/ 48 h 49"/>
                  <a:gd name="T64" fmla="*/ 7 w 45"/>
                  <a:gd name="T65" fmla="*/ 49 h 49"/>
                  <a:gd name="T66" fmla="*/ 8 w 45"/>
                  <a:gd name="T67" fmla="*/ 49 h 49"/>
                  <a:gd name="T68" fmla="*/ 9 w 45"/>
                  <a:gd name="T69" fmla="*/ 49 h 49"/>
                  <a:gd name="T70" fmla="*/ 10 w 45"/>
                  <a:gd name="T71" fmla="*/ 49 h 49"/>
                  <a:gd name="T72" fmla="*/ 11 w 45"/>
                  <a:gd name="T73" fmla="*/ 49 h 49"/>
                  <a:gd name="T74" fmla="*/ 12 w 45"/>
                  <a:gd name="T75" fmla="*/ 49 h 49"/>
                  <a:gd name="T76" fmla="*/ 13 w 45"/>
                  <a:gd name="T77" fmla="*/ 48 h 49"/>
                  <a:gd name="T78" fmla="*/ 15 w 45"/>
                  <a:gd name="T79" fmla="*/ 47 h 49"/>
                  <a:gd name="T80" fmla="*/ 16 w 45"/>
                  <a:gd name="T81" fmla="*/ 46 h 49"/>
                  <a:gd name="T82" fmla="*/ 16 w 45"/>
                  <a:gd name="T83" fmla="*/ 45 h 49"/>
                  <a:gd name="T84" fmla="*/ 17 w 45"/>
                  <a:gd name="T85" fmla="*/ 44 h 49"/>
                  <a:gd name="T86" fmla="*/ 28 w 45"/>
                  <a:gd name="T87" fmla="*/ 37 h 49"/>
                  <a:gd name="T88" fmla="*/ 23 w 45"/>
                  <a:gd name="T89" fmla="*/ 26 h 49"/>
                  <a:gd name="T90" fmla="*/ 34 w 45"/>
                  <a:gd name="T91"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49">
                    <a:moveTo>
                      <a:pt x="34" y="17"/>
                    </a:moveTo>
                    <a:cubicBezTo>
                      <a:pt x="39" y="17"/>
                      <a:pt x="40" y="16"/>
                      <a:pt x="42" y="15"/>
                    </a:cubicBezTo>
                    <a:cubicBezTo>
                      <a:pt x="42" y="15"/>
                      <a:pt x="42" y="15"/>
                      <a:pt x="42" y="15"/>
                    </a:cubicBezTo>
                    <a:cubicBezTo>
                      <a:pt x="42" y="15"/>
                      <a:pt x="42" y="14"/>
                      <a:pt x="42" y="14"/>
                    </a:cubicBezTo>
                    <a:cubicBezTo>
                      <a:pt x="43" y="14"/>
                      <a:pt x="43" y="14"/>
                      <a:pt x="43" y="14"/>
                    </a:cubicBezTo>
                    <a:cubicBezTo>
                      <a:pt x="43" y="14"/>
                      <a:pt x="43" y="14"/>
                      <a:pt x="43" y="14"/>
                    </a:cubicBezTo>
                    <a:cubicBezTo>
                      <a:pt x="44" y="14"/>
                      <a:pt x="44" y="14"/>
                      <a:pt x="44" y="14"/>
                    </a:cubicBezTo>
                    <a:cubicBezTo>
                      <a:pt x="44" y="14"/>
                      <a:pt x="45" y="14"/>
                      <a:pt x="45" y="14"/>
                    </a:cubicBezTo>
                    <a:cubicBezTo>
                      <a:pt x="45" y="14"/>
                      <a:pt x="45" y="14"/>
                      <a:pt x="45" y="14"/>
                    </a:cubicBezTo>
                    <a:cubicBezTo>
                      <a:pt x="45" y="13"/>
                      <a:pt x="45" y="13"/>
                      <a:pt x="45" y="13"/>
                    </a:cubicBezTo>
                    <a:cubicBezTo>
                      <a:pt x="45" y="12"/>
                      <a:pt x="45" y="11"/>
                      <a:pt x="45" y="11"/>
                    </a:cubicBezTo>
                    <a:cubicBezTo>
                      <a:pt x="45" y="10"/>
                      <a:pt x="45" y="10"/>
                      <a:pt x="44" y="10"/>
                    </a:cubicBezTo>
                    <a:cubicBezTo>
                      <a:pt x="44" y="9"/>
                      <a:pt x="44" y="8"/>
                      <a:pt x="44" y="8"/>
                    </a:cubicBezTo>
                    <a:cubicBezTo>
                      <a:pt x="44" y="8"/>
                      <a:pt x="44" y="7"/>
                      <a:pt x="44" y="7"/>
                    </a:cubicBezTo>
                    <a:cubicBezTo>
                      <a:pt x="44" y="7"/>
                      <a:pt x="44" y="6"/>
                      <a:pt x="43" y="5"/>
                    </a:cubicBezTo>
                    <a:cubicBezTo>
                      <a:pt x="43" y="5"/>
                      <a:pt x="43" y="4"/>
                      <a:pt x="43" y="4"/>
                    </a:cubicBezTo>
                    <a:cubicBezTo>
                      <a:pt x="43" y="3"/>
                      <a:pt x="43" y="3"/>
                      <a:pt x="43" y="2"/>
                    </a:cubicBezTo>
                    <a:cubicBezTo>
                      <a:pt x="43" y="2"/>
                      <a:pt x="43" y="2"/>
                      <a:pt x="42" y="2"/>
                    </a:cubicBezTo>
                    <a:cubicBezTo>
                      <a:pt x="42" y="1"/>
                      <a:pt x="42" y="0"/>
                      <a:pt x="42" y="0"/>
                    </a:cubicBezTo>
                    <a:cubicBezTo>
                      <a:pt x="42" y="0"/>
                      <a:pt x="42" y="0"/>
                      <a:pt x="42" y="0"/>
                    </a:cubicBezTo>
                    <a:cubicBezTo>
                      <a:pt x="42" y="0"/>
                      <a:pt x="41" y="0"/>
                      <a:pt x="41" y="0"/>
                    </a:cubicBezTo>
                    <a:cubicBezTo>
                      <a:pt x="30" y="6"/>
                      <a:pt x="29" y="6"/>
                      <a:pt x="29" y="6"/>
                    </a:cubicBezTo>
                    <a:cubicBezTo>
                      <a:pt x="26" y="6"/>
                      <a:pt x="21" y="10"/>
                      <a:pt x="18" y="11"/>
                    </a:cubicBezTo>
                    <a:cubicBezTo>
                      <a:pt x="18" y="12"/>
                      <a:pt x="18" y="12"/>
                      <a:pt x="18" y="12"/>
                    </a:cubicBezTo>
                    <a:cubicBezTo>
                      <a:pt x="7" y="6"/>
                      <a:pt x="7" y="6"/>
                      <a:pt x="7" y="6"/>
                    </a:cubicBezTo>
                    <a:cubicBezTo>
                      <a:pt x="7" y="9"/>
                      <a:pt x="6" y="10"/>
                      <a:pt x="6" y="11"/>
                    </a:cubicBezTo>
                    <a:cubicBezTo>
                      <a:pt x="6" y="11"/>
                      <a:pt x="6" y="11"/>
                      <a:pt x="6" y="11"/>
                    </a:cubicBezTo>
                    <a:cubicBezTo>
                      <a:pt x="6" y="12"/>
                      <a:pt x="6" y="12"/>
                      <a:pt x="6" y="14"/>
                    </a:cubicBezTo>
                    <a:cubicBezTo>
                      <a:pt x="6" y="14"/>
                      <a:pt x="6" y="15"/>
                      <a:pt x="6" y="16"/>
                    </a:cubicBezTo>
                    <a:cubicBezTo>
                      <a:pt x="6" y="18"/>
                      <a:pt x="6" y="19"/>
                      <a:pt x="5" y="20"/>
                    </a:cubicBezTo>
                    <a:cubicBezTo>
                      <a:pt x="5" y="20"/>
                      <a:pt x="5" y="20"/>
                      <a:pt x="5" y="20"/>
                    </a:cubicBezTo>
                    <a:cubicBezTo>
                      <a:pt x="5" y="22"/>
                      <a:pt x="5" y="23"/>
                      <a:pt x="5" y="24"/>
                    </a:cubicBezTo>
                    <a:cubicBezTo>
                      <a:pt x="5" y="24"/>
                      <a:pt x="5" y="24"/>
                      <a:pt x="5" y="24"/>
                    </a:cubicBezTo>
                    <a:cubicBezTo>
                      <a:pt x="5" y="24"/>
                      <a:pt x="5" y="24"/>
                      <a:pt x="5" y="24"/>
                    </a:cubicBezTo>
                    <a:cubicBezTo>
                      <a:pt x="5" y="24"/>
                      <a:pt x="5" y="24"/>
                      <a:pt x="5" y="24"/>
                    </a:cubicBezTo>
                    <a:cubicBezTo>
                      <a:pt x="5" y="26"/>
                      <a:pt x="5" y="26"/>
                      <a:pt x="5" y="26"/>
                    </a:cubicBezTo>
                    <a:cubicBezTo>
                      <a:pt x="5" y="26"/>
                      <a:pt x="5" y="26"/>
                      <a:pt x="5" y="26"/>
                    </a:cubicBezTo>
                    <a:cubicBezTo>
                      <a:pt x="5" y="26"/>
                      <a:pt x="5" y="26"/>
                      <a:pt x="5" y="26"/>
                    </a:cubicBezTo>
                    <a:cubicBezTo>
                      <a:pt x="5" y="26"/>
                      <a:pt x="5" y="26"/>
                      <a:pt x="5" y="26"/>
                    </a:cubicBezTo>
                    <a:cubicBezTo>
                      <a:pt x="4" y="28"/>
                      <a:pt x="4" y="29"/>
                      <a:pt x="3" y="30"/>
                    </a:cubicBezTo>
                    <a:cubicBezTo>
                      <a:pt x="3" y="30"/>
                      <a:pt x="3" y="30"/>
                      <a:pt x="3" y="30"/>
                    </a:cubicBezTo>
                    <a:cubicBezTo>
                      <a:pt x="3" y="30"/>
                      <a:pt x="3" y="30"/>
                      <a:pt x="3" y="31"/>
                    </a:cubicBezTo>
                    <a:cubicBezTo>
                      <a:pt x="3" y="31"/>
                      <a:pt x="3" y="31"/>
                      <a:pt x="3" y="31"/>
                    </a:cubicBezTo>
                    <a:cubicBezTo>
                      <a:pt x="3" y="31"/>
                      <a:pt x="3" y="31"/>
                      <a:pt x="3" y="32"/>
                    </a:cubicBezTo>
                    <a:cubicBezTo>
                      <a:pt x="3" y="32"/>
                      <a:pt x="3" y="32"/>
                      <a:pt x="3" y="32"/>
                    </a:cubicBezTo>
                    <a:cubicBezTo>
                      <a:pt x="3" y="32"/>
                      <a:pt x="2" y="33"/>
                      <a:pt x="2" y="33"/>
                    </a:cubicBezTo>
                    <a:cubicBezTo>
                      <a:pt x="2" y="33"/>
                      <a:pt x="2" y="33"/>
                      <a:pt x="2" y="34"/>
                    </a:cubicBezTo>
                    <a:cubicBezTo>
                      <a:pt x="2" y="34"/>
                      <a:pt x="2" y="34"/>
                      <a:pt x="2" y="35"/>
                    </a:cubicBezTo>
                    <a:cubicBezTo>
                      <a:pt x="2" y="35"/>
                      <a:pt x="2" y="35"/>
                      <a:pt x="2" y="36"/>
                    </a:cubicBezTo>
                    <a:cubicBezTo>
                      <a:pt x="2" y="36"/>
                      <a:pt x="2" y="36"/>
                      <a:pt x="1" y="37"/>
                    </a:cubicBezTo>
                    <a:cubicBezTo>
                      <a:pt x="1" y="37"/>
                      <a:pt x="1" y="38"/>
                      <a:pt x="1" y="38"/>
                    </a:cubicBezTo>
                    <a:cubicBezTo>
                      <a:pt x="1" y="39"/>
                      <a:pt x="1" y="39"/>
                      <a:pt x="1" y="39"/>
                    </a:cubicBezTo>
                    <a:cubicBezTo>
                      <a:pt x="1" y="40"/>
                      <a:pt x="1" y="41"/>
                      <a:pt x="1" y="41"/>
                    </a:cubicBezTo>
                    <a:cubicBezTo>
                      <a:pt x="1" y="41"/>
                      <a:pt x="1" y="42"/>
                      <a:pt x="1" y="42"/>
                    </a:cubicBezTo>
                    <a:cubicBezTo>
                      <a:pt x="0" y="43"/>
                      <a:pt x="0" y="44"/>
                      <a:pt x="0" y="45"/>
                    </a:cubicBezTo>
                    <a:cubicBezTo>
                      <a:pt x="0" y="45"/>
                      <a:pt x="0" y="45"/>
                      <a:pt x="0" y="45"/>
                    </a:cubicBezTo>
                    <a:cubicBezTo>
                      <a:pt x="0" y="45"/>
                      <a:pt x="0" y="45"/>
                      <a:pt x="0" y="45"/>
                    </a:cubicBezTo>
                    <a:cubicBezTo>
                      <a:pt x="1" y="46"/>
                      <a:pt x="1" y="46"/>
                      <a:pt x="1" y="46"/>
                    </a:cubicBezTo>
                    <a:cubicBezTo>
                      <a:pt x="2" y="46"/>
                      <a:pt x="2" y="46"/>
                      <a:pt x="3" y="47"/>
                    </a:cubicBezTo>
                    <a:cubicBezTo>
                      <a:pt x="3" y="47"/>
                      <a:pt x="3" y="47"/>
                      <a:pt x="3" y="47"/>
                    </a:cubicBezTo>
                    <a:cubicBezTo>
                      <a:pt x="4" y="47"/>
                      <a:pt x="4" y="47"/>
                      <a:pt x="4" y="47"/>
                    </a:cubicBezTo>
                    <a:cubicBezTo>
                      <a:pt x="5" y="48"/>
                      <a:pt x="5" y="48"/>
                      <a:pt x="5" y="48"/>
                    </a:cubicBezTo>
                    <a:cubicBezTo>
                      <a:pt x="5" y="48"/>
                      <a:pt x="5" y="48"/>
                      <a:pt x="6" y="48"/>
                    </a:cubicBezTo>
                    <a:cubicBezTo>
                      <a:pt x="6" y="48"/>
                      <a:pt x="6" y="48"/>
                      <a:pt x="6" y="48"/>
                    </a:cubicBezTo>
                    <a:cubicBezTo>
                      <a:pt x="6" y="48"/>
                      <a:pt x="7" y="48"/>
                      <a:pt x="7" y="49"/>
                    </a:cubicBezTo>
                    <a:cubicBezTo>
                      <a:pt x="7" y="49"/>
                      <a:pt x="7" y="49"/>
                      <a:pt x="7" y="49"/>
                    </a:cubicBezTo>
                    <a:cubicBezTo>
                      <a:pt x="7" y="49"/>
                      <a:pt x="8" y="49"/>
                      <a:pt x="8" y="49"/>
                    </a:cubicBezTo>
                    <a:cubicBezTo>
                      <a:pt x="8" y="49"/>
                      <a:pt x="8" y="49"/>
                      <a:pt x="8" y="49"/>
                    </a:cubicBezTo>
                    <a:cubicBezTo>
                      <a:pt x="8" y="49"/>
                      <a:pt x="8" y="49"/>
                      <a:pt x="8" y="49"/>
                    </a:cubicBezTo>
                    <a:cubicBezTo>
                      <a:pt x="9" y="49"/>
                      <a:pt x="9" y="49"/>
                      <a:pt x="9" y="49"/>
                    </a:cubicBezTo>
                    <a:cubicBezTo>
                      <a:pt x="9" y="49"/>
                      <a:pt x="9" y="49"/>
                      <a:pt x="9" y="49"/>
                    </a:cubicBezTo>
                    <a:cubicBezTo>
                      <a:pt x="9" y="49"/>
                      <a:pt x="10" y="49"/>
                      <a:pt x="10" y="49"/>
                    </a:cubicBezTo>
                    <a:cubicBezTo>
                      <a:pt x="10" y="49"/>
                      <a:pt x="10" y="49"/>
                      <a:pt x="11" y="49"/>
                    </a:cubicBezTo>
                    <a:cubicBezTo>
                      <a:pt x="11" y="49"/>
                      <a:pt x="11" y="49"/>
                      <a:pt x="11" y="49"/>
                    </a:cubicBezTo>
                    <a:cubicBezTo>
                      <a:pt x="11" y="49"/>
                      <a:pt x="12" y="49"/>
                      <a:pt x="12" y="49"/>
                    </a:cubicBezTo>
                    <a:cubicBezTo>
                      <a:pt x="12" y="49"/>
                      <a:pt x="12" y="49"/>
                      <a:pt x="12" y="49"/>
                    </a:cubicBezTo>
                    <a:cubicBezTo>
                      <a:pt x="13" y="48"/>
                      <a:pt x="13" y="48"/>
                      <a:pt x="13" y="48"/>
                    </a:cubicBezTo>
                    <a:cubicBezTo>
                      <a:pt x="13" y="48"/>
                      <a:pt x="13" y="48"/>
                      <a:pt x="13" y="48"/>
                    </a:cubicBezTo>
                    <a:cubicBezTo>
                      <a:pt x="14" y="48"/>
                      <a:pt x="14" y="47"/>
                      <a:pt x="14" y="47"/>
                    </a:cubicBezTo>
                    <a:cubicBezTo>
                      <a:pt x="15" y="47"/>
                      <a:pt x="15" y="47"/>
                      <a:pt x="15" y="47"/>
                    </a:cubicBezTo>
                    <a:cubicBezTo>
                      <a:pt x="15" y="47"/>
                      <a:pt x="15" y="46"/>
                      <a:pt x="15" y="46"/>
                    </a:cubicBezTo>
                    <a:cubicBezTo>
                      <a:pt x="16" y="46"/>
                      <a:pt x="16" y="46"/>
                      <a:pt x="16" y="46"/>
                    </a:cubicBezTo>
                    <a:cubicBezTo>
                      <a:pt x="16" y="46"/>
                      <a:pt x="16" y="45"/>
                      <a:pt x="16" y="45"/>
                    </a:cubicBezTo>
                    <a:cubicBezTo>
                      <a:pt x="16" y="45"/>
                      <a:pt x="16" y="45"/>
                      <a:pt x="16" y="45"/>
                    </a:cubicBezTo>
                    <a:cubicBezTo>
                      <a:pt x="16" y="45"/>
                      <a:pt x="17" y="45"/>
                      <a:pt x="17" y="44"/>
                    </a:cubicBezTo>
                    <a:cubicBezTo>
                      <a:pt x="17" y="44"/>
                      <a:pt x="17" y="44"/>
                      <a:pt x="17" y="44"/>
                    </a:cubicBezTo>
                    <a:cubicBezTo>
                      <a:pt x="17" y="39"/>
                      <a:pt x="23" y="39"/>
                      <a:pt x="25" y="39"/>
                    </a:cubicBezTo>
                    <a:cubicBezTo>
                      <a:pt x="27" y="39"/>
                      <a:pt x="27" y="38"/>
                      <a:pt x="28" y="37"/>
                    </a:cubicBezTo>
                    <a:cubicBezTo>
                      <a:pt x="29" y="36"/>
                      <a:pt x="30" y="35"/>
                      <a:pt x="31" y="34"/>
                    </a:cubicBezTo>
                    <a:cubicBezTo>
                      <a:pt x="31" y="33"/>
                      <a:pt x="25" y="27"/>
                      <a:pt x="23" y="26"/>
                    </a:cubicBezTo>
                    <a:cubicBezTo>
                      <a:pt x="22" y="26"/>
                      <a:pt x="21" y="25"/>
                      <a:pt x="22" y="24"/>
                    </a:cubicBezTo>
                    <a:cubicBezTo>
                      <a:pt x="22" y="21"/>
                      <a:pt x="27" y="18"/>
                      <a:pt x="34" y="1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74" name="Freeform 276">
                <a:extLst>
                  <a:ext uri="{FF2B5EF4-FFF2-40B4-BE49-F238E27FC236}">
                    <a16:creationId xmlns:a16="http://schemas.microsoft.com/office/drawing/2014/main" id="{FB343F1F-AE08-41A9-A5AE-8CD529C13654}"/>
                  </a:ext>
                </a:extLst>
              </p:cNvPr>
              <p:cNvSpPr>
                <a:spLocks/>
              </p:cNvSpPr>
              <p:nvPr/>
            </p:nvSpPr>
            <p:spPr bwMode="auto">
              <a:xfrm>
                <a:off x="7031693" y="3658593"/>
                <a:ext cx="184944" cy="145259"/>
              </a:xfrm>
              <a:custGeom>
                <a:avLst/>
                <a:gdLst>
                  <a:gd name="T0" fmla="*/ 52 w 74"/>
                  <a:gd name="T1" fmla="*/ 3 h 59"/>
                  <a:gd name="T2" fmla="*/ 37 w 74"/>
                  <a:gd name="T3" fmla="*/ 6 h 59"/>
                  <a:gd name="T4" fmla="*/ 30 w 74"/>
                  <a:gd name="T5" fmla="*/ 5 h 59"/>
                  <a:gd name="T6" fmla="*/ 27 w 74"/>
                  <a:gd name="T7" fmla="*/ 5 h 59"/>
                  <a:gd name="T8" fmla="*/ 13 w 74"/>
                  <a:gd name="T9" fmla="*/ 7 h 59"/>
                  <a:gd name="T10" fmla="*/ 10 w 74"/>
                  <a:gd name="T11" fmla="*/ 9 h 59"/>
                  <a:gd name="T12" fmla="*/ 10 w 74"/>
                  <a:gd name="T13" fmla="*/ 11 h 59"/>
                  <a:gd name="T14" fmla="*/ 10 w 74"/>
                  <a:gd name="T15" fmla="*/ 12 h 59"/>
                  <a:gd name="T16" fmla="*/ 9 w 74"/>
                  <a:gd name="T17" fmla="*/ 13 h 59"/>
                  <a:gd name="T18" fmla="*/ 9 w 74"/>
                  <a:gd name="T19" fmla="*/ 14 h 59"/>
                  <a:gd name="T20" fmla="*/ 8 w 74"/>
                  <a:gd name="T21" fmla="*/ 15 h 59"/>
                  <a:gd name="T22" fmla="*/ 7 w 74"/>
                  <a:gd name="T23" fmla="*/ 16 h 59"/>
                  <a:gd name="T24" fmla="*/ 5 w 74"/>
                  <a:gd name="T25" fmla="*/ 17 h 59"/>
                  <a:gd name="T26" fmla="*/ 3 w 74"/>
                  <a:gd name="T27" fmla="*/ 17 h 59"/>
                  <a:gd name="T28" fmla="*/ 3 w 74"/>
                  <a:gd name="T29" fmla="*/ 21 h 59"/>
                  <a:gd name="T30" fmla="*/ 3 w 74"/>
                  <a:gd name="T31" fmla="*/ 29 h 59"/>
                  <a:gd name="T32" fmla="*/ 3 w 74"/>
                  <a:gd name="T33" fmla="*/ 29 h 59"/>
                  <a:gd name="T34" fmla="*/ 5 w 74"/>
                  <a:gd name="T35" fmla="*/ 30 h 59"/>
                  <a:gd name="T36" fmla="*/ 6 w 74"/>
                  <a:gd name="T37" fmla="*/ 30 h 59"/>
                  <a:gd name="T38" fmla="*/ 9 w 74"/>
                  <a:gd name="T39" fmla="*/ 33 h 59"/>
                  <a:gd name="T40" fmla="*/ 7 w 74"/>
                  <a:gd name="T41" fmla="*/ 40 h 59"/>
                  <a:gd name="T42" fmla="*/ 6 w 74"/>
                  <a:gd name="T43" fmla="*/ 41 h 59"/>
                  <a:gd name="T44" fmla="*/ 6 w 74"/>
                  <a:gd name="T45" fmla="*/ 42 h 59"/>
                  <a:gd name="T46" fmla="*/ 4 w 74"/>
                  <a:gd name="T47" fmla="*/ 43 h 59"/>
                  <a:gd name="T48" fmla="*/ 3 w 74"/>
                  <a:gd name="T49" fmla="*/ 45 h 59"/>
                  <a:gd name="T50" fmla="*/ 2 w 74"/>
                  <a:gd name="T51" fmla="*/ 47 h 59"/>
                  <a:gd name="T52" fmla="*/ 1 w 74"/>
                  <a:gd name="T53" fmla="*/ 48 h 59"/>
                  <a:gd name="T54" fmla="*/ 0 w 74"/>
                  <a:gd name="T55" fmla="*/ 50 h 59"/>
                  <a:gd name="T56" fmla="*/ 0 w 74"/>
                  <a:gd name="T57" fmla="*/ 51 h 59"/>
                  <a:gd name="T58" fmla="*/ 0 w 74"/>
                  <a:gd name="T59" fmla="*/ 51 h 59"/>
                  <a:gd name="T60" fmla="*/ 1 w 74"/>
                  <a:gd name="T61" fmla="*/ 55 h 59"/>
                  <a:gd name="T62" fmla="*/ 20 w 74"/>
                  <a:gd name="T63" fmla="*/ 54 h 59"/>
                  <a:gd name="T64" fmla="*/ 26 w 74"/>
                  <a:gd name="T65" fmla="*/ 51 h 59"/>
                  <a:gd name="T66" fmla="*/ 28 w 74"/>
                  <a:gd name="T67" fmla="*/ 51 h 59"/>
                  <a:gd name="T68" fmla="*/ 34 w 74"/>
                  <a:gd name="T69" fmla="*/ 47 h 59"/>
                  <a:gd name="T70" fmla="*/ 59 w 74"/>
                  <a:gd name="T71" fmla="*/ 34 h 59"/>
                  <a:gd name="T72" fmla="*/ 62 w 74"/>
                  <a:gd name="T73" fmla="*/ 19 h 59"/>
                  <a:gd name="T74" fmla="*/ 61 w 74"/>
                  <a:gd name="T75" fmla="*/ 10 h 59"/>
                  <a:gd name="T76" fmla="*/ 74 w 74"/>
                  <a:gd name="T77" fmla="*/ 0 h 59"/>
                  <a:gd name="T78" fmla="*/ 59 w 74"/>
                  <a:gd name="T79" fmla="*/ 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4" h="59">
                    <a:moveTo>
                      <a:pt x="59" y="2"/>
                    </a:moveTo>
                    <a:cubicBezTo>
                      <a:pt x="56" y="1"/>
                      <a:pt x="54" y="2"/>
                      <a:pt x="52" y="3"/>
                    </a:cubicBezTo>
                    <a:cubicBezTo>
                      <a:pt x="50" y="5"/>
                      <a:pt x="48" y="6"/>
                      <a:pt x="44" y="6"/>
                    </a:cubicBezTo>
                    <a:cubicBezTo>
                      <a:pt x="41" y="6"/>
                      <a:pt x="39" y="6"/>
                      <a:pt x="37" y="6"/>
                    </a:cubicBezTo>
                    <a:cubicBezTo>
                      <a:pt x="36" y="7"/>
                      <a:pt x="35" y="7"/>
                      <a:pt x="34" y="7"/>
                    </a:cubicBezTo>
                    <a:cubicBezTo>
                      <a:pt x="33" y="7"/>
                      <a:pt x="31" y="6"/>
                      <a:pt x="30" y="5"/>
                    </a:cubicBezTo>
                    <a:cubicBezTo>
                      <a:pt x="29" y="4"/>
                      <a:pt x="29" y="4"/>
                      <a:pt x="29" y="4"/>
                    </a:cubicBezTo>
                    <a:cubicBezTo>
                      <a:pt x="29" y="4"/>
                      <a:pt x="28" y="5"/>
                      <a:pt x="27" y="5"/>
                    </a:cubicBezTo>
                    <a:cubicBezTo>
                      <a:pt x="26" y="6"/>
                      <a:pt x="25" y="6"/>
                      <a:pt x="24" y="7"/>
                    </a:cubicBezTo>
                    <a:cubicBezTo>
                      <a:pt x="19" y="9"/>
                      <a:pt x="16" y="9"/>
                      <a:pt x="13" y="7"/>
                    </a:cubicBezTo>
                    <a:cubicBezTo>
                      <a:pt x="12" y="6"/>
                      <a:pt x="12" y="6"/>
                      <a:pt x="12" y="6"/>
                    </a:cubicBezTo>
                    <a:cubicBezTo>
                      <a:pt x="11" y="6"/>
                      <a:pt x="10" y="7"/>
                      <a:pt x="10" y="9"/>
                    </a:cubicBezTo>
                    <a:cubicBezTo>
                      <a:pt x="10" y="9"/>
                      <a:pt x="10" y="9"/>
                      <a:pt x="10" y="10"/>
                    </a:cubicBezTo>
                    <a:cubicBezTo>
                      <a:pt x="10" y="10"/>
                      <a:pt x="10" y="10"/>
                      <a:pt x="10" y="11"/>
                    </a:cubicBezTo>
                    <a:cubicBezTo>
                      <a:pt x="10" y="11"/>
                      <a:pt x="10" y="11"/>
                      <a:pt x="10" y="11"/>
                    </a:cubicBezTo>
                    <a:cubicBezTo>
                      <a:pt x="10" y="11"/>
                      <a:pt x="10" y="11"/>
                      <a:pt x="10" y="12"/>
                    </a:cubicBezTo>
                    <a:cubicBezTo>
                      <a:pt x="10" y="12"/>
                      <a:pt x="9" y="12"/>
                      <a:pt x="9" y="12"/>
                    </a:cubicBezTo>
                    <a:cubicBezTo>
                      <a:pt x="9" y="12"/>
                      <a:pt x="9" y="13"/>
                      <a:pt x="9" y="13"/>
                    </a:cubicBezTo>
                    <a:cubicBezTo>
                      <a:pt x="9" y="13"/>
                      <a:pt x="9" y="13"/>
                      <a:pt x="9" y="13"/>
                    </a:cubicBezTo>
                    <a:cubicBezTo>
                      <a:pt x="9" y="14"/>
                      <a:pt x="9" y="14"/>
                      <a:pt x="9" y="14"/>
                    </a:cubicBezTo>
                    <a:cubicBezTo>
                      <a:pt x="9" y="14"/>
                      <a:pt x="8" y="14"/>
                      <a:pt x="8" y="14"/>
                    </a:cubicBezTo>
                    <a:cubicBezTo>
                      <a:pt x="8" y="15"/>
                      <a:pt x="8" y="15"/>
                      <a:pt x="8" y="15"/>
                    </a:cubicBezTo>
                    <a:cubicBezTo>
                      <a:pt x="8" y="15"/>
                      <a:pt x="7" y="15"/>
                      <a:pt x="7" y="15"/>
                    </a:cubicBezTo>
                    <a:cubicBezTo>
                      <a:pt x="7" y="16"/>
                      <a:pt x="7" y="16"/>
                      <a:pt x="7" y="16"/>
                    </a:cubicBezTo>
                    <a:cubicBezTo>
                      <a:pt x="6" y="16"/>
                      <a:pt x="6" y="16"/>
                      <a:pt x="6" y="16"/>
                    </a:cubicBezTo>
                    <a:cubicBezTo>
                      <a:pt x="6" y="16"/>
                      <a:pt x="5" y="17"/>
                      <a:pt x="5" y="17"/>
                    </a:cubicBezTo>
                    <a:cubicBezTo>
                      <a:pt x="5" y="17"/>
                      <a:pt x="4" y="17"/>
                      <a:pt x="4" y="17"/>
                    </a:cubicBezTo>
                    <a:cubicBezTo>
                      <a:pt x="4" y="17"/>
                      <a:pt x="3" y="17"/>
                      <a:pt x="3" y="17"/>
                    </a:cubicBezTo>
                    <a:cubicBezTo>
                      <a:pt x="3" y="18"/>
                      <a:pt x="3" y="18"/>
                      <a:pt x="3" y="18"/>
                    </a:cubicBezTo>
                    <a:cubicBezTo>
                      <a:pt x="3" y="19"/>
                      <a:pt x="2" y="21"/>
                      <a:pt x="3" y="21"/>
                    </a:cubicBezTo>
                    <a:cubicBezTo>
                      <a:pt x="5" y="23"/>
                      <a:pt x="4" y="25"/>
                      <a:pt x="3" y="27"/>
                    </a:cubicBezTo>
                    <a:cubicBezTo>
                      <a:pt x="3" y="28"/>
                      <a:pt x="3" y="29"/>
                      <a:pt x="3" y="29"/>
                    </a:cubicBezTo>
                    <a:cubicBezTo>
                      <a:pt x="3" y="29"/>
                      <a:pt x="3" y="29"/>
                      <a:pt x="3" y="29"/>
                    </a:cubicBezTo>
                    <a:cubicBezTo>
                      <a:pt x="3" y="29"/>
                      <a:pt x="3" y="29"/>
                      <a:pt x="3" y="29"/>
                    </a:cubicBezTo>
                    <a:cubicBezTo>
                      <a:pt x="4" y="29"/>
                      <a:pt x="4" y="30"/>
                      <a:pt x="5" y="30"/>
                    </a:cubicBezTo>
                    <a:cubicBezTo>
                      <a:pt x="5" y="30"/>
                      <a:pt x="5" y="30"/>
                      <a:pt x="5" y="30"/>
                    </a:cubicBezTo>
                    <a:cubicBezTo>
                      <a:pt x="5" y="30"/>
                      <a:pt x="6" y="30"/>
                      <a:pt x="6" y="30"/>
                    </a:cubicBezTo>
                    <a:cubicBezTo>
                      <a:pt x="6" y="30"/>
                      <a:pt x="6" y="30"/>
                      <a:pt x="6" y="30"/>
                    </a:cubicBezTo>
                    <a:cubicBezTo>
                      <a:pt x="7" y="31"/>
                      <a:pt x="8" y="32"/>
                      <a:pt x="9" y="33"/>
                    </a:cubicBezTo>
                    <a:cubicBezTo>
                      <a:pt x="9" y="33"/>
                      <a:pt x="9" y="33"/>
                      <a:pt x="9" y="33"/>
                    </a:cubicBezTo>
                    <a:cubicBezTo>
                      <a:pt x="9" y="33"/>
                      <a:pt x="9" y="33"/>
                      <a:pt x="9" y="33"/>
                    </a:cubicBezTo>
                    <a:cubicBezTo>
                      <a:pt x="10" y="36"/>
                      <a:pt x="9" y="39"/>
                      <a:pt x="7" y="40"/>
                    </a:cubicBezTo>
                    <a:cubicBezTo>
                      <a:pt x="7" y="40"/>
                      <a:pt x="7" y="40"/>
                      <a:pt x="7" y="41"/>
                    </a:cubicBezTo>
                    <a:cubicBezTo>
                      <a:pt x="7" y="41"/>
                      <a:pt x="7" y="41"/>
                      <a:pt x="6" y="41"/>
                    </a:cubicBezTo>
                    <a:cubicBezTo>
                      <a:pt x="6" y="41"/>
                      <a:pt x="6" y="41"/>
                      <a:pt x="6" y="41"/>
                    </a:cubicBezTo>
                    <a:cubicBezTo>
                      <a:pt x="6" y="42"/>
                      <a:pt x="6" y="42"/>
                      <a:pt x="6" y="42"/>
                    </a:cubicBezTo>
                    <a:cubicBezTo>
                      <a:pt x="5" y="42"/>
                      <a:pt x="5" y="42"/>
                      <a:pt x="5" y="43"/>
                    </a:cubicBezTo>
                    <a:cubicBezTo>
                      <a:pt x="5" y="43"/>
                      <a:pt x="5" y="43"/>
                      <a:pt x="4" y="43"/>
                    </a:cubicBezTo>
                    <a:cubicBezTo>
                      <a:pt x="4" y="44"/>
                      <a:pt x="4" y="44"/>
                      <a:pt x="4" y="44"/>
                    </a:cubicBezTo>
                    <a:cubicBezTo>
                      <a:pt x="4" y="44"/>
                      <a:pt x="4" y="45"/>
                      <a:pt x="3" y="45"/>
                    </a:cubicBezTo>
                    <a:cubicBezTo>
                      <a:pt x="3" y="45"/>
                      <a:pt x="3" y="45"/>
                      <a:pt x="3" y="46"/>
                    </a:cubicBezTo>
                    <a:cubicBezTo>
                      <a:pt x="3" y="46"/>
                      <a:pt x="2" y="46"/>
                      <a:pt x="2" y="47"/>
                    </a:cubicBezTo>
                    <a:cubicBezTo>
                      <a:pt x="2" y="47"/>
                      <a:pt x="2" y="47"/>
                      <a:pt x="2" y="47"/>
                    </a:cubicBezTo>
                    <a:cubicBezTo>
                      <a:pt x="1" y="48"/>
                      <a:pt x="1" y="48"/>
                      <a:pt x="1" y="48"/>
                    </a:cubicBezTo>
                    <a:cubicBezTo>
                      <a:pt x="1" y="49"/>
                      <a:pt x="1" y="49"/>
                      <a:pt x="0" y="49"/>
                    </a:cubicBezTo>
                    <a:cubicBezTo>
                      <a:pt x="0" y="49"/>
                      <a:pt x="0" y="50"/>
                      <a:pt x="0" y="50"/>
                    </a:cubicBezTo>
                    <a:cubicBezTo>
                      <a:pt x="0" y="50"/>
                      <a:pt x="0" y="50"/>
                      <a:pt x="0" y="51"/>
                    </a:cubicBezTo>
                    <a:cubicBezTo>
                      <a:pt x="0" y="51"/>
                      <a:pt x="0" y="51"/>
                      <a:pt x="0" y="51"/>
                    </a:cubicBezTo>
                    <a:cubicBezTo>
                      <a:pt x="0" y="51"/>
                      <a:pt x="0" y="51"/>
                      <a:pt x="0" y="51"/>
                    </a:cubicBezTo>
                    <a:cubicBezTo>
                      <a:pt x="0" y="51"/>
                      <a:pt x="0" y="51"/>
                      <a:pt x="0" y="51"/>
                    </a:cubicBezTo>
                    <a:cubicBezTo>
                      <a:pt x="0" y="51"/>
                      <a:pt x="0" y="51"/>
                      <a:pt x="0" y="51"/>
                    </a:cubicBezTo>
                    <a:cubicBezTo>
                      <a:pt x="1" y="55"/>
                      <a:pt x="1" y="55"/>
                      <a:pt x="1" y="55"/>
                    </a:cubicBezTo>
                    <a:cubicBezTo>
                      <a:pt x="10" y="59"/>
                      <a:pt x="10" y="59"/>
                      <a:pt x="10" y="59"/>
                    </a:cubicBezTo>
                    <a:cubicBezTo>
                      <a:pt x="12" y="58"/>
                      <a:pt x="18" y="54"/>
                      <a:pt x="20" y="54"/>
                    </a:cubicBezTo>
                    <a:cubicBezTo>
                      <a:pt x="21" y="54"/>
                      <a:pt x="21" y="54"/>
                      <a:pt x="21" y="54"/>
                    </a:cubicBezTo>
                    <a:cubicBezTo>
                      <a:pt x="22" y="53"/>
                      <a:pt x="23" y="53"/>
                      <a:pt x="26" y="51"/>
                    </a:cubicBezTo>
                    <a:cubicBezTo>
                      <a:pt x="26" y="51"/>
                      <a:pt x="27" y="51"/>
                      <a:pt x="27" y="51"/>
                    </a:cubicBezTo>
                    <a:cubicBezTo>
                      <a:pt x="27" y="51"/>
                      <a:pt x="27" y="51"/>
                      <a:pt x="28" y="51"/>
                    </a:cubicBezTo>
                    <a:cubicBezTo>
                      <a:pt x="30" y="50"/>
                      <a:pt x="32" y="49"/>
                      <a:pt x="34" y="47"/>
                    </a:cubicBezTo>
                    <a:cubicBezTo>
                      <a:pt x="34" y="47"/>
                      <a:pt x="34" y="47"/>
                      <a:pt x="34" y="47"/>
                    </a:cubicBezTo>
                    <a:cubicBezTo>
                      <a:pt x="35" y="47"/>
                      <a:pt x="35" y="47"/>
                      <a:pt x="35" y="47"/>
                    </a:cubicBezTo>
                    <a:cubicBezTo>
                      <a:pt x="45" y="42"/>
                      <a:pt x="57" y="35"/>
                      <a:pt x="59" y="34"/>
                    </a:cubicBezTo>
                    <a:cubicBezTo>
                      <a:pt x="60" y="32"/>
                      <a:pt x="61" y="30"/>
                      <a:pt x="61" y="29"/>
                    </a:cubicBezTo>
                    <a:cubicBezTo>
                      <a:pt x="61" y="27"/>
                      <a:pt x="60" y="22"/>
                      <a:pt x="62" y="19"/>
                    </a:cubicBezTo>
                    <a:cubicBezTo>
                      <a:pt x="63" y="18"/>
                      <a:pt x="62" y="17"/>
                      <a:pt x="62" y="16"/>
                    </a:cubicBezTo>
                    <a:cubicBezTo>
                      <a:pt x="61" y="14"/>
                      <a:pt x="60" y="12"/>
                      <a:pt x="61" y="10"/>
                    </a:cubicBezTo>
                    <a:cubicBezTo>
                      <a:pt x="62" y="6"/>
                      <a:pt x="68" y="4"/>
                      <a:pt x="69" y="4"/>
                    </a:cubicBezTo>
                    <a:cubicBezTo>
                      <a:pt x="74" y="0"/>
                      <a:pt x="74" y="0"/>
                      <a:pt x="74" y="0"/>
                    </a:cubicBezTo>
                    <a:cubicBezTo>
                      <a:pt x="71" y="0"/>
                      <a:pt x="71" y="0"/>
                      <a:pt x="71" y="0"/>
                    </a:cubicBezTo>
                    <a:cubicBezTo>
                      <a:pt x="70" y="0"/>
                      <a:pt x="65" y="2"/>
                      <a:pt x="59"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75" name="Freeform 277">
                <a:extLst>
                  <a:ext uri="{FF2B5EF4-FFF2-40B4-BE49-F238E27FC236}">
                    <a16:creationId xmlns:a16="http://schemas.microsoft.com/office/drawing/2014/main" id="{C1436F86-2277-47C5-B9C7-21BA1568AF8A}"/>
                  </a:ext>
                </a:extLst>
              </p:cNvPr>
              <p:cNvSpPr>
                <a:spLocks/>
              </p:cNvSpPr>
              <p:nvPr/>
            </p:nvSpPr>
            <p:spPr bwMode="auto">
              <a:xfrm>
                <a:off x="7051161" y="4244122"/>
                <a:ext cx="180451" cy="152746"/>
              </a:xfrm>
              <a:custGeom>
                <a:avLst/>
                <a:gdLst>
                  <a:gd name="T0" fmla="*/ 0 w 72"/>
                  <a:gd name="T1" fmla="*/ 32 h 62"/>
                  <a:gd name="T2" fmla="*/ 1 w 72"/>
                  <a:gd name="T3" fmla="*/ 38 h 62"/>
                  <a:gd name="T4" fmla="*/ 1 w 72"/>
                  <a:gd name="T5" fmla="*/ 39 h 62"/>
                  <a:gd name="T6" fmla="*/ 1 w 72"/>
                  <a:gd name="T7" fmla="*/ 40 h 62"/>
                  <a:gd name="T8" fmla="*/ 2 w 72"/>
                  <a:gd name="T9" fmla="*/ 40 h 62"/>
                  <a:gd name="T10" fmla="*/ 3 w 72"/>
                  <a:gd name="T11" fmla="*/ 40 h 62"/>
                  <a:gd name="T12" fmla="*/ 5 w 72"/>
                  <a:gd name="T13" fmla="*/ 40 h 62"/>
                  <a:gd name="T14" fmla="*/ 10 w 72"/>
                  <a:gd name="T15" fmla="*/ 41 h 62"/>
                  <a:gd name="T16" fmla="*/ 11 w 72"/>
                  <a:gd name="T17" fmla="*/ 41 h 62"/>
                  <a:gd name="T18" fmla="*/ 12 w 72"/>
                  <a:gd name="T19" fmla="*/ 38 h 62"/>
                  <a:gd name="T20" fmla="*/ 15 w 72"/>
                  <a:gd name="T21" fmla="*/ 34 h 62"/>
                  <a:gd name="T22" fmla="*/ 19 w 72"/>
                  <a:gd name="T23" fmla="*/ 36 h 62"/>
                  <a:gd name="T24" fmla="*/ 20 w 72"/>
                  <a:gd name="T25" fmla="*/ 37 h 62"/>
                  <a:gd name="T26" fmla="*/ 25 w 72"/>
                  <a:gd name="T27" fmla="*/ 39 h 62"/>
                  <a:gd name="T28" fmla="*/ 30 w 72"/>
                  <a:gd name="T29" fmla="*/ 38 h 62"/>
                  <a:gd name="T30" fmla="*/ 31 w 72"/>
                  <a:gd name="T31" fmla="*/ 38 h 62"/>
                  <a:gd name="T32" fmla="*/ 32 w 72"/>
                  <a:gd name="T33" fmla="*/ 39 h 62"/>
                  <a:gd name="T34" fmla="*/ 36 w 72"/>
                  <a:gd name="T35" fmla="*/ 38 h 62"/>
                  <a:gd name="T36" fmla="*/ 42 w 72"/>
                  <a:gd name="T37" fmla="*/ 38 h 62"/>
                  <a:gd name="T38" fmla="*/ 66 w 72"/>
                  <a:gd name="T39" fmla="*/ 62 h 62"/>
                  <a:gd name="T40" fmla="*/ 66 w 72"/>
                  <a:gd name="T41" fmla="*/ 62 h 62"/>
                  <a:gd name="T42" fmla="*/ 66 w 72"/>
                  <a:gd name="T43" fmla="*/ 62 h 62"/>
                  <a:gd name="T44" fmla="*/ 69 w 72"/>
                  <a:gd name="T45" fmla="*/ 62 h 62"/>
                  <a:gd name="T46" fmla="*/ 70 w 72"/>
                  <a:gd name="T47" fmla="*/ 62 h 62"/>
                  <a:gd name="T48" fmla="*/ 70 w 72"/>
                  <a:gd name="T49" fmla="*/ 62 h 62"/>
                  <a:gd name="T50" fmla="*/ 70 w 72"/>
                  <a:gd name="T51" fmla="*/ 61 h 62"/>
                  <a:gd name="T52" fmla="*/ 71 w 72"/>
                  <a:gd name="T53" fmla="*/ 61 h 62"/>
                  <a:gd name="T54" fmla="*/ 71 w 72"/>
                  <a:gd name="T55" fmla="*/ 61 h 62"/>
                  <a:gd name="T56" fmla="*/ 71 w 72"/>
                  <a:gd name="T57" fmla="*/ 61 h 62"/>
                  <a:gd name="T58" fmla="*/ 72 w 72"/>
                  <a:gd name="T59" fmla="*/ 60 h 62"/>
                  <a:gd name="T60" fmla="*/ 72 w 72"/>
                  <a:gd name="T61" fmla="*/ 60 h 62"/>
                  <a:gd name="T62" fmla="*/ 61 w 72"/>
                  <a:gd name="T63" fmla="*/ 47 h 62"/>
                  <a:gd name="T64" fmla="*/ 44 w 72"/>
                  <a:gd name="T65" fmla="*/ 36 h 62"/>
                  <a:gd name="T66" fmla="*/ 38 w 72"/>
                  <a:gd name="T67" fmla="*/ 31 h 62"/>
                  <a:gd name="T68" fmla="*/ 36 w 72"/>
                  <a:gd name="T69" fmla="*/ 28 h 62"/>
                  <a:gd name="T70" fmla="*/ 27 w 72"/>
                  <a:gd name="T71" fmla="*/ 11 h 62"/>
                  <a:gd name="T72" fmla="*/ 22 w 72"/>
                  <a:gd name="T73" fmla="*/ 0 h 62"/>
                  <a:gd name="T74" fmla="*/ 21 w 72"/>
                  <a:gd name="T75" fmla="*/ 1 h 62"/>
                  <a:gd name="T76" fmla="*/ 20 w 72"/>
                  <a:gd name="T77" fmla="*/ 2 h 62"/>
                  <a:gd name="T78" fmla="*/ 19 w 72"/>
                  <a:gd name="T79" fmla="*/ 4 h 62"/>
                  <a:gd name="T80" fmla="*/ 18 w 72"/>
                  <a:gd name="T81" fmla="*/ 5 h 62"/>
                  <a:gd name="T82" fmla="*/ 16 w 72"/>
                  <a:gd name="T83" fmla="*/ 6 h 62"/>
                  <a:gd name="T84" fmla="*/ 15 w 72"/>
                  <a:gd name="T85" fmla="*/ 6 h 62"/>
                  <a:gd name="T86" fmla="*/ 14 w 72"/>
                  <a:gd name="T87" fmla="*/ 8 h 62"/>
                  <a:gd name="T88" fmla="*/ 12 w 72"/>
                  <a:gd name="T89" fmla="*/ 9 h 62"/>
                  <a:gd name="T90" fmla="*/ 9 w 72"/>
                  <a:gd name="T91" fmla="*/ 11 h 62"/>
                  <a:gd name="T92" fmla="*/ 6 w 72"/>
                  <a:gd name="T93" fmla="*/ 14 h 62"/>
                  <a:gd name="T94" fmla="*/ 1 w 72"/>
                  <a:gd name="T95" fmla="*/ 26 h 62"/>
                  <a:gd name="T96" fmla="*/ 0 w 72"/>
                  <a:gd name="T9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 h="62">
                    <a:moveTo>
                      <a:pt x="0" y="32"/>
                    </a:moveTo>
                    <a:cubicBezTo>
                      <a:pt x="0" y="34"/>
                      <a:pt x="0" y="36"/>
                      <a:pt x="1" y="38"/>
                    </a:cubicBezTo>
                    <a:cubicBezTo>
                      <a:pt x="1" y="38"/>
                      <a:pt x="1" y="38"/>
                      <a:pt x="1" y="39"/>
                    </a:cubicBezTo>
                    <a:cubicBezTo>
                      <a:pt x="1" y="39"/>
                      <a:pt x="1" y="39"/>
                      <a:pt x="1" y="40"/>
                    </a:cubicBezTo>
                    <a:cubicBezTo>
                      <a:pt x="1" y="40"/>
                      <a:pt x="2" y="40"/>
                      <a:pt x="2" y="40"/>
                    </a:cubicBezTo>
                    <a:cubicBezTo>
                      <a:pt x="2" y="40"/>
                      <a:pt x="3" y="40"/>
                      <a:pt x="3" y="40"/>
                    </a:cubicBezTo>
                    <a:cubicBezTo>
                      <a:pt x="4" y="40"/>
                      <a:pt x="4" y="40"/>
                      <a:pt x="5" y="40"/>
                    </a:cubicBezTo>
                    <a:cubicBezTo>
                      <a:pt x="9" y="40"/>
                      <a:pt x="10" y="40"/>
                      <a:pt x="10" y="41"/>
                    </a:cubicBezTo>
                    <a:cubicBezTo>
                      <a:pt x="10" y="41"/>
                      <a:pt x="11" y="41"/>
                      <a:pt x="11" y="41"/>
                    </a:cubicBezTo>
                    <a:cubicBezTo>
                      <a:pt x="11" y="41"/>
                      <a:pt x="12" y="39"/>
                      <a:pt x="12" y="38"/>
                    </a:cubicBezTo>
                    <a:cubicBezTo>
                      <a:pt x="13" y="35"/>
                      <a:pt x="14" y="34"/>
                      <a:pt x="15" y="34"/>
                    </a:cubicBezTo>
                    <a:cubicBezTo>
                      <a:pt x="16" y="34"/>
                      <a:pt x="18" y="35"/>
                      <a:pt x="19" y="36"/>
                    </a:cubicBezTo>
                    <a:cubicBezTo>
                      <a:pt x="19" y="36"/>
                      <a:pt x="20" y="37"/>
                      <a:pt x="20" y="37"/>
                    </a:cubicBezTo>
                    <a:cubicBezTo>
                      <a:pt x="22" y="39"/>
                      <a:pt x="23" y="40"/>
                      <a:pt x="25" y="39"/>
                    </a:cubicBezTo>
                    <a:cubicBezTo>
                      <a:pt x="28" y="37"/>
                      <a:pt x="29" y="37"/>
                      <a:pt x="30" y="38"/>
                    </a:cubicBezTo>
                    <a:cubicBezTo>
                      <a:pt x="30" y="38"/>
                      <a:pt x="30" y="38"/>
                      <a:pt x="31" y="38"/>
                    </a:cubicBezTo>
                    <a:cubicBezTo>
                      <a:pt x="31" y="39"/>
                      <a:pt x="31" y="39"/>
                      <a:pt x="32" y="39"/>
                    </a:cubicBezTo>
                    <a:cubicBezTo>
                      <a:pt x="34" y="39"/>
                      <a:pt x="35" y="39"/>
                      <a:pt x="36" y="38"/>
                    </a:cubicBezTo>
                    <a:cubicBezTo>
                      <a:pt x="38" y="38"/>
                      <a:pt x="40" y="38"/>
                      <a:pt x="42" y="38"/>
                    </a:cubicBezTo>
                    <a:cubicBezTo>
                      <a:pt x="44" y="39"/>
                      <a:pt x="60" y="55"/>
                      <a:pt x="66" y="62"/>
                    </a:cubicBezTo>
                    <a:cubicBezTo>
                      <a:pt x="66" y="62"/>
                      <a:pt x="66" y="62"/>
                      <a:pt x="66" y="62"/>
                    </a:cubicBezTo>
                    <a:cubicBezTo>
                      <a:pt x="66" y="62"/>
                      <a:pt x="66" y="62"/>
                      <a:pt x="66" y="62"/>
                    </a:cubicBezTo>
                    <a:cubicBezTo>
                      <a:pt x="67" y="62"/>
                      <a:pt x="68" y="62"/>
                      <a:pt x="69" y="62"/>
                    </a:cubicBezTo>
                    <a:cubicBezTo>
                      <a:pt x="69" y="62"/>
                      <a:pt x="70" y="62"/>
                      <a:pt x="70" y="62"/>
                    </a:cubicBezTo>
                    <a:cubicBezTo>
                      <a:pt x="70" y="62"/>
                      <a:pt x="70" y="62"/>
                      <a:pt x="70" y="62"/>
                    </a:cubicBezTo>
                    <a:cubicBezTo>
                      <a:pt x="70" y="62"/>
                      <a:pt x="70" y="61"/>
                      <a:pt x="70" y="61"/>
                    </a:cubicBezTo>
                    <a:cubicBezTo>
                      <a:pt x="70" y="61"/>
                      <a:pt x="70" y="61"/>
                      <a:pt x="71" y="61"/>
                    </a:cubicBezTo>
                    <a:cubicBezTo>
                      <a:pt x="71" y="61"/>
                      <a:pt x="71" y="61"/>
                      <a:pt x="71" y="61"/>
                    </a:cubicBezTo>
                    <a:cubicBezTo>
                      <a:pt x="71" y="61"/>
                      <a:pt x="71" y="61"/>
                      <a:pt x="71" y="61"/>
                    </a:cubicBezTo>
                    <a:cubicBezTo>
                      <a:pt x="71" y="60"/>
                      <a:pt x="72" y="60"/>
                      <a:pt x="72" y="60"/>
                    </a:cubicBezTo>
                    <a:cubicBezTo>
                      <a:pt x="72" y="60"/>
                      <a:pt x="72" y="60"/>
                      <a:pt x="72" y="60"/>
                    </a:cubicBezTo>
                    <a:cubicBezTo>
                      <a:pt x="69" y="57"/>
                      <a:pt x="65" y="53"/>
                      <a:pt x="61" y="47"/>
                    </a:cubicBezTo>
                    <a:cubicBezTo>
                      <a:pt x="55" y="40"/>
                      <a:pt x="47" y="36"/>
                      <a:pt x="44" y="36"/>
                    </a:cubicBezTo>
                    <a:cubicBezTo>
                      <a:pt x="41" y="36"/>
                      <a:pt x="39" y="33"/>
                      <a:pt x="38" y="31"/>
                    </a:cubicBezTo>
                    <a:cubicBezTo>
                      <a:pt x="38" y="30"/>
                      <a:pt x="37" y="28"/>
                      <a:pt x="36" y="28"/>
                    </a:cubicBezTo>
                    <a:cubicBezTo>
                      <a:pt x="33" y="28"/>
                      <a:pt x="27" y="17"/>
                      <a:pt x="27" y="11"/>
                    </a:cubicBezTo>
                    <a:cubicBezTo>
                      <a:pt x="27" y="8"/>
                      <a:pt x="25" y="4"/>
                      <a:pt x="22" y="0"/>
                    </a:cubicBezTo>
                    <a:cubicBezTo>
                      <a:pt x="22" y="0"/>
                      <a:pt x="21" y="1"/>
                      <a:pt x="21" y="1"/>
                    </a:cubicBezTo>
                    <a:cubicBezTo>
                      <a:pt x="21" y="2"/>
                      <a:pt x="20" y="2"/>
                      <a:pt x="20" y="2"/>
                    </a:cubicBezTo>
                    <a:cubicBezTo>
                      <a:pt x="20" y="3"/>
                      <a:pt x="19" y="3"/>
                      <a:pt x="19" y="4"/>
                    </a:cubicBezTo>
                    <a:cubicBezTo>
                      <a:pt x="18" y="4"/>
                      <a:pt x="18" y="4"/>
                      <a:pt x="18" y="5"/>
                    </a:cubicBezTo>
                    <a:cubicBezTo>
                      <a:pt x="17" y="5"/>
                      <a:pt x="17" y="6"/>
                      <a:pt x="16" y="6"/>
                    </a:cubicBezTo>
                    <a:cubicBezTo>
                      <a:pt x="16" y="6"/>
                      <a:pt x="16" y="6"/>
                      <a:pt x="15" y="6"/>
                    </a:cubicBezTo>
                    <a:cubicBezTo>
                      <a:pt x="15" y="7"/>
                      <a:pt x="14" y="7"/>
                      <a:pt x="14" y="8"/>
                    </a:cubicBezTo>
                    <a:cubicBezTo>
                      <a:pt x="13" y="8"/>
                      <a:pt x="12" y="9"/>
                      <a:pt x="12" y="9"/>
                    </a:cubicBezTo>
                    <a:cubicBezTo>
                      <a:pt x="11" y="10"/>
                      <a:pt x="10" y="10"/>
                      <a:pt x="9" y="11"/>
                    </a:cubicBezTo>
                    <a:cubicBezTo>
                      <a:pt x="7" y="12"/>
                      <a:pt x="6" y="13"/>
                      <a:pt x="6" y="14"/>
                    </a:cubicBezTo>
                    <a:cubicBezTo>
                      <a:pt x="7" y="18"/>
                      <a:pt x="5" y="22"/>
                      <a:pt x="1" y="26"/>
                    </a:cubicBezTo>
                    <a:cubicBezTo>
                      <a:pt x="0" y="28"/>
                      <a:pt x="0" y="30"/>
                      <a:pt x="0" y="3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76" name="Freeform 278">
                <a:extLst>
                  <a:ext uri="{FF2B5EF4-FFF2-40B4-BE49-F238E27FC236}">
                    <a16:creationId xmlns:a16="http://schemas.microsoft.com/office/drawing/2014/main" id="{BA38C972-6A17-4BC2-B4B4-8057B029231F}"/>
                  </a:ext>
                </a:extLst>
              </p:cNvPr>
              <p:cNvSpPr>
                <a:spLocks/>
              </p:cNvSpPr>
              <p:nvPr/>
            </p:nvSpPr>
            <p:spPr bwMode="auto">
              <a:xfrm>
                <a:off x="6620625" y="2971233"/>
                <a:ext cx="154993" cy="94344"/>
              </a:xfrm>
              <a:custGeom>
                <a:avLst/>
                <a:gdLst>
                  <a:gd name="T0" fmla="*/ 0 w 62"/>
                  <a:gd name="T1" fmla="*/ 16 h 38"/>
                  <a:gd name="T2" fmla="*/ 1 w 62"/>
                  <a:gd name="T3" fmla="*/ 16 h 38"/>
                  <a:gd name="T4" fmla="*/ 1 w 62"/>
                  <a:gd name="T5" fmla="*/ 16 h 38"/>
                  <a:gd name="T6" fmla="*/ 1 w 62"/>
                  <a:gd name="T7" fmla="*/ 16 h 38"/>
                  <a:gd name="T8" fmla="*/ 2 w 62"/>
                  <a:gd name="T9" fmla="*/ 16 h 38"/>
                  <a:gd name="T10" fmla="*/ 5 w 62"/>
                  <a:gd name="T11" fmla="*/ 16 h 38"/>
                  <a:gd name="T12" fmla="*/ 8 w 62"/>
                  <a:gd name="T13" fmla="*/ 18 h 38"/>
                  <a:gd name="T14" fmla="*/ 13 w 62"/>
                  <a:gd name="T15" fmla="*/ 20 h 38"/>
                  <a:gd name="T16" fmla="*/ 14 w 62"/>
                  <a:gd name="T17" fmla="*/ 20 h 38"/>
                  <a:gd name="T18" fmla="*/ 15 w 62"/>
                  <a:gd name="T19" fmla="*/ 19 h 38"/>
                  <a:gd name="T20" fmla="*/ 22 w 62"/>
                  <a:gd name="T21" fmla="*/ 24 h 38"/>
                  <a:gd name="T22" fmla="*/ 21 w 62"/>
                  <a:gd name="T23" fmla="*/ 27 h 38"/>
                  <a:gd name="T24" fmla="*/ 21 w 62"/>
                  <a:gd name="T25" fmla="*/ 31 h 38"/>
                  <a:gd name="T26" fmla="*/ 30 w 62"/>
                  <a:gd name="T27" fmla="*/ 36 h 38"/>
                  <a:gd name="T28" fmla="*/ 30 w 62"/>
                  <a:gd name="T29" fmla="*/ 37 h 38"/>
                  <a:gd name="T30" fmla="*/ 31 w 62"/>
                  <a:gd name="T31" fmla="*/ 37 h 38"/>
                  <a:gd name="T32" fmla="*/ 33 w 62"/>
                  <a:gd name="T33" fmla="*/ 37 h 38"/>
                  <a:gd name="T34" fmla="*/ 34 w 62"/>
                  <a:gd name="T35" fmla="*/ 37 h 38"/>
                  <a:gd name="T36" fmla="*/ 35 w 62"/>
                  <a:gd name="T37" fmla="*/ 37 h 38"/>
                  <a:gd name="T38" fmla="*/ 36 w 62"/>
                  <a:gd name="T39" fmla="*/ 37 h 38"/>
                  <a:gd name="T40" fmla="*/ 37 w 62"/>
                  <a:gd name="T41" fmla="*/ 37 h 38"/>
                  <a:gd name="T42" fmla="*/ 38 w 62"/>
                  <a:gd name="T43" fmla="*/ 37 h 38"/>
                  <a:gd name="T44" fmla="*/ 42 w 62"/>
                  <a:gd name="T45" fmla="*/ 35 h 38"/>
                  <a:gd name="T46" fmla="*/ 51 w 62"/>
                  <a:gd name="T47" fmla="*/ 32 h 38"/>
                  <a:gd name="T48" fmla="*/ 51 w 62"/>
                  <a:gd name="T49" fmla="*/ 29 h 38"/>
                  <a:gd name="T50" fmla="*/ 51 w 62"/>
                  <a:gd name="T51" fmla="*/ 28 h 38"/>
                  <a:gd name="T52" fmla="*/ 58 w 62"/>
                  <a:gd name="T53" fmla="*/ 22 h 38"/>
                  <a:gd name="T54" fmla="*/ 59 w 62"/>
                  <a:gd name="T55" fmla="*/ 20 h 38"/>
                  <a:gd name="T56" fmla="*/ 62 w 62"/>
                  <a:gd name="T57" fmla="*/ 19 h 38"/>
                  <a:gd name="T58" fmla="*/ 62 w 62"/>
                  <a:gd name="T59" fmla="*/ 18 h 38"/>
                  <a:gd name="T60" fmla="*/ 62 w 62"/>
                  <a:gd name="T61" fmla="*/ 15 h 38"/>
                  <a:gd name="T62" fmla="*/ 62 w 62"/>
                  <a:gd name="T63" fmla="*/ 12 h 38"/>
                  <a:gd name="T64" fmla="*/ 61 w 62"/>
                  <a:gd name="T65" fmla="*/ 11 h 38"/>
                  <a:gd name="T66" fmla="*/ 60 w 62"/>
                  <a:gd name="T67" fmla="*/ 10 h 38"/>
                  <a:gd name="T68" fmla="*/ 57 w 62"/>
                  <a:gd name="T69" fmla="*/ 9 h 38"/>
                  <a:gd name="T70" fmla="*/ 48 w 62"/>
                  <a:gd name="T71" fmla="*/ 3 h 38"/>
                  <a:gd name="T72" fmla="*/ 44 w 62"/>
                  <a:gd name="T73" fmla="*/ 2 h 38"/>
                  <a:gd name="T74" fmla="*/ 41 w 62"/>
                  <a:gd name="T75" fmla="*/ 1 h 38"/>
                  <a:gd name="T76" fmla="*/ 36 w 62"/>
                  <a:gd name="T77" fmla="*/ 1 h 38"/>
                  <a:gd name="T78" fmla="*/ 30 w 62"/>
                  <a:gd name="T79" fmla="*/ 1 h 38"/>
                  <a:gd name="T80" fmla="*/ 26 w 62"/>
                  <a:gd name="T81" fmla="*/ 1 h 38"/>
                  <a:gd name="T82" fmla="*/ 23 w 62"/>
                  <a:gd name="T83" fmla="*/ 0 h 38"/>
                  <a:gd name="T84" fmla="*/ 15 w 62"/>
                  <a:gd name="T85" fmla="*/ 0 h 38"/>
                  <a:gd name="T86" fmla="*/ 11 w 62"/>
                  <a:gd name="T87" fmla="*/ 1 h 38"/>
                  <a:gd name="T88" fmla="*/ 9 w 62"/>
                  <a:gd name="T89" fmla="*/ 1 h 38"/>
                  <a:gd name="T90" fmla="*/ 9 w 62"/>
                  <a:gd name="T91" fmla="*/ 2 h 38"/>
                  <a:gd name="T92" fmla="*/ 7 w 62"/>
                  <a:gd name="T93" fmla="*/ 2 h 38"/>
                  <a:gd name="T94" fmla="*/ 6 w 62"/>
                  <a:gd name="T95" fmla="*/ 2 h 38"/>
                  <a:gd name="T96" fmla="*/ 5 w 62"/>
                  <a:gd name="T97" fmla="*/ 3 h 38"/>
                  <a:gd name="T98" fmla="*/ 4 w 62"/>
                  <a:gd name="T99" fmla="*/ 3 h 38"/>
                  <a:gd name="T100" fmla="*/ 3 w 62"/>
                  <a:gd name="T101" fmla="*/ 3 h 38"/>
                  <a:gd name="T102" fmla="*/ 1 w 62"/>
                  <a:gd name="T103" fmla="*/ 15 h 38"/>
                  <a:gd name="T104" fmla="*/ 0 w 62"/>
                  <a:gd name="T105" fmla="*/ 1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 h="38">
                    <a:moveTo>
                      <a:pt x="0" y="16"/>
                    </a:moveTo>
                    <a:cubicBezTo>
                      <a:pt x="0" y="16"/>
                      <a:pt x="1" y="16"/>
                      <a:pt x="1" y="16"/>
                    </a:cubicBezTo>
                    <a:cubicBezTo>
                      <a:pt x="1" y="16"/>
                      <a:pt x="1" y="16"/>
                      <a:pt x="1" y="16"/>
                    </a:cubicBezTo>
                    <a:cubicBezTo>
                      <a:pt x="1" y="16"/>
                      <a:pt x="1" y="16"/>
                      <a:pt x="1" y="16"/>
                    </a:cubicBezTo>
                    <a:cubicBezTo>
                      <a:pt x="2" y="16"/>
                      <a:pt x="2" y="16"/>
                      <a:pt x="2" y="16"/>
                    </a:cubicBezTo>
                    <a:cubicBezTo>
                      <a:pt x="3" y="16"/>
                      <a:pt x="4" y="16"/>
                      <a:pt x="5" y="16"/>
                    </a:cubicBezTo>
                    <a:cubicBezTo>
                      <a:pt x="6" y="16"/>
                      <a:pt x="7" y="16"/>
                      <a:pt x="8" y="18"/>
                    </a:cubicBezTo>
                    <a:cubicBezTo>
                      <a:pt x="9" y="19"/>
                      <a:pt x="12" y="20"/>
                      <a:pt x="13" y="20"/>
                    </a:cubicBezTo>
                    <a:cubicBezTo>
                      <a:pt x="14" y="20"/>
                      <a:pt x="14" y="20"/>
                      <a:pt x="14" y="20"/>
                    </a:cubicBezTo>
                    <a:cubicBezTo>
                      <a:pt x="14" y="20"/>
                      <a:pt x="15" y="19"/>
                      <a:pt x="15" y="19"/>
                    </a:cubicBezTo>
                    <a:cubicBezTo>
                      <a:pt x="17" y="19"/>
                      <a:pt x="22" y="22"/>
                      <a:pt x="22" y="24"/>
                    </a:cubicBezTo>
                    <a:cubicBezTo>
                      <a:pt x="22" y="25"/>
                      <a:pt x="21" y="26"/>
                      <a:pt x="21" y="27"/>
                    </a:cubicBezTo>
                    <a:cubicBezTo>
                      <a:pt x="21" y="29"/>
                      <a:pt x="21" y="31"/>
                      <a:pt x="21" y="31"/>
                    </a:cubicBezTo>
                    <a:cubicBezTo>
                      <a:pt x="23" y="32"/>
                      <a:pt x="28" y="33"/>
                      <a:pt x="30" y="36"/>
                    </a:cubicBezTo>
                    <a:cubicBezTo>
                      <a:pt x="30" y="36"/>
                      <a:pt x="30" y="36"/>
                      <a:pt x="30" y="37"/>
                    </a:cubicBezTo>
                    <a:cubicBezTo>
                      <a:pt x="30" y="37"/>
                      <a:pt x="31" y="37"/>
                      <a:pt x="31" y="37"/>
                    </a:cubicBezTo>
                    <a:cubicBezTo>
                      <a:pt x="32" y="37"/>
                      <a:pt x="32" y="37"/>
                      <a:pt x="33" y="37"/>
                    </a:cubicBezTo>
                    <a:cubicBezTo>
                      <a:pt x="33" y="37"/>
                      <a:pt x="33" y="37"/>
                      <a:pt x="34" y="37"/>
                    </a:cubicBezTo>
                    <a:cubicBezTo>
                      <a:pt x="34" y="37"/>
                      <a:pt x="35" y="37"/>
                      <a:pt x="35" y="37"/>
                    </a:cubicBezTo>
                    <a:cubicBezTo>
                      <a:pt x="35" y="37"/>
                      <a:pt x="36" y="37"/>
                      <a:pt x="36" y="37"/>
                    </a:cubicBezTo>
                    <a:cubicBezTo>
                      <a:pt x="36" y="37"/>
                      <a:pt x="36" y="37"/>
                      <a:pt x="37" y="37"/>
                    </a:cubicBezTo>
                    <a:cubicBezTo>
                      <a:pt x="37" y="37"/>
                      <a:pt x="38" y="37"/>
                      <a:pt x="38" y="37"/>
                    </a:cubicBezTo>
                    <a:cubicBezTo>
                      <a:pt x="40" y="38"/>
                      <a:pt x="41" y="37"/>
                      <a:pt x="42" y="35"/>
                    </a:cubicBezTo>
                    <a:cubicBezTo>
                      <a:pt x="44" y="33"/>
                      <a:pt x="50" y="32"/>
                      <a:pt x="51" y="32"/>
                    </a:cubicBezTo>
                    <a:cubicBezTo>
                      <a:pt x="51" y="32"/>
                      <a:pt x="51" y="30"/>
                      <a:pt x="51" y="29"/>
                    </a:cubicBezTo>
                    <a:cubicBezTo>
                      <a:pt x="51" y="29"/>
                      <a:pt x="51" y="28"/>
                      <a:pt x="51" y="28"/>
                    </a:cubicBezTo>
                    <a:cubicBezTo>
                      <a:pt x="52" y="26"/>
                      <a:pt x="55" y="22"/>
                      <a:pt x="58" y="22"/>
                    </a:cubicBezTo>
                    <a:cubicBezTo>
                      <a:pt x="58" y="21"/>
                      <a:pt x="58" y="21"/>
                      <a:pt x="59" y="20"/>
                    </a:cubicBezTo>
                    <a:cubicBezTo>
                      <a:pt x="59" y="20"/>
                      <a:pt x="60" y="19"/>
                      <a:pt x="62" y="19"/>
                    </a:cubicBezTo>
                    <a:cubicBezTo>
                      <a:pt x="62" y="19"/>
                      <a:pt x="62" y="18"/>
                      <a:pt x="62" y="18"/>
                    </a:cubicBezTo>
                    <a:cubicBezTo>
                      <a:pt x="62" y="18"/>
                      <a:pt x="62" y="18"/>
                      <a:pt x="62" y="15"/>
                    </a:cubicBezTo>
                    <a:cubicBezTo>
                      <a:pt x="62" y="14"/>
                      <a:pt x="62" y="13"/>
                      <a:pt x="62" y="12"/>
                    </a:cubicBezTo>
                    <a:cubicBezTo>
                      <a:pt x="62" y="12"/>
                      <a:pt x="62" y="11"/>
                      <a:pt x="61" y="11"/>
                    </a:cubicBezTo>
                    <a:cubicBezTo>
                      <a:pt x="61" y="11"/>
                      <a:pt x="60" y="11"/>
                      <a:pt x="60" y="10"/>
                    </a:cubicBezTo>
                    <a:cubicBezTo>
                      <a:pt x="59" y="10"/>
                      <a:pt x="58" y="9"/>
                      <a:pt x="57" y="9"/>
                    </a:cubicBezTo>
                    <a:cubicBezTo>
                      <a:pt x="54" y="6"/>
                      <a:pt x="49" y="3"/>
                      <a:pt x="48" y="3"/>
                    </a:cubicBezTo>
                    <a:cubicBezTo>
                      <a:pt x="46" y="4"/>
                      <a:pt x="45" y="3"/>
                      <a:pt x="44" y="2"/>
                    </a:cubicBezTo>
                    <a:cubicBezTo>
                      <a:pt x="43" y="1"/>
                      <a:pt x="43" y="0"/>
                      <a:pt x="41" y="1"/>
                    </a:cubicBezTo>
                    <a:cubicBezTo>
                      <a:pt x="40" y="1"/>
                      <a:pt x="38" y="1"/>
                      <a:pt x="36" y="1"/>
                    </a:cubicBezTo>
                    <a:cubicBezTo>
                      <a:pt x="34" y="1"/>
                      <a:pt x="32" y="1"/>
                      <a:pt x="30" y="1"/>
                    </a:cubicBezTo>
                    <a:cubicBezTo>
                      <a:pt x="28" y="1"/>
                      <a:pt x="27" y="1"/>
                      <a:pt x="26" y="1"/>
                    </a:cubicBezTo>
                    <a:cubicBezTo>
                      <a:pt x="26" y="1"/>
                      <a:pt x="24" y="1"/>
                      <a:pt x="23" y="0"/>
                    </a:cubicBezTo>
                    <a:cubicBezTo>
                      <a:pt x="20" y="0"/>
                      <a:pt x="18" y="0"/>
                      <a:pt x="15" y="0"/>
                    </a:cubicBezTo>
                    <a:cubicBezTo>
                      <a:pt x="13" y="0"/>
                      <a:pt x="12" y="0"/>
                      <a:pt x="11" y="1"/>
                    </a:cubicBezTo>
                    <a:cubicBezTo>
                      <a:pt x="10" y="1"/>
                      <a:pt x="10" y="1"/>
                      <a:pt x="9" y="1"/>
                    </a:cubicBezTo>
                    <a:cubicBezTo>
                      <a:pt x="9" y="2"/>
                      <a:pt x="9" y="2"/>
                      <a:pt x="9" y="2"/>
                    </a:cubicBezTo>
                    <a:cubicBezTo>
                      <a:pt x="8" y="2"/>
                      <a:pt x="8" y="2"/>
                      <a:pt x="7" y="2"/>
                    </a:cubicBezTo>
                    <a:cubicBezTo>
                      <a:pt x="7" y="2"/>
                      <a:pt x="7" y="2"/>
                      <a:pt x="6" y="2"/>
                    </a:cubicBezTo>
                    <a:cubicBezTo>
                      <a:pt x="6" y="2"/>
                      <a:pt x="5" y="3"/>
                      <a:pt x="5" y="3"/>
                    </a:cubicBezTo>
                    <a:cubicBezTo>
                      <a:pt x="4" y="3"/>
                      <a:pt x="4" y="3"/>
                      <a:pt x="4" y="3"/>
                    </a:cubicBezTo>
                    <a:cubicBezTo>
                      <a:pt x="3" y="3"/>
                      <a:pt x="3" y="3"/>
                      <a:pt x="3" y="3"/>
                    </a:cubicBezTo>
                    <a:cubicBezTo>
                      <a:pt x="4" y="7"/>
                      <a:pt x="4" y="12"/>
                      <a:pt x="1" y="15"/>
                    </a:cubicBezTo>
                    <a:cubicBezTo>
                      <a:pt x="0" y="16"/>
                      <a:pt x="0" y="16"/>
                      <a:pt x="0" y="1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77" name="Freeform 279">
                <a:extLst>
                  <a:ext uri="{FF2B5EF4-FFF2-40B4-BE49-F238E27FC236}">
                    <a16:creationId xmlns:a16="http://schemas.microsoft.com/office/drawing/2014/main" id="{3F068D3E-311B-43EA-864D-2DE0D650F703}"/>
                  </a:ext>
                </a:extLst>
              </p:cNvPr>
              <p:cNvSpPr>
                <a:spLocks/>
              </p:cNvSpPr>
              <p:nvPr/>
            </p:nvSpPr>
            <p:spPr bwMode="auto">
              <a:xfrm>
                <a:off x="6788346" y="3272983"/>
                <a:ext cx="80117" cy="98836"/>
              </a:xfrm>
              <a:custGeom>
                <a:avLst/>
                <a:gdLst>
                  <a:gd name="T0" fmla="*/ 2 w 32"/>
                  <a:gd name="T1" fmla="*/ 1 h 40"/>
                  <a:gd name="T2" fmla="*/ 0 w 32"/>
                  <a:gd name="T3" fmla="*/ 1 h 40"/>
                  <a:gd name="T4" fmla="*/ 0 w 32"/>
                  <a:gd name="T5" fmla="*/ 1 h 40"/>
                  <a:gd name="T6" fmla="*/ 0 w 32"/>
                  <a:gd name="T7" fmla="*/ 2 h 40"/>
                  <a:gd name="T8" fmla="*/ 1 w 32"/>
                  <a:gd name="T9" fmla="*/ 4 h 40"/>
                  <a:gd name="T10" fmla="*/ 2 w 32"/>
                  <a:gd name="T11" fmla="*/ 5 h 40"/>
                  <a:gd name="T12" fmla="*/ 2 w 32"/>
                  <a:gd name="T13" fmla="*/ 6 h 40"/>
                  <a:gd name="T14" fmla="*/ 3 w 32"/>
                  <a:gd name="T15" fmla="*/ 7 h 40"/>
                  <a:gd name="T16" fmla="*/ 3 w 32"/>
                  <a:gd name="T17" fmla="*/ 8 h 40"/>
                  <a:gd name="T18" fmla="*/ 4 w 32"/>
                  <a:gd name="T19" fmla="*/ 9 h 40"/>
                  <a:gd name="T20" fmla="*/ 4 w 32"/>
                  <a:gd name="T21" fmla="*/ 9 h 40"/>
                  <a:gd name="T22" fmla="*/ 5 w 32"/>
                  <a:gd name="T23" fmla="*/ 10 h 40"/>
                  <a:gd name="T24" fmla="*/ 5 w 32"/>
                  <a:gd name="T25" fmla="*/ 11 h 40"/>
                  <a:gd name="T26" fmla="*/ 5 w 32"/>
                  <a:gd name="T27" fmla="*/ 11 h 40"/>
                  <a:gd name="T28" fmla="*/ 6 w 32"/>
                  <a:gd name="T29" fmla="*/ 12 h 40"/>
                  <a:gd name="T30" fmla="*/ 6 w 32"/>
                  <a:gd name="T31" fmla="*/ 12 h 40"/>
                  <a:gd name="T32" fmla="*/ 6 w 32"/>
                  <a:gd name="T33" fmla="*/ 12 h 40"/>
                  <a:gd name="T34" fmla="*/ 7 w 32"/>
                  <a:gd name="T35" fmla="*/ 13 h 40"/>
                  <a:gd name="T36" fmla="*/ 14 w 32"/>
                  <a:gd name="T37" fmla="*/ 30 h 40"/>
                  <a:gd name="T38" fmla="*/ 13 w 32"/>
                  <a:gd name="T39" fmla="*/ 34 h 40"/>
                  <a:gd name="T40" fmla="*/ 13 w 32"/>
                  <a:gd name="T41" fmla="*/ 36 h 40"/>
                  <a:gd name="T42" fmla="*/ 13 w 32"/>
                  <a:gd name="T43" fmla="*/ 37 h 40"/>
                  <a:gd name="T44" fmla="*/ 14 w 32"/>
                  <a:gd name="T45" fmla="*/ 38 h 40"/>
                  <a:gd name="T46" fmla="*/ 14 w 32"/>
                  <a:gd name="T47" fmla="*/ 39 h 40"/>
                  <a:gd name="T48" fmla="*/ 14 w 32"/>
                  <a:gd name="T49" fmla="*/ 40 h 40"/>
                  <a:gd name="T50" fmla="*/ 15 w 32"/>
                  <a:gd name="T51" fmla="*/ 40 h 40"/>
                  <a:gd name="T52" fmla="*/ 15 w 32"/>
                  <a:gd name="T53" fmla="*/ 40 h 40"/>
                  <a:gd name="T54" fmla="*/ 16 w 32"/>
                  <a:gd name="T55" fmla="*/ 38 h 40"/>
                  <a:gd name="T56" fmla="*/ 17 w 32"/>
                  <a:gd name="T57" fmla="*/ 37 h 40"/>
                  <a:gd name="T58" fmla="*/ 17 w 32"/>
                  <a:gd name="T59" fmla="*/ 37 h 40"/>
                  <a:gd name="T60" fmla="*/ 18 w 32"/>
                  <a:gd name="T61" fmla="*/ 35 h 40"/>
                  <a:gd name="T62" fmla="*/ 18 w 32"/>
                  <a:gd name="T63" fmla="*/ 35 h 40"/>
                  <a:gd name="T64" fmla="*/ 20 w 32"/>
                  <a:gd name="T65" fmla="*/ 32 h 40"/>
                  <a:gd name="T66" fmla="*/ 24 w 32"/>
                  <a:gd name="T67" fmla="*/ 26 h 40"/>
                  <a:gd name="T68" fmla="*/ 26 w 32"/>
                  <a:gd name="T69" fmla="*/ 26 h 40"/>
                  <a:gd name="T70" fmla="*/ 29 w 32"/>
                  <a:gd name="T71" fmla="*/ 27 h 40"/>
                  <a:gd name="T72" fmla="*/ 32 w 32"/>
                  <a:gd name="T73" fmla="*/ 28 h 40"/>
                  <a:gd name="T74" fmla="*/ 31 w 32"/>
                  <a:gd name="T75" fmla="*/ 23 h 40"/>
                  <a:gd name="T76" fmla="*/ 30 w 32"/>
                  <a:gd name="T77" fmla="*/ 22 h 40"/>
                  <a:gd name="T78" fmla="*/ 23 w 32"/>
                  <a:gd name="T79" fmla="*/ 10 h 40"/>
                  <a:gd name="T80" fmla="*/ 16 w 32"/>
                  <a:gd name="T81" fmla="*/ 5 h 40"/>
                  <a:gd name="T82" fmla="*/ 14 w 32"/>
                  <a:gd name="T83" fmla="*/ 4 h 40"/>
                  <a:gd name="T84" fmla="*/ 11 w 32"/>
                  <a:gd name="T85" fmla="*/ 2 h 40"/>
                  <a:gd name="T86" fmla="*/ 8 w 32"/>
                  <a:gd name="T87" fmla="*/ 0 h 40"/>
                  <a:gd name="T88" fmla="*/ 7 w 32"/>
                  <a:gd name="T89" fmla="*/ 0 h 40"/>
                  <a:gd name="T90" fmla="*/ 6 w 32"/>
                  <a:gd name="T91" fmla="*/ 0 h 40"/>
                  <a:gd name="T92" fmla="*/ 2 w 32"/>
                  <a:gd name="T93" fmla="*/ 1 h 40"/>
                  <a:gd name="T94" fmla="*/ 2 w 32"/>
                  <a:gd name="T95" fmla="*/ 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 h="40">
                    <a:moveTo>
                      <a:pt x="2" y="1"/>
                    </a:moveTo>
                    <a:cubicBezTo>
                      <a:pt x="1" y="1"/>
                      <a:pt x="1" y="1"/>
                      <a:pt x="0" y="1"/>
                    </a:cubicBezTo>
                    <a:cubicBezTo>
                      <a:pt x="0" y="1"/>
                      <a:pt x="0" y="1"/>
                      <a:pt x="0" y="1"/>
                    </a:cubicBezTo>
                    <a:cubicBezTo>
                      <a:pt x="0" y="1"/>
                      <a:pt x="0" y="2"/>
                      <a:pt x="0" y="2"/>
                    </a:cubicBezTo>
                    <a:cubicBezTo>
                      <a:pt x="0" y="2"/>
                      <a:pt x="1" y="3"/>
                      <a:pt x="1" y="4"/>
                    </a:cubicBezTo>
                    <a:cubicBezTo>
                      <a:pt x="1" y="4"/>
                      <a:pt x="2" y="4"/>
                      <a:pt x="2" y="5"/>
                    </a:cubicBezTo>
                    <a:cubicBezTo>
                      <a:pt x="2" y="5"/>
                      <a:pt x="2" y="6"/>
                      <a:pt x="2" y="6"/>
                    </a:cubicBezTo>
                    <a:cubicBezTo>
                      <a:pt x="3" y="6"/>
                      <a:pt x="3" y="7"/>
                      <a:pt x="3" y="7"/>
                    </a:cubicBezTo>
                    <a:cubicBezTo>
                      <a:pt x="3" y="7"/>
                      <a:pt x="3" y="8"/>
                      <a:pt x="3" y="8"/>
                    </a:cubicBezTo>
                    <a:cubicBezTo>
                      <a:pt x="4" y="8"/>
                      <a:pt x="4" y="8"/>
                      <a:pt x="4" y="9"/>
                    </a:cubicBezTo>
                    <a:cubicBezTo>
                      <a:pt x="4" y="9"/>
                      <a:pt x="4" y="9"/>
                      <a:pt x="4" y="9"/>
                    </a:cubicBezTo>
                    <a:cubicBezTo>
                      <a:pt x="5" y="10"/>
                      <a:pt x="5" y="10"/>
                      <a:pt x="5" y="10"/>
                    </a:cubicBezTo>
                    <a:cubicBezTo>
                      <a:pt x="5" y="10"/>
                      <a:pt x="5" y="10"/>
                      <a:pt x="5" y="11"/>
                    </a:cubicBezTo>
                    <a:cubicBezTo>
                      <a:pt x="5" y="11"/>
                      <a:pt x="5" y="11"/>
                      <a:pt x="5" y="11"/>
                    </a:cubicBezTo>
                    <a:cubicBezTo>
                      <a:pt x="6" y="11"/>
                      <a:pt x="6" y="11"/>
                      <a:pt x="6" y="12"/>
                    </a:cubicBezTo>
                    <a:cubicBezTo>
                      <a:pt x="6" y="12"/>
                      <a:pt x="6" y="12"/>
                      <a:pt x="6" y="12"/>
                    </a:cubicBezTo>
                    <a:cubicBezTo>
                      <a:pt x="6" y="12"/>
                      <a:pt x="6" y="12"/>
                      <a:pt x="6" y="12"/>
                    </a:cubicBezTo>
                    <a:cubicBezTo>
                      <a:pt x="6" y="12"/>
                      <a:pt x="6" y="13"/>
                      <a:pt x="7" y="13"/>
                    </a:cubicBezTo>
                    <a:cubicBezTo>
                      <a:pt x="7" y="13"/>
                      <a:pt x="18" y="26"/>
                      <a:pt x="14" y="30"/>
                    </a:cubicBezTo>
                    <a:cubicBezTo>
                      <a:pt x="13" y="30"/>
                      <a:pt x="13" y="32"/>
                      <a:pt x="13" y="34"/>
                    </a:cubicBezTo>
                    <a:cubicBezTo>
                      <a:pt x="13" y="35"/>
                      <a:pt x="13" y="35"/>
                      <a:pt x="13" y="36"/>
                    </a:cubicBezTo>
                    <a:cubicBezTo>
                      <a:pt x="13" y="36"/>
                      <a:pt x="13" y="36"/>
                      <a:pt x="13" y="37"/>
                    </a:cubicBezTo>
                    <a:cubicBezTo>
                      <a:pt x="13" y="37"/>
                      <a:pt x="13" y="37"/>
                      <a:pt x="14" y="38"/>
                    </a:cubicBezTo>
                    <a:cubicBezTo>
                      <a:pt x="14" y="38"/>
                      <a:pt x="14" y="38"/>
                      <a:pt x="14" y="39"/>
                    </a:cubicBezTo>
                    <a:cubicBezTo>
                      <a:pt x="14" y="39"/>
                      <a:pt x="14" y="39"/>
                      <a:pt x="14" y="40"/>
                    </a:cubicBezTo>
                    <a:cubicBezTo>
                      <a:pt x="14" y="40"/>
                      <a:pt x="15" y="40"/>
                      <a:pt x="15" y="40"/>
                    </a:cubicBezTo>
                    <a:cubicBezTo>
                      <a:pt x="15" y="40"/>
                      <a:pt x="15" y="40"/>
                      <a:pt x="15" y="40"/>
                    </a:cubicBezTo>
                    <a:cubicBezTo>
                      <a:pt x="15" y="40"/>
                      <a:pt x="16" y="39"/>
                      <a:pt x="16" y="38"/>
                    </a:cubicBezTo>
                    <a:cubicBezTo>
                      <a:pt x="16" y="38"/>
                      <a:pt x="17" y="38"/>
                      <a:pt x="17" y="37"/>
                    </a:cubicBezTo>
                    <a:cubicBezTo>
                      <a:pt x="17" y="37"/>
                      <a:pt x="17" y="37"/>
                      <a:pt x="17" y="37"/>
                    </a:cubicBezTo>
                    <a:cubicBezTo>
                      <a:pt x="18" y="36"/>
                      <a:pt x="18" y="36"/>
                      <a:pt x="18" y="35"/>
                    </a:cubicBezTo>
                    <a:cubicBezTo>
                      <a:pt x="18" y="35"/>
                      <a:pt x="18" y="35"/>
                      <a:pt x="18" y="35"/>
                    </a:cubicBezTo>
                    <a:cubicBezTo>
                      <a:pt x="20" y="33"/>
                      <a:pt x="20" y="32"/>
                      <a:pt x="20" y="32"/>
                    </a:cubicBezTo>
                    <a:cubicBezTo>
                      <a:pt x="20" y="26"/>
                      <a:pt x="23" y="26"/>
                      <a:pt x="24" y="26"/>
                    </a:cubicBezTo>
                    <a:cubicBezTo>
                      <a:pt x="25" y="26"/>
                      <a:pt x="25" y="26"/>
                      <a:pt x="26" y="26"/>
                    </a:cubicBezTo>
                    <a:cubicBezTo>
                      <a:pt x="27" y="26"/>
                      <a:pt x="28" y="27"/>
                      <a:pt x="29" y="27"/>
                    </a:cubicBezTo>
                    <a:cubicBezTo>
                      <a:pt x="30" y="27"/>
                      <a:pt x="32" y="28"/>
                      <a:pt x="32" y="28"/>
                    </a:cubicBezTo>
                    <a:cubicBezTo>
                      <a:pt x="32" y="26"/>
                      <a:pt x="32" y="24"/>
                      <a:pt x="31" y="23"/>
                    </a:cubicBezTo>
                    <a:cubicBezTo>
                      <a:pt x="30" y="22"/>
                      <a:pt x="30" y="22"/>
                      <a:pt x="30" y="22"/>
                    </a:cubicBezTo>
                    <a:cubicBezTo>
                      <a:pt x="28" y="20"/>
                      <a:pt x="24" y="14"/>
                      <a:pt x="23" y="10"/>
                    </a:cubicBezTo>
                    <a:cubicBezTo>
                      <a:pt x="21" y="6"/>
                      <a:pt x="17" y="5"/>
                      <a:pt x="16" y="5"/>
                    </a:cubicBezTo>
                    <a:cubicBezTo>
                      <a:pt x="15" y="5"/>
                      <a:pt x="15" y="4"/>
                      <a:pt x="14" y="4"/>
                    </a:cubicBezTo>
                    <a:cubicBezTo>
                      <a:pt x="13" y="4"/>
                      <a:pt x="12" y="3"/>
                      <a:pt x="11" y="2"/>
                    </a:cubicBezTo>
                    <a:cubicBezTo>
                      <a:pt x="10" y="1"/>
                      <a:pt x="9" y="0"/>
                      <a:pt x="8" y="0"/>
                    </a:cubicBezTo>
                    <a:cubicBezTo>
                      <a:pt x="7" y="0"/>
                      <a:pt x="7" y="0"/>
                      <a:pt x="7" y="0"/>
                    </a:cubicBezTo>
                    <a:cubicBezTo>
                      <a:pt x="6" y="0"/>
                      <a:pt x="6" y="0"/>
                      <a:pt x="6" y="0"/>
                    </a:cubicBezTo>
                    <a:cubicBezTo>
                      <a:pt x="5" y="0"/>
                      <a:pt x="3" y="0"/>
                      <a:pt x="2" y="1"/>
                    </a:cubicBezTo>
                    <a:cubicBezTo>
                      <a:pt x="2" y="1"/>
                      <a:pt x="2" y="1"/>
                      <a:pt x="2" y="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78" name="Freeform 280">
                <a:extLst>
                  <a:ext uri="{FF2B5EF4-FFF2-40B4-BE49-F238E27FC236}">
                    <a16:creationId xmlns:a16="http://schemas.microsoft.com/office/drawing/2014/main" id="{67C274BA-08D9-4E7A-94ED-701C6711F18F}"/>
                  </a:ext>
                </a:extLst>
              </p:cNvPr>
              <p:cNvSpPr>
                <a:spLocks/>
              </p:cNvSpPr>
              <p:nvPr/>
            </p:nvSpPr>
            <p:spPr bwMode="auto">
              <a:xfrm>
                <a:off x="5557388" y="3957348"/>
                <a:ext cx="230617" cy="184944"/>
              </a:xfrm>
              <a:custGeom>
                <a:avLst/>
                <a:gdLst>
                  <a:gd name="T0" fmla="*/ 82 w 92"/>
                  <a:gd name="T1" fmla="*/ 19 h 75"/>
                  <a:gd name="T2" fmla="*/ 92 w 92"/>
                  <a:gd name="T3" fmla="*/ 19 h 75"/>
                  <a:gd name="T4" fmla="*/ 92 w 92"/>
                  <a:gd name="T5" fmla="*/ 18 h 75"/>
                  <a:gd name="T6" fmla="*/ 92 w 92"/>
                  <a:gd name="T7" fmla="*/ 18 h 75"/>
                  <a:gd name="T8" fmla="*/ 92 w 92"/>
                  <a:gd name="T9" fmla="*/ 17 h 75"/>
                  <a:gd name="T10" fmla="*/ 92 w 92"/>
                  <a:gd name="T11" fmla="*/ 17 h 75"/>
                  <a:gd name="T12" fmla="*/ 92 w 92"/>
                  <a:gd name="T13" fmla="*/ 16 h 75"/>
                  <a:gd name="T14" fmla="*/ 92 w 92"/>
                  <a:gd name="T15" fmla="*/ 15 h 75"/>
                  <a:gd name="T16" fmla="*/ 92 w 92"/>
                  <a:gd name="T17" fmla="*/ 14 h 75"/>
                  <a:gd name="T18" fmla="*/ 92 w 92"/>
                  <a:gd name="T19" fmla="*/ 13 h 75"/>
                  <a:gd name="T20" fmla="*/ 92 w 92"/>
                  <a:gd name="T21" fmla="*/ 12 h 75"/>
                  <a:gd name="T22" fmla="*/ 92 w 92"/>
                  <a:gd name="T23" fmla="*/ 11 h 75"/>
                  <a:gd name="T24" fmla="*/ 92 w 92"/>
                  <a:gd name="T25" fmla="*/ 9 h 75"/>
                  <a:gd name="T26" fmla="*/ 92 w 92"/>
                  <a:gd name="T27" fmla="*/ 8 h 75"/>
                  <a:gd name="T28" fmla="*/ 92 w 92"/>
                  <a:gd name="T29" fmla="*/ 7 h 75"/>
                  <a:gd name="T30" fmla="*/ 92 w 92"/>
                  <a:gd name="T31" fmla="*/ 5 h 75"/>
                  <a:gd name="T32" fmla="*/ 92 w 92"/>
                  <a:gd name="T33" fmla="*/ 4 h 75"/>
                  <a:gd name="T34" fmla="*/ 92 w 92"/>
                  <a:gd name="T35" fmla="*/ 4 h 75"/>
                  <a:gd name="T36" fmla="*/ 92 w 92"/>
                  <a:gd name="T37" fmla="*/ 4 h 75"/>
                  <a:gd name="T38" fmla="*/ 91 w 92"/>
                  <a:gd name="T39" fmla="*/ 2 h 75"/>
                  <a:gd name="T40" fmla="*/ 85 w 92"/>
                  <a:gd name="T41" fmla="*/ 0 h 75"/>
                  <a:gd name="T42" fmla="*/ 43 w 92"/>
                  <a:gd name="T43" fmla="*/ 0 h 75"/>
                  <a:gd name="T44" fmla="*/ 38 w 92"/>
                  <a:gd name="T45" fmla="*/ 10 h 75"/>
                  <a:gd name="T46" fmla="*/ 31 w 92"/>
                  <a:gd name="T47" fmla="*/ 18 h 75"/>
                  <a:gd name="T48" fmla="*/ 23 w 92"/>
                  <a:gd name="T49" fmla="*/ 30 h 75"/>
                  <a:gd name="T50" fmla="*/ 14 w 92"/>
                  <a:gd name="T51" fmla="*/ 47 h 75"/>
                  <a:gd name="T52" fmla="*/ 3 w 92"/>
                  <a:gd name="T53" fmla="*/ 66 h 75"/>
                  <a:gd name="T54" fmla="*/ 0 w 92"/>
                  <a:gd name="T55" fmla="*/ 75 h 75"/>
                  <a:gd name="T56" fmla="*/ 42 w 92"/>
                  <a:gd name="T57" fmla="*/ 75 h 75"/>
                  <a:gd name="T58" fmla="*/ 42 w 92"/>
                  <a:gd name="T59" fmla="*/ 58 h 75"/>
                  <a:gd name="T60" fmla="*/ 48 w 92"/>
                  <a:gd name="T61" fmla="*/ 53 h 75"/>
                  <a:gd name="T62" fmla="*/ 54 w 92"/>
                  <a:gd name="T63" fmla="*/ 50 h 75"/>
                  <a:gd name="T64" fmla="*/ 54 w 92"/>
                  <a:gd name="T65" fmla="*/ 19 h 75"/>
                  <a:gd name="T66" fmla="*/ 55 w 92"/>
                  <a:gd name="T67" fmla="*/ 19 h 75"/>
                  <a:gd name="T68" fmla="*/ 82 w 92"/>
                  <a:gd name="T69" fmla="*/ 1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 h="75">
                    <a:moveTo>
                      <a:pt x="82" y="19"/>
                    </a:moveTo>
                    <a:cubicBezTo>
                      <a:pt x="89" y="19"/>
                      <a:pt x="91" y="19"/>
                      <a:pt x="92" y="19"/>
                    </a:cubicBezTo>
                    <a:cubicBezTo>
                      <a:pt x="92" y="19"/>
                      <a:pt x="92" y="18"/>
                      <a:pt x="92" y="18"/>
                    </a:cubicBezTo>
                    <a:cubicBezTo>
                      <a:pt x="92" y="18"/>
                      <a:pt x="92" y="18"/>
                      <a:pt x="92" y="18"/>
                    </a:cubicBezTo>
                    <a:cubicBezTo>
                      <a:pt x="92" y="18"/>
                      <a:pt x="92" y="17"/>
                      <a:pt x="92" y="17"/>
                    </a:cubicBezTo>
                    <a:cubicBezTo>
                      <a:pt x="92" y="17"/>
                      <a:pt x="92" y="17"/>
                      <a:pt x="92" y="17"/>
                    </a:cubicBezTo>
                    <a:cubicBezTo>
                      <a:pt x="92" y="16"/>
                      <a:pt x="92" y="16"/>
                      <a:pt x="92" y="16"/>
                    </a:cubicBezTo>
                    <a:cubicBezTo>
                      <a:pt x="92" y="15"/>
                      <a:pt x="92" y="15"/>
                      <a:pt x="92" y="15"/>
                    </a:cubicBezTo>
                    <a:cubicBezTo>
                      <a:pt x="92" y="15"/>
                      <a:pt x="92" y="14"/>
                      <a:pt x="92" y="14"/>
                    </a:cubicBezTo>
                    <a:cubicBezTo>
                      <a:pt x="92" y="14"/>
                      <a:pt x="92" y="13"/>
                      <a:pt x="92" y="13"/>
                    </a:cubicBezTo>
                    <a:cubicBezTo>
                      <a:pt x="92" y="13"/>
                      <a:pt x="92" y="12"/>
                      <a:pt x="92" y="12"/>
                    </a:cubicBezTo>
                    <a:cubicBezTo>
                      <a:pt x="92" y="11"/>
                      <a:pt x="92" y="11"/>
                      <a:pt x="92" y="11"/>
                    </a:cubicBezTo>
                    <a:cubicBezTo>
                      <a:pt x="92" y="10"/>
                      <a:pt x="92" y="10"/>
                      <a:pt x="92" y="9"/>
                    </a:cubicBezTo>
                    <a:cubicBezTo>
                      <a:pt x="92" y="9"/>
                      <a:pt x="92" y="8"/>
                      <a:pt x="92" y="8"/>
                    </a:cubicBezTo>
                    <a:cubicBezTo>
                      <a:pt x="92" y="7"/>
                      <a:pt x="92" y="7"/>
                      <a:pt x="92" y="7"/>
                    </a:cubicBezTo>
                    <a:cubicBezTo>
                      <a:pt x="92" y="6"/>
                      <a:pt x="92" y="5"/>
                      <a:pt x="92" y="5"/>
                    </a:cubicBezTo>
                    <a:cubicBezTo>
                      <a:pt x="92" y="4"/>
                      <a:pt x="92" y="4"/>
                      <a:pt x="92" y="4"/>
                    </a:cubicBezTo>
                    <a:cubicBezTo>
                      <a:pt x="92" y="4"/>
                      <a:pt x="92" y="4"/>
                      <a:pt x="92" y="4"/>
                    </a:cubicBezTo>
                    <a:cubicBezTo>
                      <a:pt x="92" y="4"/>
                      <a:pt x="92" y="4"/>
                      <a:pt x="92" y="4"/>
                    </a:cubicBezTo>
                    <a:cubicBezTo>
                      <a:pt x="91" y="3"/>
                      <a:pt x="91" y="3"/>
                      <a:pt x="91" y="2"/>
                    </a:cubicBezTo>
                    <a:cubicBezTo>
                      <a:pt x="91" y="1"/>
                      <a:pt x="91" y="0"/>
                      <a:pt x="85" y="0"/>
                    </a:cubicBezTo>
                    <a:cubicBezTo>
                      <a:pt x="43" y="0"/>
                      <a:pt x="43" y="0"/>
                      <a:pt x="43" y="0"/>
                    </a:cubicBezTo>
                    <a:cubicBezTo>
                      <a:pt x="40" y="3"/>
                      <a:pt x="39" y="7"/>
                      <a:pt x="38" y="10"/>
                    </a:cubicBezTo>
                    <a:cubicBezTo>
                      <a:pt x="37" y="12"/>
                      <a:pt x="34" y="15"/>
                      <a:pt x="31" y="18"/>
                    </a:cubicBezTo>
                    <a:cubicBezTo>
                      <a:pt x="27" y="22"/>
                      <a:pt x="23" y="26"/>
                      <a:pt x="23" y="30"/>
                    </a:cubicBezTo>
                    <a:cubicBezTo>
                      <a:pt x="22" y="35"/>
                      <a:pt x="19" y="40"/>
                      <a:pt x="14" y="47"/>
                    </a:cubicBezTo>
                    <a:cubicBezTo>
                      <a:pt x="10" y="52"/>
                      <a:pt x="6" y="59"/>
                      <a:pt x="3" y="66"/>
                    </a:cubicBezTo>
                    <a:cubicBezTo>
                      <a:pt x="1" y="69"/>
                      <a:pt x="0" y="72"/>
                      <a:pt x="0" y="75"/>
                    </a:cubicBezTo>
                    <a:cubicBezTo>
                      <a:pt x="42" y="75"/>
                      <a:pt x="42" y="75"/>
                      <a:pt x="42" y="75"/>
                    </a:cubicBezTo>
                    <a:cubicBezTo>
                      <a:pt x="42" y="58"/>
                      <a:pt x="42" y="58"/>
                      <a:pt x="42" y="58"/>
                    </a:cubicBezTo>
                    <a:cubicBezTo>
                      <a:pt x="42" y="56"/>
                      <a:pt x="44" y="55"/>
                      <a:pt x="48" y="53"/>
                    </a:cubicBezTo>
                    <a:cubicBezTo>
                      <a:pt x="50" y="52"/>
                      <a:pt x="53" y="51"/>
                      <a:pt x="54" y="50"/>
                    </a:cubicBezTo>
                    <a:cubicBezTo>
                      <a:pt x="54" y="19"/>
                      <a:pt x="54" y="19"/>
                      <a:pt x="54" y="19"/>
                    </a:cubicBezTo>
                    <a:cubicBezTo>
                      <a:pt x="55" y="19"/>
                      <a:pt x="55" y="19"/>
                      <a:pt x="55" y="19"/>
                    </a:cubicBezTo>
                    <a:cubicBezTo>
                      <a:pt x="55" y="19"/>
                      <a:pt x="71" y="19"/>
                      <a:pt x="82" y="1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79" name="Freeform 281">
                <a:extLst>
                  <a:ext uri="{FF2B5EF4-FFF2-40B4-BE49-F238E27FC236}">
                    <a16:creationId xmlns:a16="http://schemas.microsoft.com/office/drawing/2014/main" id="{F87818AD-DE04-4BDD-8DC5-86CEAE7FB705}"/>
                  </a:ext>
                </a:extLst>
              </p:cNvPr>
              <p:cNvSpPr>
                <a:spLocks/>
              </p:cNvSpPr>
              <p:nvPr/>
            </p:nvSpPr>
            <p:spPr bwMode="auto">
              <a:xfrm>
                <a:off x="5790252" y="3660840"/>
                <a:ext cx="584031" cy="551086"/>
              </a:xfrm>
              <a:custGeom>
                <a:avLst/>
                <a:gdLst>
                  <a:gd name="T0" fmla="*/ 49 w 233"/>
                  <a:gd name="T1" fmla="*/ 83 h 223"/>
                  <a:gd name="T2" fmla="*/ 35 w 233"/>
                  <a:gd name="T3" fmla="*/ 93 h 223"/>
                  <a:gd name="T4" fmla="*/ 29 w 233"/>
                  <a:gd name="T5" fmla="*/ 93 h 223"/>
                  <a:gd name="T6" fmla="*/ 26 w 233"/>
                  <a:gd name="T7" fmla="*/ 94 h 223"/>
                  <a:gd name="T8" fmla="*/ 22 w 233"/>
                  <a:gd name="T9" fmla="*/ 97 h 223"/>
                  <a:gd name="T10" fmla="*/ 0 w 233"/>
                  <a:gd name="T11" fmla="*/ 109 h 223"/>
                  <a:gd name="T12" fmla="*/ 1 w 233"/>
                  <a:gd name="T13" fmla="*/ 123 h 223"/>
                  <a:gd name="T14" fmla="*/ 1 w 233"/>
                  <a:gd name="T15" fmla="*/ 124 h 223"/>
                  <a:gd name="T16" fmla="*/ 3 w 233"/>
                  <a:gd name="T17" fmla="*/ 125 h 223"/>
                  <a:gd name="T18" fmla="*/ 6 w 233"/>
                  <a:gd name="T19" fmla="*/ 127 h 223"/>
                  <a:gd name="T20" fmla="*/ 9 w 233"/>
                  <a:gd name="T21" fmla="*/ 129 h 223"/>
                  <a:gd name="T22" fmla="*/ 111 w 233"/>
                  <a:gd name="T23" fmla="*/ 197 h 223"/>
                  <a:gd name="T24" fmla="*/ 112 w 233"/>
                  <a:gd name="T25" fmla="*/ 198 h 223"/>
                  <a:gd name="T26" fmla="*/ 132 w 233"/>
                  <a:gd name="T27" fmla="*/ 212 h 223"/>
                  <a:gd name="T28" fmla="*/ 145 w 233"/>
                  <a:gd name="T29" fmla="*/ 222 h 223"/>
                  <a:gd name="T30" fmla="*/ 147 w 233"/>
                  <a:gd name="T31" fmla="*/ 221 h 223"/>
                  <a:gd name="T32" fmla="*/ 163 w 233"/>
                  <a:gd name="T33" fmla="*/ 216 h 223"/>
                  <a:gd name="T34" fmla="*/ 233 w 233"/>
                  <a:gd name="T35" fmla="*/ 169 h 223"/>
                  <a:gd name="T36" fmla="*/ 232 w 233"/>
                  <a:gd name="T37" fmla="*/ 167 h 223"/>
                  <a:gd name="T38" fmla="*/ 232 w 233"/>
                  <a:gd name="T39" fmla="*/ 165 h 223"/>
                  <a:gd name="T40" fmla="*/ 231 w 233"/>
                  <a:gd name="T41" fmla="*/ 163 h 223"/>
                  <a:gd name="T42" fmla="*/ 230 w 233"/>
                  <a:gd name="T43" fmla="*/ 162 h 223"/>
                  <a:gd name="T44" fmla="*/ 224 w 233"/>
                  <a:gd name="T45" fmla="*/ 160 h 223"/>
                  <a:gd name="T46" fmla="*/ 211 w 233"/>
                  <a:gd name="T47" fmla="*/ 150 h 223"/>
                  <a:gd name="T48" fmla="*/ 205 w 233"/>
                  <a:gd name="T49" fmla="*/ 137 h 223"/>
                  <a:gd name="T50" fmla="*/ 210 w 233"/>
                  <a:gd name="T51" fmla="*/ 130 h 223"/>
                  <a:gd name="T52" fmla="*/ 209 w 233"/>
                  <a:gd name="T53" fmla="*/ 119 h 223"/>
                  <a:gd name="T54" fmla="*/ 210 w 233"/>
                  <a:gd name="T55" fmla="*/ 101 h 223"/>
                  <a:gd name="T56" fmla="*/ 205 w 233"/>
                  <a:gd name="T57" fmla="*/ 89 h 223"/>
                  <a:gd name="T58" fmla="*/ 206 w 233"/>
                  <a:gd name="T59" fmla="*/ 88 h 223"/>
                  <a:gd name="T60" fmla="*/ 206 w 233"/>
                  <a:gd name="T61" fmla="*/ 86 h 223"/>
                  <a:gd name="T62" fmla="*/ 196 w 233"/>
                  <a:gd name="T63" fmla="*/ 62 h 223"/>
                  <a:gd name="T64" fmla="*/ 182 w 233"/>
                  <a:gd name="T65" fmla="*/ 39 h 223"/>
                  <a:gd name="T66" fmla="*/ 187 w 233"/>
                  <a:gd name="T67" fmla="*/ 34 h 223"/>
                  <a:gd name="T68" fmla="*/ 194 w 233"/>
                  <a:gd name="T69" fmla="*/ 25 h 223"/>
                  <a:gd name="T70" fmla="*/ 193 w 233"/>
                  <a:gd name="T71" fmla="*/ 18 h 223"/>
                  <a:gd name="T72" fmla="*/ 192 w 233"/>
                  <a:gd name="T73" fmla="*/ 16 h 223"/>
                  <a:gd name="T74" fmla="*/ 192 w 233"/>
                  <a:gd name="T75" fmla="*/ 13 h 223"/>
                  <a:gd name="T76" fmla="*/ 192 w 233"/>
                  <a:gd name="T77" fmla="*/ 9 h 223"/>
                  <a:gd name="T78" fmla="*/ 193 w 233"/>
                  <a:gd name="T79" fmla="*/ 4 h 223"/>
                  <a:gd name="T80" fmla="*/ 178 w 233"/>
                  <a:gd name="T81" fmla="*/ 1 h 223"/>
                  <a:gd name="T82" fmla="*/ 159 w 233"/>
                  <a:gd name="T83" fmla="*/ 6 h 223"/>
                  <a:gd name="T84" fmla="*/ 128 w 233"/>
                  <a:gd name="T85" fmla="*/ 6 h 223"/>
                  <a:gd name="T86" fmla="*/ 97 w 233"/>
                  <a:gd name="T87" fmla="*/ 17 h 223"/>
                  <a:gd name="T88" fmla="*/ 77 w 233"/>
                  <a:gd name="T89" fmla="*/ 28 h 223"/>
                  <a:gd name="T90" fmla="*/ 81 w 233"/>
                  <a:gd name="T91" fmla="*/ 42 h 223"/>
                  <a:gd name="T92" fmla="*/ 86 w 233"/>
                  <a:gd name="T93" fmla="*/ 60 h 223"/>
                  <a:gd name="T94" fmla="*/ 80 w 233"/>
                  <a:gd name="T95" fmla="*/ 65 h 223"/>
                  <a:gd name="T96" fmla="*/ 59 w 233"/>
                  <a:gd name="T97" fmla="*/ 70 h 223"/>
                  <a:gd name="T98" fmla="*/ 57 w 233"/>
                  <a:gd name="T99" fmla="*/ 70 h 223"/>
                  <a:gd name="T100" fmla="*/ 56 w 233"/>
                  <a:gd name="T101" fmla="*/ 7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3" h="223">
                    <a:moveTo>
                      <a:pt x="54" y="80"/>
                    </a:moveTo>
                    <a:cubicBezTo>
                      <a:pt x="54" y="80"/>
                      <a:pt x="54" y="80"/>
                      <a:pt x="53" y="81"/>
                    </a:cubicBezTo>
                    <a:cubicBezTo>
                      <a:pt x="52" y="82"/>
                      <a:pt x="51" y="83"/>
                      <a:pt x="49" y="83"/>
                    </a:cubicBezTo>
                    <a:cubicBezTo>
                      <a:pt x="48" y="83"/>
                      <a:pt x="48" y="84"/>
                      <a:pt x="47" y="84"/>
                    </a:cubicBezTo>
                    <a:cubicBezTo>
                      <a:pt x="43" y="84"/>
                      <a:pt x="42" y="84"/>
                      <a:pt x="42" y="85"/>
                    </a:cubicBezTo>
                    <a:cubicBezTo>
                      <a:pt x="42" y="89"/>
                      <a:pt x="39" y="92"/>
                      <a:pt x="35" y="93"/>
                    </a:cubicBezTo>
                    <a:cubicBezTo>
                      <a:pt x="34" y="93"/>
                      <a:pt x="32" y="93"/>
                      <a:pt x="31" y="93"/>
                    </a:cubicBezTo>
                    <a:cubicBezTo>
                      <a:pt x="30" y="93"/>
                      <a:pt x="29" y="93"/>
                      <a:pt x="29" y="93"/>
                    </a:cubicBezTo>
                    <a:cubicBezTo>
                      <a:pt x="29" y="93"/>
                      <a:pt x="29" y="93"/>
                      <a:pt x="29" y="93"/>
                    </a:cubicBezTo>
                    <a:cubicBezTo>
                      <a:pt x="28" y="93"/>
                      <a:pt x="28" y="93"/>
                      <a:pt x="27" y="93"/>
                    </a:cubicBezTo>
                    <a:cubicBezTo>
                      <a:pt x="27" y="93"/>
                      <a:pt x="27" y="93"/>
                      <a:pt x="27" y="93"/>
                    </a:cubicBezTo>
                    <a:cubicBezTo>
                      <a:pt x="27" y="93"/>
                      <a:pt x="26" y="94"/>
                      <a:pt x="26" y="94"/>
                    </a:cubicBezTo>
                    <a:cubicBezTo>
                      <a:pt x="26" y="94"/>
                      <a:pt x="26" y="94"/>
                      <a:pt x="26" y="94"/>
                    </a:cubicBezTo>
                    <a:cubicBezTo>
                      <a:pt x="26" y="94"/>
                      <a:pt x="26" y="94"/>
                      <a:pt x="26" y="94"/>
                    </a:cubicBezTo>
                    <a:cubicBezTo>
                      <a:pt x="26" y="97"/>
                      <a:pt x="23" y="97"/>
                      <a:pt x="22" y="97"/>
                    </a:cubicBezTo>
                    <a:cubicBezTo>
                      <a:pt x="21" y="97"/>
                      <a:pt x="21" y="97"/>
                      <a:pt x="21" y="97"/>
                    </a:cubicBezTo>
                    <a:cubicBezTo>
                      <a:pt x="20" y="97"/>
                      <a:pt x="19" y="97"/>
                      <a:pt x="18" y="97"/>
                    </a:cubicBezTo>
                    <a:cubicBezTo>
                      <a:pt x="12" y="101"/>
                      <a:pt x="1" y="107"/>
                      <a:pt x="0" y="109"/>
                    </a:cubicBezTo>
                    <a:cubicBezTo>
                      <a:pt x="0" y="109"/>
                      <a:pt x="0" y="109"/>
                      <a:pt x="0" y="109"/>
                    </a:cubicBezTo>
                    <a:cubicBezTo>
                      <a:pt x="0" y="110"/>
                      <a:pt x="1" y="114"/>
                      <a:pt x="1" y="119"/>
                    </a:cubicBezTo>
                    <a:cubicBezTo>
                      <a:pt x="1" y="123"/>
                      <a:pt x="1" y="123"/>
                      <a:pt x="1" y="123"/>
                    </a:cubicBezTo>
                    <a:cubicBezTo>
                      <a:pt x="1" y="123"/>
                      <a:pt x="1" y="123"/>
                      <a:pt x="1" y="123"/>
                    </a:cubicBezTo>
                    <a:cubicBezTo>
                      <a:pt x="1" y="123"/>
                      <a:pt x="1" y="124"/>
                      <a:pt x="1" y="124"/>
                    </a:cubicBezTo>
                    <a:cubicBezTo>
                      <a:pt x="1" y="124"/>
                      <a:pt x="1" y="124"/>
                      <a:pt x="1" y="124"/>
                    </a:cubicBezTo>
                    <a:cubicBezTo>
                      <a:pt x="2" y="124"/>
                      <a:pt x="2" y="124"/>
                      <a:pt x="2" y="125"/>
                    </a:cubicBezTo>
                    <a:cubicBezTo>
                      <a:pt x="3" y="125"/>
                      <a:pt x="3" y="125"/>
                      <a:pt x="3" y="125"/>
                    </a:cubicBezTo>
                    <a:cubicBezTo>
                      <a:pt x="3" y="125"/>
                      <a:pt x="3" y="125"/>
                      <a:pt x="3" y="125"/>
                    </a:cubicBezTo>
                    <a:cubicBezTo>
                      <a:pt x="4" y="125"/>
                      <a:pt x="4" y="126"/>
                      <a:pt x="5" y="126"/>
                    </a:cubicBezTo>
                    <a:cubicBezTo>
                      <a:pt x="5" y="126"/>
                      <a:pt x="5" y="126"/>
                      <a:pt x="5" y="126"/>
                    </a:cubicBezTo>
                    <a:cubicBezTo>
                      <a:pt x="5" y="126"/>
                      <a:pt x="6" y="127"/>
                      <a:pt x="6" y="127"/>
                    </a:cubicBezTo>
                    <a:cubicBezTo>
                      <a:pt x="6" y="127"/>
                      <a:pt x="6" y="127"/>
                      <a:pt x="7" y="127"/>
                    </a:cubicBezTo>
                    <a:cubicBezTo>
                      <a:pt x="7" y="128"/>
                      <a:pt x="8" y="128"/>
                      <a:pt x="8" y="128"/>
                    </a:cubicBezTo>
                    <a:cubicBezTo>
                      <a:pt x="9" y="129"/>
                      <a:pt x="9" y="129"/>
                      <a:pt x="9" y="129"/>
                    </a:cubicBezTo>
                    <a:cubicBezTo>
                      <a:pt x="9" y="129"/>
                      <a:pt x="10" y="129"/>
                      <a:pt x="10" y="130"/>
                    </a:cubicBezTo>
                    <a:cubicBezTo>
                      <a:pt x="24" y="139"/>
                      <a:pt x="54" y="158"/>
                      <a:pt x="78" y="174"/>
                    </a:cubicBezTo>
                    <a:cubicBezTo>
                      <a:pt x="94" y="185"/>
                      <a:pt x="108" y="195"/>
                      <a:pt x="111" y="197"/>
                    </a:cubicBezTo>
                    <a:cubicBezTo>
                      <a:pt x="111" y="197"/>
                      <a:pt x="111" y="197"/>
                      <a:pt x="112" y="197"/>
                    </a:cubicBezTo>
                    <a:cubicBezTo>
                      <a:pt x="112" y="197"/>
                      <a:pt x="112" y="198"/>
                      <a:pt x="112" y="198"/>
                    </a:cubicBezTo>
                    <a:cubicBezTo>
                      <a:pt x="112" y="198"/>
                      <a:pt x="112" y="198"/>
                      <a:pt x="112" y="198"/>
                    </a:cubicBezTo>
                    <a:cubicBezTo>
                      <a:pt x="114" y="200"/>
                      <a:pt x="117" y="204"/>
                      <a:pt x="118" y="206"/>
                    </a:cubicBezTo>
                    <a:cubicBezTo>
                      <a:pt x="118" y="207"/>
                      <a:pt x="119" y="207"/>
                      <a:pt x="119" y="208"/>
                    </a:cubicBezTo>
                    <a:cubicBezTo>
                      <a:pt x="121" y="208"/>
                      <a:pt x="127" y="209"/>
                      <a:pt x="132" y="212"/>
                    </a:cubicBezTo>
                    <a:cubicBezTo>
                      <a:pt x="136" y="215"/>
                      <a:pt x="137" y="221"/>
                      <a:pt x="138" y="223"/>
                    </a:cubicBezTo>
                    <a:cubicBezTo>
                      <a:pt x="139" y="223"/>
                      <a:pt x="143" y="222"/>
                      <a:pt x="145" y="222"/>
                    </a:cubicBezTo>
                    <a:cubicBezTo>
                      <a:pt x="145" y="222"/>
                      <a:pt x="145" y="222"/>
                      <a:pt x="145" y="222"/>
                    </a:cubicBezTo>
                    <a:cubicBezTo>
                      <a:pt x="146" y="222"/>
                      <a:pt x="146" y="222"/>
                      <a:pt x="146" y="222"/>
                    </a:cubicBezTo>
                    <a:cubicBezTo>
                      <a:pt x="146" y="222"/>
                      <a:pt x="146" y="222"/>
                      <a:pt x="146" y="222"/>
                    </a:cubicBezTo>
                    <a:cubicBezTo>
                      <a:pt x="147" y="221"/>
                      <a:pt x="147" y="221"/>
                      <a:pt x="147" y="221"/>
                    </a:cubicBezTo>
                    <a:cubicBezTo>
                      <a:pt x="147" y="221"/>
                      <a:pt x="147" y="221"/>
                      <a:pt x="147" y="221"/>
                    </a:cubicBezTo>
                    <a:cubicBezTo>
                      <a:pt x="148" y="221"/>
                      <a:pt x="148" y="221"/>
                      <a:pt x="148" y="221"/>
                    </a:cubicBezTo>
                    <a:cubicBezTo>
                      <a:pt x="151" y="221"/>
                      <a:pt x="159" y="218"/>
                      <a:pt x="163" y="216"/>
                    </a:cubicBezTo>
                    <a:cubicBezTo>
                      <a:pt x="164" y="216"/>
                      <a:pt x="164" y="216"/>
                      <a:pt x="165" y="216"/>
                    </a:cubicBezTo>
                    <a:cubicBezTo>
                      <a:pt x="185" y="199"/>
                      <a:pt x="185" y="199"/>
                      <a:pt x="185" y="199"/>
                    </a:cubicBezTo>
                    <a:cubicBezTo>
                      <a:pt x="233" y="169"/>
                      <a:pt x="233" y="169"/>
                      <a:pt x="233" y="169"/>
                    </a:cubicBezTo>
                    <a:cubicBezTo>
                      <a:pt x="233" y="169"/>
                      <a:pt x="233" y="169"/>
                      <a:pt x="233" y="168"/>
                    </a:cubicBezTo>
                    <a:cubicBezTo>
                      <a:pt x="233" y="168"/>
                      <a:pt x="233" y="168"/>
                      <a:pt x="233" y="168"/>
                    </a:cubicBezTo>
                    <a:cubicBezTo>
                      <a:pt x="233" y="168"/>
                      <a:pt x="233" y="168"/>
                      <a:pt x="232" y="167"/>
                    </a:cubicBezTo>
                    <a:cubicBezTo>
                      <a:pt x="232" y="167"/>
                      <a:pt x="232" y="167"/>
                      <a:pt x="232" y="167"/>
                    </a:cubicBezTo>
                    <a:cubicBezTo>
                      <a:pt x="232" y="166"/>
                      <a:pt x="232" y="166"/>
                      <a:pt x="232" y="166"/>
                    </a:cubicBezTo>
                    <a:cubicBezTo>
                      <a:pt x="232" y="166"/>
                      <a:pt x="232" y="165"/>
                      <a:pt x="232" y="165"/>
                    </a:cubicBezTo>
                    <a:cubicBezTo>
                      <a:pt x="232" y="165"/>
                      <a:pt x="232" y="165"/>
                      <a:pt x="231" y="165"/>
                    </a:cubicBezTo>
                    <a:cubicBezTo>
                      <a:pt x="231" y="164"/>
                      <a:pt x="231" y="164"/>
                      <a:pt x="231" y="164"/>
                    </a:cubicBezTo>
                    <a:cubicBezTo>
                      <a:pt x="231" y="164"/>
                      <a:pt x="231" y="163"/>
                      <a:pt x="231" y="163"/>
                    </a:cubicBezTo>
                    <a:cubicBezTo>
                      <a:pt x="231" y="163"/>
                      <a:pt x="231" y="163"/>
                      <a:pt x="230" y="163"/>
                    </a:cubicBezTo>
                    <a:cubicBezTo>
                      <a:pt x="230" y="163"/>
                      <a:pt x="230" y="162"/>
                      <a:pt x="230" y="162"/>
                    </a:cubicBezTo>
                    <a:cubicBezTo>
                      <a:pt x="230" y="162"/>
                      <a:pt x="230" y="162"/>
                      <a:pt x="230" y="162"/>
                    </a:cubicBezTo>
                    <a:cubicBezTo>
                      <a:pt x="230" y="162"/>
                      <a:pt x="230" y="162"/>
                      <a:pt x="229" y="162"/>
                    </a:cubicBezTo>
                    <a:cubicBezTo>
                      <a:pt x="229" y="161"/>
                      <a:pt x="229" y="161"/>
                      <a:pt x="229" y="161"/>
                    </a:cubicBezTo>
                    <a:cubicBezTo>
                      <a:pt x="227" y="161"/>
                      <a:pt x="226" y="161"/>
                      <a:pt x="224" y="160"/>
                    </a:cubicBezTo>
                    <a:cubicBezTo>
                      <a:pt x="223" y="159"/>
                      <a:pt x="222" y="159"/>
                      <a:pt x="220" y="159"/>
                    </a:cubicBezTo>
                    <a:cubicBezTo>
                      <a:pt x="216" y="159"/>
                      <a:pt x="212" y="157"/>
                      <a:pt x="211" y="153"/>
                    </a:cubicBezTo>
                    <a:cubicBezTo>
                      <a:pt x="211" y="152"/>
                      <a:pt x="211" y="151"/>
                      <a:pt x="211" y="150"/>
                    </a:cubicBezTo>
                    <a:cubicBezTo>
                      <a:pt x="212" y="149"/>
                      <a:pt x="212" y="147"/>
                      <a:pt x="210" y="145"/>
                    </a:cubicBezTo>
                    <a:cubicBezTo>
                      <a:pt x="209" y="144"/>
                      <a:pt x="208" y="142"/>
                      <a:pt x="207" y="141"/>
                    </a:cubicBezTo>
                    <a:cubicBezTo>
                      <a:pt x="206" y="140"/>
                      <a:pt x="205" y="139"/>
                      <a:pt x="205" y="137"/>
                    </a:cubicBezTo>
                    <a:cubicBezTo>
                      <a:pt x="205" y="136"/>
                      <a:pt x="207" y="134"/>
                      <a:pt x="210" y="132"/>
                    </a:cubicBezTo>
                    <a:cubicBezTo>
                      <a:pt x="210" y="132"/>
                      <a:pt x="210" y="131"/>
                      <a:pt x="210" y="131"/>
                    </a:cubicBezTo>
                    <a:cubicBezTo>
                      <a:pt x="210" y="131"/>
                      <a:pt x="210" y="130"/>
                      <a:pt x="210" y="130"/>
                    </a:cubicBezTo>
                    <a:cubicBezTo>
                      <a:pt x="209" y="129"/>
                      <a:pt x="208" y="128"/>
                      <a:pt x="208" y="127"/>
                    </a:cubicBezTo>
                    <a:cubicBezTo>
                      <a:pt x="208" y="126"/>
                      <a:pt x="208" y="126"/>
                      <a:pt x="208" y="125"/>
                    </a:cubicBezTo>
                    <a:cubicBezTo>
                      <a:pt x="208" y="123"/>
                      <a:pt x="207" y="121"/>
                      <a:pt x="209" y="119"/>
                    </a:cubicBezTo>
                    <a:cubicBezTo>
                      <a:pt x="210" y="117"/>
                      <a:pt x="211" y="116"/>
                      <a:pt x="209" y="112"/>
                    </a:cubicBezTo>
                    <a:cubicBezTo>
                      <a:pt x="208" y="110"/>
                      <a:pt x="209" y="108"/>
                      <a:pt x="209" y="107"/>
                    </a:cubicBezTo>
                    <a:cubicBezTo>
                      <a:pt x="210" y="105"/>
                      <a:pt x="211" y="103"/>
                      <a:pt x="210" y="101"/>
                    </a:cubicBezTo>
                    <a:cubicBezTo>
                      <a:pt x="209" y="99"/>
                      <a:pt x="208" y="97"/>
                      <a:pt x="207" y="95"/>
                    </a:cubicBezTo>
                    <a:cubicBezTo>
                      <a:pt x="205" y="93"/>
                      <a:pt x="204" y="91"/>
                      <a:pt x="204" y="90"/>
                    </a:cubicBezTo>
                    <a:cubicBezTo>
                      <a:pt x="204" y="89"/>
                      <a:pt x="205" y="89"/>
                      <a:pt x="205" y="89"/>
                    </a:cubicBezTo>
                    <a:cubicBezTo>
                      <a:pt x="205" y="89"/>
                      <a:pt x="205" y="89"/>
                      <a:pt x="205" y="89"/>
                    </a:cubicBezTo>
                    <a:cubicBezTo>
                      <a:pt x="205" y="88"/>
                      <a:pt x="205" y="88"/>
                      <a:pt x="205" y="88"/>
                    </a:cubicBezTo>
                    <a:cubicBezTo>
                      <a:pt x="206" y="88"/>
                      <a:pt x="206" y="88"/>
                      <a:pt x="206" y="88"/>
                    </a:cubicBezTo>
                    <a:cubicBezTo>
                      <a:pt x="206" y="88"/>
                      <a:pt x="206" y="87"/>
                      <a:pt x="207" y="87"/>
                    </a:cubicBezTo>
                    <a:cubicBezTo>
                      <a:pt x="206" y="87"/>
                      <a:pt x="206" y="87"/>
                      <a:pt x="206" y="87"/>
                    </a:cubicBezTo>
                    <a:cubicBezTo>
                      <a:pt x="206" y="86"/>
                      <a:pt x="206" y="86"/>
                      <a:pt x="206" y="86"/>
                    </a:cubicBezTo>
                    <a:cubicBezTo>
                      <a:pt x="206" y="86"/>
                      <a:pt x="206" y="85"/>
                      <a:pt x="206" y="85"/>
                    </a:cubicBezTo>
                    <a:cubicBezTo>
                      <a:pt x="206" y="80"/>
                      <a:pt x="203" y="68"/>
                      <a:pt x="201" y="65"/>
                    </a:cubicBezTo>
                    <a:cubicBezTo>
                      <a:pt x="200" y="64"/>
                      <a:pt x="198" y="63"/>
                      <a:pt x="196" y="62"/>
                    </a:cubicBezTo>
                    <a:cubicBezTo>
                      <a:pt x="194" y="61"/>
                      <a:pt x="192" y="59"/>
                      <a:pt x="192" y="58"/>
                    </a:cubicBezTo>
                    <a:cubicBezTo>
                      <a:pt x="192" y="56"/>
                      <a:pt x="192" y="53"/>
                      <a:pt x="188" y="51"/>
                    </a:cubicBezTo>
                    <a:cubicBezTo>
                      <a:pt x="184" y="50"/>
                      <a:pt x="181" y="43"/>
                      <a:pt x="182" y="39"/>
                    </a:cubicBezTo>
                    <a:cubicBezTo>
                      <a:pt x="182" y="38"/>
                      <a:pt x="183" y="38"/>
                      <a:pt x="184" y="38"/>
                    </a:cubicBezTo>
                    <a:cubicBezTo>
                      <a:pt x="184" y="38"/>
                      <a:pt x="184" y="37"/>
                      <a:pt x="184" y="37"/>
                    </a:cubicBezTo>
                    <a:cubicBezTo>
                      <a:pt x="185" y="37"/>
                      <a:pt x="186" y="35"/>
                      <a:pt x="187" y="34"/>
                    </a:cubicBezTo>
                    <a:cubicBezTo>
                      <a:pt x="188" y="33"/>
                      <a:pt x="188" y="32"/>
                      <a:pt x="189" y="31"/>
                    </a:cubicBezTo>
                    <a:cubicBezTo>
                      <a:pt x="190" y="31"/>
                      <a:pt x="190" y="30"/>
                      <a:pt x="190" y="30"/>
                    </a:cubicBezTo>
                    <a:cubicBezTo>
                      <a:pt x="192" y="30"/>
                      <a:pt x="193" y="28"/>
                      <a:pt x="194" y="25"/>
                    </a:cubicBezTo>
                    <a:cubicBezTo>
                      <a:pt x="194" y="24"/>
                      <a:pt x="195" y="22"/>
                      <a:pt x="193" y="20"/>
                    </a:cubicBezTo>
                    <a:cubicBezTo>
                      <a:pt x="193" y="19"/>
                      <a:pt x="193" y="19"/>
                      <a:pt x="193" y="19"/>
                    </a:cubicBezTo>
                    <a:cubicBezTo>
                      <a:pt x="193" y="19"/>
                      <a:pt x="193" y="18"/>
                      <a:pt x="193" y="18"/>
                    </a:cubicBezTo>
                    <a:cubicBezTo>
                      <a:pt x="193" y="18"/>
                      <a:pt x="193" y="18"/>
                      <a:pt x="193" y="17"/>
                    </a:cubicBezTo>
                    <a:cubicBezTo>
                      <a:pt x="193" y="17"/>
                      <a:pt x="192" y="17"/>
                      <a:pt x="192" y="17"/>
                    </a:cubicBezTo>
                    <a:cubicBezTo>
                      <a:pt x="192" y="16"/>
                      <a:pt x="192" y="16"/>
                      <a:pt x="192" y="16"/>
                    </a:cubicBezTo>
                    <a:cubicBezTo>
                      <a:pt x="192" y="15"/>
                      <a:pt x="192" y="15"/>
                      <a:pt x="192" y="15"/>
                    </a:cubicBezTo>
                    <a:cubicBezTo>
                      <a:pt x="192" y="14"/>
                      <a:pt x="192" y="14"/>
                      <a:pt x="192" y="14"/>
                    </a:cubicBezTo>
                    <a:cubicBezTo>
                      <a:pt x="192" y="13"/>
                      <a:pt x="192" y="13"/>
                      <a:pt x="192" y="13"/>
                    </a:cubicBezTo>
                    <a:cubicBezTo>
                      <a:pt x="192" y="12"/>
                      <a:pt x="192" y="12"/>
                      <a:pt x="192" y="11"/>
                    </a:cubicBezTo>
                    <a:cubicBezTo>
                      <a:pt x="192" y="11"/>
                      <a:pt x="192" y="11"/>
                      <a:pt x="192" y="10"/>
                    </a:cubicBezTo>
                    <a:cubicBezTo>
                      <a:pt x="192" y="10"/>
                      <a:pt x="192" y="9"/>
                      <a:pt x="192" y="9"/>
                    </a:cubicBezTo>
                    <a:cubicBezTo>
                      <a:pt x="193" y="8"/>
                      <a:pt x="193" y="8"/>
                      <a:pt x="193" y="7"/>
                    </a:cubicBezTo>
                    <a:cubicBezTo>
                      <a:pt x="193" y="7"/>
                      <a:pt x="193" y="6"/>
                      <a:pt x="193" y="5"/>
                    </a:cubicBezTo>
                    <a:cubicBezTo>
                      <a:pt x="193" y="5"/>
                      <a:pt x="193" y="4"/>
                      <a:pt x="193" y="4"/>
                    </a:cubicBezTo>
                    <a:cubicBezTo>
                      <a:pt x="193" y="3"/>
                      <a:pt x="193" y="3"/>
                      <a:pt x="193" y="3"/>
                    </a:cubicBezTo>
                    <a:cubicBezTo>
                      <a:pt x="190" y="2"/>
                      <a:pt x="187" y="2"/>
                      <a:pt x="183" y="0"/>
                    </a:cubicBezTo>
                    <a:cubicBezTo>
                      <a:pt x="183" y="0"/>
                      <a:pt x="180" y="1"/>
                      <a:pt x="178" y="1"/>
                    </a:cubicBezTo>
                    <a:cubicBezTo>
                      <a:pt x="176" y="1"/>
                      <a:pt x="174" y="2"/>
                      <a:pt x="172" y="2"/>
                    </a:cubicBezTo>
                    <a:cubicBezTo>
                      <a:pt x="171" y="2"/>
                      <a:pt x="169" y="3"/>
                      <a:pt x="167" y="3"/>
                    </a:cubicBezTo>
                    <a:cubicBezTo>
                      <a:pt x="164" y="4"/>
                      <a:pt x="161" y="6"/>
                      <a:pt x="159" y="6"/>
                    </a:cubicBezTo>
                    <a:cubicBezTo>
                      <a:pt x="158" y="6"/>
                      <a:pt x="157" y="5"/>
                      <a:pt x="156" y="5"/>
                    </a:cubicBezTo>
                    <a:cubicBezTo>
                      <a:pt x="156" y="5"/>
                      <a:pt x="155" y="4"/>
                      <a:pt x="151" y="4"/>
                    </a:cubicBezTo>
                    <a:cubicBezTo>
                      <a:pt x="145" y="4"/>
                      <a:pt x="136" y="5"/>
                      <a:pt x="128" y="6"/>
                    </a:cubicBezTo>
                    <a:cubicBezTo>
                      <a:pt x="122" y="7"/>
                      <a:pt x="117" y="7"/>
                      <a:pt x="114" y="7"/>
                    </a:cubicBezTo>
                    <a:cubicBezTo>
                      <a:pt x="110" y="8"/>
                      <a:pt x="107" y="10"/>
                      <a:pt x="104" y="13"/>
                    </a:cubicBezTo>
                    <a:cubicBezTo>
                      <a:pt x="102" y="15"/>
                      <a:pt x="99" y="17"/>
                      <a:pt x="97" y="17"/>
                    </a:cubicBezTo>
                    <a:cubicBezTo>
                      <a:pt x="92" y="17"/>
                      <a:pt x="84" y="21"/>
                      <a:pt x="80" y="26"/>
                    </a:cubicBezTo>
                    <a:cubicBezTo>
                      <a:pt x="79" y="27"/>
                      <a:pt x="78" y="27"/>
                      <a:pt x="76" y="28"/>
                    </a:cubicBezTo>
                    <a:cubicBezTo>
                      <a:pt x="76" y="28"/>
                      <a:pt x="76" y="28"/>
                      <a:pt x="77" y="28"/>
                    </a:cubicBezTo>
                    <a:cubicBezTo>
                      <a:pt x="77" y="28"/>
                      <a:pt x="77" y="28"/>
                      <a:pt x="77" y="28"/>
                    </a:cubicBezTo>
                    <a:cubicBezTo>
                      <a:pt x="77" y="29"/>
                      <a:pt x="77" y="29"/>
                      <a:pt x="77" y="30"/>
                    </a:cubicBezTo>
                    <a:cubicBezTo>
                      <a:pt x="80" y="33"/>
                      <a:pt x="81" y="37"/>
                      <a:pt x="81" y="42"/>
                    </a:cubicBezTo>
                    <a:cubicBezTo>
                      <a:pt x="81" y="43"/>
                      <a:pt x="81" y="45"/>
                      <a:pt x="81" y="46"/>
                    </a:cubicBezTo>
                    <a:cubicBezTo>
                      <a:pt x="81" y="48"/>
                      <a:pt x="80" y="51"/>
                      <a:pt x="81" y="51"/>
                    </a:cubicBezTo>
                    <a:cubicBezTo>
                      <a:pt x="84" y="52"/>
                      <a:pt x="86" y="60"/>
                      <a:pt x="86" y="60"/>
                    </a:cubicBezTo>
                    <a:cubicBezTo>
                      <a:pt x="86" y="61"/>
                      <a:pt x="86" y="63"/>
                      <a:pt x="85" y="64"/>
                    </a:cubicBezTo>
                    <a:cubicBezTo>
                      <a:pt x="85" y="65"/>
                      <a:pt x="84" y="65"/>
                      <a:pt x="83" y="65"/>
                    </a:cubicBezTo>
                    <a:cubicBezTo>
                      <a:pt x="82" y="65"/>
                      <a:pt x="81" y="65"/>
                      <a:pt x="80" y="65"/>
                    </a:cubicBezTo>
                    <a:cubicBezTo>
                      <a:pt x="78" y="65"/>
                      <a:pt x="75" y="65"/>
                      <a:pt x="72" y="65"/>
                    </a:cubicBezTo>
                    <a:cubicBezTo>
                      <a:pt x="68" y="65"/>
                      <a:pt x="67" y="65"/>
                      <a:pt x="67" y="65"/>
                    </a:cubicBezTo>
                    <a:cubicBezTo>
                      <a:pt x="67" y="68"/>
                      <a:pt x="63" y="70"/>
                      <a:pt x="59" y="70"/>
                    </a:cubicBezTo>
                    <a:cubicBezTo>
                      <a:pt x="59" y="70"/>
                      <a:pt x="58" y="70"/>
                      <a:pt x="58" y="70"/>
                    </a:cubicBezTo>
                    <a:cubicBezTo>
                      <a:pt x="58" y="70"/>
                      <a:pt x="57" y="70"/>
                      <a:pt x="57" y="70"/>
                    </a:cubicBezTo>
                    <a:cubicBezTo>
                      <a:pt x="57" y="70"/>
                      <a:pt x="57" y="70"/>
                      <a:pt x="57" y="70"/>
                    </a:cubicBezTo>
                    <a:cubicBezTo>
                      <a:pt x="57" y="70"/>
                      <a:pt x="57" y="71"/>
                      <a:pt x="57" y="72"/>
                    </a:cubicBezTo>
                    <a:cubicBezTo>
                      <a:pt x="57" y="73"/>
                      <a:pt x="57" y="74"/>
                      <a:pt x="57" y="75"/>
                    </a:cubicBezTo>
                    <a:cubicBezTo>
                      <a:pt x="57" y="77"/>
                      <a:pt x="57" y="79"/>
                      <a:pt x="56" y="79"/>
                    </a:cubicBezTo>
                    <a:cubicBezTo>
                      <a:pt x="55" y="80"/>
                      <a:pt x="55" y="80"/>
                      <a:pt x="54" y="8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80" name="Freeform 282">
                <a:extLst>
                  <a:ext uri="{FF2B5EF4-FFF2-40B4-BE49-F238E27FC236}">
                    <a16:creationId xmlns:a16="http://schemas.microsoft.com/office/drawing/2014/main" id="{EE512FE7-13F0-4A24-8534-99A06C1A81A7}"/>
                  </a:ext>
                </a:extLst>
              </p:cNvPr>
              <p:cNvSpPr>
                <a:spLocks/>
              </p:cNvSpPr>
              <p:nvPr/>
            </p:nvSpPr>
            <p:spPr bwMode="auto">
              <a:xfrm>
                <a:off x="5689920" y="4038963"/>
                <a:ext cx="464230" cy="426792"/>
              </a:xfrm>
              <a:custGeom>
                <a:avLst/>
                <a:gdLst>
                  <a:gd name="T0" fmla="*/ 77 w 185"/>
                  <a:gd name="T1" fmla="*/ 163 h 173"/>
                  <a:gd name="T2" fmla="*/ 77 w 185"/>
                  <a:gd name="T3" fmla="*/ 157 h 173"/>
                  <a:gd name="T4" fmla="*/ 86 w 185"/>
                  <a:gd name="T5" fmla="*/ 150 h 173"/>
                  <a:gd name="T6" fmla="*/ 95 w 185"/>
                  <a:gd name="T7" fmla="*/ 134 h 173"/>
                  <a:gd name="T8" fmla="*/ 100 w 185"/>
                  <a:gd name="T9" fmla="*/ 135 h 173"/>
                  <a:gd name="T10" fmla="*/ 109 w 185"/>
                  <a:gd name="T11" fmla="*/ 125 h 173"/>
                  <a:gd name="T12" fmla="*/ 115 w 185"/>
                  <a:gd name="T13" fmla="*/ 125 h 173"/>
                  <a:gd name="T14" fmla="*/ 127 w 185"/>
                  <a:gd name="T15" fmla="*/ 118 h 173"/>
                  <a:gd name="T16" fmla="*/ 135 w 185"/>
                  <a:gd name="T17" fmla="*/ 116 h 173"/>
                  <a:gd name="T18" fmla="*/ 138 w 185"/>
                  <a:gd name="T19" fmla="*/ 117 h 173"/>
                  <a:gd name="T20" fmla="*/ 142 w 185"/>
                  <a:gd name="T21" fmla="*/ 117 h 173"/>
                  <a:gd name="T22" fmla="*/ 148 w 185"/>
                  <a:gd name="T23" fmla="*/ 117 h 173"/>
                  <a:gd name="T24" fmla="*/ 168 w 185"/>
                  <a:gd name="T25" fmla="*/ 113 h 173"/>
                  <a:gd name="T26" fmla="*/ 181 w 185"/>
                  <a:gd name="T27" fmla="*/ 107 h 173"/>
                  <a:gd name="T28" fmla="*/ 185 w 185"/>
                  <a:gd name="T29" fmla="*/ 98 h 173"/>
                  <a:gd name="T30" fmla="*/ 185 w 185"/>
                  <a:gd name="T31" fmla="*/ 96 h 173"/>
                  <a:gd name="T32" fmla="*/ 185 w 185"/>
                  <a:gd name="T33" fmla="*/ 90 h 173"/>
                  <a:gd name="T34" fmla="*/ 185 w 185"/>
                  <a:gd name="T35" fmla="*/ 86 h 173"/>
                  <a:gd name="T36" fmla="*/ 185 w 185"/>
                  <a:gd name="T37" fmla="*/ 77 h 173"/>
                  <a:gd name="T38" fmla="*/ 185 w 185"/>
                  <a:gd name="T39" fmla="*/ 71 h 173"/>
                  <a:gd name="T40" fmla="*/ 183 w 185"/>
                  <a:gd name="T41" fmla="*/ 71 h 173"/>
                  <a:gd name="T42" fmla="*/ 176 w 185"/>
                  <a:gd name="T43" fmla="*/ 72 h 173"/>
                  <a:gd name="T44" fmla="*/ 158 w 185"/>
                  <a:gd name="T45" fmla="*/ 57 h 173"/>
                  <a:gd name="T46" fmla="*/ 151 w 185"/>
                  <a:gd name="T47" fmla="*/ 46 h 173"/>
                  <a:gd name="T48" fmla="*/ 149 w 185"/>
                  <a:gd name="T49" fmla="*/ 45 h 173"/>
                  <a:gd name="T50" fmla="*/ 74 w 185"/>
                  <a:gd name="T51" fmla="*/ 98 h 173"/>
                  <a:gd name="T52" fmla="*/ 76 w 185"/>
                  <a:gd name="T53" fmla="*/ 112 h 173"/>
                  <a:gd name="T54" fmla="*/ 32 w 185"/>
                  <a:gd name="T55" fmla="*/ 113 h 173"/>
                  <a:gd name="T56" fmla="*/ 18 w 185"/>
                  <a:gd name="T57" fmla="*/ 114 h 173"/>
                  <a:gd name="T58" fmla="*/ 17 w 185"/>
                  <a:gd name="T59" fmla="*/ 115 h 173"/>
                  <a:gd name="T60" fmla="*/ 7 w 185"/>
                  <a:gd name="T61" fmla="*/ 113 h 173"/>
                  <a:gd name="T62" fmla="*/ 5 w 185"/>
                  <a:gd name="T63" fmla="*/ 119 h 173"/>
                  <a:gd name="T64" fmla="*/ 2 w 185"/>
                  <a:gd name="T65" fmla="*/ 121 h 173"/>
                  <a:gd name="T66" fmla="*/ 0 w 185"/>
                  <a:gd name="T67" fmla="*/ 121 h 173"/>
                  <a:gd name="T68" fmla="*/ 2 w 185"/>
                  <a:gd name="T69" fmla="*/ 126 h 173"/>
                  <a:gd name="T70" fmla="*/ 10 w 185"/>
                  <a:gd name="T71" fmla="*/ 141 h 173"/>
                  <a:gd name="T72" fmla="*/ 10 w 185"/>
                  <a:gd name="T73" fmla="*/ 144 h 173"/>
                  <a:gd name="T74" fmla="*/ 10 w 185"/>
                  <a:gd name="T75" fmla="*/ 149 h 173"/>
                  <a:gd name="T76" fmla="*/ 14 w 185"/>
                  <a:gd name="T77" fmla="*/ 151 h 173"/>
                  <a:gd name="T78" fmla="*/ 18 w 185"/>
                  <a:gd name="T79" fmla="*/ 151 h 173"/>
                  <a:gd name="T80" fmla="*/ 26 w 185"/>
                  <a:gd name="T81" fmla="*/ 151 h 173"/>
                  <a:gd name="T82" fmla="*/ 34 w 185"/>
                  <a:gd name="T83" fmla="*/ 146 h 173"/>
                  <a:gd name="T84" fmla="*/ 44 w 185"/>
                  <a:gd name="T85" fmla="*/ 160 h 173"/>
                  <a:gd name="T86" fmla="*/ 43 w 185"/>
                  <a:gd name="T87" fmla="*/ 163 h 173"/>
                  <a:gd name="T88" fmla="*/ 47 w 185"/>
                  <a:gd name="T89" fmla="*/ 171 h 173"/>
                  <a:gd name="T90" fmla="*/ 50 w 185"/>
                  <a:gd name="T91" fmla="*/ 171 h 173"/>
                  <a:gd name="T92" fmla="*/ 58 w 185"/>
                  <a:gd name="T93" fmla="*/ 173 h 173"/>
                  <a:gd name="T94" fmla="*/ 69 w 185"/>
                  <a:gd name="T95" fmla="*/ 167 h 173"/>
                  <a:gd name="T96" fmla="*/ 72 w 185"/>
                  <a:gd name="T97" fmla="*/ 170 h 173"/>
                  <a:gd name="T98" fmla="*/ 75 w 185"/>
                  <a:gd name="T99" fmla="*/ 16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5" h="173">
                    <a:moveTo>
                      <a:pt x="76" y="165"/>
                    </a:moveTo>
                    <a:cubicBezTo>
                      <a:pt x="76" y="165"/>
                      <a:pt x="76" y="164"/>
                      <a:pt x="76" y="164"/>
                    </a:cubicBezTo>
                    <a:cubicBezTo>
                      <a:pt x="77" y="164"/>
                      <a:pt x="77" y="163"/>
                      <a:pt x="77" y="163"/>
                    </a:cubicBezTo>
                    <a:cubicBezTo>
                      <a:pt x="77" y="163"/>
                      <a:pt x="77" y="162"/>
                      <a:pt x="77" y="162"/>
                    </a:cubicBezTo>
                    <a:cubicBezTo>
                      <a:pt x="77" y="161"/>
                      <a:pt x="78" y="161"/>
                      <a:pt x="78" y="161"/>
                    </a:cubicBezTo>
                    <a:cubicBezTo>
                      <a:pt x="78" y="160"/>
                      <a:pt x="77" y="159"/>
                      <a:pt x="77" y="157"/>
                    </a:cubicBezTo>
                    <a:cubicBezTo>
                      <a:pt x="76" y="156"/>
                      <a:pt x="76" y="154"/>
                      <a:pt x="78" y="153"/>
                    </a:cubicBezTo>
                    <a:cubicBezTo>
                      <a:pt x="78" y="153"/>
                      <a:pt x="79" y="153"/>
                      <a:pt x="80" y="153"/>
                    </a:cubicBezTo>
                    <a:cubicBezTo>
                      <a:pt x="83" y="152"/>
                      <a:pt x="85" y="152"/>
                      <a:pt x="86" y="150"/>
                    </a:cubicBezTo>
                    <a:cubicBezTo>
                      <a:pt x="87" y="146"/>
                      <a:pt x="89" y="143"/>
                      <a:pt x="90" y="142"/>
                    </a:cubicBezTo>
                    <a:cubicBezTo>
                      <a:pt x="90" y="139"/>
                      <a:pt x="91" y="133"/>
                      <a:pt x="94" y="133"/>
                    </a:cubicBezTo>
                    <a:cubicBezTo>
                      <a:pt x="94" y="133"/>
                      <a:pt x="94" y="133"/>
                      <a:pt x="95" y="134"/>
                    </a:cubicBezTo>
                    <a:cubicBezTo>
                      <a:pt x="96" y="134"/>
                      <a:pt x="96" y="134"/>
                      <a:pt x="96" y="134"/>
                    </a:cubicBezTo>
                    <a:cubicBezTo>
                      <a:pt x="97" y="135"/>
                      <a:pt x="99" y="136"/>
                      <a:pt x="100" y="136"/>
                    </a:cubicBezTo>
                    <a:cubicBezTo>
                      <a:pt x="100" y="136"/>
                      <a:pt x="100" y="136"/>
                      <a:pt x="100" y="135"/>
                    </a:cubicBezTo>
                    <a:cubicBezTo>
                      <a:pt x="100" y="132"/>
                      <a:pt x="102" y="131"/>
                      <a:pt x="103" y="131"/>
                    </a:cubicBezTo>
                    <a:cubicBezTo>
                      <a:pt x="104" y="131"/>
                      <a:pt x="105" y="131"/>
                      <a:pt x="105" y="129"/>
                    </a:cubicBezTo>
                    <a:cubicBezTo>
                      <a:pt x="106" y="127"/>
                      <a:pt x="107" y="125"/>
                      <a:pt x="109" y="125"/>
                    </a:cubicBezTo>
                    <a:cubicBezTo>
                      <a:pt x="110" y="125"/>
                      <a:pt x="111" y="126"/>
                      <a:pt x="112" y="126"/>
                    </a:cubicBezTo>
                    <a:cubicBezTo>
                      <a:pt x="112" y="126"/>
                      <a:pt x="113" y="126"/>
                      <a:pt x="113" y="126"/>
                    </a:cubicBezTo>
                    <a:cubicBezTo>
                      <a:pt x="114" y="126"/>
                      <a:pt x="115" y="126"/>
                      <a:pt x="115" y="125"/>
                    </a:cubicBezTo>
                    <a:cubicBezTo>
                      <a:pt x="115" y="123"/>
                      <a:pt x="117" y="122"/>
                      <a:pt x="119" y="122"/>
                    </a:cubicBezTo>
                    <a:cubicBezTo>
                      <a:pt x="121" y="122"/>
                      <a:pt x="123" y="121"/>
                      <a:pt x="125" y="120"/>
                    </a:cubicBezTo>
                    <a:cubicBezTo>
                      <a:pt x="126" y="119"/>
                      <a:pt x="127" y="119"/>
                      <a:pt x="127" y="118"/>
                    </a:cubicBezTo>
                    <a:cubicBezTo>
                      <a:pt x="130" y="116"/>
                      <a:pt x="131" y="115"/>
                      <a:pt x="133" y="115"/>
                    </a:cubicBezTo>
                    <a:cubicBezTo>
                      <a:pt x="133" y="115"/>
                      <a:pt x="134" y="116"/>
                      <a:pt x="135" y="116"/>
                    </a:cubicBezTo>
                    <a:cubicBezTo>
                      <a:pt x="135" y="116"/>
                      <a:pt x="135" y="116"/>
                      <a:pt x="135" y="116"/>
                    </a:cubicBezTo>
                    <a:cubicBezTo>
                      <a:pt x="135" y="116"/>
                      <a:pt x="136" y="117"/>
                      <a:pt x="136" y="117"/>
                    </a:cubicBezTo>
                    <a:cubicBezTo>
                      <a:pt x="136" y="117"/>
                      <a:pt x="136" y="117"/>
                      <a:pt x="136" y="117"/>
                    </a:cubicBezTo>
                    <a:cubicBezTo>
                      <a:pt x="137" y="117"/>
                      <a:pt x="137" y="117"/>
                      <a:pt x="138" y="117"/>
                    </a:cubicBezTo>
                    <a:cubicBezTo>
                      <a:pt x="138" y="117"/>
                      <a:pt x="138" y="117"/>
                      <a:pt x="138" y="117"/>
                    </a:cubicBezTo>
                    <a:cubicBezTo>
                      <a:pt x="139" y="117"/>
                      <a:pt x="139" y="117"/>
                      <a:pt x="140" y="117"/>
                    </a:cubicBezTo>
                    <a:cubicBezTo>
                      <a:pt x="140" y="117"/>
                      <a:pt x="141" y="117"/>
                      <a:pt x="142" y="117"/>
                    </a:cubicBezTo>
                    <a:cubicBezTo>
                      <a:pt x="142" y="117"/>
                      <a:pt x="142" y="117"/>
                      <a:pt x="142" y="117"/>
                    </a:cubicBezTo>
                    <a:cubicBezTo>
                      <a:pt x="145" y="117"/>
                      <a:pt x="147" y="117"/>
                      <a:pt x="148" y="117"/>
                    </a:cubicBezTo>
                    <a:cubicBezTo>
                      <a:pt x="148" y="117"/>
                      <a:pt x="148" y="117"/>
                      <a:pt x="148" y="117"/>
                    </a:cubicBezTo>
                    <a:cubicBezTo>
                      <a:pt x="148" y="116"/>
                      <a:pt x="149" y="116"/>
                      <a:pt x="149" y="116"/>
                    </a:cubicBezTo>
                    <a:cubicBezTo>
                      <a:pt x="151" y="115"/>
                      <a:pt x="154" y="113"/>
                      <a:pt x="157" y="114"/>
                    </a:cubicBezTo>
                    <a:cubicBezTo>
                      <a:pt x="160" y="114"/>
                      <a:pt x="164" y="113"/>
                      <a:pt x="168" y="113"/>
                    </a:cubicBezTo>
                    <a:cubicBezTo>
                      <a:pt x="171" y="112"/>
                      <a:pt x="173" y="112"/>
                      <a:pt x="175" y="112"/>
                    </a:cubicBezTo>
                    <a:cubicBezTo>
                      <a:pt x="178" y="112"/>
                      <a:pt x="179" y="110"/>
                      <a:pt x="180" y="108"/>
                    </a:cubicBezTo>
                    <a:cubicBezTo>
                      <a:pt x="181" y="108"/>
                      <a:pt x="181" y="107"/>
                      <a:pt x="181" y="107"/>
                    </a:cubicBezTo>
                    <a:cubicBezTo>
                      <a:pt x="182" y="107"/>
                      <a:pt x="182" y="105"/>
                      <a:pt x="183" y="103"/>
                    </a:cubicBezTo>
                    <a:cubicBezTo>
                      <a:pt x="184" y="101"/>
                      <a:pt x="184" y="100"/>
                      <a:pt x="185" y="99"/>
                    </a:cubicBezTo>
                    <a:cubicBezTo>
                      <a:pt x="185" y="99"/>
                      <a:pt x="185" y="98"/>
                      <a:pt x="185" y="98"/>
                    </a:cubicBezTo>
                    <a:cubicBezTo>
                      <a:pt x="185" y="98"/>
                      <a:pt x="185" y="98"/>
                      <a:pt x="185" y="98"/>
                    </a:cubicBezTo>
                    <a:cubicBezTo>
                      <a:pt x="185" y="97"/>
                      <a:pt x="185" y="97"/>
                      <a:pt x="185" y="96"/>
                    </a:cubicBezTo>
                    <a:cubicBezTo>
                      <a:pt x="185" y="96"/>
                      <a:pt x="185" y="96"/>
                      <a:pt x="185" y="96"/>
                    </a:cubicBezTo>
                    <a:cubicBezTo>
                      <a:pt x="185" y="95"/>
                      <a:pt x="185" y="94"/>
                      <a:pt x="185" y="94"/>
                    </a:cubicBezTo>
                    <a:cubicBezTo>
                      <a:pt x="185" y="93"/>
                      <a:pt x="185" y="93"/>
                      <a:pt x="185" y="93"/>
                    </a:cubicBezTo>
                    <a:cubicBezTo>
                      <a:pt x="185" y="92"/>
                      <a:pt x="185" y="91"/>
                      <a:pt x="185" y="90"/>
                    </a:cubicBezTo>
                    <a:cubicBezTo>
                      <a:pt x="185" y="90"/>
                      <a:pt x="185" y="90"/>
                      <a:pt x="185" y="90"/>
                    </a:cubicBezTo>
                    <a:cubicBezTo>
                      <a:pt x="185" y="89"/>
                      <a:pt x="185" y="88"/>
                      <a:pt x="185" y="86"/>
                    </a:cubicBezTo>
                    <a:cubicBezTo>
                      <a:pt x="185" y="86"/>
                      <a:pt x="185" y="86"/>
                      <a:pt x="185" y="86"/>
                    </a:cubicBezTo>
                    <a:cubicBezTo>
                      <a:pt x="185" y="85"/>
                      <a:pt x="185" y="83"/>
                      <a:pt x="185" y="82"/>
                    </a:cubicBezTo>
                    <a:cubicBezTo>
                      <a:pt x="185" y="82"/>
                      <a:pt x="185" y="81"/>
                      <a:pt x="185" y="81"/>
                    </a:cubicBezTo>
                    <a:cubicBezTo>
                      <a:pt x="185" y="80"/>
                      <a:pt x="185" y="78"/>
                      <a:pt x="185" y="77"/>
                    </a:cubicBezTo>
                    <a:cubicBezTo>
                      <a:pt x="185" y="76"/>
                      <a:pt x="185" y="76"/>
                      <a:pt x="185" y="76"/>
                    </a:cubicBezTo>
                    <a:cubicBezTo>
                      <a:pt x="185" y="75"/>
                      <a:pt x="185" y="73"/>
                      <a:pt x="185" y="71"/>
                    </a:cubicBezTo>
                    <a:cubicBezTo>
                      <a:pt x="185" y="71"/>
                      <a:pt x="185" y="71"/>
                      <a:pt x="185" y="71"/>
                    </a:cubicBezTo>
                    <a:cubicBezTo>
                      <a:pt x="185" y="71"/>
                      <a:pt x="185" y="71"/>
                      <a:pt x="185" y="71"/>
                    </a:cubicBezTo>
                    <a:cubicBezTo>
                      <a:pt x="185" y="71"/>
                      <a:pt x="184" y="71"/>
                      <a:pt x="184" y="71"/>
                    </a:cubicBezTo>
                    <a:cubicBezTo>
                      <a:pt x="184" y="71"/>
                      <a:pt x="184" y="71"/>
                      <a:pt x="183" y="71"/>
                    </a:cubicBezTo>
                    <a:cubicBezTo>
                      <a:pt x="180" y="72"/>
                      <a:pt x="177" y="73"/>
                      <a:pt x="177" y="73"/>
                    </a:cubicBezTo>
                    <a:cubicBezTo>
                      <a:pt x="176" y="73"/>
                      <a:pt x="176" y="73"/>
                      <a:pt x="176" y="73"/>
                    </a:cubicBezTo>
                    <a:cubicBezTo>
                      <a:pt x="176" y="72"/>
                      <a:pt x="176" y="72"/>
                      <a:pt x="176" y="72"/>
                    </a:cubicBezTo>
                    <a:cubicBezTo>
                      <a:pt x="176" y="72"/>
                      <a:pt x="176" y="63"/>
                      <a:pt x="171" y="61"/>
                    </a:cubicBezTo>
                    <a:cubicBezTo>
                      <a:pt x="169" y="60"/>
                      <a:pt x="168" y="59"/>
                      <a:pt x="167" y="59"/>
                    </a:cubicBezTo>
                    <a:cubicBezTo>
                      <a:pt x="162" y="57"/>
                      <a:pt x="158" y="57"/>
                      <a:pt x="158" y="57"/>
                    </a:cubicBezTo>
                    <a:cubicBezTo>
                      <a:pt x="158" y="57"/>
                      <a:pt x="158" y="57"/>
                      <a:pt x="158" y="57"/>
                    </a:cubicBezTo>
                    <a:cubicBezTo>
                      <a:pt x="158" y="56"/>
                      <a:pt x="158" y="56"/>
                      <a:pt x="158" y="56"/>
                    </a:cubicBezTo>
                    <a:cubicBezTo>
                      <a:pt x="158" y="56"/>
                      <a:pt x="154" y="49"/>
                      <a:pt x="151" y="46"/>
                    </a:cubicBezTo>
                    <a:cubicBezTo>
                      <a:pt x="151" y="46"/>
                      <a:pt x="150" y="46"/>
                      <a:pt x="150" y="46"/>
                    </a:cubicBezTo>
                    <a:cubicBezTo>
                      <a:pt x="150" y="45"/>
                      <a:pt x="150" y="45"/>
                      <a:pt x="149" y="45"/>
                    </a:cubicBezTo>
                    <a:cubicBezTo>
                      <a:pt x="149" y="45"/>
                      <a:pt x="149" y="45"/>
                      <a:pt x="149" y="45"/>
                    </a:cubicBezTo>
                    <a:cubicBezTo>
                      <a:pt x="141" y="39"/>
                      <a:pt x="109" y="18"/>
                      <a:pt x="81" y="0"/>
                    </a:cubicBezTo>
                    <a:cubicBezTo>
                      <a:pt x="64" y="0"/>
                      <a:pt x="64" y="0"/>
                      <a:pt x="64" y="0"/>
                    </a:cubicBezTo>
                    <a:cubicBezTo>
                      <a:pt x="74" y="98"/>
                      <a:pt x="74" y="98"/>
                      <a:pt x="74" y="98"/>
                    </a:cubicBezTo>
                    <a:cubicBezTo>
                      <a:pt x="78" y="101"/>
                      <a:pt x="78" y="101"/>
                      <a:pt x="78" y="101"/>
                    </a:cubicBezTo>
                    <a:cubicBezTo>
                      <a:pt x="78" y="102"/>
                      <a:pt x="78" y="102"/>
                      <a:pt x="78" y="102"/>
                    </a:cubicBezTo>
                    <a:cubicBezTo>
                      <a:pt x="78" y="104"/>
                      <a:pt x="78" y="111"/>
                      <a:pt x="76" y="112"/>
                    </a:cubicBezTo>
                    <a:cubicBezTo>
                      <a:pt x="75" y="112"/>
                      <a:pt x="74" y="113"/>
                      <a:pt x="53" y="113"/>
                    </a:cubicBezTo>
                    <a:cubicBezTo>
                      <a:pt x="44" y="113"/>
                      <a:pt x="36" y="113"/>
                      <a:pt x="33" y="113"/>
                    </a:cubicBezTo>
                    <a:cubicBezTo>
                      <a:pt x="32" y="113"/>
                      <a:pt x="32" y="113"/>
                      <a:pt x="32" y="113"/>
                    </a:cubicBezTo>
                    <a:cubicBezTo>
                      <a:pt x="31" y="113"/>
                      <a:pt x="27" y="115"/>
                      <a:pt x="24" y="115"/>
                    </a:cubicBezTo>
                    <a:cubicBezTo>
                      <a:pt x="23" y="115"/>
                      <a:pt x="22" y="115"/>
                      <a:pt x="21" y="114"/>
                    </a:cubicBezTo>
                    <a:cubicBezTo>
                      <a:pt x="20" y="114"/>
                      <a:pt x="19" y="114"/>
                      <a:pt x="18" y="114"/>
                    </a:cubicBezTo>
                    <a:cubicBezTo>
                      <a:pt x="18" y="114"/>
                      <a:pt x="18" y="114"/>
                      <a:pt x="18" y="114"/>
                    </a:cubicBezTo>
                    <a:cubicBezTo>
                      <a:pt x="18" y="114"/>
                      <a:pt x="18" y="114"/>
                      <a:pt x="18" y="114"/>
                    </a:cubicBezTo>
                    <a:cubicBezTo>
                      <a:pt x="18" y="114"/>
                      <a:pt x="17" y="114"/>
                      <a:pt x="17" y="115"/>
                    </a:cubicBezTo>
                    <a:cubicBezTo>
                      <a:pt x="17" y="116"/>
                      <a:pt x="16" y="117"/>
                      <a:pt x="14" y="117"/>
                    </a:cubicBezTo>
                    <a:cubicBezTo>
                      <a:pt x="13" y="117"/>
                      <a:pt x="12" y="117"/>
                      <a:pt x="10" y="115"/>
                    </a:cubicBezTo>
                    <a:cubicBezTo>
                      <a:pt x="8" y="114"/>
                      <a:pt x="7" y="113"/>
                      <a:pt x="7" y="113"/>
                    </a:cubicBezTo>
                    <a:cubicBezTo>
                      <a:pt x="6" y="113"/>
                      <a:pt x="5" y="116"/>
                      <a:pt x="5" y="117"/>
                    </a:cubicBezTo>
                    <a:cubicBezTo>
                      <a:pt x="5" y="117"/>
                      <a:pt x="5" y="118"/>
                      <a:pt x="5" y="118"/>
                    </a:cubicBezTo>
                    <a:cubicBezTo>
                      <a:pt x="5" y="118"/>
                      <a:pt x="5" y="119"/>
                      <a:pt x="5" y="119"/>
                    </a:cubicBezTo>
                    <a:cubicBezTo>
                      <a:pt x="5" y="119"/>
                      <a:pt x="4" y="119"/>
                      <a:pt x="4" y="120"/>
                    </a:cubicBezTo>
                    <a:cubicBezTo>
                      <a:pt x="4" y="120"/>
                      <a:pt x="4" y="120"/>
                      <a:pt x="4" y="120"/>
                    </a:cubicBezTo>
                    <a:cubicBezTo>
                      <a:pt x="3" y="120"/>
                      <a:pt x="3" y="121"/>
                      <a:pt x="2" y="121"/>
                    </a:cubicBezTo>
                    <a:cubicBezTo>
                      <a:pt x="2" y="121"/>
                      <a:pt x="2" y="121"/>
                      <a:pt x="2" y="121"/>
                    </a:cubicBezTo>
                    <a:cubicBezTo>
                      <a:pt x="1" y="121"/>
                      <a:pt x="0" y="121"/>
                      <a:pt x="0" y="121"/>
                    </a:cubicBezTo>
                    <a:cubicBezTo>
                      <a:pt x="0" y="121"/>
                      <a:pt x="0" y="121"/>
                      <a:pt x="0" y="121"/>
                    </a:cubicBezTo>
                    <a:cubicBezTo>
                      <a:pt x="0" y="122"/>
                      <a:pt x="0" y="122"/>
                      <a:pt x="0" y="123"/>
                    </a:cubicBezTo>
                    <a:cubicBezTo>
                      <a:pt x="2" y="126"/>
                      <a:pt x="2" y="126"/>
                      <a:pt x="2" y="126"/>
                    </a:cubicBezTo>
                    <a:cubicBezTo>
                      <a:pt x="2" y="126"/>
                      <a:pt x="2" y="126"/>
                      <a:pt x="2" y="126"/>
                    </a:cubicBezTo>
                    <a:cubicBezTo>
                      <a:pt x="2" y="128"/>
                      <a:pt x="2" y="131"/>
                      <a:pt x="4" y="132"/>
                    </a:cubicBezTo>
                    <a:cubicBezTo>
                      <a:pt x="7" y="135"/>
                      <a:pt x="10" y="139"/>
                      <a:pt x="10" y="140"/>
                    </a:cubicBezTo>
                    <a:cubicBezTo>
                      <a:pt x="10" y="141"/>
                      <a:pt x="10" y="141"/>
                      <a:pt x="10" y="141"/>
                    </a:cubicBezTo>
                    <a:cubicBezTo>
                      <a:pt x="10" y="142"/>
                      <a:pt x="10" y="142"/>
                      <a:pt x="10" y="142"/>
                    </a:cubicBezTo>
                    <a:cubicBezTo>
                      <a:pt x="10" y="142"/>
                      <a:pt x="10" y="143"/>
                      <a:pt x="10" y="143"/>
                    </a:cubicBezTo>
                    <a:cubicBezTo>
                      <a:pt x="10" y="143"/>
                      <a:pt x="10" y="143"/>
                      <a:pt x="10" y="144"/>
                    </a:cubicBezTo>
                    <a:cubicBezTo>
                      <a:pt x="10" y="144"/>
                      <a:pt x="10" y="145"/>
                      <a:pt x="10" y="145"/>
                    </a:cubicBezTo>
                    <a:cubicBezTo>
                      <a:pt x="10" y="146"/>
                      <a:pt x="10" y="146"/>
                      <a:pt x="10" y="146"/>
                    </a:cubicBezTo>
                    <a:cubicBezTo>
                      <a:pt x="10" y="147"/>
                      <a:pt x="10" y="149"/>
                      <a:pt x="10" y="149"/>
                    </a:cubicBezTo>
                    <a:cubicBezTo>
                      <a:pt x="10" y="151"/>
                      <a:pt x="11" y="152"/>
                      <a:pt x="11" y="152"/>
                    </a:cubicBezTo>
                    <a:cubicBezTo>
                      <a:pt x="11" y="152"/>
                      <a:pt x="11" y="152"/>
                      <a:pt x="11" y="152"/>
                    </a:cubicBezTo>
                    <a:cubicBezTo>
                      <a:pt x="12" y="151"/>
                      <a:pt x="13" y="151"/>
                      <a:pt x="14" y="151"/>
                    </a:cubicBezTo>
                    <a:cubicBezTo>
                      <a:pt x="15" y="151"/>
                      <a:pt x="15" y="151"/>
                      <a:pt x="16" y="151"/>
                    </a:cubicBezTo>
                    <a:cubicBezTo>
                      <a:pt x="16" y="152"/>
                      <a:pt x="17" y="152"/>
                      <a:pt x="17" y="152"/>
                    </a:cubicBezTo>
                    <a:cubicBezTo>
                      <a:pt x="17" y="152"/>
                      <a:pt x="17" y="152"/>
                      <a:pt x="18" y="151"/>
                    </a:cubicBezTo>
                    <a:cubicBezTo>
                      <a:pt x="18" y="150"/>
                      <a:pt x="20" y="149"/>
                      <a:pt x="20" y="149"/>
                    </a:cubicBezTo>
                    <a:cubicBezTo>
                      <a:pt x="22" y="149"/>
                      <a:pt x="23" y="150"/>
                      <a:pt x="24" y="150"/>
                    </a:cubicBezTo>
                    <a:cubicBezTo>
                      <a:pt x="25" y="151"/>
                      <a:pt x="26" y="151"/>
                      <a:pt x="26" y="151"/>
                    </a:cubicBezTo>
                    <a:cubicBezTo>
                      <a:pt x="27" y="151"/>
                      <a:pt x="29" y="149"/>
                      <a:pt x="30" y="148"/>
                    </a:cubicBezTo>
                    <a:cubicBezTo>
                      <a:pt x="32" y="147"/>
                      <a:pt x="33" y="146"/>
                      <a:pt x="34" y="146"/>
                    </a:cubicBezTo>
                    <a:cubicBezTo>
                      <a:pt x="34" y="146"/>
                      <a:pt x="34" y="146"/>
                      <a:pt x="34" y="146"/>
                    </a:cubicBezTo>
                    <a:cubicBezTo>
                      <a:pt x="37" y="146"/>
                      <a:pt x="40" y="152"/>
                      <a:pt x="40" y="155"/>
                    </a:cubicBezTo>
                    <a:cubicBezTo>
                      <a:pt x="40" y="156"/>
                      <a:pt x="41" y="157"/>
                      <a:pt x="42" y="157"/>
                    </a:cubicBezTo>
                    <a:cubicBezTo>
                      <a:pt x="43" y="158"/>
                      <a:pt x="44" y="159"/>
                      <a:pt x="44" y="160"/>
                    </a:cubicBezTo>
                    <a:cubicBezTo>
                      <a:pt x="44" y="160"/>
                      <a:pt x="44" y="161"/>
                      <a:pt x="43" y="161"/>
                    </a:cubicBezTo>
                    <a:cubicBezTo>
                      <a:pt x="42" y="161"/>
                      <a:pt x="42" y="162"/>
                      <a:pt x="42" y="163"/>
                    </a:cubicBezTo>
                    <a:cubicBezTo>
                      <a:pt x="42" y="163"/>
                      <a:pt x="42" y="163"/>
                      <a:pt x="43" y="163"/>
                    </a:cubicBezTo>
                    <a:cubicBezTo>
                      <a:pt x="45" y="163"/>
                      <a:pt x="45" y="166"/>
                      <a:pt x="45" y="167"/>
                    </a:cubicBezTo>
                    <a:cubicBezTo>
                      <a:pt x="46" y="168"/>
                      <a:pt x="46" y="169"/>
                      <a:pt x="46" y="170"/>
                    </a:cubicBezTo>
                    <a:cubicBezTo>
                      <a:pt x="46" y="170"/>
                      <a:pt x="47" y="171"/>
                      <a:pt x="47" y="171"/>
                    </a:cubicBezTo>
                    <a:cubicBezTo>
                      <a:pt x="47" y="171"/>
                      <a:pt x="47" y="171"/>
                      <a:pt x="47" y="171"/>
                    </a:cubicBezTo>
                    <a:cubicBezTo>
                      <a:pt x="48" y="172"/>
                      <a:pt x="48" y="172"/>
                      <a:pt x="49" y="172"/>
                    </a:cubicBezTo>
                    <a:cubicBezTo>
                      <a:pt x="49" y="172"/>
                      <a:pt x="49" y="172"/>
                      <a:pt x="50" y="171"/>
                    </a:cubicBezTo>
                    <a:cubicBezTo>
                      <a:pt x="50" y="169"/>
                      <a:pt x="52" y="169"/>
                      <a:pt x="52" y="169"/>
                    </a:cubicBezTo>
                    <a:cubicBezTo>
                      <a:pt x="54" y="169"/>
                      <a:pt x="56" y="171"/>
                      <a:pt x="57" y="172"/>
                    </a:cubicBezTo>
                    <a:cubicBezTo>
                      <a:pt x="57" y="172"/>
                      <a:pt x="57" y="173"/>
                      <a:pt x="58" y="173"/>
                    </a:cubicBezTo>
                    <a:cubicBezTo>
                      <a:pt x="59" y="173"/>
                      <a:pt x="61" y="171"/>
                      <a:pt x="62" y="170"/>
                    </a:cubicBezTo>
                    <a:cubicBezTo>
                      <a:pt x="62" y="168"/>
                      <a:pt x="64" y="166"/>
                      <a:pt x="66" y="166"/>
                    </a:cubicBezTo>
                    <a:cubicBezTo>
                      <a:pt x="67" y="166"/>
                      <a:pt x="68" y="167"/>
                      <a:pt x="69" y="167"/>
                    </a:cubicBezTo>
                    <a:cubicBezTo>
                      <a:pt x="69" y="168"/>
                      <a:pt x="69" y="168"/>
                      <a:pt x="69" y="169"/>
                    </a:cubicBezTo>
                    <a:cubicBezTo>
                      <a:pt x="69" y="171"/>
                      <a:pt x="69" y="171"/>
                      <a:pt x="69" y="171"/>
                    </a:cubicBezTo>
                    <a:cubicBezTo>
                      <a:pt x="69" y="171"/>
                      <a:pt x="70" y="171"/>
                      <a:pt x="72" y="170"/>
                    </a:cubicBezTo>
                    <a:cubicBezTo>
                      <a:pt x="73" y="169"/>
                      <a:pt x="74" y="169"/>
                      <a:pt x="75" y="169"/>
                    </a:cubicBezTo>
                    <a:cubicBezTo>
                      <a:pt x="75" y="169"/>
                      <a:pt x="75" y="169"/>
                      <a:pt x="75" y="169"/>
                    </a:cubicBezTo>
                    <a:cubicBezTo>
                      <a:pt x="75" y="168"/>
                      <a:pt x="75" y="168"/>
                      <a:pt x="75" y="167"/>
                    </a:cubicBezTo>
                    <a:cubicBezTo>
                      <a:pt x="75" y="167"/>
                      <a:pt x="75" y="167"/>
                      <a:pt x="75" y="166"/>
                    </a:cubicBezTo>
                    <a:cubicBezTo>
                      <a:pt x="76" y="166"/>
                      <a:pt x="76" y="165"/>
                      <a:pt x="76" y="165"/>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81" name="Freeform 283">
                <a:extLst>
                  <a:ext uri="{FF2B5EF4-FFF2-40B4-BE49-F238E27FC236}">
                    <a16:creationId xmlns:a16="http://schemas.microsoft.com/office/drawing/2014/main" id="{D1DC6895-A00E-40F2-9C04-23AA10A482AB}"/>
                  </a:ext>
                </a:extLst>
              </p:cNvPr>
              <p:cNvSpPr>
                <a:spLocks/>
              </p:cNvSpPr>
              <p:nvPr/>
            </p:nvSpPr>
            <p:spPr bwMode="auto">
              <a:xfrm>
                <a:off x="6216295" y="3299937"/>
                <a:ext cx="118304" cy="62148"/>
              </a:xfrm>
              <a:custGeom>
                <a:avLst/>
                <a:gdLst>
                  <a:gd name="T0" fmla="*/ 5 w 47"/>
                  <a:gd name="T1" fmla="*/ 12 h 25"/>
                  <a:gd name="T2" fmla="*/ 0 w 47"/>
                  <a:gd name="T3" fmla="*/ 20 h 25"/>
                  <a:gd name="T4" fmla="*/ 4 w 47"/>
                  <a:gd name="T5" fmla="*/ 18 h 25"/>
                  <a:gd name="T6" fmla="*/ 8 w 47"/>
                  <a:gd name="T7" fmla="*/ 22 h 25"/>
                  <a:gd name="T8" fmla="*/ 9 w 47"/>
                  <a:gd name="T9" fmla="*/ 23 h 25"/>
                  <a:gd name="T10" fmla="*/ 9 w 47"/>
                  <a:gd name="T11" fmla="*/ 24 h 25"/>
                  <a:gd name="T12" fmla="*/ 9 w 47"/>
                  <a:gd name="T13" fmla="*/ 25 h 25"/>
                  <a:gd name="T14" fmla="*/ 18 w 47"/>
                  <a:gd name="T15" fmla="*/ 25 h 25"/>
                  <a:gd name="T16" fmla="*/ 23 w 47"/>
                  <a:gd name="T17" fmla="*/ 17 h 25"/>
                  <a:gd name="T18" fmla="*/ 23 w 47"/>
                  <a:gd name="T19" fmla="*/ 17 h 25"/>
                  <a:gd name="T20" fmla="*/ 24 w 47"/>
                  <a:gd name="T21" fmla="*/ 17 h 25"/>
                  <a:gd name="T22" fmla="*/ 30 w 47"/>
                  <a:gd name="T23" fmla="*/ 25 h 25"/>
                  <a:gd name="T24" fmla="*/ 32 w 47"/>
                  <a:gd name="T25" fmla="*/ 22 h 25"/>
                  <a:gd name="T26" fmla="*/ 37 w 47"/>
                  <a:gd name="T27" fmla="*/ 18 h 25"/>
                  <a:gd name="T28" fmla="*/ 41 w 47"/>
                  <a:gd name="T29" fmla="*/ 18 h 25"/>
                  <a:gd name="T30" fmla="*/ 43 w 47"/>
                  <a:gd name="T31" fmla="*/ 15 h 25"/>
                  <a:gd name="T32" fmla="*/ 45 w 47"/>
                  <a:gd name="T33" fmla="*/ 15 h 25"/>
                  <a:gd name="T34" fmla="*/ 46 w 47"/>
                  <a:gd name="T35" fmla="*/ 14 h 25"/>
                  <a:gd name="T36" fmla="*/ 47 w 47"/>
                  <a:gd name="T37" fmla="*/ 12 h 25"/>
                  <a:gd name="T38" fmla="*/ 46 w 47"/>
                  <a:gd name="T39" fmla="*/ 12 h 25"/>
                  <a:gd name="T40" fmla="*/ 44 w 47"/>
                  <a:gd name="T41" fmla="*/ 12 h 25"/>
                  <a:gd name="T42" fmla="*/ 42 w 47"/>
                  <a:gd name="T43" fmla="*/ 12 h 25"/>
                  <a:gd name="T44" fmla="*/ 41 w 47"/>
                  <a:gd name="T45" fmla="*/ 12 h 25"/>
                  <a:gd name="T46" fmla="*/ 40 w 47"/>
                  <a:gd name="T47" fmla="*/ 12 h 25"/>
                  <a:gd name="T48" fmla="*/ 39 w 47"/>
                  <a:gd name="T49" fmla="*/ 11 h 25"/>
                  <a:gd name="T50" fmla="*/ 38 w 47"/>
                  <a:gd name="T51" fmla="*/ 10 h 25"/>
                  <a:gd name="T52" fmla="*/ 37 w 47"/>
                  <a:gd name="T53" fmla="*/ 10 h 25"/>
                  <a:gd name="T54" fmla="*/ 37 w 47"/>
                  <a:gd name="T55" fmla="*/ 9 h 25"/>
                  <a:gd name="T56" fmla="*/ 37 w 47"/>
                  <a:gd name="T57" fmla="*/ 7 h 25"/>
                  <a:gd name="T58" fmla="*/ 36 w 47"/>
                  <a:gd name="T59" fmla="*/ 4 h 25"/>
                  <a:gd name="T60" fmla="*/ 35 w 47"/>
                  <a:gd name="T61" fmla="*/ 3 h 25"/>
                  <a:gd name="T62" fmla="*/ 33 w 47"/>
                  <a:gd name="T63" fmla="*/ 2 h 25"/>
                  <a:gd name="T64" fmla="*/ 31 w 47"/>
                  <a:gd name="T65" fmla="*/ 1 h 25"/>
                  <a:gd name="T66" fmla="*/ 23 w 47"/>
                  <a:gd name="T67" fmla="*/ 2 h 25"/>
                  <a:gd name="T68" fmla="*/ 20 w 47"/>
                  <a:gd name="T69" fmla="*/ 2 h 25"/>
                  <a:gd name="T70" fmla="*/ 18 w 47"/>
                  <a:gd name="T71" fmla="*/ 2 h 25"/>
                  <a:gd name="T72" fmla="*/ 15 w 47"/>
                  <a:gd name="T73" fmla="*/ 2 h 25"/>
                  <a:gd name="T74" fmla="*/ 14 w 47"/>
                  <a:gd name="T75" fmla="*/ 3 h 25"/>
                  <a:gd name="T76" fmla="*/ 8 w 47"/>
                  <a:gd name="T7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 h="25">
                    <a:moveTo>
                      <a:pt x="8" y="8"/>
                    </a:moveTo>
                    <a:cubicBezTo>
                      <a:pt x="7" y="9"/>
                      <a:pt x="6" y="10"/>
                      <a:pt x="5" y="12"/>
                    </a:cubicBezTo>
                    <a:cubicBezTo>
                      <a:pt x="3" y="13"/>
                      <a:pt x="1" y="15"/>
                      <a:pt x="0" y="17"/>
                    </a:cubicBezTo>
                    <a:cubicBezTo>
                      <a:pt x="0" y="19"/>
                      <a:pt x="0" y="20"/>
                      <a:pt x="0" y="20"/>
                    </a:cubicBezTo>
                    <a:cubicBezTo>
                      <a:pt x="0" y="20"/>
                      <a:pt x="0" y="20"/>
                      <a:pt x="0" y="20"/>
                    </a:cubicBezTo>
                    <a:cubicBezTo>
                      <a:pt x="1" y="18"/>
                      <a:pt x="3" y="18"/>
                      <a:pt x="4" y="18"/>
                    </a:cubicBezTo>
                    <a:cubicBezTo>
                      <a:pt x="6" y="18"/>
                      <a:pt x="7" y="19"/>
                      <a:pt x="7" y="21"/>
                    </a:cubicBezTo>
                    <a:cubicBezTo>
                      <a:pt x="7" y="21"/>
                      <a:pt x="7" y="22"/>
                      <a:pt x="8" y="22"/>
                    </a:cubicBezTo>
                    <a:cubicBezTo>
                      <a:pt x="8" y="23"/>
                      <a:pt x="8" y="23"/>
                      <a:pt x="8" y="23"/>
                    </a:cubicBezTo>
                    <a:cubicBezTo>
                      <a:pt x="8" y="23"/>
                      <a:pt x="8" y="23"/>
                      <a:pt x="9" y="23"/>
                    </a:cubicBezTo>
                    <a:cubicBezTo>
                      <a:pt x="9" y="23"/>
                      <a:pt x="9" y="24"/>
                      <a:pt x="9" y="24"/>
                    </a:cubicBezTo>
                    <a:cubicBezTo>
                      <a:pt x="9" y="24"/>
                      <a:pt x="9" y="24"/>
                      <a:pt x="9" y="24"/>
                    </a:cubicBezTo>
                    <a:cubicBezTo>
                      <a:pt x="9" y="24"/>
                      <a:pt x="9" y="25"/>
                      <a:pt x="9" y="25"/>
                    </a:cubicBezTo>
                    <a:cubicBezTo>
                      <a:pt x="9" y="25"/>
                      <a:pt x="9" y="25"/>
                      <a:pt x="9" y="25"/>
                    </a:cubicBezTo>
                    <a:cubicBezTo>
                      <a:pt x="9" y="25"/>
                      <a:pt x="9" y="25"/>
                      <a:pt x="9" y="25"/>
                    </a:cubicBezTo>
                    <a:cubicBezTo>
                      <a:pt x="14" y="25"/>
                      <a:pt x="17" y="25"/>
                      <a:pt x="18" y="25"/>
                    </a:cubicBezTo>
                    <a:cubicBezTo>
                      <a:pt x="18" y="25"/>
                      <a:pt x="20" y="21"/>
                      <a:pt x="21" y="20"/>
                    </a:cubicBezTo>
                    <a:cubicBezTo>
                      <a:pt x="22" y="18"/>
                      <a:pt x="22" y="17"/>
                      <a:pt x="23" y="17"/>
                    </a:cubicBezTo>
                    <a:cubicBezTo>
                      <a:pt x="23" y="17"/>
                      <a:pt x="23" y="17"/>
                      <a:pt x="23" y="17"/>
                    </a:cubicBezTo>
                    <a:cubicBezTo>
                      <a:pt x="23" y="17"/>
                      <a:pt x="23" y="17"/>
                      <a:pt x="23" y="17"/>
                    </a:cubicBezTo>
                    <a:cubicBezTo>
                      <a:pt x="23" y="17"/>
                      <a:pt x="23" y="17"/>
                      <a:pt x="23" y="17"/>
                    </a:cubicBezTo>
                    <a:cubicBezTo>
                      <a:pt x="24" y="17"/>
                      <a:pt x="24" y="17"/>
                      <a:pt x="24" y="17"/>
                    </a:cubicBezTo>
                    <a:cubicBezTo>
                      <a:pt x="25" y="17"/>
                      <a:pt x="25" y="18"/>
                      <a:pt x="27" y="20"/>
                    </a:cubicBezTo>
                    <a:cubicBezTo>
                      <a:pt x="28" y="22"/>
                      <a:pt x="29" y="24"/>
                      <a:pt x="30" y="25"/>
                    </a:cubicBezTo>
                    <a:cubicBezTo>
                      <a:pt x="31" y="25"/>
                      <a:pt x="31" y="25"/>
                      <a:pt x="31" y="25"/>
                    </a:cubicBezTo>
                    <a:cubicBezTo>
                      <a:pt x="31" y="25"/>
                      <a:pt x="32" y="24"/>
                      <a:pt x="32" y="22"/>
                    </a:cubicBezTo>
                    <a:cubicBezTo>
                      <a:pt x="32" y="19"/>
                      <a:pt x="34" y="18"/>
                      <a:pt x="36" y="18"/>
                    </a:cubicBezTo>
                    <a:cubicBezTo>
                      <a:pt x="36" y="18"/>
                      <a:pt x="37" y="18"/>
                      <a:pt x="37" y="18"/>
                    </a:cubicBezTo>
                    <a:cubicBezTo>
                      <a:pt x="38" y="18"/>
                      <a:pt x="39" y="19"/>
                      <a:pt x="39" y="19"/>
                    </a:cubicBezTo>
                    <a:cubicBezTo>
                      <a:pt x="41" y="19"/>
                      <a:pt x="41" y="18"/>
                      <a:pt x="41" y="18"/>
                    </a:cubicBezTo>
                    <a:cubicBezTo>
                      <a:pt x="41" y="16"/>
                      <a:pt x="42" y="15"/>
                      <a:pt x="43" y="15"/>
                    </a:cubicBezTo>
                    <a:cubicBezTo>
                      <a:pt x="43" y="15"/>
                      <a:pt x="43" y="15"/>
                      <a:pt x="43" y="15"/>
                    </a:cubicBezTo>
                    <a:cubicBezTo>
                      <a:pt x="43" y="15"/>
                      <a:pt x="43" y="15"/>
                      <a:pt x="43" y="15"/>
                    </a:cubicBezTo>
                    <a:cubicBezTo>
                      <a:pt x="44" y="15"/>
                      <a:pt x="44" y="15"/>
                      <a:pt x="45" y="15"/>
                    </a:cubicBezTo>
                    <a:cubicBezTo>
                      <a:pt x="45" y="15"/>
                      <a:pt x="45" y="15"/>
                      <a:pt x="45" y="16"/>
                    </a:cubicBezTo>
                    <a:cubicBezTo>
                      <a:pt x="45" y="15"/>
                      <a:pt x="46" y="14"/>
                      <a:pt x="46" y="14"/>
                    </a:cubicBezTo>
                    <a:cubicBezTo>
                      <a:pt x="46" y="13"/>
                      <a:pt x="46" y="13"/>
                      <a:pt x="46" y="13"/>
                    </a:cubicBezTo>
                    <a:cubicBezTo>
                      <a:pt x="47" y="12"/>
                      <a:pt x="47" y="12"/>
                      <a:pt x="47" y="12"/>
                    </a:cubicBezTo>
                    <a:cubicBezTo>
                      <a:pt x="47" y="12"/>
                      <a:pt x="47" y="12"/>
                      <a:pt x="47" y="12"/>
                    </a:cubicBezTo>
                    <a:cubicBezTo>
                      <a:pt x="47" y="12"/>
                      <a:pt x="46" y="12"/>
                      <a:pt x="46" y="12"/>
                    </a:cubicBezTo>
                    <a:cubicBezTo>
                      <a:pt x="46" y="12"/>
                      <a:pt x="45" y="12"/>
                      <a:pt x="45" y="12"/>
                    </a:cubicBezTo>
                    <a:cubicBezTo>
                      <a:pt x="45" y="12"/>
                      <a:pt x="44" y="12"/>
                      <a:pt x="44" y="12"/>
                    </a:cubicBezTo>
                    <a:cubicBezTo>
                      <a:pt x="44" y="12"/>
                      <a:pt x="44" y="12"/>
                      <a:pt x="44" y="12"/>
                    </a:cubicBezTo>
                    <a:cubicBezTo>
                      <a:pt x="43" y="12"/>
                      <a:pt x="43" y="12"/>
                      <a:pt x="42" y="12"/>
                    </a:cubicBezTo>
                    <a:cubicBezTo>
                      <a:pt x="42" y="12"/>
                      <a:pt x="42" y="12"/>
                      <a:pt x="41" y="12"/>
                    </a:cubicBezTo>
                    <a:cubicBezTo>
                      <a:pt x="41" y="12"/>
                      <a:pt x="41" y="12"/>
                      <a:pt x="41" y="12"/>
                    </a:cubicBezTo>
                    <a:cubicBezTo>
                      <a:pt x="41" y="12"/>
                      <a:pt x="41" y="12"/>
                      <a:pt x="40" y="12"/>
                    </a:cubicBezTo>
                    <a:cubicBezTo>
                      <a:pt x="40" y="12"/>
                      <a:pt x="40" y="12"/>
                      <a:pt x="40" y="12"/>
                    </a:cubicBezTo>
                    <a:cubicBezTo>
                      <a:pt x="40" y="11"/>
                      <a:pt x="40" y="11"/>
                      <a:pt x="39" y="11"/>
                    </a:cubicBezTo>
                    <a:cubicBezTo>
                      <a:pt x="39" y="11"/>
                      <a:pt x="39" y="11"/>
                      <a:pt x="39" y="11"/>
                    </a:cubicBezTo>
                    <a:cubicBezTo>
                      <a:pt x="39" y="11"/>
                      <a:pt x="39" y="11"/>
                      <a:pt x="38" y="11"/>
                    </a:cubicBezTo>
                    <a:cubicBezTo>
                      <a:pt x="38" y="10"/>
                      <a:pt x="38" y="10"/>
                      <a:pt x="38" y="10"/>
                    </a:cubicBezTo>
                    <a:cubicBezTo>
                      <a:pt x="38" y="10"/>
                      <a:pt x="38" y="10"/>
                      <a:pt x="38" y="10"/>
                    </a:cubicBezTo>
                    <a:cubicBezTo>
                      <a:pt x="38" y="10"/>
                      <a:pt x="38" y="10"/>
                      <a:pt x="37" y="10"/>
                    </a:cubicBezTo>
                    <a:cubicBezTo>
                      <a:pt x="37" y="9"/>
                      <a:pt x="37" y="9"/>
                      <a:pt x="37" y="9"/>
                    </a:cubicBezTo>
                    <a:cubicBezTo>
                      <a:pt x="37" y="9"/>
                      <a:pt x="37" y="9"/>
                      <a:pt x="37" y="9"/>
                    </a:cubicBezTo>
                    <a:cubicBezTo>
                      <a:pt x="37" y="9"/>
                      <a:pt x="37" y="8"/>
                      <a:pt x="37" y="8"/>
                    </a:cubicBezTo>
                    <a:cubicBezTo>
                      <a:pt x="37" y="8"/>
                      <a:pt x="37" y="8"/>
                      <a:pt x="37" y="7"/>
                    </a:cubicBezTo>
                    <a:cubicBezTo>
                      <a:pt x="37" y="6"/>
                      <a:pt x="36" y="5"/>
                      <a:pt x="37" y="4"/>
                    </a:cubicBezTo>
                    <a:cubicBezTo>
                      <a:pt x="37" y="4"/>
                      <a:pt x="36" y="4"/>
                      <a:pt x="36" y="4"/>
                    </a:cubicBezTo>
                    <a:cubicBezTo>
                      <a:pt x="36" y="4"/>
                      <a:pt x="36" y="4"/>
                      <a:pt x="36" y="3"/>
                    </a:cubicBezTo>
                    <a:cubicBezTo>
                      <a:pt x="35" y="3"/>
                      <a:pt x="35" y="3"/>
                      <a:pt x="35" y="3"/>
                    </a:cubicBezTo>
                    <a:cubicBezTo>
                      <a:pt x="35" y="3"/>
                      <a:pt x="34" y="3"/>
                      <a:pt x="34" y="3"/>
                    </a:cubicBezTo>
                    <a:cubicBezTo>
                      <a:pt x="34" y="3"/>
                      <a:pt x="33" y="2"/>
                      <a:pt x="33" y="2"/>
                    </a:cubicBezTo>
                    <a:cubicBezTo>
                      <a:pt x="33" y="2"/>
                      <a:pt x="33" y="2"/>
                      <a:pt x="33" y="2"/>
                    </a:cubicBezTo>
                    <a:cubicBezTo>
                      <a:pt x="32" y="2"/>
                      <a:pt x="31" y="2"/>
                      <a:pt x="31" y="1"/>
                    </a:cubicBezTo>
                    <a:cubicBezTo>
                      <a:pt x="28" y="0"/>
                      <a:pt x="27" y="1"/>
                      <a:pt x="24" y="2"/>
                    </a:cubicBezTo>
                    <a:cubicBezTo>
                      <a:pt x="24" y="2"/>
                      <a:pt x="23" y="2"/>
                      <a:pt x="23" y="2"/>
                    </a:cubicBezTo>
                    <a:cubicBezTo>
                      <a:pt x="22" y="2"/>
                      <a:pt x="22" y="2"/>
                      <a:pt x="22" y="2"/>
                    </a:cubicBezTo>
                    <a:cubicBezTo>
                      <a:pt x="21" y="2"/>
                      <a:pt x="21" y="2"/>
                      <a:pt x="20" y="2"/>
                    </a:cubicBezTo>
                    <a:cubicBezTo>
                      <a:pt x="20" y="2"/>
                      <a:pt x="20" y="2"/>
                      <a:pt x="19" y="2"/>
                    </a:cubicBezTo>
                    <a:cubicBezTo>
                      <a:pt x="19" y="2"/>
                      <a:pt x="18" y="2"/>
                      <a:pt x="18" y="2"/>
                    </a:cubicBezTo>
                    <a:cubicBezTo>
                      <a:pt x="17" y="2"/>
                      <a:pt x="17" y="2"/>
                      <a:pt x="16" y="2"/>
                    </a:cubicBezTo>
                    <a:cubicBezTo>
                      <a:pt x="16" y="2"/>
                      <a:pt x="15" y="2"/>
                      <a:pt x="15" y="2"/>
                    </a:cubicBezTo>
                    <a:cubicBezTo>
                      <a:pt x="14" y="3"/>
                      <a:pt x="14" y="3"/>
                      <a:pt x="14" y="3"/>
                    </a:cubicBezTo>
                    <a:cubicBezTo>
                      <a:pt x="14" y="3"/>
                      <a:pt x="14" y="3"/>
                      <a:pt x="14" y="3"/>
                    </a:cubicBezTo>
                    <a:cubicBezTo>
                      <a:pt x="13" y="4"/>
                      <a:pt x="13" y="4"/>
                      <a:pt x="12" y="4"/>
                    </a:cubicBezTo>
                    <a:cubicBezTo>
                      <a:pt x="11" y="4"/>
                      <a:pt x="8" y="6"/>
                      <a:pt x="8" y="8"/>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82" name="Freeform 284">
                <a:extLst>
                  <a:ext uri="{FF2B5EF4-FFF2-40B4-BE49-F238E27FC236}">
                    <a16:creationId xmlns:a16="http://schemas.microsoft.com/office/drawing/2014/main" id="{B1974C12-D1D3-4950-B7D3-7A8B4F2B6787}"/>
                  </a:ext>
                </a:extLst>
              </p:cNvPr>
              <p:cNvSpPr>
                <a:spLocks/>
              </p:cNvSpPr>
              <p:nvPr/>
            </p:nvSpPr>
            <p:spPr bwMode="auto">
              <a:xfrm>
                <a:off x="6658064" y="3425730"/>
                <a:ext cx="169968" cy="89103"/>
              </a:xfrm>
              <a:custGeom>
                <a:avLst/>
                <a:gdLst>
                  <a:gd name="T0" fmla="*/ 65 w 68"/>
                  <a:gd name="T1" fmla="*/ 4 h 36"/>
                  <a:gd name="T2" fmla="*/ 63 w 68"/>
                  <a:gd name="T3" fmla="*/ 3 h 36"/>
                  <a:gd name="T4" fmla="*/ 62 w 68"/>
                  <a:gd name="T5" fmla="*/ 2 h 36"/>
                  <a:gd name="T6" fmla="*/ 52 w 68"/>
                  <a:gd name="T7" fmla="*/ 0 h 36"/>
                  <a:gd name="T8" fmla="*/ 32 w 68"/>
                  <a:gd name="T9" fmla="*/ 6 h 36"/>
                  <a:gd name="T10" fmla="*/ 21 w 68"/>
                  <a:gd name="T11" fmla="*/ 5 h 36"/>
                  <a:gd name="T12" fmla="*/ 9 w 68"/>
                  <a:gd name="T13" fmla="*/ 4 h 36"/>
                  <a:gd name="T14" fmla="*/ 6 w 68"/>
                  <a:gd name="T15" fmla="*/ 2 h 36"/>
                  <a:gd name="T16" fmla="*/ 5 w 68"/>
                  <a:gd name="T17" fmla="*/ 1 h 36"/>
                  <a:gd name="T18" fmla="*/ 4 w 68"/>
                  <a:gd name="T19" fmla="*/ 0 h 36"/>
                  <a:gd name="T20" fmla="*/ 3 w 68"/>
                  <a:gd name="T21" fmla="*/ 0 h 36"/>
                  <a:gd name="T22" fmla="*/ 2 w 68"/>
                  <a:gd name="T23" fmla="*/ 0 h 36"/>
                  <a:gd name="T24" fmla="*/ 2 w 68"/>
                  <a:gd name="T25" fmla="*/ 7 h 36"/>
                  <a:gd name="T26" fmla="*/ 5 w 68"/>
                  <a:gd name="T27" fmla="*/ 16 h 36"/>
                  <a:gd name="T28" fmla="*/ 2 w 68"/>
                  <a:gd name="T29" fmla="*/ 19 h 36"/>
                  <a:gd name="T30" fmla="*/ 2 w 68"/>
                  <a:gd name="T31" fmla="*/ 23 h 36"/>
                  <a:gd name="T32" fmla="*/ 2 w 68"/>
                  <a:gd name="T33" fmla="*/ 24 h 36"/>
                  <a:gd name="T34" fmla="*/ 2 w 68"/>
                  <a:gd name="T35" fmla="*/ 24 h 36"/>
                  <a:gd name="T36" fmla="*/ 8 w 68"/>
                  <a:gd name="T37" fmla="*/ 32 h 36"/>
                  <a:gd name="T38" fmla="*/ 10 w 68"/>
                  <a:gd name="T39" fmla="*/ 33 h 36"/>
                  <a:gd name="T40" fmla="*/ 10 w 68"/>
                  <a:gd name="T41" fmla="*/ 34 h 36"/>
                  <a:gd name="T42" fmla="*/ 11 w 68"/>
                  <a:gd name="T43" fmla="*/ 34 h 36"/>
                  <a:gd name="T44" fmla="*/ 13 w 68"/>
                  <a:gd name="T45" fmla="*/ 34 h 36"/>
                  <a:gd name="T46" fmla="*/ 16 w 68"/>
                  <a:gd name="T47" fmla="*/ 34 h 36"/>
                  <a:gd name="T48" fmla="*/ 19 w 68"/>
                  <a:gd name="T49" fmla="*/ 34 h 36"/>
                  <a:gd name="T50" fmla="*/ 35 w 68"/>
                  <a:gd name="T51" fmla="*/ 36 h 36"/>
                  <a:gd name="T52" fmla="*/ 36 w 68"/>
                  <a:gd name="T53" fmla="*/ 36 h 36"/>
                  <a:gd name="T54" fmla="*/ 40 w 68"/>
                  <a:gd name="T55" fmla="*/ 36 h 36"/>
                  <a:gd name="T56" fmla="*/ 40 w 68"/>
                  <a:gd name="T57" fmla="*/ 35 h 36"/>
                  <a:gd name="T58" fmla="*/ 41 w 68"/>
                  <a:gd name="T59" fmla="*/ 33 h 36"/>
                  <a:gd name="T60" fmla="*/ 42 w 68"/>
                  <a:gd name="T61" fmla="*/ 32 h 36"/>
                  <a:gd name="T62" fmla="*/ 44 w 68"/>
                  <a:gd name="T63" fmla="*/ 31 h 36"/>
                  <a:gd name="T64" fmla="*/ 45 w 68"/>
                  <a:gd name="T65" fmla="*/ 31 h 36"/>
                  <a:gd name="T66" fmla="*/ 45 w 68"/>
                  <a:gd name="T67" fmla="*/ 30 h 36"/>
                  <a:gd name="T68" fmla="*/ 45 w 68"/>
                  <a:gd name="T69" fmla="*/ 29 h 36"/>
                  <a:gd name="T70" fmla="*/ 46 w 68"/>
                  <a:gd name="T71" fmla="*/ 28 h 36"/>
                  <a:gd name="T72" fmla="*/ 58 w 68"/>
                  <a:gd name="T73" fmla="*/ 28 h 36"/>
                  <a:gd name="T74" fmla="*/ 60 w 68"/>
                  <a:gd name="T75" fmla="*/ 28 h 36"/>
                  <a:gd name="T76" fmla="*/ 61 w 68"/>
                  <a:gd name="T77" fmla="*/ 28 h 36"/>
                  <a:gd name="T78" fmla="*/ 57 w 68"/>
                  <a:gd name="T79" fmla="*/ 19 h 36"/>
                  <a:gd name="T80" fmla="*/ 61 w 68"/>
                  <a:gd name="T81" fmla="*/ 12 h 36"/>
                  <a:gd name="T82" fmla="*/ 68 w 68"/>
                  <a:gd name="T83" fmla="*/ 5 h 36"/>
                  <a:gd name="T84" fmla="*/ 66 w 68"/>
                  <a:gd name="T85"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 h="36">
                    <a:moveTo>
                      <a:pt x="66" y="5"/>
                    </a:moveTo>
                    <a:cubicBezTo>
                      <a:pt x="66" y="4"/>
                      <a:pt x="65" y="4"/>
                      <a:pt x="65" y="4"/>
                    </a:cubicBezTo>
                    <a:cubicBezTo>
                      <a:pt x="65" y="4"/>
                      <a:pt x="64" y="4"/>
                      <a:pt x="64" y="4"/>
                    </a:cubicBezTo>
                    <a:cubicBezTo>
                      <a:pt x="64" y="3"/>
                      <a:pt x="64" y="3"/>
                      <a:pt x="63" y="3"/>
                    </a:cubicBezTo>
                    <a:cubicBezTo>
                      <a:pt x="63" y="3"/>
                      <a:pt x="63" y="3"/>
                      <a:pt x="63" y="3"/>
                    </a:cubicBezTo>
                    <a:cubicBezTo>
                      <a:pt x="62" y="3"/>
                      <a:pt x="62" y="2"/>
                      <a:pt x="62" y="2"/>
                    </a:cubicBezTo>
                    <a:cubicBezTo>
                      <a:pt x="62" y="1"/>
                      <a:pt x="59" y="0"/>
                      <a:pt x="54" y="0"/>
                    </a:cubicBezTo>
                    <a:cubicBezTo>
                      <a:pt x="53" y="0"/>
                      <a:pt x="53" y="0"/>
                      <a:pt x="52" y="0"/>
                    </a:cubicBezTo>
                    <a:cubicBezTo>
                      <a:pt x="48" y="0"/>
                      <a:pt x="43" y="0"/>
                      <a:pt x="41" y="2"/>
                    </a:cubicBezTo>
                    <a:cubicBezTo>
                      <a:pt x="39" y="5"/>
                      <a:pt x="35" y="6"/>
                      <a:pt x="32" y="6"/>
                    </a:cubicBezTo>
                    <a:cubicBezTo>
                      <a:pt x="31" y="5"/>
                      <a:pt x="26" y="5"/>
                      <a:pt x="23" y="5"/>
                    </a:cubicBezTo>
                    <a:cubicBezTo>
                      <a:pt x="22" y="5"/>
                      <a:pt x="21" y="5"/>
                      <a:pt x="21" y="5"/>
                    </a:cubicBezTo>
                    <a:cubicBezTo>
                      <a:pt x="20" y="5"/>
                      <a:pt x="17" y="5"/>
                      <a:pt x="14" y="4"/>
                    </a:cubicBezTo>
                    <a:cubicBezTo>
                      <a:pt x="12" y="4"/>
                      <a:pt x="10" y="4"/>
                      <a:pt x="9" y="4"/>
                    </a:cubicBezTo>
                    <a:cubicBezTo>
                      <a:pt x="8" y="4"/>
                      <a:pt x="8" y="4"/>
                      <a:pt x="8" y="4"/>
                    </a:cubicBezTo>
                    <a:cubicBezTo>
                      <a:pt x="8" y="4"/>
                      <a:pt x="7" y="3"/>
                      <a:pt x="6" y="2"/>
                    </a:cubicBezTo>
                    <a:cubicBezTo>
                      <a:pt x="6" y="2"/>
                      <a:pt x="5" y="2"/>
                      <a:pt x="5" y="1"/>
                    </a:cubicBezTo>
                    <a:cubicBezTo>
                      <a:pt x="5" y="1"/>
                      <a:pt x="5" y="1"/>
                      <a:pt x="5" y="1"/>
                    </a:cubicBezTo>
                    <a:cubicBezTo>
                      <a:pt x="5" y="1"/>
                      <a:pt x="4" y="1"/>
                      <a:pt x="4" y="1"/>
                    </a:cubicBezTo>
                    <a:cubicBezTo>
                      <a:pt x="4" y="1"/>
                      <a:pt x="4" y="0"/>
                      <a:pt x="4" y="0"/>
                    </a:cubicBezTo>
                    <a:cubicBezTo>
                      <a:pt x="4" y="0"/>
                      <a:pt x="3" y="0"/>
                      <a:pt x="3" y="0"/>
                    </a:cubicBezTo>
                    <a:cubicBezTo>
                      <a:pt x="3" y="0"/>
                      <a:pt x="3" y="0"/>
                      <a:pt x="3" y="0"/>
                    </a:cubicBezTo>
                    <a:cubicBezTo>
                      <a:pt x="3" y="0"/>
                      <a:pt x="3" y="0"/>
                      <a:pt x="3" y="0"/>
                    </a:cubicBezTo>
                    <a:cubicBezTo>
                      <a:pt x="2" y="0"/>
                      <a:pt x="2" y="0"/>
                      <a:pt x="2" y="0"/>
                    </a:cubicBezTo>
                    <a:cubicBezTo>
                      <a:pt x="1" y="1"/>
                      <a:pt x="1" y="2"/>
                      <a:pt x="1" y="3"/>
                    </a:cubicBezTo>
                    <a:cubicBezTo>
                      <a:pt x="0" y="4"/>
                      <a:pt x="1" y="6"/>
                      <a:pt x="2" y="7"/>
                    </a:cubicBezTo>
                    <a:cubicBezTo>
                      <a:pt x="4" y="8"/>
                      <a:pt x="7" y="12"/>
                      <a:pt x="6" y="15"/>
                    </a:cubicBezTo>
                    <a:cubicBezTo>
                      <a:pt x="6" y="15"/>
                      <a:pt x="6" y="16"/>
                      <a:pt x="5" y="16"/>
                    </a:cubicBezTo>
                    <a:cubicBezTo>
                      <a:pt x="4" y="16"/>
                      <a:pt x="3" y="16"/>
                      <a:pt x="3" y="17"/>
                    </a:cubicBezTo>
                    <a:cubicBezTo>
                      <a:pt x="2" y="17"/>
                      <a:pt x="2" y="18"/>
                      <a:pt x="2" y="19"/>
                    </a:cubicBezTo>
                    <a:cubicBezTo>
                      <a:pt x="2" y="20"/>
                      <a:pt x="2" y="21"/>
                      <a:pt x="2" y="22"/>
                    </a:cubicBezTo>
                    <a:cubicBezTo>
                      <a:pt x="2" y="23"/>
                      <a:pt x="2" y="23"/>
                      <a:pt x="2" y="23"/>
                    </a:cubicBezTo>
                    <a:cubicBezTo>
                      <a:pt x="2" y="23"/>
                      <a:pt x="2" y="23"/>
                      <a:pt x="2" y="23"/>
                    </a:cubicBezTo>
                    <a:cubicBezTo>
                      <a:pt x="2" y="23"/>
                      <a:pt x="2" y="24"/>
                      <a:pt x="2" y="24"/>
                    </a:cubicBezTo>
                    <a:cubicBezTo>
                      <a:pt x="2" y="24"/>
                      <a:pt x="2" y="24"/>
                      <a:pt x="2" y="24"/>
                    </a:cubicBezTo>
                    <a:cubicBezTo>
                      <a:pt x="2" y="24"/>
                      <a:pt x="2" y="24"/>
                      <a:pt x="2" y="24"/>
                    </a:cubicBezTo>
                    <a:cubicBezTo>
                      <a:pt x="2" y="24"/>
                      <a:pt x="2" y="24"/>
                      <a:pt x="2" y="24"/>
                    </a:cubicBezTo>
                    <a:cubicBezTo>
                      <a:pt x="6" y="28"/>
                      <a:pt x="8" y="30"/>
                      <a:pt x="8" y="32"/>
                    </a:cubicBezTo>
                    <a:cubicBezTo>
                      <a:pt x="8" y="32"/>
                      <a:pt x="9" y="32"/>
                      <a:pt x="9" y="33"/>
                    </a:cubicBezTo>
                    <a:cubicBezTo>
                      <a:pt x="9" y="33"/>
                      <a:pt x="9" y="33"/>
                      <a:pt x="10" y="33"/>
                    </a:cubicBezTo>
                    <a:cubicBezTo>
                      <a:pt x="10" y="33"/>
                      <a:pt x="10" y="33"/>
                      <a:pt x="10" y="33"/>
                    </a:cubicBezTo>
                    <a:cubicBezTo>
                      <a:pt x="10" y="34"/>
                      <a:pt x="10" y="34"/>
                      <a:pt x="10" y="34"/>
                    </a:cubicBezTo>
                    <a:cubicBezTo>
                      <a:pt x="10" y="34"/>
                      <a:pt x="10" y="34"/>
                      <a:pt x="10" y="34"/>
                    </a:cubicBezTo>
                    <a:cubicBezTo>
                      <a:pt x="10" y="34"/>
                      <a:pt x="11" y="34"/>
                      <a:pt x="11" y="34"/>
                    </a:cubicBezTo>
                    <a:cubicBezTo>
                      <a:pt x="11" y="34"/>
                      <a:pt x="11" y="34"/>
                      <a:pt x="12" y="34"/>
                    </a:cubicBezTo>
                    <a:cubicBezTo>
                      <a:pt x="12" y="34"/>
                      <a:pt x="13" y="34"/>
                      <a:pt x="13" y="34"/>
                    </a:cubicBezTo>
                    <a:cubicBezTo>
                      <a:pt x="14" y="34"/>
                      <a:pt x="14" y="34"/>
                      <a:pt x="14" y="34"/>
                    </a:cubicBezTo>
                    <a:cubicBezTo>
                      <a:pt x="15" y="34"/>
                      <a:pt x="15" y="34"/>
                      <a:pt x="16" y="34"/>
                    </a:cubicBezTo>
                    <a:cubicBezTo>
                      <a:pt x="16" y="34"/>
                      <a:pt x="16" y="34"/>
                      <a:pt x="17" y="34"/>
                    </a:cubicBezTo>
                    <a:cubicBezTo>
                      <a:pt x="17" y="34"/>
                      <a:pt x="18" y="34"/>
                      <a:pt x="19" y="34"/>
                    </a:cubicBezTo>
                    <a:cubicBezTo>
                      <a:pt x="23" y="34"/>
                      <a:pt x="24" y="34"/>
                      <a:pt x="25" y="34"/>
                    </a:cubicBezTo>
                    <a:cubicBezTo>
                      <a:pt x="27" y="35"/>
                      <a:pt x="32" y="36"/>
                      <a:pt x="35" y="36"/>
                    </a:cubicBezTo>
                    <a:cubicBezTo>
                      <a:pt x="35" y="36"/>
                      <a:pt x="35" y="36"/>
                      <a:pt x="35" y="36"/>
                    </a:cubicBezTo>
                    <a:cubicBezTo>
                      <a:pt x="36" y="36"/>
                      <a:pt x="36" y="36"/>
                      <a:pt x="36" y="36"/>
                    </a:cubicBezTo>
                    <a:cubicBezTo>
                      <a:pt x="36" y="36"/>
                      <a:pt x="36" y="36"/>
                      <a:pt x="37" y="36"/>
                    </a:cubicBezTo>
                    <a:cubicBezTo>
                      <a:pt x="38" y="36"/>
                      <a:pt x="39" y="36"/>
                      <a:pt x="40" y="36"/>
                    </a:cubicBezTo>
                    <a:cubicBezTo>
                      <a:pt x="40" y="35"/>
                      <a:pt x="40" y="35"/>
                      <a:pt x="40" y="35"/>
                    </a:cubicBezTo>
                    <a:cubicBezTo>
                      <a:pt x="40" y="35"/>
                      <a:pt x="40" y="35"/>
                      <a:pt x="40" y="35"/>
                    </a:cubicBezTo>
                    <a:cubicBezTo>
                      <a:pt x="40" y="34"/>
                      <a:pt x="40" y="34"/>
                      <a:pt x="40" y="33"/>
                    </a:cubicBezTo>
                    <a:cubicBezTo>
                      <a:pt x="40" y="33"/>
                      <a:pt x="41" y="33"/>
                      <a:pt x="41" y="33"/>
                    </a:cubicBezTo>
                    <a:cubicBezTo>
                      <a:pt x="41" y="32"/>
                      <a:pt x="41" y="32"/>
                      <a:pt x="41" y="32"/>
                    </a:cubicBezTo>
                    <a:cubicBezTo>
                      <a:pt x="41" y="32"/>
                      <a:pt x="42" y="32"/>
                      <a:pt x="42" y="32"/>
                    </a:cubicBezTo>
                    <a:cubicBezTo>
                      <a:pt x="42" y="32"/>
                      <a:pt x="42" y="32"/>
                      <a:pt x="42" y="32"/>
                    </a:cubicBezTo>
                    <a:cubicBezTo>
                      <a:pt x="43" y="32"/>
                      <a:pt x="43" y="31"/>
                      <a:pt x="44" y="31"/>
                    </a:cubicBezTo>
                    <a:cubicBezTo>
                      <a:pt x="44" y="31"/>
                      <a:pt x="44" y="31"/>
                      <a:pt x="44" y="31"/>
                    </a:cubicBezTo>
                    <a:cubicBezTo>
                      <a:pt x="44" y="31"/>
                      <a:pt x="45" y="31"/>
                      <a:pt x="45" y="31"/>
                    </a:cubicBezTo>
                    <a:cubicBezTo>
                      <a:pt x="45" y="31"/>
                      <a:pt x="45" y="31"/>
                      <a:pt x="45" y="31"/>
                    </a:cubicBezTo>
                    <a:cubicBezTo>
                      <a:pt x="45" y="31"/>
                      <a:pt x="45" y="30"/>
                      <a:pt x="45" y="30"/>
                    </a:cubicBezTo>
                    <a:cubicBezTo>
                      <a:pt x="45" y="30"/>
                      <a:pt x="45" y="30"/>
                      <a:pt x="45" y="30"/>
                    </a:cubicBezTo>
                    <a:cubicBezTo>
                      <a:pt x="45" y="29"/>
                      <a:pt x="45" y="29"/>
                      <a:pt x="45" y="29"/>
                    </a:cubicBezTo>
                    <a:cubicBezTo>
                      <a:pt x="45" y="29"/>
                      <a:pt x="45" y="29"/>
                      <a:pt x="45" y="29"/>
                    </a:cubicBezTo>
                    <a:cubicBezTo>
                      <a:pt x="45" y="28"/>
                      <a:pt x="46" y="28"/>
                      <a:pt x="46" y="28"/>
                    </a:cubicBezTo>
                    <a:cubicBezTo>
                      <a:pt x="47" y="28"/>
                      <a:pt x="50" y="27"/>
                      <a:pt x="53" y="27"/>
                    </a:cubicBezTo>
                    <a:cubicBezTo>
                      <a:pt x="55" y="27"/>
                      <a:pt x="57" y="27"/>
                      <a:pt x="58" y="28"/>
                    </a:cubicBezTo>
                    <a:cubicBezTo>
                      <a:pt x="59" y="28"/>
                      <a:pt x="59" y="28"/>
                      <a:pt x="59" y="28"/>
                    </a:cubicBezTo>
                    <a:cubicBezTo>
                      <a:pt x="59" y="28"/>
                      <a:pt x="60" y="28"/>
                      <a:pt x="60" y="28"/>
                    </a:cubicBezTo>
                    <a:cubicBezTo>
                      <a:pt x="60" y="28"/>
                      <a:pt x="61" y="28"/>
                      <a:pt x="61" y="28"/>
                    </a:cubicBezTo>
                    <a:cubicBezTo>
                      <a:pt x="61" y="28"/>
                      <a:pt x="61" y="28"/>
                      <a:pt x="61" y="28"/>
                    </a:cubicBezTo>
                    <a:cubicBezTo>
                      <a:pt x="61" y="27"/>
                      <a:pt x="61" y="26"/>
                      <a:pt x="61" y="26"/>
                    </a:cubicBezTo>
                    <a:cubicBezTo>
                      <a:pt x="58" y="26"/>
                      <a:pt x="57" y="21"/>
                      <a:pt x="57" y="19"/>
                    </a:cubicBezTo>
                    <a:cubicBezTo>
                      <a:pt x="57" y="16"/>
                      <a:pt x="58" y="16"/>
                      <a:pt x="58" y="16"/>
                    </a:cubicBezTo>
                    <a:cubicBezTo>
                      <a:pt x="59" y="16"/>
                      <a:pt x="60" y="14"/>
                      <a:pt x="61" y="12"/>
                    </a:cubicBezTo>
                    <a:cubicBezTo>
                      <a:pt x="63" y="10"/>
                      <a:pt x="65" y="7"/>
                      <a:pt x="67" y="6"/>
                    </a:cubicBezTo>
                    <a:cubicBezTo>
                      <a:pt x="68" y="6"/>
                      <a:pt x="68" y="6"/>
                      <a:pt x="68" y="5"/>
                    </a:cubicBezTo>
                    <a:cubicBezTo>
                      <a:pt x="68" y="5"/>
                      <a:pt x="68" y="5"/>
                      <a:pt x="67" y="5"/>
                    </a:cubicBezTo>
                    <a:cubicBezTo>
                      <a:pt x="67" y="5"/>
                      <a:pt x="67" y="5"/>
                      <a:pt x="66" y="5"/>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83" name="Freeform 285">
                <a:extLst>
                  <a:ext uri="{FF2B5EF4-FFF2-40B4-BE49-F238E27FC236}">
                    <a16:creationId xmlns:a16="http://schemas.microsoft.com/office/drawing/2014/main" id="{FA5F8D8B-35A6-42C4-993F-64DE80A44935}"/>
                  </a:ext>
                </a:extLst>
              </p:cNvPr>
              <p:cNvSpPr>
                <a:spLocks/>
              </p:cNvSpPr>
              <p:nvPr/>
            </p:nvSpPr>
            <p:spPr bwMode="auto">
              <a:xfrm>
                <a:off x="6204315" y="3216078"/>
                <a:ext cx="11980" cy="17222"/>
              </a:xfrm>
              <a:custGeom>
                <a:avLst/>
                <a:gdLst>
                  <a:gd name="T0" fmla="*/ 5 w 5"/>
                  <a:gd name="T1" fmla="*/ 7 h 7"/>
                  <a:gd name="T2" fmla="*/ 5 w 5"/>
                  <a:gd name="T3" fmla="*/ 7 h 7"/>
                  <a:gd name="T4" fmla="*/ 5 w 5"/>
                  <a:gd name="T5" fmla="*/ 5 h 7"/>
                  <a:gd name="T6" fmla="*/ 5 w 5"/>
                  <a:gd name="T7" fmla="*/ 5 h 7"/>
                  <a:gd name="T8" fmla="*/ 4 w 5"/>
                  <a:gd name="T9" fmla="*/ 3 h 7"/>
                  <a:gd name="T10" fmla="*/ 4 w 5"/>
                  <a:gd name="T11" fmla="*/ 3 h 7"/>
                  <a:gd name="T12" fmla="*/ 3 w 5"/>
                  <a:gd name="T13" fmla="*/ 2 h 7"/>
                  <a:gd name="T14" fmla="*/ 3 w 5"/>
                  <a:gd name="T15" fmla="*/ 2 h 7"/>
                  <a:gd name="T16" fmla="*/ 3 w 5"/>
                  <a:gd name="T17" fmla="*/ 1 h 7"/>
                  <a:gd name="T18" fmla="*/ 2 w 5"/>
                  <a:gd name="T19" fmla="*/ 0 h 7"/>
                  <a:gd name="T20" fmla="*/ 2 w 5"/>
                  <a:gd name="T21" fmla="*/ 0 h 7"/>
                  <a:gd name="T22" fmla="*/ 2 w 5"/>
                  <a:gd name="T23" fmla="*/ 1 h 7"/>
                  <a:gd name="T24" fmla="*/ 1 w 5"/>
                  <a:gd name="T25" fmla="*/ 2 h 7"/>
                  <a:gd name="T26" fmla="*/ 1 w 5"/>
                  <a:gd name="T27" fmla="*/ 2 h 7"/>
                  <a:gd name="T28" fmla="*/ 0 w 5"/>
                  <a:gd name="T29" fmla="*/ 5 h 7"/>
                  <a:gd name="T30" fmla="*/ 0 w 5"/>
                  <a:gd name="T31" fmla="*/ 5 h 7"/>
                  <a:gd name="T32" fmla="*/ 0 w 5"/>
                  <a:gd name="T33" fmla="*/ 7 h 7"/>
                  <a:gd name="T34" fmla="*/ 5 w 5"/>
                  <a:gd name="T35" fmla="*/ 7 h 7"/>
                  <a:gd name="T36" fmla="*/ 5 w 5"/>
                  <a:gd name="T3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7">
                    <a:moveTo>
                      <a:pt x="5" y="7"/>
                    </a:moveTo>
                    <a:cubicBezTo>
                      <a:pt x="5" y="7"/>
                      <a:pt x="5" y="7"/>
                      <a:pt x="5" y="7"/>
                    </a:cubicBezTo>
                    <a:cubicBezTo>
                      <a:pt x="5" y="6"/>
                      <a:pt x="5" y="6"/>
                      <a:pt x="5" y="5"/>
                    </a:cubicBezTo>
                    <a:cubicBezTo>
                      <a:pt x="5" y="5"/>
                      <a:pt x="5" y="5"/>
                      <a:pt x="5" y="5"/>
                    </a:cubicBezTo>
                    <a:cubicBezTo>
                      <a:pt x="5" y="4"/>
                      <a:pt x="4" y="4"/>
                      <a:pt x="4" y="3"/>
                    </a:cubicBezTo>
                    <a:cubicBezTo>
                      <a:pt x="4" y="3"/>
                      <a:pt x="4" y="3"/>
                      <a:pt x="4" y="3"/>
                    </a:cubicBezTo>
                    <a:cubicBezTo>
                      <a:pt x="4" y="2"/>
                      <a:pt x="4" y="2"/>
                      <a:pt x="3" y="2"/>
                    </a:cubicBezTo>
                    <a:cubicBezTo>
                      <a:pt x="3" y="2"/>
                      <a:pt x="3" y="2"/>
                      <a:pt x="3" y="2"/>
                    </a:cubicBezTo>
                    <a:cubicBezTo>
                      <a:pt x="3" y="1"/>
                      <a:pt x="3" y="1"/>
                      <a:pt x="3" y="1"/>
                    </a:cubicBezTo>
                    <a:cubicBezTo>
                      <a:pt x="3" y="0"/>
                      <a:pt x="2" y="0"/>
                      <a:pt x="2" y="0"/>
                    </a:cubicBezTo>
                    <a:cubicBezTo>
                      <a:pt x="2" y="0"/>
                      <a:pt x="2" y="0"/>
                      <a:pt x="2" y="0"/>
                    </a:cubicBezTo>
                    <a:cubicBezTo>
                      <a:pt x="2" y="0"/>
                      <a:pt x="2" y="0"/>
                      <a:pt x="2" y="1"/>
                    </a:cubicBezTo>
                    <a:cubicBezTo>
                      <a:pt x="1" y="1"/>
                      <a:pt x="1" y="1"/>
                      <a:pt x="1" y="2"/>
                    </a:cubicBezTo>
                    <a:cubicBezTo>
                      <a:pt x="1" y="2"/>
                      <a:pt x="1" y="2"/>
                      <a:pt x="1" y="2"/>
                    </a:cubicBezTo>
                    <a:cubicBezTo>
                      <a:pt x="0" y="3"/>
                      <a:pt x="0" y="4"/>
                      <a:pt x="0" y="5"/>
                    </a:cubicBezTo>
                    <a:cubicBezTo>
                      <a:pt x="0" y="5"/>
                      <a:pt x="0" y="5"/>
                      <a:pt x="0" y="5"/>
                    </a:cubicBezTo>
                    <a:cubicBezTo>
                      <a:pt x="0" y="5"/>
                      <a:pt x="0" y="6"/>
                      <a:pt x="0" y="7"/>
                    </a:cubicBezTo>
                    <a:cubicBezTo>
                      <a:pt x="1" y="7"/>
                      <a:pt x="3" y="7"/>
                      <a:pt x="5" y="7"/>
                    </a:cubicBezTo>
                    <a:cubicBezTo>
                      <a:pt x="5" y="7"/>
                      <a:pt x="5" y="7"/>
                      <a:pt x="5" y="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84" name="Freeform 287">
                <a:extLst>
                  <a:ext uri="{FF2B5EF4-FFF2-40B4-BE49-F238E27FC236}">
                    <a16:creationId xmlns:a16="http://schemas.microsoft.com/office/drawing/2014/main" id="{BD1C3C42-72FE-4B07-9F3C-168E83C41336}"/>
                  </a:ext>
                </a:extLst>
              </p:cNvPr>
              <p:cNvSpPr>
                <a:spLocks/>
              </p:cNvSpPr>
              <p:nvPr/>
            </p:nvSpPr>
            <p:spPr bwMode="auto">
              <a:xfrm>
                <a:off x="6359308" y="2413408"/>
                <a:ext cx="345926" cy="597509"/>
              </a:xfrm>
              <a:custGeom>
                <a:avLst/>
                <a:gdLst>
                  <a:gd name="T0" fmla="*/ 2 w 138"/>
                  <a:gd name="T1" fmla="*/ 186 h 242"/>
                  <a:gd name="T2" fmla="*/ 0 w 138"/>
                  <a:gd name="T3" fmla="*/ 185 h 242"/>
                  <a:gd name="T4" fmla="*/ 4 w 138"/>
                  <a:gd name="T5" fmla="*/ 196 h 242"/>
                  <a:gd name="T6" fmla="*/ 11 w 138"/>
                  <a:gd name="T7" fmla="*/ 213 h 242"/>
                  <a:gd name="T8" fmla="*/ 18 w 138"/>
                  <a:gd name="T9" fmla="*/ 230 h 242"/>
                  <a:gd name="T10" fmla="*/ 20 w 138"/>
                  <a:gd name="T11" fmla="*/ 241 h 242"/>
                  <a:gd name="T12" fmla="*/ 28 w 138"/>
                  <a:gd name="T13" fmla="*/ 241 h 242"/>
                  <a:gd name="T14" fmla="*/ 31 w 138"/>
                  <a:gd name="T15" fmla="*/ 235 h 242"/>
                  <a:gd name="T16" fmla="*/ 40 w 138"/>
                  <a:gd name="T17" fmla="*/ 228 h 242"/>
                  <a:gd name="T18" fmla="*/ 50 w 138"/>
                  <a:gd name="T19" fmla="*/ 225 h 242"/>
                  <a:gd name="T20" fmla="*/ 56 w 138"/>
                  <a:gd name="T21" fmla="*/ 226 h 242"/>
                  <a:gd name="T22" fmla="*/ 59 w 138"/>
                  <a:gd name="T23" fmla="*/ 218 h 242"/>
                  <a:gd name="T24" fmla="*/ 57 w 138"/>
                  <a:gd name="T25" fmla="*/ 209 h 242"/>
                  <a:gd name="T26" fmla="*/ 66 w 138"/>
                  <a:gd name="T27" fmla="*/ 185 h 242"/>
                  <a:gd name="T28" fmla="*/ 79 w 138"/>
                  <a:gd name="T29" fmla="*/ 171 h 242"/>
                  <a:gd name="T30" fmla="*/ 67 w 138"/>
                  <a:gd name="T31" fmla="*/ 156 h 242"/>
                  <a:gd name="T32" fmla="*/ 62 w 138"/>
                  <a:gd name="T33" fmla="*/ 141 h 242"/>
                  <a:gd name="T34" fmla="*/ 66 w 138"/>
                  <a:gd name="T35" fmla="*/ 129 h 242"/>
                  <a:gd name="T36" fmla="*/ 75 w 138"/>
                  <a:gd name="T37" fmla="*/ 115 h 242"/>
                  <a:gd name="T38" fmla="*/ 87 w 138"/>
                  <a:gd name="T39" fmla="*/ 104 h 242"/>
                  <a:gd name="T40" fmla="*/ 109 w 138"/>
                  <a:gd name="T41" fmla="*/ 84 h 242"/>
                  <a:gd name="T42" fmla="*/ 114 w 138"/>
                  <a:gd name="T43" fmla="*/ 67 h 242"/>
                  <a:gd name="T44" fmla="*/ 125 w 138"/>
                  <a:gd name="T45" fmla="*/ 60 h 242"/>
                  <a:gd name="T46" fmla="*/ 138 w 138"/>
                  <a:gd name="T47" fmla="*/ 60 h 242"/>
                  <a:gd name="T48" fmla="*/ 138 w 138"/>
                  <a:gd name="T49" fmla="*/ 58 h 242"/>
                  <a:gd name="T50" fmla="*/ 137 w 138"/>
                  <a:gd name="T51" fmla="*/ 57 h 242"/>
                  <a:gd name="T52" fmla="*/ 136 w 138"/>
                  <a:gd name="T53" fmla="*/ 49 h 242"/>
                  <a:gd name="T54" fmla="*/ 134 w 138"/>
                  <a:gd name="T55" fmla="*/ 35 h 242"/>
                  <a:gd name="T56" fmla="*/ 132 w 138"/>
                  <a:gd name="T57" fmla="*/ 19 h 242"/>
                  <a:gd name="T58" fmla="*/ 108 w 138"/>
                  <a:gd name="T59" fmla="*/ 5 h 242"/>
                  <a:gd name="T60" fmla="*/ 101 w 138"/>
                  <a:gd name="T61" fmla="*/ 0 h 242"/>
                  <a:gd name="T62" fmla="*/ 89 w 138"/>
                  <a:gd name="T63" fmla="*/ 12 h 242"/>
                  <a:gd name="T64" fmla="*/ 77 w 138"/>
                  <a:gd name="T65" fmla="*/ 10 h 242"/>
                  <a:gd name="T66" fmla="*/ 76 w 138"/>
                  <a:gd name="T67" fmla="*/ 14 h 242"/>
                  <a:gd name="T68" fmla="*/ 59 w 138"/>
                  <a:gd name="T69" fmla="*/ 26 h 242"/>
                  <a:gd name="T70" fmla="*/ 53 w 138"/>
                  <a:gd name="T71" fmla="*/ 41 h 242"/>
                  <a:gd name="T72" fmla="*/ 47 w 138"/>
                  <a:gd name="T73" fmla="*/ 51 h 242"/>
                  <a:gd name="T74" fmla="*/ 36 w 138"/>
                  <a:gd name="T75" fmla="*/ 58 h 242"/>
                  <a:gd name="T76" fmla="*/ 28 w 138"/>
                  <a:gd name="T77" fmla="*/ 83 h 242"/>
                  <a:gd name="T78" fmla="*/ 30 w 138"/>
                  <a:gd name="T79" fmla="*/ 87 h 242"/>
                  <a:gd name="T80" fmla="*/ 32 w 138"/>
                  <a:gd name="T81" fmla="*/ 93 h 242"/>
                  <a:gd name="T82" fmla="*/ 24 w 138"/>
                  <a:gd name="T83" fmla="*/ 96 h 242"/>
                  <a:gd name="T84" fmla="*/ 12 w 138"/>
                  <a:gd name="T85" fmla="*/ 103 h 242"/>
                  <a:gd name="T86" fmla="*/ 11 w 138"/>
                  <a:gd name="T87" fmla="*/ 113 h 242"/>
                  <a:gd name="T88" fmla="*/ 11 w 138"/>
                  <a:gd name="T89" fmla="*/ 117 h 242"/>
                  <a:gd name="T90" fmla="*/ 11 w 138"/>
                  <a:gd name="T91" fmla="*/ 135 h 242"/>
                  <a:gd name="T92" fmla="*/ 17 w 138"/>
                  <a:gd name="T93" fmla="*/ 149 h 242"/>
                  <a:gd name="T94" fmla="*/ 14 w 138"/>
                  <a:gd name="T95" fmla="*/ 154 h 242"/>
                  <a:gd name="T96" fmla="*/ 7 w 138"/>
                  <a:gd name="T97" fmla="*/ 16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8" h="242">
                    <a:moveTo>
                      <a:pt x="6" y="177"/>
                    </a:moveTo>
                    <a:cubicBezTo>
                      <a:pt x="6" y="179"/>
                      <a:pt x="6" y="186"/>
                      <a:pt x="3" y="186"/>
                    </a:cubicBezTo>
                    <a:cubicBezTo>
                      <a:pt x="2" y="186"/>
                      <a:pt x="2" y="186"/>
                      <a:pt x="2" y="186"/>
                    </a:cubicBezTo>
                    <a:cubicBezTo>
                      <a:pt x="2" y="185"/>
                      <a:pt x="1" y="185"/>
                      <a:pt x="1" y="185"/>
                    </a:cubicBezTo>
                    <a:cubicBezTo>
                      <a:pt x="1" y="185"/>
                      <a:pt x="1" y="185"/>
                      <a:pt x="1" y="185"/>
                    </a:cubicBezTo>
                    <a:cubicBezTo>
                      <a:pt x="0" y="185"/>
                      <a:pt x="0" y="185"/>
                      <a:pt x="0" y="185"/>
                    </a:cubicBezTo>
                    <a:cubicBezTo>
                      <a:pt x="0" y="185"/>
                      <a:pt x="0" y="185"/>
                      <a:pt x="0" y="185"/>
                    </a:cubicBezTo>
                    <a:cubicBezTo>
                      <a:pt x="0" y="185"/>
                      <a:pt x="0" y="185"/>
                      <a:pt x="0" y="185"/>
                    </a:cubicBezTo>
                    <a:cubicBezTo>
                      <a:pt x="0" y="190"/>
                      <a:pt x="1" y="193"/>
                      <a:pt x="4" y="196"/>
                    </a:cubicBezTo>
                    <a:cubicBezTo>
                      <a:pt x="7" y="198"/>
                      <a:pt x="7" y="200"/>
                      <a:pt x="7" y="202"/>
                    </a:cubicBezTo>
                    <a:cubicBezTo>
                      <a:pt x="7" y="204"/>
                      <a:pt x="7" y="206"/>
                      <a:pt x="9" y="208"/>
                    </a:cubicBezTo>
                    <a:cubicBezTo>
                      <a:pt x="10" y="210"/>
                      <a:pt x="11" y="212"/>
                      <a:pt x="11" y="213"/>
                    </a:cubicBezTo>
                    <a:cubicBezTo>
                      <a:pt x="12" y="215"/>
                      <a:pt x="12" y="216"/>
                      <a:pt x="14" y="218"/>
                    </a:cubicBezTo>
                    <a:cubicBezTo>
                      <a:pt x="18" y="221"/>
                      <a:pt x="18" y="223"/>
                      <a:pt x="17" y="227"/>
                    </a:cubicBezTo>
                    <a:cubicBezTo>
                      <a:pt x="16" y="229"/>
                      <a:pt x="16" y="229"/>
                      <a:pt x="18" y="230"/>
                    </a:cubicBezTo>
                    <a:cubicBezTo>
                      <a:pt x="19" y="230"/>
                      <a:pt x="20" y="231"/>
                      <a:pt x="20" y="232"/>
                    </a:cubicBezTo>
                    <a:cubicBezTo>
                      <a:pt x="20" y="233"/>
                      <a:pt x="20" y="234"/>
                      <a:pt x="20" y="235"/>
                    </a:cubicBezTo>
                    <a:cubicBezTo>
                      <a:pt x="20" y="237"/>
                      <a:pt x="19" y="240"/>
                      <a:pt x="20" y="241"/>
                    </a:cubicBezTo>
                    <a:cubicBezTo>
                      <a:pt x="20" y="242"/>
                      <a:pt x="20" y="242"/>
                      <a:pt x="21" y="242"/>
                    </a:cubicBezTo>
                    <a:cubicBezTo>
                      <a:pt x="21" y="242"/>
                      <a:pt x="22" y="242"/>
                      <a:pt x="23" y="241"/>
                    </a:cubicBezTo>
                    <a:cubicBezTo>
                      <a:pt x="24" y="241"/>
                      <a:pt x="26" y="241"/>
                      <a:pt x="28" y="241"/>
                    </a:cubicBezTo>
                    <a:cubicBezTo>
                      <a:pt x="29" y="240"/>
                      <a:pt x="30" y="240"/>
                      <a:pt x="31" y="240"/>
                    </a:cubicBezTo>
                    <a:cubicBezTo>
                      <a:pt x="31" y="239"/>
                      <a:pt x="31" y="238"/>
                      <a:pt x="31" y="237"/>
                    </a:cubicBezTo>
                    <a:cubicBezTo>
                      <a:pt x="31" y="236"/>
                      <a:pt x="31" y="235"/>
                      <a:pt x="31" y="235"/>
                    </a:cubicBezTo>
                    <a:cubicBezTo>
                      <a:pt x="31" y="232"/>
                      <a:pt x="33" y="232"/>
                      <a:pt x="34" y="232"/>
                    </a:cubicBezTo>
                    <a:cubicBezTo>
                      <a:pt x="34" y="231"/>
                      <a:pt x="35" y="231"/>
                      <a:pt x="35" y="231"/>
                    </a:cubicBezTo>
                    <a:cubicBezTo>
                      <a:pt x="35" y="229"/>
                      <a:pt x="37" y="228"/>
                      <a:pt x="40" y="228"/>
                    </a:cubicBezTo>
                    <a:cubicBezTo>
                      <a:pt x="42" y="228"/>
                      <a:pt x="44" y="229"/>
                      <a:pt x="45" y="229"/>
                    </a:cubicBezTo>
                    <a:cubicBezTo>
                      <a:pt x="46" y="230"/>
                      <a:pt x="47" y="230"/>
                      <a:pt x="47" y="230"/>
                    </a:cubicBezTo>
                    <a:cubicBezTo>
                      <a:pt x="49" y="230"/>
                      <a:pt x="50" y="227"/>
                      <a:pt x="50" y="225"/>
                    </a:cubicBezTo>
                    <a:cubicBezTo>
                      <a:pt x="51" y="223"/>
                      <a:pt x="51" y="223"/>
                      <a:pt x="52" y="223"/>
                    </a:cubicBezTo>
                    <a:cubicBezTo>
                      <a:pt x="53" y="223"/>
                      <a:pt x="54" y="224"/>
                      <a:pt x="55" y="225"/>
                    </a:cubicBezTo>
                    <a:cubicBezTo>
                      <a:pt x="55" y="225"/>
                      <a:pt x="56" y="226"/>
                      <a:pt x="56" y="226"/>
                    </a:cubicBezTo>
                    <a:cubicBezTo>
                      <a:pt x="57" y="225"/>
                      <a:pt x="59" y="220"/>
                      <a:pt x="61" y="216"/>
                    </a:cubicBezTo>
                    <a:cubicBezTo>
                      <a:pt x="61" y="215"/>
                      <a:pt x="61" y="215"/>
                      <a:pt x="61" y="215"/>
                    </a:cubicBezTo>
                    <a:cubicBezTo>
                      <a:pt x="61" y="215"/>
                      <a:pt x="60" y="216"/>
                      <a:pt x="59" y="218"/>
                    </a:cubicBezTo>
                    <a:cubicBezTo>
                      <a:pt x="58" y="219"/>
                      <a:pt x="57" y="219"/>
                      <a:pt x="56" y="219"/>
                    </a:cubicBezTo>
                    <a:cubicBezTo>
                      <a:pt x="56" y="219"/>
                      <a:pt x="55" y="219"/>
                      <a:pt x="55" y="218"/>
                    </a:cubicBezTo>
                    <a:cubicBezTo>
                      <a:pt x="54" y="217"/>
                      <a:pt x="56" y="210"/>
                      <a:pt x="57" y="209"/>
                    </a:cubicBezTo>
                    <a:cubicBezTo>
                      <a:pt x="58" y="207"/>
                      <a:pt x="58" y="201"/>
                      <a:pt x="58" y="198"/>
                    </a:cubicBezTo>
                    <a:cubicBezTo>
                      <a:pt x="58" y="195"/>
                      <a:pt x="58" y="194"/>
                      <a:pt x="58" y="193"/>
                    </a:cubicBezTo>
                    <a:cubicBezTo>
                      <a:pt x="59" y="191"/>
                      <a:pt x="60" y="186"/>
                      <a:pt x="66" y="185"/>
                    </a:cubicBezTo>
                    <a:cubicBezTo>
                      <a:pt x="69" y="184"/>
                      <a:pt x="73" y="181"/>
                      <a:pt x="75" y="178"/>
                    </a:cubicBezTo>
                    <a:cubicBezTo>
                      <a:pt x="75" y="178"/>
                      <a:pt x="75" y="177"/>
                      <a:pt x="75" y="177"/>
                    </a:cubicBezTo>
                    <a:cubicBezTo>
                      <a:pt x="74" y="175"/>
                      <a:pt x="76" y="173"/>
                      <a:pt x="79" y="171"/>
                    </a:cubicBezTo>
                    <a:cubicBezTo>
                      <a:pt x="80" y="170"/>
                      <a:pt x="82" y="168"/>
                      <a:pt x="82" y="168"/>
                    </a:cubicBezTo>
                    <a:cubicBezTo>
                      <a:pt x="82" y="166"/>
                      <a:pt x="74" y="158"/>
                      <a:pt x="71" y="157"/>
                    </a:cubicBezTo>
                    <a:cubicBezTo>
                      <a:pt x="70" y="156"/>
                      <a:pt x="68" y="156"/>
                      <a:pt x="67" y="156"/>
                    </a:cubicBezTo>
                    <a:cubicBezTo>
                      <a:pt x="65" y="156"/>
                      <a:pt x="64" y="155"/>
                      <a:pt x="63" y="155"/>
                    </a:cubicBezTo>
                    <a:cubicBezTo>
                      <a:pt x="63" y="154"/>
                      <a:pt x="63" y="154"/>
                      <a:pt x="63" y="153"/>
                    </a:cubicBezTo>
                    <a:cubicBezTo>
                      <a:pt x="63" y="152"/>
                      <a:pt x="63" y="147"/>
                      <a:pt x="62" y="141"/>
                    </a:cubicBezTo>
                    <a:cubicBezTo>
                      <a:pt x="61" y="139"/>
                      <a:pt x="63" y="136"/>
                      <a:pt x="64" y="134"/>
                    </a:cubicBezTo>
                    <a:cubicBezTo>
                      <a:pt x="65" y="133"/>
                      <a:pt x="66" y="131"/>
                      <a:pt x="66" y="130"/>
                    </a:cubicBezTo>
                    <a:cubicBezTo>
                      <a:pt x="66" y="129"/>
                      <a:pt x="66" y="129"/>
                      <a:pt x="66" y="129"/>
                    </a:cubicBezTo>
                    <a:cubicBezTo>
                      <a:pt x="66" y="126"/>
                      <a:pt x="66" y="122"/>
                      <a:pt x="69" y="120"/>
                    </a:cubicBezTo>
                    <a:cubicBezTo>
                      <a:pt x="70" y="120"/>
                      <a:pt x="71" y="119"/>
                      <a:pt x="71" y="118"/>
                    </a:cubicBezTo>
                    <a:cubicBezTo>
                      <a:pt x="71" y="117"/>
                      <a:pt x="72" y="116"/>
                      <a:pt x="75" y="115"/>
                    </a:cubicBezTo>
                    <a:cubicBezTo>
                      <a:pt x="76" y="115"/>
                      <a:pt x="77" y="113"/>
                      <a:pt x="78" y="111"/>
                    </a:cubicBezTo>
                    <a:cubicBezTo>
                      <a:pt x="79" y="110"/>
                      <a:pt x="80" y="107"/>
                      <a:pt x="83" y="106"/>
                    </a:cubicBezTo>
                    <a:cubicBezTo>
                      <a:pt x="85" y="105"/>
                      <a:pt x="86" y="105"/>
                      <a:pt x="87" y="104"/>
                    </a:cubicBezTo>
                    <a:cubicBezTo>
                      <a:pt x="89" y="103"/>
                      <a:pt x="90" y="102"/>
                      <a:pt x="93" y="100"/>
                    </a:cubicBezTo>
                    <a:cubicBezTo>
                      <a:pt x="99" y="97"/>
                      <a:pt x="109" y="91"/>
                      <a:pt x="110" y="88"/>
                    </a:cubicBezTo>
                    <a:cubicBezTo>
                      <a:pt x="110" y="87"/>
                      <a:pt x="110" y="86"/>
                      <a:pt x="109" y="84"/>
                    </a:cubicBezTo>
                    <a:cubicBezTo>
                      <a:pt x="108" y="82"/>
                      <a:pt x="106" y="79"/>
                      <a:pt x="109" y="76"/>
                    </a:cubicBezTo>
                    <a:cubicBezTo>
                      <a:pt x="111" y="75"/>
                      <a:pt x="111" y="73"/>
                      <a:pt x="111" y="71"/>
                    </a:cubicBezTo>
                    <a:cubicBezTo>
                      <a:pt x="111" y="70"/>
                      <a:pt x="111" y="68"/>
                      <a:pt x="114" y="67"/>
                    </a:cubicBezTo>
                    <a:cubicBezTo>
                      <a:pt x="117" y="66"/>
                      <a:pt x="118" y="65"/>
                      <a:pt x="120" y="63"/>
                    </a:cubicBezTo>
                    <a:cubicBezTo>
                      <a:pt x="121" y="62"/>
                      <a:pt x="121" y="62"/>
                      <a:pt x="121" y="62"/>
                    </a:cubicBezTo>
                    <a:cubicBezTo>
                      <a:pt x="122" y="60"/>
                      <a:pt x="124" y="60"/>
                      <a:pt x="125" y="60"/>
                    </a:cubicBezTo>
                    <a:cubicBezTo>
                      <a:pt x="125" y="60"/>
                      <a:pt x="126" y="60"/>
                      <a:pt x="127" y="60"/>
                    </a:cubicBezTo>
                    <a:cubicBezTo>
                      <a:pt x="129" y="60"/>
                      <a:pt x="131" y="60"/>
                      <a:pt x="133" y="60"/>
                    </a:cubicBezTo>
                    <a:cubicBezTo>
                      <a:pt x="135" y="60"/>
                      <a:pt x="136" y="60"/>
                      <a:pt x="138" y="60"/>
                    </a:cubicBezTo>
                    <a:cubicBezTo>
                      <a:pt x="138" y="60"/>
                      <a:pt x="138" y="60"/>
                      <a:pt x="138" y="60"/>
                    </a:cubicBezTo>
                    <a:cubicBezTo>
                      <a:pt x="138" y="59"/>
                      <a:pt x="138" y="59"/>
                      <a:pt x="138" y="59"/>
                    </a:cubicBezTo>
                    <a:cubicBezTo>
                      <a:pt x="138" y="59"/>
                      <a:pt x="138" y="58"/>
                      <a:pt x="138" y="58"/>
                    </a:cubicBezTo>
                    <a:cubicBezTo>
                      <a:pt x="138" y="58"/>
                      <a:pt x="138" y="58"/>
                      <a:pt x="138" y="58"/>
                    </a:cubicBezTo>
                    <a:cubicBezTo>
                      <a:pt x="138" y="58"/>
                      <a:pt x="138" y="57"/>
                      <a:pt x="137" y="57"/>
                    </a:cubicBezTo>
                    <a:cubicBezTo>
                      <a:pt x="137" y="57"/>
                      <a:pt x="137" y="57"/>
                      <a:pt x="137" y="57"/>
                    </a:cubicBezTo>
                    <a:cubicBezTo>
                      <a:pt x="137" y="57"/>
                      <a:pt x="137" y="57"/>
                      <a:pt x="137" y="56"/>
                    </a:cubicBezTo>
                    <a:cubicBezTo>
                      <a:pt x="137" y="56"/>
                      <a:pt x="133" y="52"/>
                      <a:pt x="134" y="50"/>
                    </a:cubicBezTo>
                    <a:cubicBezTo>
                      <a:pt x="134" y="50"/>
                      <a:pt x="134" y="49"/>
                      <a:pt x="136" y="49"/>
                    </a:cubicBezTo>
                    <a:cubicBezTo>
                      <a:pt x="136" y="49"/>
                      <a:pt x="137" y="48"/>
                      <a:pt x="137" y="47"/>
                    </a:cubicBezTo>
                    <a:cubicBezTo>
                      <a:pt x="137" y="45"/>
                      <a:pt x="137" y="42"/>
                      <a:pt x="136" y="41"/>
                    </a:cubicBezTo>
                    <a:cubicBezTo>
                      <a:pt x="133" y="40"/>
                      <a:pt x="134" y="37"/>
                      <a:pt x="134" y="35"/>
                    </a:cubicBezTo>
                    <a:cubicBezTo>
                      <a:pt x="134" y="33"/>
                      <a:pt x="134" y="31"/>
                      <a:pt x="133" y="31"/>
                    </a:cubicBezTo>
                    <a:cubicBezTo>
                      <a:pt x="130" y="29"/>
                      <a:pt x="131" y="25"/>
                      <a:pt x="132" y="21"/>
                    </a:cubicBezTo>
                    <a:cubicBezTo>
                      <a:pt x="132" y="21"/>
                      <a:pt x="132" y="20"/>
                      <a:pt x="132" y="19"/>
                    </a:cubicBezTo>
                    <a:cubicBezTo>
                      <a:pt x="132" y="17"/>
                      <a:pt x="125" y="14"/>
                      <a:pt x="121" y="12"/>
                    </a:cubicBezTo>
                    <a:cubicBezTo>
                      <a:pt x="119" y="12"/>
                      <a:pt x="118" y="11"/>
                      <a:pt x="116" y="11"/>
                    </a:cubicBezTo>
                    <a:cubicBezTo>
                      <a:pt x="113" y="9"/>
                      <a:pt x="111" y="7"/>
                      <a:pt x="108" y="5"/>
                    </a:cubicBezTo>
                    <a:cubicBezTo>
                      <a:pt x="107" y="4"/>
                      <a:pt x="106" y="3"/>
                      <a:pt x="105" y="2"/>
                    </a:cubicBezTo>
                    <a:cubicBezTo>
                      <a:pt x="104" y="2"/>
                      <a:pt x="104" y="1"/>
                      <a:pt x="103" y="1"/>
                    </a:cubicBezTo>
                    <a:cubicBezTo>
                      <a:pt x="102" y="1"/>
                      <a:pt x="102" y="0"/>
                      <a:pt x="101" y="0"/>
                    </a:cubicBezTo>
                    <a:cubicBezTo>
                      <a:pt x="99" y="0"/>
                      <a:pt x="98" y="5"/>
                      <a:pt x="98" y="9"/>
                    </a:cubicBezTo>
                    <a:cubicBezTo>
                      <a:pt x="98" y="12"/>
                      <a:pt x="96" y="13"/>
                      <a:pt x="94" y="13"/>
                    </a:cubicBezTo>
                    <a:cubicBezTo>
                      <a:pt x="92" y="13"/>
                      <a:pt x="90" y="13"/>
                      <a:pt x="89" y="12"/>
                    </a:cubicBezTo>
                    <a:cubicBezTo>
                      <a:pt x="88" y="10"/>
                      <a:pt x="86" y="10"/>
                      <a:pt x="84" y="10"/>
                    </a:cubicBezTo>
                    <a:cubicBezTo>
                      <a:pt x="84" y="11"/>
                      <a:pt x="83" y="11"/>
                      <a:pt x="83" y="11"/>
                    </a:cubicBezTo>
                    <a:cubicBezTo>
                      <a:pt x="81" y="11"/>
                      <a:pt x="79" y="10"/>
                      <a:pt x="77" y="10"/>
                    </a:cubicBezTo>
                    <a:cubicBezTo>
                      <a:pt x="77" y="9"/>
                      <a:pt x="76" y="9"/>
                      <a:pt x="76" y="9"/>
                    </a:cubicBezTo>
                    <a:cubicBezTo>
                      <a:pt x="76" y="9"/>
                      <a:pt x="76" y="9"/>
                      <a:pt x="76" y="9"/>
                    </a:cubicBezTo>
                    <a:cubicBezTo>
                      <a:pt x="75" y="10"/>
                      <a:pt x="76" y="12"/>
                      <a:pt x="76" y="14"/>
                    </a:cubicBezTo>
                    <a:cubicBezTo>
                      <a:pt x="76" y="15"/>
                      <a:pt x="76" y="16"/>
                      <a:pt x="76" y="17"/>
                    </a:cubicBezTo>
                    <a:cubicBezTo>
                      <a:pt x="76" y="21"/>
                      <a:pt x="70" y="21"/>
                      <a:pt x="67" y="21"/>
                    </a:cubicBezTo>
                    <a:cubicBezTo>
                      <a:pt x="64" y="21"/>
                      <a:pt x="59" y="23"/>
                      <a:pt x="59" y="26"/>
                    </a:cubicBezTo>
                    <a:cubicBezTo>
                      <a:pt x="59" y="28"/>
                      <a:pt x="58" y="30"/>
                      <a:pt x="57" y="31"/>
                    </a:cubicBezTo>
                    <a:cubicBezTo>
                      <a:pt x="56" y="33"/>
                      <a:pt x="55" y="33"/>
                      <a:pt x="56" y="34"/>
                    </a:cubicBezTo>
                    <a:cubicBezTo>
                      <a:pt x="57" y="36"/>
                      <a:pt x="56" y="38"/>
                      <a:pt x="53" y="41"/>
                    </a:cubicBezTo>
                    <a:cubicBezTo>
                      <a:pt x="52" y="42"/>
                      <a:pt x="50" y="44"/>
                      <a:pt x="49" y="46"/>
                    </a:cubicBezTo>
                    <a:cubicBezTo>
                      <a:pt x="48" y="47"/>
                      <a:pt x="48" y="49"/>
                      <a:pt x="47" y="49"/>
                    </a:cubicBezTo>
                    <a:cubicBezTo>
                      <a:pt x="47" y="50"/>
                      <a:pt x="47" y="50"/>
                      <a:pt x="47" y="51"/>
                    </a:cubicBezTo>
                    <a:cubicBezTo>
                      <a:pt x="47" y="52"/>
                      <a:pt x="47" y="54"/>
                      <a:pt x="45" y="56"/>
                    </a:cubicBezTo>
                    <a:cubicBezTo>
                      <a:pt x="43" y="57"/>
                      <a:pt x="41" y="57"/>
                      <a:pt x="39" y="57"/>
                    </a:cubicBezTo>
                    <a:cubicBezTo>
                      <a:pt x="38" y="58"/>
                      <a:pt x="37" y="58"/>
                      <a:pt x="36" y="58"/>
                    </a:cubicBezTo>
                    <a:cubicBezTo>
                      <a:pt x="36" y="59"/>
                      <a:pt x="36" y="60"/>
                      <a:pt x="36" y="62"/>
                    </a:cubicBezTo>
                    <a:cubicBezTo>
                      <a:pt x="36" y="64"/>
                      <a:pt x="36" y="65"/>
                      <a:pt x="36" y="68"/>
                    </a:cubicBezTo>
                    <a:cubicBezTo>
                      <a:pt x="35" y="72"/>
                      <a:pt x="32" y="78"/>
                      <a:pt x="28" y="83"/>
                    </a:cubicBezTo>
                    <a:cubicBezTo>
                      <a:pt x="28" y="83"/>
                      <a:pt x="27" y="84"/>
                      <a:pt x="27" y="85"/>
                    </a:cubicBezTo>
                    <a:cubicBezTo>
                      <a:pt x="28" y="86"/>
                      <a:pt x="29" y="87"/>
                      <a:pt x="30" y="87"/>
                    </a:cubicBezTo>
                    <a:cubicBezTo>
                      <a:pt x="30" y="87"/>
                      <a:pt x="30" y="87"/>
                      <a:pt x="30" y="87"/>
                    </a:cubicBezTo>
                    <a:cubicBezTo>
                      <a:pt x="31" y="87"/>
                      <a:pt x="32" y="88"/>
                      <a:pt x="32" y="88"/>
                    </a:cubicBezTo>
                    <a:cubicBezTo>
                      <a:pt x="32" y="89"/>
                      <a:pt x="32" y="89"/>
                      <a:pt x="32" y="90"/>
                    </a:cubicBezTo>
                    <a:cubicBezTo>
                      <a:pt x="32" y="91"/>
                      <a:pt x="32" y="92"/>
                      <a:pt x="32" y="93"/>
                    </a:cubicBezTo>
                    <a:cubicBezTo>
                      <a:pt x="32" y="93"/>
                      <a:pt x="31" y="94"/>
                      <a:pt x="31" y="95"/>
                    </a:cubicBezTo>
                    <a:cubicBezTo>
                      <a:pt x="30" y="96"/>
                      <a:pt x="29" y="97"/>
                      <a:pt x="27" y="97"/>
                    </a:cubicBezTo>
                    <a:cubicBezTo>
                      <a:pt x="26" y="97"/>
                      <a:pt x="25" y="97"/>
                      <a:pt x="24" y="96"/>
                    </a:cubicBezTo>
                    <a:cubicBezTo>
                      <a:pt x="23" y="96"/>
                      <a:pt x="23" y="96"/>
                      <a:pt x="22" y="96"/>
                    </a:cubicBezTo>
                    <a:cubicBezTo>
                      <a:pt x="22" y="96"/>
                      <a:pt x="22" y="96"/>
                      <a:pt x="22" y="96"/>
                    </a:cubicBezTo>
                    <a:cubicBezTo>
                      <a:pt x="20" y="96"/>
                      <a:pt x="15" y="98"/>
                      <a:pt x="12" y="103"/>
                    </a:cubicBezTo>
                    <a:cubicBezTo>
                      <a:pt x="11" y="104"/>
                      <a:pt x="11" y="105"/>
                      <a:pt x="11" y="106"/>
                    </a:cubicBezTo>
                    <a:cubicBezTo>
                      <a:pt x="10" y="107"/>
                      <a:pt x="10" y="108"/>
                      <a:pt x="10" y="109"/>
                    </a:cubicBezTo>
                    <a:cubicBezTo>
                      <a:pt x="10" y="111"/>
                      <a:pt x="11" y="112"/>
                      <a:pt x="11" y="113"/>
                    </a:cubicBezTo>
                    <a:cubicBezTo>
                      <a:pt x="11" y="114"/>
                      <a:pt x="11" y="114"/>
                      <a:pt x="11" y="114"/>
                    </a:cubicBezTo>
                    <a:cubicBezTo>
                      <a:pt x="12" y="115"/>
                      <a:pt x="11" y="116"/>
                      <a:pt x="11" y="116"/>
                    </a:cubicBezTo>
                    <a:cubicBezTo>
                      <a:pt x="11" y="117"/>
                      <a:pt x="11" y="117"/>
                      <a:pt x="11" y="117"/>
                    </a:cubicBezTo>
                    <a:cubicBezTo>
                      <a:pt x="10" y="119"/>
                      <a:pt x="10" y="121"/>
                      <a:pt x="11" y="124"/>
                    </a:cubicBezTo>
                    <a:cubicBezTo>
                      <a:pt x="13" y="128"/>
                      <a:pt x="12" y="130"/>
                      <a:pt x="11" y="132"/>
                    </a:cubicBezTo>
                    <a:cubicBezTo>
                      <a:pt x="11" y="133"/>
                      <a:pt x="11" y="134"/>
                      <a:pt x="11" y="135"/>
                    </a:cubicBezTo>
                    <a:cubicBezTo>
                      <a:pt x="11" y="137"/>
                      <a:pt x="12" y="138"/>
                      <a:pt x="14" y="139"/>
                    </a:cubicBezTo>
                    <a:cubicBezTo>
                      <a:pt x="16" y="140"/>
                      <a:pt x="18" y="141"/>
                      <a:pt x="18" y="143"/>
                    </a:cubicBezTo>
                    <a:cubicBezTo>
                      <a:pt x="19" y="146"/>
                      <a:pt x="18" y="148"/>
                      <a:pt x="17" y="149"/>
                    </a:cubicBezTo>
                    <a:cubicBezTo>
                      <a:pt x="16" y="150"/>
                      <a:pt x="15" y="150"/>
                      <a:pt x="13" y="150"/>
                    </a:cubicBezTo>
                    <a:cubicBezTo>
                      <a:pt x="13" y="150"/>
                      <a:pt x="13" y="150"/>
                      <a:pt x="13" y="151"/>
                    </a:cubicBezTo>
                    <a:cubicBezTo>
                      <a:pt x="12" y="152"/>
                      <a:pt x="13" y="153"/>
                      <a:pt x="14" y="154"/>
                    </a:cubicBezTo>
                    <a:cubicBezTo>
                      <a:pt x="17" y="155"/>
                      <a:pt x="16" y="164"/>
                      <a:pt x="15" y="166"/>
                    </a:cubicBezTo>
                    <a:cubicBezTo>
                      <a:pt x="14" y="168"/>
                      <a:pt x="12" y="168"/>
                      <a:pt x="10" y="168"/>
                    </a:cubicBezTo>
                    <a:cubicBezTo>
                      <a:pt x="9" y="168"/>
                      <a:pt x="8" y="168"/>
                      <a:pt x="7" y="168"/>
                    </a:cubicBezTo>
                    <a:cubicBezTo>
                      <a:pt x="8" y="170"/>
                      <a:pt x="7" y="172"/>
                      <a:pt x="7" y="174"/>
                    </a:cubicBezTo>
                    <a:cubicBezTo>
                      <a:pt x="6" y="175"/>
                      <a:pt x="6" y="177"/>
                      <a:pt x="6" y="17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85" name="Freeform 288">
                <a:extLst>
                  <a:ext uri="{FF2B5EF4-FFF2-40B4-BE49-F238E27FC236}">
                    <a16:creationId xmlns:a16="http://schemas.microsoft.com/office/drawing/2014/main" id="{03EDD28C-601E-4C8A-BC8B-9136FB85517F}"/>
                  </a:ext>
                </a:extLst>
              </p:cNvPr>
              <p:cNvSpPr>
                <a:spLocks/>
              </p:cNvSpPr>
              <p:nvPr/>
            </p:nvSpPr>
            <p:spPr bwMode="auto">
              <a:xfrm>
                <a:off x="6600409" y="3507344"/>
                <a:ext cx="172964" cy="165476"/>
              </a:xfrm>
              <a:custGeom>
                <a:avLst/>
                <a:gdLst>
                  <a:gd name="T0" fmla="*/ 60 w 69"/>
                  <a:gd name="T1" fmla="*/ 5 h 67"/>
                  <a:gd name="T2" fmla="*/ 42 w 69"/>
                  <a:gd name="T3" fmla="*/ 3 h 67"/>
                  <a:gd name="T4" fmla="*/ 39 w 69"/>
                  <a:gd name="T5" fmla="*/ 3 h 67"/>
                  <a:gd name="T6" fmla="*/ 36 w 69"/>
                  <a:gd name="T7" fmla="*/ 3 h 67"/>
                  <a:gd name="T8" fmla="*/ 34 w 69"/>
                  <a:gd name="T9" fmla="*/ 3 h 67"/>
                  <a:gd name="T10" fmla="*/ 33 w 69"/>
                  <a:gd name="T11" fmla="*/ 3 h 67"/>
                  <a:gd name="T12" fmla="*/ 28 w 69"/>
                  <a:gd name="T13" fmla="*/ 6 h 67"/>
                  <a:gd name="T14" fmla="*/ 27 w 69"/>
                  <a:gd name="T15" fmla="*/ 7 h 67"/>
                  <a:gd name="T16" fmla="*/ 21 w 69"/>
                  <a:gd name="T17" fmla="*/ 8 h 67"/>
                  <a:gd name="T18" fmla="*/ 17 w 69"/>
                  <a:gd name="T19" fmla="*/ 12 h 67"/>
                  <a:gd name="T20" fmla="*/ 15 w 69"/>
                  <a:gd name="T21" fmla="*/ 12 h 67"/>
                  <a:gd name="T22" fmla="*/ 15 w 69"/>
                  <a:gd name="T23" fmla="*/ 12 h 67"/>
                  <a:gd name="T24" fmla="*/ 14 w 69"/>
                  <a:gd name="T25" fmla="*/ 12 h 67"/>
                  <a:gd name="T26" fmla="*/ 13 w 69"/>
                  <a:gd name="T27" fmla="*/ 12 h 67"/>
                  <a:gd name="T28" fmla="*/ 12 w 69"/>
                  <a:gd name="T29" fmla="*/ 12 h 67"/>
                  <a:gd name="T30" fmla="*/ 10 w 69"/>
                  <a:gd name="T31" fmla="*/ 12 h 67"/>
                  <a:gd name="T32" fmla="*/ 5 w 69"/>
                  <a:gd name="T33" fmla="*/ 19 h 67"/>
                  <a:gd name="T34" fmla="*/ 2 w 69"/>
                  <a:gd name="T35" fmla="*/ 23 h 67"/>
                  <a:gd name="T36" fmla="*/ 0 w 69"/>
                  <a:gd name="T37" fmla="*/ 28 h 67"/>
                  <a:gd name="T38" fmla="*/ 7 w 69"/>
                  <a:gd name="T39" fmla="*/ 40 h 67"/>
                  <a:gd name="T40" fmla="*/ 16 w 69"/>
                  <a:gd name="T41" fmla="*/ 39 h 67"/>
                  <a:gd name="T42" fmla="*/ 22 w 69"/>
                  <a:gd name="T43" fmla="*/ 46 h 67"/>
                  <a:gd name="T44" fmla="*/ 16 w 69"/>
                  <a:gd name="T45" fmla="*/ 45 h 67"/>
                  <a:gd name="T46" fmla="*/ 11 w 69"/>
                  <a:gd name="T47" fmla="*/ 48 h 67"/>
                  <a:gd name="T48" fmla="*/ 15 w 69"/>
                  <a:gd name="T49" fmla="*/ 55 h 67"/>
                  <a:gd name="T50" fmla="*/ 19 w 69"/>
                  <a:gd name="T51" fmla="*/ 62 h 67"/>
                  <a:gd name="T52" fmla="*/ 26 w 69"/>
                  <a:gd name="T53" fmla="*/ 65 h 67"/>
                  <a:gd name="T54" fmla="*/ 30 w 69"/>
                  <a:gd name="T55" fmla="*/ 67 h 67"/>
                  <a:gd name="T56" fmla="*/ 27 w 69"/>
                  <a:gd name="T57" fmla="*/ 56 h 67"/>
                  <a:gd name="T58" fmla="*/ 31 w 69"/>
                  <a:gd name="T59" fmla="*/ 56 h 67"/>
                  <a:gd name="T60" fmla="*/ 36 w 69"/>
                  <a:gd name="T61" fmla="*/ 55 h 67"/>
                  <a:gd name="T62" fmla="*/ 31 w 69"/>
                  <a:gd name="T63" fmla="*/ 53 h 67"/>
                  <a:gd name="T64" fmla="*/ 29 w 69"/>
                  <a:gd name="T65" fmla="*/ 52 h 67"/>
                  <a:gd name="T66" fmla="*/ 32 w 69"/>
                  <a:gd name="T67" fmla="*/ 48 h 67"/>
                  <a:gd name="T68" fmla="*/ 41 w 69"/>
                  <a:gd name="T69" fmla="*/ 49 h 67"/>
                  <a:gd name="T70" fmla="*/ 43 w 69"/>
                  <a:gd name="T71" fmla="*/ 45 h 67"/>
                  <a:gd name="T72" fmla="*/ 37 w 69"/>
                  <a:gd name="T73" fmla="*/ 40 h 67"/>
                  <a:gd name="T74" fmla="*/ 32 w 69"/>
                  <a:gd name="T75" fmla="*/ 42 h 67"/>
                  <a:gd name="T76" fmla="*/ 28 w 69"/>
                  <a:gd name="T77" fmla="*/ 37 h 67"/>
                  <a:gd name="T78" fmla="*/ 33 w 69"/>
                  <a:gd name="T79" fmla="*/ 34 h 67"/>
                  <a:gd name="T80" fmla="*/ 24 w 69"/>
                  <a:gd name="T81" fmla="*/ 22 h 67"/>
                  <a:gd name="T82" fmla="*/ 27 w 69"/>
                  <a:gd name="T83" fmla="*/ 16 h 67"/>
                  <a:gd name="T84" fmla="*/ 35 w 69"/>
                  <a:gd name="T85" fmla="*/ 19 h 67"/>
                  <a:gd name="T86" fmla="*/ 39 w 69"/>
                  <a:gd name="T87" fmla="*/ 16 h 67"/>
                  <a:gd name="T88" fmla="*/ 44 w 69"/>
                  <a:gd name="T89" fmla="*/ 9 h 67"/>
                  <a:gd name="T90" fmla="*/ 49 w 69"/>
                  <a:gd name="T91" fmla="*/ 12 h 67"/>
                  <a:gd name="T92" fmla="*/ 57 w 69"/>
                  <a:gd name="T93" fmla="*/ 8 h 67"/>
                  <a:gd name="T94" fmla="*/ 64 w 69"/>
                  <a:gd name="T95" fmla="*/ 11 h 67"/>
                  <a:gd name="T96" fmla="*/ 68 w 69"/>
                  <a:gd name="T97" fmla="*/ 6 h 67"/>
                  <a:gd name="T98" fmla="*/ 69 w 69"/>
                  <a:gd name="T99" fmla="*/ 2 h 67"/>
                  <a:gd name="T100" fmla="*/ 69 w 69"/>
                  <a:gd name="T101" fmla="*/ 0 h 67"/>
                  <a:gd name="T102" fmla="*/ 67 w 69"/>
                  <a:gd name="T103" fmla="*/ 0 h 67"/>
                  <a:gd name="T104" fmla="*/ 66 w 69"/>
                  <a:gd name="T105" fmla="*/ 1 h 67"/>
                  <a:gd name="T106" fmla="*/ 65 w 69"/>
                  <a:gd name="T107" fmla="*/ 1 h 67"/>
                  <a:gd name="T108" fmla="*/ 65 w 69"/>
                  <a:gd name="T109" fmla="*/ 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9" h="67">
                    <a:moveTo>
                      <a:pt x="60" y="5"/>
                    </a:moveTo>
                    <a:cubicBezTo>
                      <a:pt x="60" y="5"/>
                      <a:pt x="60" y="5"/>
                      <a:pt x="60" y="5"/>
                    </a:cubicBezTo>
                    <a:cubicBezTo>
                      <a:pt x="59" y="5"/>
                      <a:pt x="50" y="4"/>
                      <a:pt x="47" y="3"/>
                    </a:cubicBezTo>
                    <a:cubicBezTo>
                      <a:pt x="47" y="3"/>
                      <a:pt x="46" y="3"/>
                      <a:pt x="42" y="3"/>
                    </a:cubicBezTo>
                    <a:cubicBezTo>
                      <a:pt x="41" y="3"/>
                      <a:pt x="40" y="3"/>
                      <a:pt x="40" y="3"/>
                    </a:cubicBezTo>
                    <a:cubicBezTo>
                      <a:pt x="39" y="3"/>
                      <a:pt x="39" y="3"/>
                      <a:pt x="39" y="3"/>
                    </a:cubicBezTo>
                    <a:cubicBezTo>
                      <a:pt x="38" y="3"/>
                      <a:pt x="38" y="3"/>
                      <a:pt x="37" y="3"/>
                    </a:cubicBezTo>
                    <a:cubicBezTo>
                      <a:pt x="37" y="3"/>
                      <a:pt x="37" y="3"/>
                      <a:pt x="36" y="3"/>
                    </a:cubicBezTo>
                    <a:cubicBezTo>
                      <a:pt x="36" y="3"/>
                      <a:pt x="35" y="3"/>
                      <a:pt x="35" y="3"/>
                    </a:cubicBezTo>
                    <a:cubicBezTo>
                      <a:pt x="35" y="3"/>
                      <a:pt x="34" y="3"/>
                      <a:pt x="34" y="3"/>
                    </a:cubicBezTo>
                    <a:cubicBezTo>
                      <a:pt x="34" y="3"/>
                      <a:pt x="33" y="3"/>
                      <a:pt x="33" y="3"/>
                    </a:cubicBezTo>
                    <a:cubicBezTo>
                      <a:pt x="33" y="3"/>
                      <a:pt x="33" y="3"/>
                      <a:pt x="33" y="3"/>
                    </a:cubicBezTo>
                    <a:cubicBezTo>
                      <a:pt x="33" y="3"/>
                      <a:pt x="33" y="4"/>
                      <a:pt x="32" y="4"/>
                    </a:cubicBezTo>
                    <a:cubicBezTo>
                      <a:pt x="31" y="5"/>
                      <a:pt x="30" y="6"/>
                      <a:pt x="28" y="6"/>
                    </a:cubicBezTo>
                    <a:cubicBezTo>
                      <a:pt x="28" y="6"/>
                      <a:pt x="28" y="7"/>
                      <a:pt x="28" y="7"/>
                    </a:cubicBezTo>
                    <a:cubicBezTo>
                      <a:pt x="27" y="7"/>
                      <a:pt x="27" y="7"/>
                      <a:pt x="27" y="7"/>
                    </a:cubicBezTo>
                    <a:cubicBezTo>
                      <a:pt x="25" y="8"/>
                      <a:pt x="23" y="8"/>
                      <a:pt x="22" y="8"/>
                    </a:cubicBezTo>
                    <a:cubicBezTo>
                      <a:pt x="22" y="8"/>
                      <a:pt x="22" y="8"/>
                      <a:pt x="21" y="8"/>
                    </a:cubicBezTo>
                    <a:cubicBezTo>
                      <a:pt x="21" y="8"/>
                      <a:pt x="21" y="9"/>
                      <a:pt x="20" y="9"/>
                    </a:cubicBezTo>
                    <a:cubicBezTo>
                      <a:pt x="20" y="10"/>
                      <a:pt x="19" y="11"/>
                      <a:pt x="17" y="12"/>
                    </a:cubicBezTo>
                    <a:cubicBezTo>
                      <a:pt x="16" y="12"/>
                      <a:pt x="16" y="12"/>
                      <a:pt x="15" y="12"/>
                    </a:cubicBezTo>
                    <a:cubicBezTo>
                      <a:pt x="15" y="12"/>
                      <a:pt x="15" y="12"/>
                      <a:pt x="15" y="12"/>
                    </a:cubicBezTo>
                    <a:cubicBezTo>
                      <a:pt x="15" y="12"/>
                      <a:pt x="15" y="12"/>
                      <a:pt x="15" y="12"/>
                    </a:cubicBezTo>
                    <a:cubicBezTo>
                      <a:pt x="15" y="12"/>
                      <a:pt x="15" y="12"/>
                      <a:pt x="15" y="12"/>
                    </a:cubicBezTo>
                    <a:cubicBezTo>
                      <a:pt x="14" y="12"/>
                      <a:pt x="14" y="12"/>
                      <a:pt x="14" y="12"/>
                    </a:cubicBezTo>
                    <a:cubicBezTo>
                      <a:pt x="14" y="12"/>
                      <a:pt x="14" y="12"/>
                      <a:pt x="14" y="12"/>
                    </a:cubicBezTo>
                    <a:cubicBezTo>
                      <a:pt x="14" y="12"/>
                      <a:pt x="13" y="12"/>
                      <a:pt x="13" y="12"/>
                    </a:cubicBezTo>
                    <a:cubicBezTo>
                      <a:pt x="13" y="12"/>
                      <a:pt x="13" y="12"/>
                      <a:pt x="13" y="12"/>
                    </a:cubicBezTo>
                    <a:cubicBezTo>
                      <a:pt x="12" y="12"/>
                      <a:pt x="12" y="12"/>
                      <a:pt x="12" y="12"/>
                    </a:cubicBezTo>
                    <a:cubicBezTo>
                      <a:pt x="12" y="12"/>
                      <a:pt x="12" y="12"/>
                      <a:pt x="12" y="12"/>
                    </a:cubicBezTo>
                    <a:cubicBezTo>
                      <a:pt x="11" y="12"/>
                      <a:pt x="11" y="12"/>
                      <a:pt x="10" y="12"/>
                    </a:cubicBezTo>
                    <a:cubicBezTo>
                      <a:pt x="10" y="12"/>
                      <a:pt x="10" y="12"/>
                      <a:pt x="10" y="12"/>
                    </a:cubicBezTo>
                    <a:cubicBezTo>
                      <a:pt x="10" y="12"/>
                      <a:pt x="10" y="12"/>
                      <a:pt x="10" y="12"/>
                    </a:cubicBezTo>
                    <a:cubicBezTo>
                      <a:pt x="9" y="14"/>
                      <a:pt x="7" y="17"/>
                      <a:pt x="5" y="19"/>
                    </a:cubicBezTo>
                    <a:cubicBezTo>
                      <a:pt x="5" y="19"/>
                      <a:pt x="5" y="20"/>
                      <a:pt x="5" y="21"/>
                    </a:cubicBezTo>
                    <a:cubicBezTo>
                      <a:pt x="5" y="22"/>
                      <a:pt x="4" y="23"/>
                      <a:pt x="2" y="23"/>
                    </a:cubicBezTo>
                    <a:cubicBezTo>
                      <a:pt x="1" y="23"/>
                      <a:pt x="1" y="26"/>
                      <a:pt x="0" y="27"/>
                    </a:cubicBezTo>
                    <a:cubicBezTo>
                      <a:pt x="0" y="28"/>
                      <a:pt x="0" y="28"/>
                      <a:pt x="0" y="28"/>
                    </a:cubicBezTo>
                    <a:cubicBezTo>
                      <a:pt x="4" y="29"/>
                      <a:pt x="7" y="34"/>
                      <a:pt x="6" y="38"/>
                    </a:cubicBezTo>
                    <a:cubicBezTo>
                      <a:pt x="6" y="39"/>
                      <a:pt x="6" y="40"/>
                      <a:pt x="7" y="40"/>
                    </a:cubicBezTo>
                    <a:cubicBezTo>
                      <a:pt x="8" y="42"/>
                      <a:pt x="11" y="42"/>
                      <a:pt x="13" y="40"/>
                    </a:cubicBezTo>
                    <a:cubicBezTo>
                      <a:pt x="13" y="39"/>
                      <a:pt x="14" y="39"/>
                      <a:pt x="16" y="39"/>
                    </a:cubicBezTo>
                    <a:cubicBezTo>
                      <a:pt x="19" y="39"/>
                      <a:pt x="24" y="42"/>
                      <a:pt x="24" y="45"/>
                    </a:cubicBezTo>
                    <a:cubicBezTo>
                      <a:pt x="24" y="45"/>
                      <a:pt x="24" y="46"/>
                      <a:pt x="22" y="46"/>
                    </a:cubicBezTo>
                    <a:cubicBezTo>
                      <a:pt x="22" y="46"/>
                      <a:pt x="21" y="46"/>
                      <a:pt x="20" y="46"/>
                    </a:cubicBezTo>
                    <a:cubicBezTo>
                      <a:pt x="19" y="46"/>
                      <a:pt x="17" y="45"/>
                      <a:pt x="16" y="45"/>
                    </a:cubicBezTo>
                    <a:cubicBezTo>
                      <a:pt x="14" y="45"/>
                      <a:pt x="13" y="46"/>
                      <a:pt x="12" y="46"/>
                    </a:cubicBezTo>
                    <a:cubicBezTo>
                      <a:pt x="11" y="47"/>
                      <a:pt x="11" y="47"/>
                      <a:pt x="11" y="48"/>
                    </a:cubicBezTo>
                    <a:cubicBezTo>
                      <a:pt x="11" y="48"/>
                      <a:pt x="12" y="49"/>
                      <a:pt x="13" y="50"/>
                    </a:cubicBezTo>
                    <a:cubicBezTo>
                      <a:pt x="14" y="52"/>
                      <a:pt x="15" y="54"/>
                      <a:pt x="15" y="55"/>
                    </a:cubicBezTo>
                    <a:cubicBezTo>
                      <a:pt x="14" y="57"/>
                      <a:pt x="15" y="59"/>
                      <a:pt x="16" y="60"/>
                    </a:cubicBezTo>
                    <a:cubicBezTo>
                      <a:pt x="17" y="61"/>
                      <a:pt x="18" y="62"/>
                      <a:pt x="19" y="62"/>
                    </a:cubicBezTo>
                    <a:cubicBezTo>
                      <a:pt x="20" y="62"/>
                      <a:pt x="20" y="62"/>
                      <a:pt x="20" y="62"/>
                    </a:cubicBezTo>
                    <a:cubicBezTo>
                      <a:pt x="22" y="62"/>
                      <a:pt x="24" y="64"/>
                      <a:pt x="26" y="65"/>
                    </a:cubicBezTo>
                    <a:cubicBezTo>
                      <a:pt x="27" y="66"/>
                      <a:pt x="29" y="67"/>
                      <a:pt x="29" y="67"/>
                    </a:cubicBezTo>
                    <a:cubicBezTo>
                      <a:pt x="30" y="67"/>
                      <a:pt x="30" y="67"/>
                      <a:pt x="30" y="67"/>
                    </a:cubicBezTo>
                    <a:cubicBezTo>
                      <a:pt x="30" y="67"/>
                      <a:pt x="29" y="63"/>
                      <a:pt x="28" y="61"/>
                    </a:cubicBezTo>
                    <a:cubicBezTo>
                      <a:pt x="27" y="59"/>
                      <a:pt x="27" y="57"/>
                      <a:pt x="27" y="56"/>
                    </a:cubicBezTo>
                    <a:cubicBezTo>
                      <a:pt x="27" y="56"/>
                      <a:pt x="28" y="55"/>
                      <a:pt x="29" y="55"/>
                    </a:cubicBezTo>
                    <a:cubicBezTo>
                      <a:pt x="29" y="55"/>
                      <a:pt x="30" y="56"/>
                      <a:pt x="31" y="56"/>
                    </a:cubicBezTo>
                    <a:cubicBezTo>
                      <a:pt x="32" y="56"/>
                      <a:pt x="34" y="57"/>
                      <a:pt x="35" y="56"/>
                    </a:cubicBezTo>
                    <a:cubicBezTo>
                      <a:pt x="36" y="55"/>
                      <a:pt x="36" y="55"/>
                      <a:pt x="36" y="55"/>
                    </a:cubicBezTo>
                    <a:cubicBezTo>
                      <a:pt x="35" y="54"/>
                      <a:pt x="33" y="53"/>
                      <a:pt x="31" y="53"/>
                    </a:cubicBezTo>
                    <a:cubicBezTo>
                      <a:pt x="31" y="53"/>
                      <a:pt x="31" y="53"/>
                      <a:pt x="31" y="53"/>
                    </a:cubicBezTo>
                    <a:cubicBezTo>
                      <a:pt x="31" y="53"/>
                      <a:pt x="31" y="53"/>
                      <a:pt x="31" y="53"/>
                    </a:cubicBezTo>
                    <a:cubicBezTo>
                      <a:pt x="29" y="53"/>
                      <a:pt x="29" y="52"/>
                      <a:pt x="29" y="52"/>
                    </a:cubicBezTo>
                    <a:cubicBezTo>
                      <a:pt x="28" y="51"/>
                      <a:pt x="28" y="51"/>
                      <a:pt x="29" y="50"/>
                    </a:cubicBezTo>
                    <a:cubicBezTo>
                      <a:pt x="29" y="49"/>
                      <a:pt x="31" y="48"/>
                      <a:pt x="32" y="48"/>
                    </a:cubicBezTo>
                    <a:cubicBezTo>
                      <a:pt x="33" y="48"/>
                      <a:pt x="34" y="48"/>
                      <a:pt x="35" y="49"/>
                    </a:cubicBezTo>
                    <a:cubicBezTo>
                      <a:pt x="37" y="50"/>
                      <a:pt x="39" y="49"/>
                      <a:pt x="41" y="49"/>
                    </a:cubicBezTo>
                    <a:cubicBezTo>
                      <a:pt x="41" y="48"/>
                      <a:pt x="42" y="48"/>
                      <a:pt x="43" y="48"/>
                    </a:cubicBezTo>
                    <a:cubicBezTo>
                      <a:pt x="43" y="48"/>
                      <a:pt x="43" y="47"/>
                      <a:pt x="43" y="45"/>
                    </a:cubicBezTo>
                    <a:cubicBezTo>
                      <a:pt x="43" y="44"/>
                      <a:pt x="43" y="41"/>
                      <a:pt x="39" y="40"/>
                    </a:cubicBezTo>
                    <a:cubicBezTo>
                      <a:pt x="38" y="40"/>
                      <a:pt x="38" y="40"/>
                      <a:pt x="37" y="40"/>
                    </a:cubicBezTo>
                    <a:cubicBezTo>
                      <a:pt x="36" y="40"/>
                      <a:pt x="35" y="41"/>
                      <a:pt x="34" y="41"/>
                    </a:cubicBezTo>
                    <a:cubicBezTo>
                      <a:pt x="34" y="42"/>
                      <a:pt x="33" y="42"/>
                      <a:pt x="32" y="42"/>
                    </a:cubicBezTo>
                    <a:cubicBezTo>
                      <a:pt x="31" y="42"/>
                      <a:pt x="30" y="42"/>
                      <a:pt x="29" y="41"/>
                    </a:cubicBezTo>
                    <a:cubicBezTo>
                      <a:pt x="28" y="40"/>
                      <a:pt x="28" y="39"/>
                      <a:pt x="28" y="37"/>
                    </a:cubicBezTo>
                    <a:cubicBezTo>
                      <a:pt x="28" y="36"/>
                      <a:pt x="29" y="36"/>
                      <a:pt x="30" y="35"/>
                    </a:cubicBezTo>
                    <a:cubicBezTo>
                      <a:pt x="32" y="35"/>
                      <a:pt x="33" y="35"/>
                      <a:pt x="33" y="34"/>
                    </a:cubicBezTo>
                    <a:cubicBezTo>
                      <a:pt x="33" y="32"/>
                      <a:pt x="30" y="29"/>
                      <a:pt x="27" y="26"/>
                    </a:cubicBezTo>
                    <a:cubicBezTo>
                      <a:pt x="26" y="25"/>
                      <a:pt x="25" y="23"/>
                      <a:pt x="24" y="22"/>
                    </a:cubicBezTo>
                    <a:cubicBezTo>
                      <a:pt x="22" y="20"/>
                      <a:pt x="23" y="19"/>
                      <a:pt x="23" y="18"/>
                    </a:cubicBezTo>
                    <a:cubicBezTo>
                      <a:pt x="24" y="16"/>
                      <a:pt x="25" y="16"/>
                      <a:pt x="27" y="16"/>
                    </a:cubicBezTo>
                    <a:cubicBezTo>
                      <a:pt x="29" y="16"/>
                      <a:pt x="30" y="16"/>
                      <a:pt x="31" y="18"/>
                    </a:cubicBezTo>
                    <a:cubicBezTo>
                      <a:pt x="32" y="19"/>
                      <a:pt x="34" y="19"/>
                      <a:pt x="35" y="19"/>
                    </a:cubicBezTo>
                    <a:cubicBezTo>
                      <a:pt x="36" y="19"/>
                      <a:pt x="38" y="19"/>
                      <a:pt x="39" y="18"/>
                    </a:cubicBezTo>
                    <a:cubicBezTo>
                      <a:pt x="39" y="18"/>
                      <a:pt x="39" y="18"/>
                      <a:pt x="39" y="16"/>
                    </a:cubicBezTo>
                    <a:cubicBezTo>
                      <a:pt x="38" y="15"/>
                      <a:pt x="37" y="11"/>
                      <a:pt x="41" y="10"/>
                    </a:cubicBezTo>
                    <a:cubicBezTo>
                      <a:pt x="42" y="9"/>
                      <a:pt x="43" y="9"/>
                      <a:pt x="44" y="9"/>
                    </a:cubicBezTo>
                    <a:cubicBezTo>
                      <a:pt x="46" y="9"/>
                      <a:pt x="47" y="10"/>
                      <a:pt x="48" y="11"/>
                    </a:cubicBezTo>
                    <a:cubicBezTo>
                      <a:pt x="48" y="12"/>
                      <a:pt x="48" y="12"/>
                      <a:pt x="49" y="12"/>
                    </a:cubicBezTo>
                    <a:cubicBezTo>
                      <a:pt x="49" y="12"/>
                      <a:pt x="49" y="12"/>
                      <a:pt x="50" y="11"/>
                    </a:cubicBezTo>
                    <a:cubicBezTo>
                      <a:pt x="51" y="10"/>
                      <a:pt x="53" y="8"/>
                      <a:pt x="57" y="8"/>
                    </a:cubicBezTo>
                    <a:cubicBezTo>
                      <a:pt x="60" y="8"/>
                      <a:pt x="62" y="9"/>
                      <a:pt x="64" y="11"/>
                    </a:cubicBezTo>
                    <a:cubicBezTo>
                      <a:pt x="64" y="11"/>
                      <a:pt x="64" y="11"/>
                      <a:pt x="64" y="11"/>
                    </a:cubicBezTo>
                    <a:cubicBezTo>
                      <a:pt x="65" y="10"/>
                      <a:pt x="66" y="9"/>
                      <a:pt x="66" y="9"/>
                    </a:cubicBezTo>
                    <a:cubicBezTo>
                      <a:pt x="66" y="7"/>
                      <a:pt x="67" y="7"/>
                      <a:pt x="68" y="6"/>
                    </a:cubicBezTo>
                    <a:cubicBezTo>
                      <a:pt x="69" y="5"/>
                      <a:pt x="69" y="4"/>
                      <a:pt x="69" y="3"/>
                    </a:cubicBezTo>
                    <a:cubicBezTo>
                      <a:pt x="69" y="3"/>
                      <a:pt x="69" y="2"/>
                      <a:pt x="69" y="2"/>
                    </a:cubicBezTo>
                    <a:cubicBezTo>
                      <a:pt x="69" y="1"/>
                      <a:pt x="69" y="1"/>
                      <a:pt x="69" y="1"/>
                    </a:cubicBezTo>
                    <a:cubicBezTo>
                      <a:pt x="69" y="0"/>
                      <a:pt x="69" y="0"/>
                      <a:pt x="69" y="0"/>
                    </a:cubicBezTo>
                    <a:cubicBezTo>
                      <a:pt x="68" y="0"/>
                      <a:pt x="68" y="0"/>
                      <a:pt x="68" y="0"/>
                    </a:cubicBezTo>
                    <a:cubicBezTo>
                      <a:pt x="68" y="0"/>
                      <a:pt x="68" y="0"/>
                      <a:pt x="67" y="0"/>
                    </a:cubicBezTo>
                    <a:cubicBezTo>
                      <a:pt x="67" y="0"/>
                      <a:pt x="67" y="0"/>
                      <a:pt x="67" y="0"/>
                    </a:cubicBezTo>
                    <a:cubicBezTo>
                      <a:pt x="66" y="1"/>
                      <a:pt x="66" y="1"/>
                      <a:pt x="66" y="1"/>
                    </a:cubicBezTo>
                    <a:cubicBezTo>
                      <a:pt x="66" y="1"/>
                      <a:pt x="66" y="1"/>
                      <a:pt x="66" y="1"/>
                    </a:cubicBezTo>
                    <a:cubicBezTo>
                      <a:pt x="65" y="1"/>
                      <a:pt x="65" y="1"/>
                      <a:pt x="65" y="1"/>
                    </a:cubicBezTo>
                    <a:cubicBezTo>
                      <a:pt x="65" y="1"/>
                      <a:pt x="65" y="1"/>
                      <a:pt x="65" y="1"/>
                    </a:cubicBezTo>
                    <a:cubicBezTo>
                      <a:pt x="65" y="2"/>
                      <a:pt x="65" y="3"/>
                      <a:pt x="65" y="3"/>
                    </a:cubicBezTo>
                    <a:cubicBezTo>
                      <a:pt x="64" y="4"/>
                      <a:pt x="62" y="5"/>
                      <a:pt x="60" y="5"/>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86" name="Freeform 290">
                <a:extLst>
                  <a:ext uri="{FF2B5EF4-FFF2-40B4-BE49-F238E27FC236}">
                    <a16:creationId xmlns:a16="http://schemas.microsoft.com/office/drawing/2014/main" id="{C55ABCA3-1C81-4839-A596-71CFD8692610}"/>
                  </a:ext>
                </a:extLst>
              </p:cNvPr>
              <p:cNvSpPr>
                <a:spLocks/>
              </p:cNvSpPr>
              <p:nvPr/>
            </p:nvSpPr>
            <p:spPr bwMode="auto">
              <a:xfrm>
                <a:off x="6607897" y="3485630"/>
                <a:ext cx="70384" cy="46423"/>
              </a:xfrm>
              <a:custGeom>
                <a:avLst/>
                <a:gdLst>
                  <a:gd name="T0" fmla="*/ 20 w 28"/>
                  <a:gd name="T1" fmla="*/ 1 h 19"/>
                  <a:gd name="T2" fmla="*/ 20 w 28"/>
                  <a:gd name="T3" fmla="*/ 0 h 19"/>
                  <a:gd name="T4" fmla="*/ 20 w 28"/>
                  <a:gd name="T5" fmla="*/ 0 h 19"/>
                  <a:gd name="T6" fmla="*/ 20 w 28"/>
                  <a:gd name="T7" fmla="*/ 0 h 19"/>
                  <a:gd name="T8" fmla="*/ 20 w 28"/>
                  <a:gd name="T9" fmla="*/ 0 h 19"/>
                  <a:gd name="T10" fmla="*/ 2 w 28"/>
                  <a:gd name="T11" fmla="*/ 3 h 19"/>
                  <a:gd name="T12" fmla="*/ 1 w 28"/>
                  <a:gd name="T13" fmla="*/ 3 h 19"/>
                  <a:gd name="T14" fmla="*/ 1 w 28"/>
                  <a:gd name="T15" fmla="*/ 3 h 19"/>
                  <a:gd name="T16" fmla="*/ 1 w 28"/>
                  <a:gd name="T17" fmla="*/ 6 h 19"/>
                  <a:gd name="T18" fmla="*/ 1 w 28"/>
                  <a:gd name="T19" fmla="*/ 6 h 19"/>
                  <a:gd name="T20" fmla="*/ 0 w 28"/>
                  <a:gd name="T21" fmla="*/ 8 h 19"/>
                  <a:gd name="T22" fmla="*/ 0 w 28"/>
                  <a:gd name="T23" fmla="*/ 9 h 19"/>
                  <a:gd name="T24" fmla="*/ 0 w 28"/>
                  <a:gd name="T25" fmla="*/ 11 h 19"/>
                  <a:gd name="T26" fmla="*/ 0 w 28"/>
                  <a:gd name="T27" fmla="*/ 11 h 19"/>
                  <a:gd name="T28" fmla="*/ 0 w 28"/>
                  <a:gd name="T29" fmla="*/ 13 h 19"/>
                  <a:gd name="T30" fmla="*/ 1 w 28"/>
                  <a:gd name="T31" fmla="*/ 15 h 19"/>
                  <a:gd name="T32" fmla="*/ 2 w 28"/>
                  <a:gd name="T33" fmla="*/ 15 h 19"/>
                  <a:gd name="T34" fmla="*/ 2 w 28"/>
                  <a:gd name="T35" fmla="*/ 16 h 19"/>
                  <a:gd name="T36" fmla="*/ 3 w 28"/>
                  <a:gd name="T37" fmla="*/ 17 h 19"/>
                  <a:gd name="T38" fmla="*/ 4 w 28"/>
                  <a:gd name="T39" fmla="*/ 18 h 19"/>
                  <a:gd name="T40" fmla="*/ 5 w 28"/>
                  <a:gd name="T41" fmla="*/ 19 h 19"/>
                  <a:gd name="T42" fmla="*/ 6 w 28"/>
                  <a:gd name="T43" fmla="*/ 19 h 19"/>
                  <a:gd name="T44" fmla="*/ 7 w 28"/>
                  <a:gd name="T45" fmla="*/ 19 h 19"/>
                  <a:gd name="T46" fmla="*/ 7 w 28"/>
                  <a:gd name="T47" fmla="*/ 19 h 19"/>
                  <a:gd name="T48" fmla="*/ 7 w 28"/>
                  <a:gd name="T49" fmla="*/ 19 h 19"/>
                  <a:gd name="T50" fmla="*/ 9 w 28"/>
                  <a:gd name="T51" fmla="*/ 19 h 19"/>
                  <a:gd name="T52" fmla="*/ 9 w 28"/>
                  <a:gd name="T53" fmla="*/ 19 h 19"/>
                  <a:gd name="T54" fmla="*/ 10 w 28"/>
                  <a:gd name="T55" fmla="*/ 19 h 19"/>
                  <a:gd name="T56" fmla="*/ 11 w 28"/>
                  <a:gd name="T57" fmla="*/ 19 h 19"/>
                  <a:gd name="T58" fmla="*/ 12 w 28"/>
                  <a:gd name="T59" fmla="*/ 19 h 19"/>
                  <a:gd name="T60" fmla="*/ 13 w 28"/>
                  <a:gd name="T61" fmla="*/ 19 h 19"/>
                  <a:gd name="T62" fmla="*/ 16 w 28"/>
                  <a:gd name="T63" fmla="*/ 17 h 19"/>
                  <a:gd name="T64" fmla="*/ 18 w 28"/>
                  <a:gd name="T65" fmla="*/ 15 h 19"/>
                  <a:gd name="T66" fmla="*/ 19 w 28"/>
                  <a:gd name="T67" fmla="*/ 15 h 19"/>
                  <a:gd name="T68" fmla="*/ 28 w 28"/>
                  <a:gd name="T69" fmla="*/ 11 h 19"/>
                  <a:gd name="T70" fmla="*/ 28 w 28"/>
                  <a:gd name="T71" fmla="*/ 10 h 19"/>
                  <a:gd name="T72" fmla="*/ 26 w 28"/>
                  <a:gd name="T73" fmla="*/ 8 h 19"/>
                  <a:gd name="T74" fmla="*/ 21 w 28"/>
                  <a:gd name="T75" fmla="*/ 2 h 19"/>
                  <a:gd name="T76" fmla="*/ 20 w 28"/>
                  <a:gd name="T77"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 h="19">
                    <a:moveTo>
                      <a:pt x="20" y="1"/>
                    </a:moveTo>
                    <a:cubicBezTo>
                      <a:pt x="20" y="1"/>
                      <a:pt x="20" y="1"/>
                      <a:pt x="20" y="0"/>
                    </a:cubicBezTo>
                    <a:cubicBezTo>
                      <a:pt x="20" y="0"/>
                      <a:pt x="20" y="0"/>
                      <a:pt x="20" y="0"/>
                    </a:cubicBezTo>
                    <a:cubicBezTo>
                      <a:pt x="20" y="0"/>
                      <a:pt x="20" y="0"/>
                      <a:pt x="20" y="0"/>
                    </a:cubicBezTo>
                    <a:cubicBezTo>
                      <a:pt x="20" y="0"/>
                      <a:pt x="20" y="0"/>
                      <a:pt x="20" y="0"/>
                    </a:cubicBezTo>
                    <a:cubicBezTo>
                      <a:pt x="12" y="1"/>
                      <a:pt x="2" y="3"/>
                      <a:pt x="2" y="3"/>
                    </a:cubicBezTo>
                    <a:cubicBezTo>
                      <a:pt x="1" y="3"/>
                      <a:pt x="1" y="3"/>
                      <a:pt x="1" y="3"/>
                    </a:cubicBezTo>
                    <a:cubicBezTo>
                      <a:pt x="1" y="3"/>
                      <a:pt x="1" y="3"/>
                      <a:pt x="1" y="3"/>
                    </a:cubicBezTo>
                    <a:cubicBezTo>
                      <a:pt x="1" y="4"/>
                      <a:pt x="1" y="5"/>
                      <a:pt x="1" y="6"/>
                    </a:cubicBezTo>
                    <a:cubicBezTo>
                      <a:pt x="1" y="6"/>
                      <a:pt x="1" y="6"/>
                      <a:pt x="1" y="6"/>
                    </a:cubicBezTo>
                    <a:cubicBezTo>
                      <a:pt x="1" y="7"/>
                      <a:pt x="0" y="8"/>
                      <a:pt x="0" y="8"/>
                    </a:cubicBezTo>
                    <a:cubicBezTo>
                      <a:pt x="0" y="8"/>
                      <a:pt x="0" y="9"/>
                      <a:pt x="0" y="9"/>
                    </a:cubicBezTo>
                    <a:cubicBezTo>
                      <a:pt x="0" y="9"/>
                      <a:pt x="0" y="10"/>
                      <a:pt x="0" y="11"/>
                    </a:cubicBezTo>
                    <a:cubicBezTo>
                      <a:pt x="0" y="11"/>
                      <a:pt x="0" y="11"/>
                      <a:pt x="0" y="11"/>
                    </a:cubicBezTo>
                    <a:cubicBezTo>
                      <a:pt x="0" y="12"/>
                      <a:pt x="0" y="13"/>
                      <a:pt x="0" y="13"/>
                    </a:cubicBezTo>
                    <a:cubicBezTo>
                      <a:pt x="1" y="14"/>
                      <a:pt x="1" y="14"/>
                      <a:pt x="1" y="15"/>
                    </a:cubicBezTo>
                    <a:cubicBezTo>
                      <a:pt x="1" y="15"/>
                      <a:pt x="1" y="15"/>
                      <a:pt x="2" y="15"/>
                    </a:cubicBezTo>
                    <a:cubicBezTo>
                      <a:pt x="2" y="15"/>
                      <a:pt x="2" y="16"/>
                      <a:pt x="2" y="16"/>
                    </a:cubicBezTo>
                    <a:cubicBezTo>
                      <a:pt x="3" y="16"/>
                      <a:pt x="3" y="16"/>
                      <a:pt x="3" y="17"/>
                    </a:cubicBezTo>
                    <a:cubicBezTo>
                      <a:pt x="3" y="17"/>
                      <a:pt x="4" y="17"/>
                      <a:pt x="4" y="18"/>
                    </a:cubicBezTo>
                    <a:cubicBezTo>
                      <a:pt x="5" y="18"/>
                      <a:pt x="5" y="18"/>
                      <a:pt x="5" y="19"/>
                    </a:cubicBezTo>
                    <a:cubicBezTo>
                      <a:pt x="6" y="19"/>
                      <a:pt x="6" y="19"/>
                      <a:pt x="6" y="19"/>
                    </a:cubicBezTo>
                    <a:cubicBezTo>
                      <a:pt x="6" y="19"/>
                      <a:pt x="7" y="19"/>
                      <a:pt x="7" y="19"/>
                    </a:cubicBezTo>
                    <a:cubicBezTo>
                      <a:pt x="7" y="19"/>
                      <a:pt x="7" y="19"/>
                      <a:pt x="7" y="19"/>
                    </a:cubicBezTo>
                    <a:cubicBezTo>
                      <a:pt x="7" y="19"/>
                      <a:pt x="7" y="19"/>
                      <a:pt x="7" y="19"/>
                    </a:cubicBezTo>
                    <a:cubicBezTo>
                      <a:pt x="8" y="19"/>
                      <a:pt x="8" y="19"/>
                      <a:pt x="9" y="19"/>
                    </a:cubicBezTo>
                    <a:cubicBezTo>
                      <a:pt x="9" y="19"/>
                      <a:pt x="9" y="19"/>
                      <a:pt x="9" y="19"/>
                    </a:cubicBezTo>
                    <a:cubicBezTo>
                      <a:pt x="9" y="19"/>
                      <a:pt x="10" y="19"/>
                      <a:pt x="10" y="19"/>
                    </a:cubicBezTo>
                    <a:cubicBezTo>
                      <a:pt x="11" y="19"/>
                      <a:pt x="11" y="19"/>
                      <a:pt x="11" y="19"/>
                    </a:cubicBezTo>
                    <a:cubicBezTo>
                      <a:pt x="12" y="19"/>
                      <a:pt x="12" y="19"/>
                      <a:pt x="12" y="19"/>
                    </a:cubicBezTo>
                    <a:cubicBezTo>
                      <a:pt x="12" y="19"/>
                      <a:pt x="13" y="19"/>
                      <a:pt x="13" y="19"/>
                    </a:cubicBezTo>
                    <a:cubicBezTo>
                      <a:pt x="14" y="18"/>
                      <a:pt x="15" y="17"/>
                      <a:pt x="16" y="17"/>
                    </a:cubicBezTo>
                    <a:cubicBezTo>
                      <a:pt x="17" y="16"/>
                      <a:pt x="17" y="15"/>
                      <a:pt x="18" y="15"/>
                    </a:cubicBezTo>
                    <a:cubicBezTo>
                      <a:pt x="19" y="15"/>
                      <a:pt x="19" y="15"/>
                      <a:pt x="19" y="15"/>
                    </a:cubicBezTo>
                    <a:cubicBezTo>
                      <a:pt x="21" y="15"/>
                      <a:pt x="28" y="12"/>
                      <a:pt x="28" y="11"/>
                    </a:cubicBezTo>
                    <a:cubicBezTo>
                      <a:pt x="28" y="11"/>
                      <a:pt x="28" y="10"/>
                      <a:pt x="28" y="10"/>
                    </a:cubicBezTo>
                    <a:cubicBezTo>
                      <a:pt x="27" y="10"/>
                      <a:pt x="26" y="9"/>
                      <a:pt x="26" y="8"/>
                    </a:cubicBezTo>
                    <a:cubicBezTo>
                      <a:pt x="26" y="8"/>
                      <a:pt x="25" y="6"/>
                      <a:pt x="21" y="2"/>
                    </a:cubicBezTo>
                    <a:lnTo>
                      <a:pt x="20" y="1"/>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87" name="Freeform 291">
                <a:extLst>
                  <a:ext uri="{FF2B5EF4-FFF2-40B4-BE49-F238E27FC236}">
                    <a16:creationId xmlns:a16="http://schemas.microsoft.com/office/drawing/2014/main" id="{EA786C9E-382C-4DA3-A77A-590071F3054A}"/>
                  </a:ext>
                </a:extLst>
              </p:cNvPr>
              <p:cNvSpPr>
                <a:spLocks/>
              </p:cNvSpPr>
              <p:nvPr/>
            </p:nvSpPr>
            <p:spPr bwMode="auto">
              <a:xfrm>
                <a:off x="5883098" y="4327984"/>
                <a:ext cx="226124" cy="155742"/>
              </a:xfrm>
              <a:custGeom>
                <a:avLst/>
                <a:gdLst>
                  <a:gd name="T0" fmla="*/ 78 w 90"/>
                  <a:gd name="T1" fmla="*/ 41 h 63"/>
                  <a:gd name="T2" fmla="*/ 89 w 90"/>
                  <a:gd name="T3" fmla="*/ 38 h 63"/>
                  <a:gd name="T4" fmla="*/ 89 w 90"/>
                  <a:gd name="T5" fmla="*/ 37 h 63"/>
                  <a:gd name="T6" fmla="*/ 90 w 90"/>
                  <a:gd name="T7" fmla="*/ 37 h 63"/>
                  <a:gd name="T8" fmla="*/ 90 w 90"/>
                  <a:gd name="T9" fmla="*/ 36 h 63"/>
                  <a:gd name="T10" fmla="*/ 89 w 90"/>
                  <a:gd name="T11" fmla="*/ 36 h 63"/>
                  <a:gd name="T12" fmla="*/ 88 w 90"/>
                  <a:gd name="T13" fmla="*/ 35 h 63"/>
                  <a:gd name="T14" fmla="*/ 87 w 90"/>
                  <a:gd name="T15" fmla="*/ 35 h 63"/>
                  <a:gd name="T16" fmla="*/ 86 w 90"/>
                  <a:gd name="T17" fmla="*/ 34 h 63"/>
                  <a:gd name="T18" fmla="*/ 85 w 90"/>
                  <a:gd name="T19" fmla="*/ 34 h 63"/>
                  <a:gd name="T20" fmla="*/ 84 w 90"/>
                  <a:gd name="T21" fmla="*/ 28 h 63"/>
                  <a:gd name="T22" fmla="*/ 79 w 90"/>
                  <a:gd name="T23" fmla="*/ 29 h 63"/>
                  <a:gd name="T24" fmla="*/ 75 w 90"/>
                  <a:gd name="T25" fmla="*/ 25 h 63"/>
                  <a:gd name="T26" fmla="*/ 68 w 90"/>
                  <a:gd name="T27" fmla="*/ 15 h 63"/>
                  <a:gd name="T28" fmla="*/ 65 w 90"/>
                  <a:gd name="T29" fmla="*/ 10 h 63"/>
                  <a:gd name="T30" fmla="*/ 63 w 90"/>
                  <a:gd name="T31" fmla="*/ 8 h 63"/>
                  <a:gd name="T32" fmla="*/ 63 w 90"/>
                  <a:gd name="T33" fmla="*/ 7 h 63"/>
                  <a:gd name="T34" fmla="*/ 63 w 90"/>
                  <a:gd name="T35" fmla="*/ 7 h 63"/>
                  <a:gd name="T36" fmla="*/ 63 w 90"/>
                  <a:gd name="T37" fmla="*/ 6 h 63"/>
                  <a:gd name="T38" fmla="*/ 63 w 90"/>
                  <a:gd name="T39" fmla="*/ 6 h 63"/>
                  <a:gd name="T40" fmla="*/ 63 w 90"/>
                  <a:gd name="T41" fmla="*/ 5 h 63"/>
                  <a:gd name="T42" fmla="*/ 63 w 90"/>
                  <a:gd name="T43" fmla="*/ 3 h 63"/>
                  <a:gd name="T44" fmla="*/ 63 w 90"/>
                  <a:gd name="T45" fmla="*/ 2 h 63"/>
                  <a:gd name="T46" fmla="*/ 61 w 90"/>
                  <a:gd name="T47" fmla="*/ 2 h 63"/>
                  <a:gd name="T48" fmla="*/ 59 w 90"/>
                  <a:gd name="T49" fmla="*/ 2 h 63"/>
                  <a:gd name="T50" fmla="*/ 57 w 90"/>
                  <a:gd name="T51" fmla="*/ 1 h 63"/>
                  <a:gd name="T52" fmla="*/ 56 w 90"/>
                  <a:gd name="T53" fmla="*/ 0 h 63"/>
                  <a:gd name="T54" fmla="*/ 51 w 90"/>
                  <a:gd name="T55" fmla="*/ 3 h 63"/>
                  <a:gd name="T56" fmla="*/ 42 w 90"/>
                  <a:gd name="T57" fmla="*/ 7 h 63"/>
                  <a:gd name="T58" fmla="*/ 40 w 90"/>
                  <a:gd name="T59" fmla="*/ 9 h 63"/>
                  <a:gd name="T60" fmla="*/ 34 w 90"/>
                  <a:gd name="T61" fmla="*/ 11 h 63"/>
                  <a:gd name="T62" fmla="*/ 30 w 90"/>
                  <a:gd name="T63" fmla="*/ 13 h 63"/>
                  <a:gd name="T64" fmla="*/ 25 w 90"/>
                  <a:gd name="T65" fmla="*/ 18 h 63"/>
                  <a:gd name="T66" fmla="*/ 18 w 90"/>
                  <a:gd name="T67" fmla="*/ 19 h 63"/>
                  <a:gd name="T68" fmla="*/ 15 w 90"/>
                  <a:gd name="T69" fmla="*/ 26 h 63"/>
                  <a:gd name="T70" fmla="*/ 14 w 90"/>
                  <a:gd name="T71" fmla="*/ 26 h 63"/>
                  <a:gd name="T72" fmla="*/ 3 w 90"/>
                  <a:gd name="T73" fmla="*/ 38 h 63"/>
                  <a:gd name="T74" fmla="*/ 2 w 90"/>
                  <a:gd name="T75" fmla="*/ 40 h 63"/>
                  <a:gd name="T76" fmla="*/ 2 w 90"/>
                  <a:gd name="T77" fmla="*/ 46 h 63"/>
                  <a:gd name="T78" fmla="*/ 1 w 90"/>
                  <a:gd name="T79" fmla="*/ 48 h 63"/>
                  <a:gd name="T80" fmla="*/ 0 w 90"/>
                  <a:gd name="T81" fmla="*/ 50 h 63"/>
                  <a:gd name="T82" fmla="*/ 0 w 90"/>
                  <a:gd name="T83" fmla="*/ 52 h 63"/>
                  <a:gd name="T84" fmla="*/ 4 w 90"/>
                  <a:gd name="T85" fmla="*/ 55 h 63"/>
                  <a:gd name="T86" fmla="*/ 5 w 90"/>
                  <a:gd name="T87" fmla="*/ 57 h 63"/>
                  <a:gd name="T88" fmla="*/ 22 w 90"/>
                  <a:gd name="T89" fmla="*/ 57 h 63"/>
                  <a:gd name="T90" fmla="*/ 28 w 90"/>
                  <a:gd name="T91" fmla="*/ 59 h 63"/>
                  <a:gd name="T92" fmla="*/ 29 w 90"/>
                  <a:gd name="T93" fmla="*/ 59 h 63"/>
                  <a:gd name="T94" fmla="*/ 29 w 90"/>
                  <a:gd name="T95" fmla="*/ 60 h 63"/>
                  <a:gd name="T96" fmla="*/ 29 w 90"/>
                  <a:gd name="T97" fmla="*/ 54 h 63"/>
                  <a:gd name="T98" fmla="*/ 39 w 90"/>
                  <a:gd name="T99" fmla="*/ 45 h 63"/>
                  <a:gd name="T100" fmla="*/ 43 w 90"/>
                  <a:gd name="T101" fmla="*/ 45 h 63"/>
                  <a:gd name="T102" fmla="*/ 58 w 90"/>
                  <a:gd name="T103" fmla="*/ 46 h 63"/>
                  <a:gd name="T104" fmla="*/ 59 w 90"/>
                  <a:gd name="T105" fmla="*/ 45 h 63"/>
                  <a:gd name="T106" fmla="*/ 59 w 90"/>
                  <a:gd name="T107" fmla="*/ 44 h 63"/>
                  <a:gd name="T108" fmla="*/ 60 w 90"/>
                  <a:gd name="T109" fmla="*/ 44 h 63"/>
                  <a:gd name="T110" fmla="*/ 60 w 90"/>
                  <a:gd name="T111" fmla="*/ 44 h 63"/>
                  <a:gd name="T112" fmla="*/ 61 w 90"/>
                  <a:gd name="T113" fmla="*/ 44 h 63"/>
                  <a:gd name="T114" fmla="*/ 66 w 90"/>
                  <a:gd name="T115" fmla="*/ 45 h 63"/>
                  <a:gd name="T116" fmla="*/ 68 w 90"/>
                  <a:gd name="T117" fmla="*/ 45 h 63"/>
                  <a:gd name="T118" fmla="*/ 70 w 90"/>
                  <a:gd name="T119" fmla="*/ 45 h 63"/>
                  <a:gd name="T120" fmla="*/ 72 w 90"/>
                  <a:gd name="T121" fmla="*/ 45 h 63"/>
                  <a:gd name="T122" fmla="*/ 74 w 90"/>
                  <a:gd name="T123" fmla="*/ 4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 h="63">
                    <a:moveTo>
                      <a:pt x="74" y="43"/>
                    </a:moveTo>
                    <a:cubicBezTo>
                      <a:pt x="75" y="42"/>
                      <a:pt x="77" y="41"/>
                      <a:pt x="78" y="41"/>
                    </a:cubicBezTo>
                    <a:cubicBezTo>
                      <a:pt x="82" y="41"/>
                      <a:pt x="86" y="40"/>
                      <a:pt x="87" y="39"/>
                    </a:cubicBezTo>
                    <a:cubicBezTo>
                      <a:pt x="87" y="39"/>
                      <a:pt x="88" y="38"/>
                      <a:pt x="89" y="38"/>
                    </a:cubicBezTo>
                    <a:cubicBezTo>
                      <a:pt x="89" y="38"/>
                      <a:pt x="89" y="37"/>
                      <a:pt x="89" y="37"/>
                    </a:cubicBezTo>
                    <a:cubicBezTo>
                      <a:pt x="89" y="37"/>
                      <a:pt x="89" y="37"/>
                      <a:pt x="89" y="37"/>
                    </a:cubicBezTo>
                    <a:cubicBezTo>
                      <a:pt x="89" y="37"/>
                      <a:pt x="89" y="37"/>
                      <a:pt x="90" y="37"/>
                    </a:cubicBezTo>
                    <a:cubicBezTo>
                      <a:pt x="90" y="37"/>
                      <a:pt x="90" y="37"/>
                      <a:pt x="90" y="37"/>
                    </a:cubicBezTo>
                    <a:cubicBezTo>
                      <a:pt x="90" y="37"/>
                      <a:pt x="90" y="37"/>
                      <a:pt x="90" y="36"/>
                    </a:cubicBezTo>
                    <a:cubicBezTo>
                      <a:pt x="90" y="36"/>
                      <a:pt x="90" y="36"/>
                      <a:pt x="90" y="36"/>
                    </a:cubicBezTo>
                    <a:cubicBezTo>
                      <a:pt x="90" y="36"/>
                      <a:pt x="90" y="36"/>
                      <a:pt x="90" y="36"/>
                    </a:cubicBezTo>
                    <a:cubicBezTo>
                      <a:pt x="89" y="36"/>
                      <a:pt x="89" y="36"/>
                      <a:pt x="89" y="36"/>
                    </a:cubicBezTo>
                    <a:cubicBezTo>
                      <a:pt x="89" y="35"/>
                      <a:pt x="89" y="35"/>
                      <a:pt x="89" y="35"/>
                    </a:cubicBezTo>
                    <a:cubicBezTo>
                      <a:pt x="88" y="35"/>
                      <a:pt x="88" y="35"/>
                      <a:pt x="88" y="35"/>
                    </a:cubicBezTo>
                    <a:cubicBezTo>
                      <a:pt x="88" y="35"/>
                      <a:pt x="88" y="35"/>
                      <a:pt x="87" y="35"/>
                    </a:cubicBezTo>
                    <a:cubicBezTo>
                      <a:pt x="87" y="35"/>
                      <a:pt x="87" y="35"/>
                      <a:pt x="87" y="35"/>
                    </a:cubicBezTo>
                    <a:cubicBezTo>
                      <a:pt x="87" y="35"/>
                      <a:pt x="87" y="34"/>
                      <a:pt x="87" y="34"/>
                    </a:cubicBezTo>
                    <a:cubicBezTo>
                      <a:pt x="86" y="34"/>
                      <a:pt x="86" y="34"/>
                      <a:pt x="86" y="34"/>
                    </a:cubicBezTo>
                    <a:cubicBezTo>
                      <a:pt x="86" y="34"/>
                      <a:pt x="86" y="34"/>
                      <a:pt x="86" y="34"/>
                    </a:cubicBezTo>
                    <a:cubicBezTo>
                      <a:pt x="85" y="34"/>
                      <a:pt x="85" y="34"/>
                      <a:pt x="85" y="34"/>
                    </a:cubicBezTo>
                    <a:cubicBezTo>
                      <a:pt x="84" y="33"/>
                      <a:pt x="84" y="32"/>
                      <a:pt x="84" y="30"/>
                    </a:cubicBezTo>
                    <a:cubicBezTo>
                      <a:pt x="84" y="29"/>
                      <a:pt x="84" y="29"/>
                      <a:pt x="84" y="28"/>
                    </a:cubicBezTo>
                    <a:cubicBezTo>
                      <a:pt x="84" y="28"/>
                      <a:pt x="84" y="28"/>
                      <a:pt x="84" y="28"/>
                    </a:cubicBezTo>
                    <a:cubicBezTo>
                      <a:pt x="82" y="29"/>
                      <a:pt x="80" y="29"/>
                      <a:pt x="79" y="29"/>
                    </a:cubicBezTo>
                    <a:cubicBezTo>
                      <a:pt x="78" y="28"/>
                      <a:pt x="77" y="27"/>
                      <a:pt x="76" y="26"/>
                    </a:cubicBezTo>
                    <a:cubicBezTo>
                      <a:pt x="76" y="26"/>
                      <a:pt x="75" y="25"/>
                      <a:pt x="75" y="25"/>
                    </a:cubicBezTo>
                    <a:cubicBezTo>
                      <a:pt x="72" y="25"/>
                      <a:pt x="72" y="21"/>
                      <a:pt x="72" y="20"/>
                    </a:cubicBezTo>
                    <a:cubicBezTo>
                      <a:pt x="72" y="18"/>
                      <a:pt x="69" y="16"/>
                      <a:pt x="68" y="15"/>
                    </a:cubicBezTo>
                    <a:cubicBezTo>
                      <a:pt x="67" y="14"/>
                      <a:pt x="67" y="14"/>
                      <a:pt x="67" y="14"/>
                    </a:cubicBezTo>
                    <a:cubicBezTo>
                      <a:pt x="66" y="13"/>
                      <a:pt x="65" y="12"/>
                      <a:pt x="65" y="10"/>
                    </a:cubicBezTo>
                    <a:cubicBezTo>
                      <a:pt x="64" y="9"/>
                      <a:pt x="64" y="8"/>
                      <a:pt x="63" y="8"/>
                    </a:cubicBezTo>
                    <a:cubicBezTo>
                      <a:pt x="63" y="8"/>
                      <a:pt x="63" y="8"/>
                      <a:pt x="63" y="8"/>
                    </a:cubicBezTo>
                    <a:cubicBezTo>
                      <a:pt x="63" y="8"/>
                      <a:pt x="63" y="8"/>
                      <a:pt x="63" y="8"/>
                    </a:cubicBezTo>
                    <a:cubicBezTo>
                      <a:pt x="63" y="8"/>
                      <a:pt x="63" y="8"/>
                      <a:pt x="63" y="7"/>
                    </a:cubicBezTo>
                    <a:cubicBezTo>
                      <a:pt x="63" y="7"/>
                      <a:pt x="63" y="7"/>
                      <a:pt x="63" y="7"/>
                    </a:cubicBezTo>
                    <a:cubicBezTo>
                      <a:pt x="63" y="7"/>
                      <a:pt x="63" y="7"/>
                      <a:pt x="63" y="7"/>
                    </a:cubicBezTo>
                    <a:cubicBezTo>
                      <a:pt x="63" y="7"/>
                      <a:pt x="63" y="7"/>
                      <a:pt x="63" y="7"/>
                    </a:cubicBezTo>
                    <a:cubicBezTo>
                      <a:pt x="63" y="7"/>
                      <a:pt x="63" y="7"/>
                      <a:pt x="63" y="6"/>
                    </a:cubicBezTo>
                    <a:cubicBezTo>
                      <a:pt x="63" y="6"/>
                      <a:pt x="63" y="6"/>
                      <a:pt x="63" y="6"/>
                    </a:cubicBezTo>
                    <a:cubicBezTo>
                      <a:pt x="63" y="6"/>
                      <a:pt x="63" y="6"/>
                      <a:pt x="63" y="6"/>
                    </a:cubicBezTo>
                    <a:cubicBezTo>
                      <a:pt x="63" y="6"/>
                      <a:pt x="63" y="5"/>
                      <a:pt x="63" y="5"/>
                    </a:cubicBezTo>
                    <a:cubicBezTo>
                      <a:pt x="63" y="5"/>
                      <a:pt x="63" y="5"/>
                      <a:pt x="63" y="5"/>
                    </a:cubicBezTo>
                    <a:cubicBezTo>
                      <a:pt x="63" y="4"/>
                      <a:pt x="63" y="4"/>
                      <a:pt x="63" y="4"/>
                    </a:cubicBezTo>
                    <a:cubicBezTo>
                      <a:pt x="63" y="4"/>
                      <a:pt x="63" y="3"/>
                      <a:pt x="63" y="3"/>
                    </a:cubicBezTo>
                    <a:cubicBezTo>
                      <a:pt x="63" y="3"/>
                      <a:pt x="63" y="3"/>
                      <a:pt x="63" y="2"/>
                    </a:cubicBezTo>
                    <a:cubicBezTo>
                      <a:pt x="63" y="2"/>
                      <a:pt x="63" y="2"/>
                      <a:pt x="63" y="2"/>
                    </a:cubicBezTo>
                    <a:cubicBezTo>
                      <a:pt x="63" y="2"/>
                      <a:pt x="62" y="2"/>
                      <a:pt x="62" y="2"/>
                    </a:cubicBezTo>
                    <a:cubicBezTo>
                      <a:pt x="62" y="2"/>
                      <a:pt x="61" y="2"/>
                      <a:pt x="61" y="2"/>
                    </a:cubicBezTo>
                    <a:cubicBezTo>
                      <a:pt x="61" y="2"/>
                      <a:pt x="60" y="2"/>
                      <a:pt x="60" y="2"/>
                    </a:cubicBezTo>
                    <a:cubicBezTo>
                      <a:pt x="59" y="2"/>
                      <a:pt x="59" y="2"/>
                      <a:pt x="59" y="2"/>
                    </a:cubicBezTo>
                    <a:cubicBezTo>
                      <a:pt x="58" y="2"/>
                      <a:pt x="58" y="1"/>
                      <a:pt x="58" y="1"/>
                    </a:cubicBezTo>
                    <a:cubicBezTo>
                      <a:pt x="58" y="1"/>
                      <a:pt x="57" y="1"/>
                      <a:pt x="57" y="1"/>
                    </a:cubicBezTo>
                    <a:cubicBezTo>
                      <a:pt x="57" y="1"/>
                      <a:pt x="56" y="1"/>
                      <a:pt x="56" y="1"/>
                    </a:cubicBezTo>
                    <a:cubicBezTo>
                      <a:pt x="56" y="0"/>
                      <a:pt x="56" y="0"/>
                      <a:pt x="56" y="0"/>
                    </a:cubicBezTo>
                    <a:cubicBezTo>
                      <a:pt x="55" y="0"/>
                      <a:pt x="55" y="0"/>
                      <a:pt x="55" y="0"/>
                    </a:cubicBezTo>
                    <a:cubicBezTo>
                      <a:pt x="54" y="1"/>
                      <a:pt x="53" y="2"/>
                      <a:pt x="51" y="3"/>
                    </a:cubicBezTo>
                    <a:cubicBezTo>
                      <a:pt x="51" y="3"/>
                      <a:pt x="50" y="4"/>
                      <a:pt x="49" y="4"/>
                    </a:cubicBezTo>
                    <a:cubicBezTo>
                      <a:pt x="47" y="6"/>
                      <a:pt x="44" y="7"/>
                      <a:pt x="42" y="7"/>
                    </a:cubicBezTo>
                    <a:cubicBezTo>
                      <a:pt x="41" y="7"/>
                      <a:pt x="40" y="7"/>
                      <a:pt x="40" y="8"/>
                    </a:cubicBezTo>
                    <a:cubicBezTo>
                      <a:pt x="40" y="8"/>
                      <a:pt x="40" y="8"/>
                      <a:pt x="40" y="9"/>
                    </a:cubicBezTo>
                    <a:cubicBezTo>
                      <a:pt x="40" y="9"/>
                      <a:pt x="39" y="10"/>
                      <a:pt x="39" y="10"/>
                    </a:cubicBezTo>
                    <a:cubicBezTo>
                      <a:pt x="38" y="11"/>
                      <a:pt x="36" y="11"/>
                      <a:pt x="34" y="11"/>
                    </a:cubicBezTo>
                    <a:cubicBezTo>
                      <a:pt x="34" y="11"/>
                      <a:pt x="33" y="10"/>
                      <a:pt x="32" y="10"/>
                    </a:cubicBezTo>
                    <a:cubicBezTo>
                      <a:pt x="32" y="10"/>
                      <a:pt x="31" y="10"/>
                      <a:pt x="30" y="13"/>
                    </a:cubicBezTo>
                    <a:cubicBezTo>
                      <a:pt x="30" y="15"/>
                      <a:pt x="28" y="16"/>
                      <a:pt x="27" y="16"/>
                    </a:cubicBezTo>
                    <a:cubicBezTo>
                      <a:pt x="26" y="16"/>
                      <a:pt x="25" y="17"/>
                      <a:pt x="25" y="18"/>
                    </a:cubicBezTo>
                    <a:cubicBezTo>
                      <a:pt x="25" y="21"/>
                      <a:pt x="23" y="21"/>
                      <a:pt x="23" y="21"/>
                    </a:cubicBezTo>
                    <a:cubicBezTo>
                      <a:pt x="21" y="21"/>
                      <a:pt x="19" y="20"/>
                      <a:pt x="18" y="19"/>
                    </a:cubicBezTo>
                    <a:cubicBezTo>
                      <a:pt x="17" y="18"/>
                      <a:pt x="17" y="18"/>
                      <a:pt x="17" y="18"/>
                    </a:cubicBezTo>
                    <a:cubicBezTo>
                      <a:pt x="16" y="18"/>
                      <a:pt x="15" y="22"/>
                      <a:pt x="15" y="26"/>
                    </a:cubicBezTo>
                    <a:cubicBezTo>
                      <a:pt x="15" y="26"/>
                      <a:pt x="15" y="26"/>
                      <a:pt x="15" y="26"/>
                    </a:cubicBezTo>
                    <a:cubicBezTo>
                      <a:pt x="14" y="26"/>
                      <a:pt x="14" y="26"/>
                      <a:pt x="14" y="26"/>
                    </a:cubicBezTo>
                    <a:cubicBezTo>
                      <a:pt x="14" y="27"/>
                      <a:pt x="12" y="29"/>
                      <a:pt x="11" y="33"/>
                    </a:cubicBezTo>
                    <a:cubicBezTo>
                      <a:pt x="9" y="37"/>
                      <a:pt x="5" y="37"/>
                      <a:pt x="3" y="38"/>
                    </a:cubicBezTo>
                    <a:cubicBezTo>
                      <a:pt x="2" y="38"/>
                      <a:pt x="2" y="38"/>
                      <a:pt x="1" y="38"/>
                    </a:cubicBezTo>
                    <a:cubicBezTo>
                      <a:pt x="1" y="38"/>
                      <a:pt x="2" y="39"/>
                      <a:pt x="2" y="40"/>
                    </a:cubicBezTo>
                    <a:cubicBezTo>
                      <a:pt x="3" y="42"/>
                      <a:pt x="3" y="43"/>
                      <a:pt x="2" y="45"/>
                    </a:cubicBezTo>
                    <a:cubicBezTo>
                      <a:pt x="2" y="45"/>
                      <a:pt x="2" y="45"/>
                      <a:pt x="2" y="46"/>
                    </a:cubicBezTo>
                    <a:cubicBezTo>
                      <a:pt x="2" y="46"/>
                      <a:pt x="2" y="46"/>
                      <a:pt x="2" y="47"/>
                    </a:cubicBezTo>
                    <a:cubicBezTo>
                      <a:pt x="2" y="47"/>
                      <a:pt x="1" y="47"/>
                      <a:pt x="1" y="48"/>
                    </a:cubicBezTo>
                    <a:cubicBezTo>
                      <a:pt x="1" y="48"/>
                      <a:pt x="1" y="48"/>
                      <a:pt x="1" y="49"/>
                    </a:cubicBezTo>
                    <a:cubicBezTo>
                      <a:pt x="1" y="49"/>
                      <a:pt x="1" y="50"/>
                      <a:pt x="0" y="50"/>
                    </a:cubicBezTo>
                    <a:cubicBezTo>
                      <a:pt x="0" y="50"/>
                      <a:pt x="0" y="51"/>
                      <a:pt x="0" y="51"/>
                    </a:cubicBezTo>
                    <a:cubicBezTo>
                      <a:pt x="0" y="52"/>
                      <a:pt x="0" y="52"/>
                      <a:pt x="0" y="52"/>
                    </a:cubicBezTo>
                    <a:cubicBezTo>
                      <a:pt x="1" y="53"/>
                      <a:pt x="3" y="54"/>
                      <a:pt x="4" y="55"/>
                    </a:cubicBezTo>
                    <a:cubicBezTo>
                      <a:pt x="4" y="55"/>
                      <a:pt x="4" y="55"/>
                      <a:pt x="4" y="55"/>
                    </a:cubicBezTo>
                    <a:cubicBezTo>
                      <a:pt x="4" y="55"/>
                      <a:pt x="5" y="56"/>
                      <a:pt x="5" y="56"/>
                    </a:cubicBezTo>
                    <a:cubicBezTo>
                      <a:pt x="5" y="56"/>
                      <a:pt x="5" y="56"/>
                      <a:pt x="5" y="57"/>
                    </a:cubicBezTo>
                    <a:cubicBezTo>
                      <a:pt x="7" y="59"/>
                      <a:pt x="11" y="63"/>
                      <a:pt x="13" y="61"/>
                    </a:cubicBezTo>
                    <a:cubicBezTo>
                      <a:pt x="15" y="58"/>
                      <a:pt x="20" y="57"/>
                      <a:pt x="22" y="57"/>
                    </a:cubicBezTo>
                    <a:cubicBezTo>
                      <a:pt x="24" y="57"/>
                      <a:pt x="27" y="57"/>
                      <a:pt x="28" y="59"/>
                    </a:cubicBezTo>
                    <a:cubicBezTo>
                      <a:pt x="28" y="59"/>
                      <a:pt x="28" y="59"/>
                      <a:pt x="28" y="59"/>
                    </a:cubicBezTo>
                    <a:cubicBezTo>
                      <a:pt x="29" y="59"/>
                      <a:pt x="29" y="59"/>
                      <a:pt x="29" y="59"/>
                    </a:cubicBezTo>
                    <a:cubicBezTo>
                      <a:pt x="29" y="59"/>
                      <a:pt x="29" y="59"/>
                      <a:pt x="29" y="59"/>
                    </a:cubicBezTo>
                    <a:cubicBezTo>
                      <a:pt x="29" y="60"/>
                      <a:pt x="29" y="60"/>
                      <a:pt x="29" y="60"/>
                    </a:cubicBezTo>
                    <a:cubicBezTo>
                      <a:pt x="29" y="60"/>
                      <a:pt x="29" y="60"/>
                      <a:pt x="29" y="60"/>
                    </a:cubicBezTo>
                    <a:cubicBezTo>
                      <a:pt x="30" y="60"/>
                      <a:pt x="30" y="59"/>
                      <a:pt x="30" y="58"/>
                    </a:cubicBezTo>
                    <a:cubicBezTo>
                      <a:pt x="30" y="58"/>
                      <a:pt x="29" y="56"/>
                      <a:pt x="29" y="54"/>
                    </a:cubicBezTo>
                    <a:cubicBezTo>
                      <a:pt x="28" y="51"/>
                      <a:pt x="27" y="48"/>
                      <a:pt x="28" y="47"/>
                    </a:cubicBezTo>
                    <a:cubicBezTo>
                      <a:pt x="28" y="46"/>
                      <a:pt x="29" y="45"/>
                      <a:pt x="39" y="45"/>
                    </a:cubicBezTo>
                    <a:cubicBezTo>
                      <a:pt x="39" y="45"/>
                      <a:pt x="40" y="45"/>
                      <a:pt x="41" y="45"/>
                    </a:cubicBezTo>
                    <a:cubicBezTo>
                      <a:pt x="41" y="45"/>
                      <a:pt x="42" y="45"/>
                      <a:pt x="43" y="45"/>
                    </a:cubicBezTo>
                    <a:cubicBezTo>
                      <a:pt x="47" y="45"/>
                      <a:pt x="55" y="46"/>
                      <a:pt x="57" y="47"/>
                    </a:cubicBezTo>
                    <a:cubicBezTo>
                      <a:pt x="58" y="46"/>
                      <a:pt x="58" y="46"/>
                      <a:pt x="58" y="46"/>
                    </a:cubicBezTo>
                    <a:cubicBezTo>
                      <a:pt x="58" y="45"/>
                      <a:pt x="58" y="45"/>
                      <a:pt x="59" y="45"/>
                    </a:cubicBezTo>
                    <a:cubicBezTo>
                      <a:pt x="59" y="45"/>
                      <a:pt x="59" y="45"/>
                      <a:pt x="59" y="45"/>
                    </a:cubicBezTo>
                    <a:cubicBezTo>
                      <a:pt x="59" y="45"/>
                      <a:pt x="59" y="45"/>
                      <a:pt x="59" y="45"/>
                    </a:cubicBezTo>
                    <a:cubicBezTo>
                      <a:pt x="59" y="44"/>
                      <a:pt x="59" y="44"/>
                      <a:pt x="59" y="44"/>
                    </a:cubicBezTo>
                    <a:cubicBezTo>
                      <a:pt x="60" y="44"/>
                      <a:pt x="60" y="44"/>
                      <a:pt x="60" y="44"/>
                    </a:cubicBezTo>
                    <a:cubicBezTo>
                      <a:pt x="60" y="44"/>
                      <a:pt x="60" y="44"/>
                      <a:pt x="60" y="44"/>
                    </a:cubicBezTo>
                    <a:cubicBezTo>
                      <a:pt x="60" y="44"/>
                      <a:pt x="60" y="44"/>
                      <a:pt x="60" y="44"/>
                    </a:cubicBezTo>
                    <a:cubicBezTo>
                      <a:pt x="60" y="44"/>
                      <a:pt x="60" y="44"/>
                      <a:pt x="60" y="44"/>
                    </a:cubicBezTo>
                    <a:cubicBezTo>
                      <a:pt x="61" y="44"/>
                      <a:pt x="61" y="44"/>
                      <a:pt x="61" y="44"/>
                    </a:cubicBezTo>
                    <a:cubicBezTo>
                      <a:pt x="61" y="44"/>
                      <a:pt x="61" y="44"/>
                      <a:pt x="61" y="44"/>
                    </a:cubicBezTo>
                    <a:cubicBezTo>
                      <a:pt x="61" y="44"/>
                      <a:pt x="61" y="44"/>
                      <a:pt x="62" y="44"/>
                    </a:cubicBezTo>
                    <a:cubicBezTo>
                      <a:pt x="63" y="44"/>
                      <a:pt x="64" y="44"/>
                      <a:pt x="66" y="45"/>
                    </a:cubicBezTo>
                    <a:cubicBezTo>
                      <a:pt x="66" y="45"/>
                      <a:pt x="67" y="45"/>
                      <a:pt x="68" y="45"/>
                    </a:cubicBezTo>
                    <a:cubicBezTo>
                      <a:pt x="68" y="45"/>
                      <a:pt x="68" y="45"/>
                      <a:pt x="68" y="45"/>
                    </a:cubicBezTo>
                    <a:cubicBezTo>
                      <a:pt x="69" y="45"/>
                      <a:pt x="69" y="45"/>
                      <a:pt x="69" y="45"/>
                    </a:cubicBezTo>
                    <a:cubicBezTo>
                      <a:pt x="70" y="45"/>
                      <a:pt x="70" y="45"/>
                      <a:pt x="70" y="45"/>
                    </a:cubicBezTo>
                    <a:cubicBezTo>
                      <a:pt x="71" y="45"/>
                      <a:pt x="71" y="45"/>
                      <a:pt x="72" y="45"/>
                    </a:cubicBezTo>
                    <a:cubicBezTo>
                      <a:pt x="72" y="45"/>
                      <a:pt x="72" y="45"/>
                      <a:pt x="72" y="45"/>
                    </a:cubicBezTo>
                    <a:cubicBezTo>
                      <a:pt x="72" y="45"/>
                      <a:pt x="73" y="45"/>
                      <a:pt x="73" y="44"/>
                    </a:cubicBezTo>
                    <a:cubicBezTo>
                      <a:pt x="74" y="44"/>
                      <a:pt x="74" y="44"/>
                      <a:pt x="74" y="4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88" name="Freeform 292">
                <a:extLst>
                  <a:ext uri="{FF2B5EF4-FFF2-40B4-BE49-F238E27FC236}">
                    <a16:creationId xmlns:a16="http://schemas.microsoft.com/office/drawing/2014/main" id="{78CDB844-32A5-424E-90AB-F36AF89C3C20}"/>
                  </a:ext>
                </a:extLst>
              </p:cNvPr>
              <p:cNvSpPr>
                <a:spLocks/>
              </p:cNvSpPr>
              <p:nvPr/>
            </p:nvSpPr>
            <p:spPr bwMode="auto">
              <a:xfrm>
                <a:off x="7016719" y="3734967"/>
                <a:ext cx="34443" cy="47173"/>
              </a:xfrm>
              <a:custGeom>
                <a:avLst/>
                <a:gdLst>
                  <a:gd name="T0" fmla="*/ 5 w 14"/>
                  <a:gd name="T1" fmla="*/ 16 h 19"/>
                  <a:gd name="T2" fmla="*/ 6 w 14"/>
                  <a:gd name="T3" fmla="*/ 15 h 19"/>
                  <a:gd name="T4" fmla="*/ 6 w 14"/>
                  <a:gd name="T5" fmla="*/ 15 h 19"/>
                  <a:gd name="T6" fmla="*/ 7 w 14"/>
                  <a:gd name="T7" fmla="*/ 14 h 19"/>
                  <a:gd name="T8" fmla="*/ 8 w 14"/>
                  <a:gd name="T9" fmla="*/ 13 h 19"/>
                  <a:gd name="T10" fmla="*/ 8 w 14"/>
                  <a:gd name="T11" fmla="*/ 12 h 19"/>
                  <a:gd name="T12" fmla="*/ 9 w 14"/>
                  <a:gd name="T13" fmla="*/ 11 h 19"/>
                  <a:gd name="T14" fmla="*/ 9 w 14"/>
                  <a:gd name="T15" fmla="*/ 11 h 19"/>
                  <a:gd name="T16" fmla="*/ 10 w 14"/>
                  <a:gd name="T17" fmla="*/ 10 h 19"/>
                  <a:gd name="T18" fmla="*/ 10 w 14"/>
                  <a:gd name="T19" fmla="*/ 9 h 19"/>
                  <a:gd name="T20" fmla="*/ 11 w 14"/>
                  <a:gd name="T21" fmla="*/ 9 h 19"/>
                  <a:gd name="T22" fmla="*/ 11 w 14"/>
                  <a:gd name="T23" fmla="*/ 8 h 19"/>
                  <a:gd name="T24" fmla="*/ 12 w 14"/>
                  <a:gd name="T25" fmla="*/ 7 h 19"/>
                  <a:gd name="T26" fmla="*/ 13 w 14"/>
                  <a:gd name="T27" fmla="*/ 7 h 19"/>
                  <a:gd name="T28" fmla="*/ 13 w 14"/>
                  <a:gd name="T29" fmla="*/ 3 h 19"/>
                  <a:gd name="T30" fmla="*/ 13 w 14"/>
                  <a:gd name="T31" fmla="*/ 3 h 19"/>
                  <a:gd name="T32" fmla="*/ 12 w 14"/>
                  <a:gd name="T33" fmla="*/ 2 h 19"/>
                  <a:gd name="T34" fmla="*/ 12 w 14"/>
                  <a:gd name="T35" fmla="*/ 1 h 19"/>
                  <a:gd name="T36" fmla="*/ 11 w 14"/>
                  <a:gd name="T37" fmla="*/ 1 h 19"/>
                  <a:gd name="T38" fmla="*/ 10 w 14"/>
                  <a:gd name="T39" fmla="*/ 1 h 19"/>
                  <a:gd name="T40" fmla="*/ 10 w 14"/>
                  <a:gd name="T41" fmla="*/ 0 h 19"/>
                  <a:gd name="T42" fmla="*/ 9 w 14"/>
                  <a:gd name="T43" fmla="*/ 0 h 19"/>
                  <a:gd name="T44" fmla="*/ 8 w 14"/>
                  <a:gd name="T45" fmla="*/ 0 h 19"/>
                  <a:gd name="T46" fmla="*/ 8 w 14"/>
                  <a:gd name="T47" fmla="*/ 1 h 19"/>
                  <a:gd name="T48" fmla="*/ 4 w 14"/>
                  <a:gd name="T49" fmla="*/ 11 h 19"/>
                  <a:gd name="T50" fmla="*/ 0 w 14"/>
                  <a:gd name="T51" fmla="*/ 17 h 19"/>
                  <a:gd name="T52" fmla="*/ 2 w 14"/>
                  <a:gd name="T53" fmla="*/ 18 h 19"/>
                  <a:gd name="T54" fmla="*/ 4 w 14"/>
                  <a:gd name="T55" fmla="*/ 19 h 19"/>
                  <a:gd name="T56" fmla="*/ 4 w 14"/>
                  <a:gd name="T57" fmla="*/ 19 h 19"/>
                  <a:gd name="T58" fmla="*/ 4 w 14"/>
                  <a:gd name="T59" fmla="*/ 19 h 19"/>
                  <a:gd name="T60" fmla="*/ 4 w 14"/>
                  <a:gd name="T61" fmla="*/ 18 h 19"/>
                  <a:gd name="T62" fmla="*/ 5 w 14"/>
                  <a:gd name="T63" fmla="*/ 17 h 19"/>
                  <a:gd name="T64" fmla="*/ 5 w 14"/>
                  <a:gd name="T65"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 h="19">
                    <a:moveTo>
                      <a:pt x="5" y="16"/>
                    </a:moveTo>
                    <a:cubicBezTo>
                      <a:pt x="5" y="16"/>
                      <a:pt x="6" y="16"/>
                      <a:pt x="6" y="15"/>
                    </a:cubicBezTo>
                    <a:cubicBezTo>
                      <a:pt x="6" y="15"/>
                      <a:pt x="6" y="15"/>
                      <a:pt x="6" y="15"/>
                    </a:cubicBezTo>
                    <a:cubicBezTo>
                      <a:pt x="7" y="14"/>
                      <a:pt x="7" y="14"/>
                      <a:pt x="7" y="14"/>
                    </a:cubicBezTo>
                    <a:cubicBezTo>
                      <a:pt x="7" y="13"/>
                      <a:pt x="7" y="13"/>
                      <a:pt x="8" y="13"/>
                    </a:cubicBezTo>
                    <a:cubicBezTo>
                      <a:pt x="8" y="13"/>
                      <a:pt x="8" y="12"/>
                      <a:pt x="8" y="12"/>
                    </a:cubicBezTo>
                    <a:cubicBezTo>
                      <a:pt x="8" y="12"/>
                      <a:pt x="9" y="12"/>
                      <a:pt x="9" y="11"/>
                    </a:cubicBezTo>
                    <a:cubicBezTo>
                      <a:pt x="9" y="11"/>
                      <a:pt x="9" y="11"/>
                      <a:pt x="9" y="11"/>
                    </a:cubicBezTo>
                    <a:cubicBezTo>
                      <a:pt x="10" y="10"/>
                      <a:pt x="10" y="10"/>
                      <a:pt x="10" y="10"/>
                    </a:cubicBezTo>
                    <a:cubicBezTo>
                      <a:pt x="10" y="10"/>
                      <a:pt x="10" y="9"/>
                      <a:pt x="10" y="9"/>
                    </a:cubicBezTo>
                    <a:cubicBezTo>
                      <a:pt x="11" y="9"/>
                      <a:pt x="11" y="9"/>
                      <a:pt x="11" y="9"/>
                    </a:cubicBezTo>
                    <a:cubicBezTo>
                      <a:pt x="11" y="8"/>
                      <a:pt x="11" y="8"/>
                      <a:pt x="11" y="8"/>
                    </a:cubicBezTo>
                    <a:cubicBezTo>
                      <a:pt x="12" y="8"/>
                      <a:pt x="12" y="8"/>
                      <a:pt x="12" y="7"/>
                    </a:cubicBezTo>
                    <a:cubicBezTo>
                      <a:pt x="12" y="7"/>
                      <a:pt x="13" y="7"/>
                      <a:pt x="13" y="7"/>
                    </a:cubicBezTo>
                    <a:cubicBezTo>
                      <a:pt x="13" y="6"/>
                      <a:pt x="14" y="4"/>
                      <a:pt x="13" y="3"/>
                    </a:cubicBezTo>
                    <a:cubicBezTo>
                      <a:pt x="13" y="3"/>
                      <a:pt x="13" y="3"/>
                      <a:pt x="13" y="3"/>
                    </a:cubicBezTo>
                    <a:cubicBezTo>
                      <a:pt x="13" y="2"/>
                      <a:pt x="13" y="2"/>
                      <a:pt x="12" y="2"/>
                    </a:cubicBezTo>
                    <a:cubicBezTo>
                      <a:pt x="12" y="1"/>
                      <a:pt x="12" y="1"/>
                      <a:pt x="12" y="1"/>
                    </a:cubicBezTo>
                    <a:cubicBezTo>
                      <a:pt x="12" y="1"/>
                      <a:pt x="11" y="1"/>
                      <a:pt x="11" y="1"/>
                    </a:cubicBezTo>
                    <a:cubicBezTo>
                      <a:pt x="11" y="1"/>
                      <a:pt x="11" y="1"/>
                      <a:pt x="10" y="1"/>
                    </a:cubicBezTo>
                    <a:cubicBezTo>
                      <a:pt x="10" y="1"/>
                      <a:pt x="10" y="1"/>
                      <a:pt x="10" y="0"/>
                    </a:cubicBezTo>
                    <a:cubicBezTo>
                      <a:pt x="9" y="0"/>
                      <a:pt x="9" y="0"/>
                      <a:pt x="9" y="0"/>
                    </a:cubicBezTo>
                    <a:cubicBezTo>
                      <a:pt x="9" y="0"/>
                      <a:pt x="8" y="0"/>
                      <a:pt x="8" y="0"/>
                    </a:cubicBezTo>
                    <a:cubicBezTo>
                      <a:pt x="8" y="1"/>
                      <a:pt x="8" y="1"/>
                      <a:pt x="8" y="1"/>
                    </a:cubicBezTo>
                    <a:cubicBezTo>
                      <a:pt x="8" y="3"/>
                      <a:pt x="6" y="7"/>
                      <a:pt x="4" y="11"/>
                    </a:cubicBezTo>
                    <a:cubicBezTo>
                      <a:pt x="3" y="13"/>
                      <a:pt x="1" y="15"/>
                      <a:pt x="0" y="17"/>
                    </a:cubicBezTo>
                    <a:cubicBezTo>
                      <a:pt x="2" y="18"/>
                      <a:pt x="2" y="18"/>
                      <a:pt x="2" y="18"/>
                    </a:cubicBezTo>
                    <a:cubicBezTo>
                      <a:pt x="4" y="19"/>
                      <a:pt x="4" y="19"/>
                      <a:pt x="4" y="19"/>
                    </a:cubicBezTo>
                    <a:cubicBezTo>
                      <a:pt x="4" y="19"/>
                      <a:pt x="4" y="19"/>
                      <a:pt x="4" y="19"/>
                    </a:cubicBezTo>
                    <a:cubicBezTo>
                      <a:pt x="4" y="19"/>
                      <a:pt x="4" y="19"/>
                      <a:pt x="4" y="19"/>
                    </a:cubicBezTo>
                    <a:cubicBezTo>
                      <a:pt x="4" y="19"/>
                      <a:pt x="4" y="18"/>
                      <a:pt x="4" y="18"/>
                    </a:cubicBezTo>
                    <a:cubicBezTo>
                      <a:pt x="4" y="18"/>
                      <a:pt x="4" y="18"/>
                      <a:pt x="5" y="17"/>
                    </a:cubicBezTo>
                    <a:cubicBezTo>
                      <a:pt x="5" y="17"/>
                      <a:pt x="5" y="17"/>
                      <a:pt x="5" y="1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89" name="Freeform 293">
                <a:extLst>
                  <a:ext uri="{FF2B5EF4-FFF2-40B4-BE49-F238E27FC236}">
                    <a16:creationId xmlns:a16="http://schemas.microsoft.com/office/drawing/2014/main" id="{74BBF56B-ECC8-4C71-9302-9FC51419AFFF}"/>
                  </a:ext>
                </a:extLst>
              </p:cNvPr>
              <p:cNvSpPr>
                <a:spLocks/>
              </p:cNvSpPr>
              <p:nvPr/>
            </p:nvSpPr>
            <p:spPr bwMode="auto">
              <a:xfrm>
                <a:off x="6477612" y="3389040"/>
                <a:ext cx="97339" cy="86107"/>
              </a:xfrm>
              <a:custGeom>
                <a:avLst/>
                <a:gdLst>
                  <a:gd name="T0" fmla="*/ 37 w 39"/>
                  <a:gd name="T1" fmla="*/ 5 h 35"/>
                  <a:gd name="T2" fmla="*/ 36 w 39"/>
                  <a:gd name="T3" fmla="*/ 5 h 35"/>
                  <a:gd name="T4" fmla="*/ 35 w 39"/>
                  <a:gd name="T5" fmla="*/ 4 h 35"/>
                  <a:gd name="T6" fmla="*/ 34 w 39"/>
                  <a:gd name="T7" fmla="*/ 4 h 35"/>
                  <a:gd name="T8" fmla="*/ 33 w 39"/>
                  <a:gd name="T9" fmla="*/ 3 h 35"/>
                  <a:gd name="T10" fmla="*/ 32 w 39"/>
                  <a:gd name="T11" fmla="*/ 3 h 35"/>
                  <a:gd name="T12" fmla="*/ 32 w 39"/>
                  <a:gd name="T13" fmla="*/ 3 h 35"/>
                  <a:gd name="T14" fmla="*/ 31 w 39"/>
                  <a:gd name="T15" fmla="*/ 2 h 35"/>
                  <a:gd name="T16" fmla="*/ 31 w 39"/>
                  <a:gd name="T17" fmla="*/ 2 h 35"/>
                  <a:gd name="T18" fmla="*/ 30 w 39"/>
                  <a:gd name="T19" fmla="*/ 2 h 35"/>
                  <a:gd name="T20" fmla="*/ 30 w 39"/>
                  <a:gd name="T21" fmla="*/ 2 h 35"/>
                  <a:gd name="T22" fmla="*/ 29 w 39"/>
                  <a:gd name="T23" fmla="*/ 2 h 35"/>
                  <a:gd name="T24" fmla="*/ 11 w 39"/>
                  <a:gd name="T25" fmla="*/ 0 h 35"/>
                  <a:gd name="T26" fmla="*/ 9 w 39"/>
                  <a:gd name="T27" fmla="*/ 1 h 35"/>
                  <a:gd name="T28" fmla="*/ 6 w 39"/>
                  <a:gd name="T29" fmla="*/ 2 h 35"/>
                  <a:gd name="T30" fmla="*/ 4 w 39"/>
                  <a:gd name="T31" fmla="*/ 1 h 35"/>
                  <a:gd name="T32" fmla="*/ 1 w 39"/>
                  <a:gd name="T33" fmla="*/ 2 h 35"/>
                  <a:gd name="T34" fmla="*/ 1 w 39"/>
                  <a:gd name="T35" fmla="*/ 3 h 35"/>
                  <a:gd name="T36" fmla="*/ 2 w 39"/>
                  <a:gd name="T37" fmla="*/ 6 h 35"/>
                  <a:gd name="T38" fmla="*/ 6 w 39"/>
                  <a:gd name="T39" fmla="*/ 11 h 35"/>
                  <a:gd name="T40" fmla="*/ 11 w 39"/>
                  <a:gd name="T41" fmla="*/ 17 h 35"/>
                  <a:gd name="T42" fmla="*/ 15 w 39"/>
                  <a:gd name="T43" fmla="*/ 22 h 35"/>
                  <a:gd name="T44" fmla="*/ 18 w 39"/>
                  <a:gd name="T45" fmla="*/ 25 h 35"/>
                  <a:gd name="T46" fmla="*/ 21 w 39"/>
                  <a:gd name="T47" fmla="*/ 28 h 35"/>
                  <a:gd name="T48" fmla="*/ 22 w 39"/>
                  <a:gd name="T49" fmla="*/ 29 h 35"/>
                  <a:gd name="T50" fmla="*/ 24 w 39"/>
                  <a:gd name="T51" fmla="*/ 32 h 35"/>
                  <a:gd name="T52" fmla="*/ 28 w 39"/>
                  <a:gd name="T53" fmla="*/ 35 h 35"/>
                  <a:gd name="T54" fmla="*/ 28 w 39"/>
                  <a:gd name="T55" fmla="*/ 34 h 35"/>
                  <a:gd name="T56" fmla="*/ 34 w 39"/>
                  <a:gd name="T57" fmla="*/ 23 h 35"/>
                  <a:gd name="T58" fmla="*/ 38 w 39"/>
                  <a:gd name="T59" fmla="*/ 20 h 35"/>
                  <a:gd name="T60" fmla="*/ 38 w 39"/>
                  <a:gd name="T61" fmla="*/ 6 h 35"/>
                  <a:gd name="T62" fmla="*/ 38 w 39"/>
                  <a:gd name="T63" fmla="*/ 6 h 35"/>
                  <a:gd name="T64" fmla="*/ 37 w 39"/>
                  <a:gd name="T65" fmla="*/ 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5">
                    <a:moveTo>
                      <a:pt x="37" y="5"/>
                    </a:moveTo>
                    <a:cubicBezTo>
                      <a:pt x="36" y="5"/>
                      <a:pt x="36" y="5"/>
                      <a:pt x="36" y="5"/>
                    </a:cubicBezTo>
                    <a:cubicBezTo>
                      <a:pt x="35" y="5"/>
                      <a:pt x="35" y="4"/>
                      <a:pt x="35" y="4"/>
                    </a:cubicBezTo>
                    <a:cubicBezTo>
                      <a:pt x="35" y="4"/>
                      <a:pt x="34" y="4"/>
                      <a:pt x="34" y="4"/>
                    </a:cubicBezTo>
                    <a:cubicBezTo>
                      <a:pt x="34" y="4"/>
                      <a:pt x="33" y="4"/>
                      <a:pt x="33" y="3"/>
                    </a:cubicBezTo>
                    <a:cubicBezTo>
                      <a:pt x="33" y="3"/>
                      <a:pt x="33" y="3"/>
                      <a:pt x="32" y="3"/>
                    </a:cubicBezTo>
                    <a:cubicBezTo>
                      <a:pt x="32" y="3"/>
                      <a:pt x="32" y="3"/>
                      <a:pt x="32" y="3"/>
                    </a:cubicBezTo>
                    <a:cubicBezTo>
                      <a:pt x="31" y="3"/>
                      <a:pt x="31" y="3"/>
                      <a:pt x="31" y="2"/>
                    </a:cubicBezTo>
                    <a:cubicBezTo>
                      <a:pt x="31" y="2"/>
                      <a:pt x="31" y="2"/>
                      <a:pt x="31" y="2"/>
                    </a:cubicBezTo>
                    <a:cubicBezTo>
                      <a:pt x="30" y="2"/>
                      <a:pt x="30" y="2"/>
                      <a:pt x="30" y="2"/>
                    </a:cubicBezTo>
                    <a:cubicBezTo>
                      <a:pt x="30" y="2"/>
                      <a:pt x="30" y="2"/>
                      <a:pt x="30" y="2"/>
                    </a:cubicBezTo>
                    <a:cubicBezTo>
                      <a:pt x="29" y="2"/>
                      <a:pt x="29" y="2"/>
                      <a:pt x="29" y="2"/>
                    </a:cubicBezTo>
                    <a:cubicBezTo>
                      <a:pt x="28" y="2"/>
                      <a:pt x="14" y="1"/>
                      <a:pt x="11" y="0"/>
                    </a:cubicBezTo>
                    <a:cubicBezTo>
                      <a:pt x="11" y="0"/>
                      <a:pt x="10" y="0"/>
                      <a:pt x="9" y="1"/>
                    </a:cubicBezTo>
                    <a:cubicBezTo>
                      <a:pt x="8" y="1"/>
                      <a:pt x="7" y="2"/>
                      <a:pt x="6" y="2"/>
                    </a:cubicBezTo>
                    <a:cubicBezTo>
                      <a:pt x="5" y="2"/>
                      <a:pt x="4" y="2"/>
                      <a:pt x="4" y="1"/>
                    </a:cubicBezTo>
                    <a:cubicBezTo>
                      <a:pt x="3" y="1"/>
                      <a:pt x="2" y="1"/>
                      <a:pt x="1" y="2"/>
                    </a:cubicBezTo>
                    <a:cubicBezTo>
                      <a:pt x="1" y="2"/>
                      <a:pt x="0" y="3"/>
                      <a:pt x="1" y="3"/>
                    </a:cubicBezTo>
                    <a:cubicBezTo>
                      <a:pt x="1" y="4"/>
                      <a:pt x="2" y="5"/>
                      <a:pt x="2" y="6"/>
                    </a:cubicBezTo>
                    <a:cubicBezTo>
                      <a:pt x="4" y="7"/>
                      <a:pt x="6" y="9"/>
                      <a:pt x="6" y="11"/>
                    </a:cubicBezTo>
                    <a:cubicBezTo>
                      <a:pt x="6" y="13"/>
                      <a:pt x="9" y="15"/>
                      <a:pt x="11" y="17"/>
                    </a:cubicBezTo>
                    <a:cubicBezTo>
                      <a:pt x="14" y="20"/>
                      <a:pt x="15" y="21"/>
                      <a:pt x="15" y="22"/>
                    </a:cubicBezTo>
                    <a:cubicBezTo>
                      <a:pt x="15" y="23"/>
                      <a:pt x="17" y="24"/>
                      <a:pt x="18" y="25"/>
                    </a:cubicBezTo>
                    <a:cubicBezTo>
                      <a:pt x="19" y="26"/>
                      <a:pt x="20" y="27"/>
                      <a:pt x="21" y="28"/>
                    </a:cubicBezTo>
                    <a:cubicBezTo>
                      <a:pt x="21" y="29"/>
                      <a:pt x="21" y="29"/>
                      <a:pt x="22" y="29"/>
                    </a:cubicBezTo>
                    <a:cubicBezTo>
                      <a:pt x="22" y="30"/>
                      <a:pt x="23" y="31"/>
                      <a:pt x="24" y="32"/>
                    </a:cubicBezTo>
                    <a:cubicBezTo>
                      <a:pt x="25" y="33"/>
                      <a:pt x="27" y="34"/>
                      <a:pt x="28" y="35"/>
                    </a:cubicBezTo>
                    <a:cubicBezTo>
                      <a:pt x="28" y="34"/>
                      <a:pt x="28" y="34"/>
                      <a:pt x="28" y="34"/>
                    </a:cubicBezTo>
                    <a:cubicBezTo>
                      <a:pt x="28" y="31"/>
                      <a:pt x="32" y="25"/>
                      <a:pt x="34" y="23"/>
                    </a:cubicBezTo>
                    <a:cubicBezTo>
                      <a:pt x="36" y="21"/>
                      <a:pt x="37" y="20"/>
                      <a:pt x="38" y="20"/>
                    </a:cubicBezTo>
                    <a:cubicBezTo>
                      <a:pt x="38" y="19"/>
                      <a:pt x="39" y="11"/>
                      <a:pt x="38" y="6"/>
                    </a:cubicBezTo>
                    <a:cubicBezTo>
                      <a:pt x="38" y="6"/>
                      <a:pt x="38" y="6"/>
                      <a:pt x="38" y="6"/>
                    </a:cubicBezTo>
                    <a:cubicBezTo>
                      <a:pt x="37" y="6"/>
                      <a:pt x="37" y="5"/>
                      <a:pt x="37" y="5"/>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90" name="Freeform 294">
                <a:extLst>
                  <a:ext uri="{FF2B5EF4-FFF2-40B4-BE49-F238E27FC236}">
                    <a16:creationId xmlns:a16="http://schemas.microsoft.com/office/drawing/2014/main" id="{AE8A88AD-9205-431D-A9C1-A1176D77836E}"/>
                  </a:ext>
                </a:extLst>
              </p:cNvPr>
              <p:cNvSpPr>
                <a:spLocks/>
              </p:cNvSpPr>
              <p:nvPr/>
            </p:nvSpPr>
            <p:spPr bwMode="auto">
              <a:xfrm>
                <a:off x="6552489" y="3455680"/>
                <a:ext cx="27705" cy="37437"/>
              </a:xfrm>
              <a:custGeom>
                <a:avLst/>
                <a:gdLst>
                  <a:gd name="T0" fmla="*/ 9 w 11"/>
                  <a:gd name="T1" fmla="*/ 6 h 15"/>
                  <a:gd name="T2" fmla="*/ 8 w 11"/>
                  <a:gd name="T3" fmla="*/ 4 h 15"/>
                  <a:gd name="T4" fmla="*/ 7 w 11"/>
                  <a:gd name="T5" fmla="*/ 3 h 15"/>
                  <a:gd name="T6" fmla="*/ 5 w 11"/>
                  <a:gd name="T7" fmla="*/ 1 h 15"/>
                  <a:gd name="T8" fmla="*/ 5 w 11"/>
                  <a:gd name="T9" fmla="*/ 0 h 15"/>
                  <a:gd name="T10" fmla="*/ 4 w 11"/>
                  <a:gd name="T11" fmla="*/ 0 h 15"/>
                  <a:gd name="T12" fmla="*/ 1 w 11"/>
                  <a:gd name="T13" fmla="*/ 6 h 15"/>
                  <a:gd name="T14" fmla="*/ 0 w 11"/>
                  <a:gd name="T15" fmla="*/ 10 h 15"/>
                  <a:gd name="T16" fmla="*/ 1 w 11"/>
                  <a:gd name="T17" fmla="*/ 10 h 15"/>
                  <a:gd name="T18" fmla="*/ 7 w 11"/>
                  <a:gd name="T19" fmla="*/ 15 h 15"/>
                  <a:gd name="T20" fmla="*/ 11 w 11"/>
                  <a:gd name="T21" fmla="*/ 8 h 15"/>
                  <a:gd name="T22" fmla="*/ 10 w 11"/>
                  <a:gd name="T23" fmla="*/ 7 h 15"/>
                  <a:gd name="T24" fmla="*/ 9 w 11"/>
                  <a:gd name="T25"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5">
                    <a:moveTo>
                      <a:pt x="9" y="6"/>
                    </a:moveTo>
                    <a:cubicBezTo>
                      <a:pt x="9" y="5"/>
                      <a:pt x="9" y="5"/>
                      <a:pt x="8" y="4"/>
                    </a:cubicBezTo>
                    <a:cubicBezTo>
                      <a:pt x="8" y="4"/>
                      <a:pt x="7" y="3"/>
                      <a:pt x="7" y="3"/>
                    </a:cubicBezTo>
                    <a:cubicBezTo>
                      <a:pt x="6" y="2"/>
                      <a:pt x="6" y="2"/>
                      <a:pt x="5" y="1"/>
                    </a:cubicBezTo>
                    <a:cubicBezTo>
                      <a:pt x="5" y="1"/>
                      <a:pt x="5" y="1"/>
                      <a:pt x="5" y="0"/>
                    </a:cubicBezTo>
                    <a:cubicBezTo>
                      <a:pt x="4" y="0"/>
                      <a:pt x="4" y="0"/>
                      <a:pt x="4" y="0"/>
                    </a:cubicBezTo>
                    <a:cubicBezTo>
                      <a:pt x="2" y="3"/>
                      <a:pt x="0" y="6"/>
                      <a:pt x="1" y="6"/>
                    </a:cubicBezTo>
                    <a:cubicBezTo>
                      <a:pt x="1" y="6"/>
                      <a:pt x="1" y="7"/>
                      <a:pt x="0" y="10"/>
                    </a:cubicBezTo>
                    <a:cubicBezTo>
                      <a:pt x="1" y="10"/>
                      <a:pt x="1" y="10"/>
                      <a:pt x="1" y="10"/>
                    </a:cubicBezTo>
                    <a:cubicBezTo>
                      <a:pt x="3" y="12"/>
                      <a:pt x="5" y="14"/>
                      <a:pt x="7" y="15"/>
                    </a:cubicBezTo>
                    <a:cubicBezTo>
                      <a:pt x="8" y="12"/>
                      <a:pt x="9" y="9"/>
                      <a:pt x="11" y="8"/>
                    </a:cubicBezTo>
                    <a:cubicBezTo>
                      <a:pt x="11" y="8"/>
                      <a:pt x="11" y="7"/>
                      <a:pt x="10" y="7"/>
                    </a:cubicBezTo>
                    <a:cubicBezTo>
                      <a:pt x="10" y="7"/>
                      <a:pt x="10" y="6"/>
                      <a:pt x="9" y="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91" name="Freeform 295">
                <a:extLst>
                  <a:ext uri="{FF2B5EF4-FFF2-40B4-BE49-F238E27FC236}">
                    <a16:creationId xmlns:a16="http://schemas.microsoft.com/office/drawing/2014/main" id="{3D8B3301-88B2-4319-ACD7-28314861D730}"/>
                  </a:ext>
                </a:extLst>
              </p:cNvPr>
              <p:cNvSpPr>
                <a:spLocks/>
              </p:cNvSpPr>
              <p:nvPr/>
            </p:nvSpPr>
            <p:spPr bwMode="auto">
              <a:xfrm>
                <a:off x="6765884" y="3497610"/>
                <a:ext cx="74877" cy="47173"/>
              </a:xfrm>
              <a:custGeom>
                <a:avLst/>
                <a:gdLst>
                  <a:gd name="T0" fmla="*/ 2 w 30"/>
                  <a:gd name="T1" fmla="*/ 13 h 19"/>
                  <a:gd name="T2" fmla="*/ 0 w 30"/>
                  <a:gd name="T3" fmla="*/ 16 h 19"/>
                  <a:gd name="T4" fmla="*/ 0 w 30"/>
                  <a:gd name="T5" fmla="*/ 16 h 19"/>
                  <a:gd name="T6" fmla="*/ 5 w 30"/>
                  <a:gd name="T7" fmla="*/ 19 h 19"/>
                  <a:gd name="T8" fmla="*/ 10 w 30"/>
                  <a:gd name="T9" fmla="*/ 16 h 19"/>
                  <a:gd name="T10" fmla="*/ 15 w 30"/>
                  <a:gd name="T11" fmla="*/ 12 h 19"/>
                  <a:gd name="T12" fmla="*/ 21 w 30"/>
                  <a:gd name="T13" fmla="*/ 12 h 19"/>
                  <a:gd name="T14" fmla="*/ 23 w 30"/>
                  <a:gd name="T15" fmla="*/ 12 h 19"/>
                  <a:gd name="T16" fmla="*/ 25 w 30"/>
                  <a:gd name="T17" fmla="*/ 12 h 19"/>
                  <a:gd name="T18" fmla="*/ 30 w 30"/>
                  <a:gd name="T19" fmla="*/ 11 h 19"/>
                  <a:gd name="T20" fmla="*/ 26 w 30"/>
                  <a:gd name="T21" fmla="*/ 8 h 19"/>
                  <a:gd name="T22" fmla="*/ 21 w 30"/>
                  <a:gd name="T23" fmla="*/ 6 h 19"/>
                  <a:gd name="T24" fmla="*/ 19 w 30"/>
                  <a:gd name="T25" fmla="*/ 1 h 19"/>
                  <a:gd name="T26" fmla="*/ 18 w 30"/>
                  <a:gd name="T27" fmla="*/ 1 h 19"/>
                  <a:gd name="T28" fmla="*/ 18 w 30"/>
                  <a:gd name="T29" fmla="*/ 1 h 19"/>
                  <a:gd name="T30" fmla="*/ 16 w 30"/>
                  <a:gd name="T31" fmla="*/ 1 h 19"/>
                  <a:gd name="T32" fmla="*/ 16 w 30"/>
                  <a:gd name="T33" fmla="*/ 1 h 19"/>
                  <a:gd name="T34" fmla="*/ 16 w 30"/>
                  <a:gd name="T35" fmla="*/ 1 h 19"/>
                  <a:gd name="T36" fmla="*/ 14 w 30"/>
                  <a:gd name="T37" fmla="*/ 1 h 19"/>
                  <a:gd name="T38" fmla="*/ 10 w 30"/>
                  <a:gd name="T39" fmla="*/ 0 h 19"/>
                  <a:gd name="T40" fmla="*/ 4 w 30"/>
                  <a:gd name="T41" fmla="*/ 1 h 19"/>
                  <a:gd name="T42" fmla="*/ 4 w 30"/>
                  <a:gd name="T43" fmla="*/ 1 h 19"/>
                  <a:gd name="T44" fmla="*/ 4 w 30"/>
                  <a:gd name="T45" fmla="*/ 2 h 19"/>
                  <a:gd name="T46" fmla="*/ 4 w 30"/>
                  <a:gd name="T47" fmla="*/ 3 h 19"/>
                  <a:gd name="T48" fmla="*/ 4 w 30"/>
                  <a:gd name="T49" fmla="*/ 3 h 19"/>
                  <a:gd name="T50" fmla="*/ 4 w 30"/>
                  <a:gd name="T51" fmla="*/ 3 h 19"/>
                  <a:gd name="T52" fmla="*/ 4 w 30"/>
                  <a:gd name="T53" fmla="*/ 3 h 19"/>
                  <a:gd name="T54" fmla="*/ 4 w 30"/>
                  <a:gd name="T55" fmla="*/ 3 h 19"/>
                  <a:gd name="T56" fmla="*/ 5 w 30"/>
                  <a:gd name="T57" fmla="*/ 4 h 19"/>
                  <a:gd name="T58" fmla="*/ 5 w 30"/>
                  <a:gd name="T59" fmla="*/ 4 h 19"/>
                  <a:gd name="T60" fmla="*/ 5 w 30"/>
                  <a:gd name="T61" fmla="*/ 5 h 19"/>
                  <a:gd name="T62" fmla="*/ 5 w 30"/>
                  <a:gd name="T63" fmla="*/ 7 h 19"/>
                  <a:gd name="T64" fmla="*/ 3 w 30"/>
                  <a:gd name="T65" fmla="*/ 11 h 19"/>
                  <a:gd name="T66" fmla="*/ 2 w 30"/>
                  <a:gd name="T67"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19">
                    <a:moveTo>
                      <a:pt x="2" y="13"/>
                    </a:moveTo>
                    <a:cubicBezTo>
                      <a:pt x="2" y="14"/>
                      <a:pt x="1" y="15"/>
                      <a:pt x="0" y="16"/>
                    </a:cubicBezTo>
                    <a:cubicBezTo>
                      <a:pt x="0" y="16"/>
                      <a:pt x="0" y="16"/>
                      <a:pt x="0" y="16"/>
                    </a:cubicBezTo>
                    <a:cubicBezTo>
                      <a:pt x="2" y="18"/>
                      <a:pt x="3" y="19"/>
                      <a:pt x="5" y="19"/>
                    </a:cubicBezTo>
                    <a:cubicBezTo>
                      <a:pt x="7" y="19"/>
                      <a:pt x="9" y="17"/>
                      <a:pt x="10" y="16"/>
                    </a:cubicBezTo>
                    <a:cubicBezTo>
                      <a:pt x="12" y="14"/>
                      <a:pt x="13" y="13"/>
                      <a:pt x="15" y="12"/>
                    </a:cubicBezTo>
                    <a:cubicBezTo>
                      <a:pt x="17" y="12"/>
                      <a:pt x="19" y="12"/>
                      <a:pt x="21" y="12"/>
                    </a:cubicBezTo>
                    <a:cubicBezTo>
                      <a:pt x="21" y="12"/>
                      <a:pt x="22" y="12"/>
                      <a:pt x="23" y="12"/>
                    </a:cubicBezTo>
                    <a:cubicBezTo>
                      <a:pt x="24" y="12"/>
                      <a:pt x="25" y="12"/>
                      <a:pt x="25" y="12"/>
                    </a:cubicBezTo>
                    <a:cubicBezTo>
                      <a:pt x="26" y="12"/>
                      <a:pt x="29" y="12"/>
                      <a:pt x="30" y="11"/>
                    </a:cubicBezTo>
                    <a:cubicBezTo>
                      <a:pt x="30" y="10"/>
                      <a:pt x="27" y="9"/>
                      <a:pt x="26" y="8"/>
                    </a:cubicBezTo>
                    <a:cubicBezTo>
                      <a:pt x="24" y="7"/>
                      <a:pt x="22" y="6"/>
                      <a:pt x="21" y="6"/>
                    </a:cubicBezTo>
                    <a:cubicBezTo>
                      <a:pt x="20" y="4"/>
                      <a:pt x="19" y="2"/>
                      <a:pt x="19" y="1"/>
                    </a:cubicBezTo>
                    <a:cubicBezTo>
                      <a:pt x="19" y="1"/>
                      <a:pt x="18" y="1"/>
                      <a:pt x="18" y="1"/>
                    </a:cubicBezTo>
                    <a:cubicBezTo>
                      <a:pt x="18" y="1"/>
                      <a:pt x="18" y="1"/>
                      <a:pt x="18" y="1"/>
                    </a:cubicBezTo>
                    <a:cubicBezTo>
                      <a:pt x="17" y="1"/>
                      <a:pt x="17" y="1"/>
                      <a:pt x="16" y="1"/>
                    </a:cubicBezTo>
                    <a:cubicBezTo>
                      <a:pt x="16" y="1"/>
                      <a:pt x="16" y="1"/>
                      <a:pt x="16" y="1"/>
                    </a:cubicBezTo>
                    <a:cubicBezTo>
                      <a:pt x="16" y="1"/>
                      <a:pt x="16" y="1"/>
                      <a:pt x="16" y="1"/>
                    </a:cubicBezTo>
                    <a:cubicBezTo>
                      <a:pt x="15" y="1"/>
                      <a:pt x="15" y="1"/>
                      <a:pt x="14" y="1"/>
                    </a:cubicBezTo>
                    <a:cubicBezTo>
                      <a:pt x="13" y="0"/>
                      <a:pt x="12" y="0"/>
                      <a:pt x="10" y="0"/>
                    </a:cubicBezTo>
                    <a:cubicBezTo>
                      <a:pt x="7" y="0"/>
                      <a:pt x="5" y="0"/>
                      <a:pt x="4" y="1"/>
                    </a:cubicBezTo>
                    <a:cubicBezTo>
                      <a:pt x="4" y="1"/>
                      <a:pt x="4" y="1"/>
                      <a:pt x="4" y="1"/>
                    </a:cubicBezTo>
                    <a:cubicBezTo>
                      <a:pt x="4" y="1"/>
                      <a:pt x="4" y="2"/>
                      <a:pt x="4" y="2"/>
                    </a:cubicBezTo>
                    <a:cubicBezTo>
                      <a:pt x="4" y="2"/>
                      <a:pt x="4" y="2"/>
                      <a:pt x="4" y="3"/>
                    </a:cubicBezTo>
                    <a:cubicBezTo>
                      <a:pt x="4" y="3"/>
                      <a:pt x="4" y="3"/>
                      <a:pt x="4" y="3"/>
                    </a:cubicBezTo>
                    <a:cubicBezTo>
                      <a:pt x="4" y="3"/>
                      <a:pt x="4" y="3"/>
                      <a:pt x="4" y="3"/>
                    </a:cubicBezTo>
                    <a:cubicBezTo>
                      <a:pt x="4" y="3"/>
                      <a:pt x="4" y="3"/>
                      <a:pt x="4" y="3"/>
                    </a:cubicBezTo>
                    <a:cubicBezTo>
                      <a:pt x="4" y="3"/>
                      <a:pt x="4" y="3"/>
                      <a:pt x="4" y="3"/>
                    </a:cubicBezTo>
                    <a:cubicBezTo>
                      <a:pt x="5" y="4"/>
                      <a:pt x="5" y="4"/>
                      <a:pt x="5" y="4"/>
                    </a:cubicBezTo>
                    <a:cubicBezTo>
                      <a:pt x="5" y="4"/>
                      <a:pt x="5" y="4"/>
                      <a:pt x="5" y="4"/>
                    </a:cubicBezTo>
                    <a:cubicBezTo>
                      <a:pt x="5" y="4"/>
                      <a:pt x="5" y="5"/>
                      <a:pt x="5" y="5"/>
                    </a:cubicBezTo>
                    <a:cubicBezTo>
                      <a:pt x="5" y="6"/>
                      <a:pt x="5" y="7"/>
                      <a:pt x="5" y="7"/>
                    </a:cubicBezTo>
                    <a:cubicBezTo>
                      <a:pt x="5" y="9"/>
                      <a:pt x="4" y="10"/>
                      <a:pt x="3" y="11"/>
                    </a:cubicBezTo>
                    <a:cubicBezTo>
                      <a:pt x="2" y="12"/>
                      <a:pt x="2" y="12"/>
                      <a:pt x="2" y="1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92" name="Freeform 296">
                <a:extLst>
                  <a:ext uri="{FF2B5EF4-FFF2-40B4-BE49-F238E27FC236}">
                    <a16:creationId xmlns:a16="http://schemas.microsoft.com/office/drawing/2014/main" id="{C32045BA-9B7D-4CB3-A08C-147CB422923C}"/>
                  </a:ext>
                </a:extLst>
              </p:cNvPr>
              <p:cNvSpPr>
                <a:spLocks/>
              </p:cNvSpPr>
              <p:nvPr/>
            </p:nvSpPr>
            <p:spPr bwMode="auto">
              <a:xfrm>
                <a:off x="5767789" y="3495364"/>
                <a:ext cx="87605" cy="165476"/>
              </a:xfrm>
              <a:custGeom>
                <a:avLst/>
                <a:gdLst>
                  <a:gd name="T0" fmla="*/ 31 w 35"/>
                  <a:gd name="T1" fmla="*/ 11 h 67"/>
                  <a:gd name="T2" fmla="*/ 35 w 35"/>
                  <a:gd name="T3" fmla="*/ 8 h 67"/>
                  <a:gd name="T4" fmla="*/ 35 w 35"/>
                  <a:gd name="T5" fmla="*/ 7 h 67"/>
                  <a:gd name="T6" fmla="*/ 35 w 35"/>
                  <a:gd name="T7" fmla="*/ 7 h 67"/>
                  <a:gd name="T8" fmla="*/ 32 w 35"/>
                  <a:gd name="T9" fmla="*/ 4 h 67"/>
                  <a:gd name="T10" fmla="*/ 29 w 35"/>
                  <a:gd name="T11" fmla="*/ 3 h 67"/>
                  <a:gd name="T12" fmla="*/ 26 w 35"/>
                  <a:gd name="T13" fmla="*/ 4 h 67"/>
                  <a:gd name="T14" fmla="*/ 23 w 35"/>
                  <a:gd name="T15" fmla="*/ 4 h 67"/>
                  <a:gd name="T16" fmla="*/ 21 w 35"/>
                  <a:gd name="T17" fmla="*/ 4 h 67"/>
                  <a:gd name="T18" fmla="*/ 20 w 35"/>
                  <a:gd name="T19" fmla="*/ 4 h 67"/>
                  <a:gd name="T20" fmla="*/ 18 w 35"/>
                  <a:gd name="T21" fmla="*/ 4 h 67"/>
                  <a:gd name="T22" fmla="*/ 16 w 35"/>
                  <a:gd name="T23" fmla="*/ 4 h 67"/>
                  <a:gd name="T24" fmla="*/ 16 w 35"/>
                  <a:gd name="T25" fmla="*/ 4 h 67"/>
                  <a:gd name="T26" fmla="*/ 15 w 35"/>
                  <a:gd name="T27" fmla="*/ 4 h 67"/>
                  <a:gd name="T28" fmla="*/ 15 w 35"/>
                  <a:gd name="T29" fmla="*/ 3 h 67"/>
                  <a:gd name="T30" fmla="*/ 14 w 35"/>
                  <a:gd name="T31" fmla="*/ 3 h 67"/>
                  <a:gd name="T32" fmla="*/ 14 w 35"/>
                  <a:gd name="T33" fmla="*/ 2 h 67"/>
                  <a:gd name="T34" fmla="*/ 13 w 35"/>
                  <a:gd name="T35" fmla="*/ 1 h 67"/>
                  <a:gd name="T36" fmla="*/ 13 w 35"/>
                  <a:gd name="T37" fmla="*/ 0 h 67"/>
                  <a:gd name="T38" fmla="*/ 11 w 35"/>
                  <a:gd name="T39" fmla="*/ 1 h 67"/>
                  <a:gd name="T40" fmla="*/ 10 w 35"/>
                  <a:gd name="T41" fmla="*/ 2 h 67"/>
                  <a:gd name="T42" fmla="*/ 9 w 35"/>
                  <a:gd name="T43" fmla="*/ 3 h 67"/>
                  <a:gd name="T44" fmla="*/ 8 w 35"/>
                  <a:gd name="T45" fmla="*/ 3 h 67"/>
                  <a:gd name="T46" fmla="*/ 9 w 35"/>
                  <a:gd name="T47" fmla="*/ 9 h 67"/>
                  <a:gd name="T48" fmla="*/ 2 w 35"/>
                  <a:gd name="T49" fmla="*/ 37 h 67"/>
                  <a:gd name="T50" fmla="*/ 0 w 35"/>
                  <a:gd name="T51" fmla="*/ 41 h 67"/>
                  <a:gd name="T52" fmla="*/ 3 w 35"/>
                  <a:gd name="T53" fmla="*/ 44 h 67"/>
                  <a:gd name="T54" fmla="*/ 6 w 35"/>
                  <a:gd name="T55" fmla="*/ 46 h 67"/>
                  <a:gd name="T56" fmla="*/ 8 w 35"/>
                  <a:gd name="T57" fmla="*/ 63 h 67"/>
                  <a:gd name="T58" fmla="*/ 8 w 35"/>
                  <a:gd name="T59" fmla="*/ 66 h 67"/>
                  <a:gd name="T60" fmla="*/ 11 w 35"/>
                  <a:gd name="T61" fmla="*/ 67 h 67"/>
                  <a:gd name="T62" fmla="*/ 11 w 35"/>
                  <a:gd name="T63" fmla="*/ 67 h 67"/>
                  <a:gd name="T64" fmla="*/ 13 w 35"/>
                  <a:gd name="T65" fmla="*/ 67 h 67"/>
                  <a:gd name="T66" fmla="*/ 15 w 35"/>
                  <a:gd name="T67" fmla="*/ 67 h 67"/>
                  <a:gd name="T68" fmla="*/ 21 w 35"/>
                  <a:gd name="T69" fmla="*/ 66 h 67"/>
                  <a:gd name="T70" fmla="*/ 23 w 35"/>
                  <a:gd name="T71" fmla="*/ 65 h 67"/>
                  <a:gd name="T72" fmla="*/ 23 w 35"/>
                  <a:gd name="T73" fmla="*/ 65 h 67"/>
                  <a:gd name="T74" fmla="*/ 22 w 35"/>
                  <a:gd name="T75" fmla="*/ 64 h 67"/>
                  <a:gd name="T76" fmla="*/ 22 w 35"/>
                  <a:gd name="T77" fmla="*/ 64 h 67"/>
                  <a:gd name="T78" fmla="*/ 22 w 35"/>
                  <a:gd name="T79" fmla="*/ 62 h 67"/>
                  <a:gd name="T80" fmla="*/ 27 w 35"/>
                  <a:gd name="T81" fmla="*/ 55 h 67"/>
                  <a:gd name="T82" fmla="*/ 28 w 35"/>
                  <a:gd name="T83" fmla="*/ 54 h 67"/>
                  <a:gd name="T84" fmla="*/ 25 w 35"/>
                  <a:gd name="T85" fmla="*/ 51 h 67"/>
                  <a:gd name="T86" fmla="*/ 24 w 35"/>
                  <a:gd name="T87" fmla="*/ 51 h 67"/>
                  <a:gd name="T88" fmla="*/ 23 w 35"/>
                  <a:gd name="T89" fmla="*/ 48 h 67"/>
                  <a:gd name="T90" fmla="*/ 24 w 35"/>
                  <a:gd name="T91" fmla="*/ 46 h 67"/>
                  <a:gd name="T92" fmla="*/ 27 w 35"/>
                  <a:gd name="T93" fmla="*/ 43 h 67"/>
                  <a:gd name="T94" fmla="*/ 24 w 35"/>
                  <a:gd name="T95" fmla="*/ 38 h 67"/>
                  <a:gd name="T96" fmla="*/ 22 w 35"/>
                  <a:gd name="T97" fmla="*/ 34 h 67"/>
                  <a:gd name="T98" fmla="*/ 27 w 35"/>
                  <a:gd name="T99" fmla="*/ 32 h 67"/>
                  <a:gd name="T100" fmla="*/ 27 w 35"/>
                  <a:gd name="T101" fmla="*/ 31 h 67"/>
                  <a:gd name="T102" fmla="*/ 28 w 35"/>
                  <a:gd name="T103" fmla="*/ 25 h 67"/>
                  <a:gd name="T104" fmla="*/ 28 w 35"/>
                  <a:gd name="T105" fmla="*/ 18 h 67"/>
                  <a:gd name="T106" fmla="*/ 27 w 35"/>
                  <a:gd name="T107" fmla="*/ 15 h 67"/>
                  <a:gd name="T108" fmla="*/ 31 w 35"/>
                  <a:gd name="T109" fmla="*/ 1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 h="67">
                    <a:moveTo>
                      <a:pt x="31" y="11"/>
                    </a:moveTo>
                    <a:cubicBezTo>
                      <a:pt x="32" y="10"/>
                      <a:pt x="34" y="9"/>
                      <a:pt x="35" y="8"/>
                    </a:cubicBezTo>
                    <a:cubicBezTo>
                      <a:pt x="35" y="7"/>
                      <a:pt x="35" y="7"/>
                      <a:pt x="35" y="7"/>
                    </a:cubicBezTo>
                    <a:cubicBezTo>
                      <a:pt x="35" y="7"/>
                      <a:pt x="35" y="7"/>
                      <a:pt x="35" y="7"/>
                    </a:cubicBezTo>
                    <a:cubicBezTo>
                      <a:pt x="33" y="6"/>
                      <a:pt x="32" y="6"/>
                      <a:pt x="32" y="4"/>
                    </a:cubicBezTo>
                    <a:cubicBezTo>
                      <a:pt x="32" y="3"/>
                      <a:pt x="31" y="3"/>
                      <a:pt x="29" y="3"/>
                    </a:cubicBezTo>
                    <a:cubicBezTo>
                      <a:pt x="28" y="3"/>
                      <a:pt x="27" y="3"/>
                      <a:pt x="26" y="4"/>
                    </a:cubicBezTo>
                    <a:cubicBezTo>
                      <a:pt x="24" y="5"/>
                      <a:pt x="23" y="5"/>
                      <a:pt x="23" y="4"/>
                    </a:cubicBezTo>
                    <a:cubicBezTo>
                      <a:pt x="22" y="4"/>
                      <a:pt x="22" y="4"/>
                      <a:pt x="21" y="4"/>
                    </a:cubicBezTo>
                    <a:cubicBezTo>
                      <a:pt x="21" y="4"/>
                      <a:pt x="20" y="4"/>
                      <a:pt x="20" y="4"/>
                    </a:cubicBezTo>
                    <a:cubicBezTo>
                      <a:pt x="19" y="4"/>
                      <a:pt x="19" y="4"/>
                      <a:pt x="18" y="4"/>
                    </a:cubicBezTo>
                    <a:cubicBezTo>
                      <a:pt x="17" y="4"/>
                      <a:pt x="17" y="4"/>
                      <a:pt x="16" y="4"/>
                    </a:cubicBezTo>
                    <a:cubicBezTo>
                      <a:pt x="16" y="4"/>
                      <a:pt x="16" y="4"/>
                      <a:pt x="16" y="4"/>
                    </a:cubicBezTo>
                    <a:cubicBezTo>
                      <a:pt x="16" y="4"/>
                      <a:pt x="15" y="4"/>
                      <a:pt x="15" y="4"/>
                    </a:cubicBezTo>
                    <a:cubicBezTo>
                      <a:pt x="15" y="3"/>
                      <a:pt x="15" y="3"/>
                      <a:pt x="15" y="3"/>
                    </a:cubicBezTo>
                    <a:cubicBezTo>
                      <a:pt x="15" y="3"/>
                      <a:pt x="14" y="3"/>
                      <a:pt x="14" y="3"/>
                    </a:cubicBezTo>
                    <a:cubicBezTo>
                      <a:pt x="14" y="3"/>
                      <a:pt x="14" y="3"/>
                      <a:pt x="14" y="2"/>
                    </a:cubicBezTo>
                    <a:cubicBezTo>
                      <a:pt x="14" y="2"/>
                      <a:pt x="13" y="2"/>
                      <a:pt x="13" y="1"/>
                    </a:cubicBezTo>
                    <a:cubicBezTo>
                      <a:pt x="13" y="1"/>
                      <a:pt x="13" y="0"/>
                      <a:pt x="13" y="0"/>
                    </a:cubicBezTo>
                    <a:cubicBezTo>
                      <a:pt x="13" y="0"/>
                      <a:pt x="12" y="0"/>
                      <a:pt x="11" y="1"/>
                    </a:cubicBezTo>
                    <a:cubicBezTo>
                      <a:pt x="11" y="2"/>
                      <a:pt x="10" y="2"/>
                      <a:pt x="10" y="2"/>
                    </a:cubicBezTo>
                    <a:cubicBezTo>
                      <a:pt x="10" y="2"/>
                      <a:pt x="9" y="3"/>
                      <a:pt x="9" y="3"/>
                    </a:cubicBezTo>
                    <a:cubicBezTo>
                      <a:pt x="9" y="3"/>
                      <a:pt x="9" y="3"/>
                      <a:pt x="8" y="3"/>
                    </a:cubicBezTo>
                    <a:cubicBezTo>
                      <a:pt x="8" y="5"/>
                      <a:pt x="8" y="8"/>
                      <a:pt x="9" y="9"/>
                    </a:cubicBezTo>
                    <a:cubicBezTo>
                      <a:pt x="11" y="13"/>
                      <a:pt x="6" y="32"/>
                      <a:pt x="2" y="37"/>
                    </a:cubicBezTo>
                    <a:cubicBezTo>
                      <a:pt x="0" y="39"/>
                      <a:pt x="0" y="40"/>
                      <a:pt x="0" y="41"/>
                    </a:cubicBezTo>
                    <a:cubicBezTo>
                      <a:pt x="0" y="42"/>
                      <a:pt x="2" y="43"/>
                      <a:pt x="3" y="44"/>
                    </a:cubicBezTo>
                    <a:cubicBezTo>
                      <a:pt x="4" y="45"/>
                      <a:pt x="5" y="45"/>
                      <a:pt x="6" y="46"/>
                    </a:cubicBezTo>
                    <a:cubicBezTo>
                      <a:pt x="10" y="49"/>
                      <a:pt x="9" y="57"/>
                      <a:pt x="8" y="63"/>
                    </a:cubicBezTo>
                    <a:cubicBezTo>
                      <a:pt x="8" y="64"/>
                      <a:pt x="8" y="65"/>
                      <a:pt x="8" y="66"/>
                    </a:cubicBezTo>
                    <a:cubicBezTo>
                      <a:pt x="8" y="66"/>
                      <a:pt x="8" y="67"/>
                      <a:pt x="11" y="67"/>
                    </a:cubicBezTo>
                    <a:cubicBezTo>
                      <a:pt x="11" y="67"/>
                      <a:pt x="11" y="67"/>
                      <a:pt x="11" y="67"/>
                    </a:cubicBezTo>
                    <a:cubicBezTo>
                      <a:pt x="11" y="67"/>
                      <a:pt x="12" y="67"/>
                      <a:pt x="13" y="67"/>
                    </a:cubicBezTo>
                    <a:cubicBezTo>
                      <a:pt x="13" y="67"/>
                      <a:pt x="14" y="67"/>
                      <a:pt x="15" y="67"/>
                    </a:cubicBezTo>
                    <a:cubicBezTo>
                      <a:pt x="17" y="67"/>
                      <a:pt x="19" y="66"/>
                      <a:pt x="21" y="66"/>
                    </a:cubicBezTo>
                    <a:cubicBezTo>
                      <a:pt x="21" y="66"/>
                      <a:pt x="22" y="66"/>
                      <a:pt x="23" y="65"/>
                    </a:cubicBezTo>
                    <a:cubicBezTo>
                      <a:pt x="23" y="65"/>
                      <a:pt x="23" y="65"/>
                      <a:pt x="23" y="65"/>
                    </a:cubicBezTo>
                    <a:cubicBezTo>
                      <a:pt x="22" y="65"/>
                      <a:pt x="22" y="64"/>
                      <a:pt x="22" y="64"/>
                    </a:cubicBezTo>
                    <a:cubicBezTo>
                      <a:pt x="22" y="64"/>
                      <a:pt x="22" y="64"/>
                      <a:pt x="22" y="64"/>
                    </a:cubicBezTo>
                    <a:cubicBezTo>
                      <a:pt x="22" y="63"/>
                      <a:pt x="22" y="63"/>
                      <a:pt x="22" y="62"/>
                    </a:cubicBezTo>
                    <a:cubicBezTo>
                      <a:pt x="22" y="60"/>
                      <a:pt x="22" y="55"/>
                      <a:pt x="27" y="55"/>
                    </a:cubicBezTo>
                    <a:cubicBezTo>
                      <a:pt x="28" y="54"/>
                      <a:pt x="28" y="54"/>
                      <a:pt x="28" y="54"/>
                    </a:cubicBezTo>
                    <a:cubicBezTo>
                      <a:pt x="28" y="54"/>
                      <a:pt x="26" y="52"/>
                      <a:pt x="25" y="51"/>
                    </a:cubicBezTo>
                    <a:cubicBezTo>
                      <a:pt x="25" y="51"/>
                      <a:pt x="24" y="51"/>
                      <a:pt x="24" y="51"/>
                    </a:cubicBezTo>
                    <a:cubicBezTo>
                      <a:pt x="23" y="50"/>
                      <a:pt x="23" y="49"/>
                      <a:pt x="23" y="48"/>
                    </a:cubicBezTo>
                    <a:cubicBezTo>
                      <a:pt x="23" y="48"/>
                      <a:pt x="23" y="47"/>
                      <a:pt x="24" y="46"/>
                    </a:cubicBezTo>
                    <a:cubicBezTo>
                      <a:pt x="25" y="44"/>
                      <a:pt x="26" y="43"/>
                      <a:pt x="27" y="43"/>
                    </a:cubicBezTo>
                    <a:cubicBezTo>
                      <a:pt x="27" y="42"/>
                      <a:pt x="26" y="41"/>
                      <a:pt x="24" y="38"/>
                    </a:cubicBezTo>
                    <a:cubicBezTo>
                      <a:pt x="22" y="37"/>
                      <a:pt x="22" y="36"/>
                      <a:pt x="22" y="34"/>
                    </a:cubicBezTo>
                    <a:cubicBezTo>
                      <a:pt x="23" y="32"/>
                      <a:pt x="26" y="32"/>
                      <a:pt x="27" y="32"/>
                    </a:cubicBezTo>
                    <a:cubicBezTo>
                      <a:pt x="27" y="32"/>
                      <a:pt x="27" y="31"/>
                      <a:pt x="27" y="31"/>
                    </a:cubicBezTo>
                    <a:cubicBezTo>
                      <a:pt x="27" y="29"/>
                      <a:pt x="27" y="27"/>
                      <a:pt x="28" y="25"/>
                    </a:cubicBezTo>
                    <a:cubicBezTo>
                      <a:pt x="30" y="23"/>
                      <a:pt x="29" y="21"/>
                      <a:pt x="28" y="18"/>
                    </a:cubicBezTo>
                    <a:cubicBezTo>
                      <a:pt x="28" y="17"/>
                      <a:pt x="27" y="16"/>
                      <a:pt x="27" y="15"/>
                    </a:cubicBezTo>
                    <a:cubicBezTo>
                      <a:pt x="27" y="13"/>
                      <a:pt x="29" y="12"/>
                      <a:pt x="31" y="1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93" name="Freeform 297">
                <a:extLst>
                  <a:ext uri="{FF2B5EF4-FFF2-40B4-BE49-F238E27FC236}">
                    <a16:creationId xmlns:a16="http://schemas.microsoft.com/office/drawing/2014/main" id="{03265D29-7766-4075-B44E-EA7901B306F2}"/>
                  </a:ext>
                </a:extLst>
              </p:cNvPr>
              <p:cNvSpPr>
                <a:spLocks/>
              </p:cNvSpPr>
              <p:nvPr/>
            </p:nvSpPr>
            <p:spPr bwMode="auto">
              <a:xfrm>
                <a:off x="6314383" y="3253514"/>
                <a:ext cx="200668" cy="88353"/>
              </a:xfrm>
              <a:custGeom>
                <a:avLst/>
                <a:gdLst>
                  <a:gd name="T0" fmla="*/ 9 w 80"/>
                  <a:gd name="T1" fmla="*/ 29 h 36"/>
                  <a:gd name="T2" fmla="*/ 10 w 80"/>
                  <a:gd name="T3" fmla="*/ 30 h 36"/>
                  <a:gd name="T4" fmla="*/ 12 w 80"/>
                  <a:gd name="T5" fmla="*/ 31 h 36"/>
                  <a:gd name="T6" fmla="*/ 12 w 80"/>
                  <a:gd name="T7" fmla="*/ 31 h 36"/>
                  <a:gd name="T8" fmla="*/ 13 w 80"/>
                  <a:gd name="T9" fmla="*/ 31 h 36"/>
                  <a:gd name="T10" fmla="*/ 27 w 80"/>
                  <a:gd name="T11" fmla="*/ 27 h 36"/>
                  <a:gd name="T12" fmla="*/ 28 w 80"/>
                  <a:gd name="T13" fmla="*/ 27 h 36"/>
                  <a:gd name="T14" fmla="*/ 30 w 80"/>
                  <a:gd name="T15" fmla="*/ 32 h 36"/>
                  <a:gd name="T16" fmla="*/ 40 w 80"/>
                  <a:gd name="T17" fmla="*/ 33 h 36"/>
                  <a:gd name="T18" fmla="*/ 53 w 80"/>
                  <a:gd name="T19" fmla="*/ 36 h 36"/>
                  <a:gd name="T20" fmla="*/ 62 w 80"/>
                  <a:gd name="T21" fmla="*/ 32 h 36"/>
                  <a:gd name="T22" fmla="*/ 69 w 80"/>
                  <a:gd name="T23" fmla="*/ 30 h 36"/>
                  <a:gd name="T24" fmla="*/ 69 w 80"/>
                  <a:gd name="T25" fmla="*/ 29 h 36"/>
                  <a:gd name="T26" fmla="*/ 70 w 80"/>
                  <a:gd name="T27" fmla="*/ 28 h 36"/>
                  <a:gd name="T28" fmla="*/ 71 w 80"/>
                  <a:gd name="T29" fmla="*/ 27 h 36"/>
                  <a:gd name="T30" fmla="*/ 72 w 80"/>
                  <a:gd name="T31" fmla="*/ 26 h 36"/>
                  <a:gd name="T32" fmla="*/ 73 w 80"/>
                  <a:gd name="T33" fmla="*/ 21 h 36"/>
                  <a:gd name="T34" fmla="*/ 73 w 80"/>
                  <a:gd name="T35" fmla="*/ 18 h 36"/>
                  <a:gd name="T36" fmla="*/ 77 w 80"/>
                  <a:gd name="T37" fmla="*/ 18 h 36"/>
                  <a:gd name="T38" fmla="*/ 79 w 80"/>
                  <a:gd name="T39" fmla="*/ 14 h 36"/>
                  <a:gd name="T40" fmla="*/ 80 w 80"/>
                  <a:gd name="T41" fmla="*/ 13 h 36"/>
                  <a:gd name="T42" fmla="*/ 80 w 80"/>
                  <a:gd name="T43" fmla="*/ 12 h 36"/>
                  <a:gd name="T44" fmla="*/ 78 w 80"/>
                  <a:gd name="T45" fmla="*/ 8 h 36"/>
                  <a:gd name="T46" fmla="*/ 77 w 80"/>
                  <a:gd name="T47" fmla="*/ 6 h 36"/>
                  <a:gd name="T48" fmla="*/ 77 w 80"/>
                  <a:gd name="T49" fmla="*/ 6 h 36"/>
                  <a:gd name="T50" fmla="*/ 77 w 80"/>
                  <a:gd name="T51" fmla="*/ 6 h 36"/>
                  <a:gd name="T52" fmla="*/ 73 w 80"/>
                  <a:gd name="T53" fmla="*/ 5 h 36"/>
                  <a:gd name="T54" fmla="*/ 59 w 80"/>
                  <a:gd name="T55" fmla="*/ 0 h 36"/>
                  <a:gd name="T56" fmla="*/ 52 w 80"/>
                  <a:gd name="T57" fmla="*/ 6 h 36"/>
                  <a:gd name="T58" fmla="*/ 48 w 80"/>
                  <a:gd name="T59" fmla="*/ 6 h 36"/>
                  <a:gd name="T60" fmla="*/ 44 w 80"/>
                  <a:gd name="T61" fmla="*/ 7 h 36"/>
                  <a:gd name="T62" fmla="*/ 39 w 80"/>
                  <a:gd name="T63" fmla="*/ 11 h 36"/>
                  <a:gd name="T64" fmla="*/ 37 w 80"/>
                  <a:gd name="T65" fmla="*/ 16 h 36"/>
                  <a:gd name="T66" fmla="*/ 37 w 80"/>
                  <a:gd name="T67" fmla="*/ 20 h 36"/>
                  <a:gd name="T68" fmla="*/ 31 w 80"/>
                  <a:gd name="T69" fmla="*/ 20 h 36"/>
                  <a:gd name="T70" fmla="*/ 20 w 80"/>
                  <a:gd name="T71" fmla="*/ 22 h 36"/>
                  <a:gd name="T72" fmla="*/ 10 w 80"/>
                  <a:gd name="T73" fmla="*/ 22 h 36"/>
                  <a:gd name="T74" fmla="*/ 5 w 80"/>
                  <a:gd name="T75" fmla="*/ 25 h 36"/>
                  <a:gd name="T76" fmla="*/ 0 w 80"/>
                  <a:gd name="T77" fmla="*/ 22 h 36"/>
                  <a:gd name="T78" fmla="*/ 0 w 80"/>
                  <a:gd name="T79" fmla="*/ 22 h 36"/>
                  <a:gd name="T80" fmla="*/ 0 w 80"/>
                  <a:gd name="T81" fmla="*/ 23 h 36"/>
                  <a:gd name="T82" fmla="*/ 0 w 80"/>
                  <a:gd name="T83" fmla="*/ 25 h 36"/>
                  <a:gd name="T84" fmla="*/ 0 w 80"/>
                  <a:gd name="T85" fmla="*/ 26 h 36"/>
                  <a:gd name="T86" fmla="*/ 0 w 80"/>
                  <a:gd name="T87" fmla="*/ 27 h 36"/>
                  <a:gd name="T88" fmla="*/ 4 w 80"/>
                  <a:gd name="T89" fmla="*/ 29 h 36"/>
                  <a:gd name="T90" fmla="*/ 6 w 80"/>
                  <a:gd name="T91" fmla="*/ 29 h 36"/>
                  <a:gd name="T92" fmla="*/ 8 w 80"/>
                  <a:gd name="T93"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0" h="36">
                    <a:moveTo>
                      <a:pt x="8" y="29"/>
                    </a:moveTo>
                    <a:cubicBezTo>
                      <a:pt x="9" y="29"/>
                      <a:pt x="9" y="29"/>
                      <a:pt x="9" y="29"/>
                    </a:cubicBezTo>
                    <a:cubicBezTo>
                      <a:pt x="9" y="29"/>
                      <a:pt x="10" y="30"/>
                      <a:pt x="10" y="30"/>
                    </a:cubicBezTo>
                    <a:cubicBezTo>
                      <a:pt x="10" y="30"/>
                      <a:pt x="10" y="30"/>
                      <a:pt x="10" y="30"/>
                    </a:cubicBezTo>
                    <a:cubicBezTo>
                      <a:pt x="11" y="30"/>
                      <a:pt x="11" y="30"/>
                      <a:pt x="11" y="30"/>
                    </a:cubicBezTo>
                    <a:cubicBezTo>
                      <a:pt x="11" y="30"/>
                      <a:pt x="11" y="30"/>
                      <a:pt x="12" y="31"/>
                    </a:cubicBezTo>
                    <a:cubicBezTo>
                      <a:pt x="12" y="31"/>
                      <a:pt x="12" y="31"/>
                      <a:pt x="12" y="31"/>
                    </a:cubicBezTo>
                    <a:cubicBezTo>
                      <a:pt x="12" y="31"/>
                      <a:pt x="12" y="31"/>
                      <a:pt x="12" y="31"/>
                    </a:cubicBezTo>
                    <a:cubicBezTo>
                      <a:pt x="12" y="31"/>
                      <a:pt x="12" y="31"/>
                      <a:pt x="12" y="31"/>
                    </a:cubicBezTo>
                    <a:cubicBezTo>
                      <a:pt x="12" y="31"/>
                      <a:pt x="13" y="31"/>
                      <a:pt x="13" y="31"/>
                    </a:cubicBezTo>
                    <a:cubicBezTo>
                      <a:pt x="15" y="31"/>
                      <a:pt x="17" y="29"/>
                      <a:pt x="18" y="29"/>
                    </a:cubicBezTo>
                    <a:cubicBezTo>
                      <a:pt x="19" y="27"/>
                      <a:pt x="24" y="27"/>
                      <a:pt x="27" y="27"/>
                    </a:cubicBezTo>
                    <a:cubicBezTo>
                      <a:pt x="27" y="27"/>
                      <a:pt x="27" y="27"/>
                      <a:pt x="27" y="27"/>
                    </a:cubicBezTo>
                    <a:cubicBezTo>
                      <a:pt x="28" y="27"/>
                      <a:pt x="28" y="27"/>
                      <a:pt x="28" y="27"/>
                    </a:cubicBezTo>
                    <a:cubicBezTo>
                      <a:pt x="29" y="27"/>
                      <a:pt x="29" y="28"/>
                      <a:pt x="29" y="30"/>
                    </a:cubicBezTo>
                    <a:cubicBezTo>
                      <a:pt x="30" y="30"/>
                      <a:pt x="30" y="32"/>
                      <a:pt x="30" y="32"/>
                    </a:cubicBezTo>
                    <a:cubicBezTo>
                      <a:pt x="31" y="32"/>
                      <a:pt x="32" y="33"/>
                      <a:pt x="36" y="33"/>
                    </a:cubicBezTo>
                    <a:cubicBezTo>
                      <a:pt x="37" y="33"/>
                      <a:pt x="39" y="33"/>
                      <a:pt x="40" y="33"/>
                    </a:cubicBezTo>
                    <a:cubicBezTo>
                      <a:pt x="43" y="33"/>
                      <a:pt x="46" y="34"/>
                      <a:pt x="48" y="35"/>
                    </a:cubicBezTo>
                    <a:cubicBezTo>
                      <a:pt x="50" y="35"/>
                      <a:pt x="52" y="36"/>
                      <a:pt x="53" y="36"/>
                    </a:cubicBezTo>
                    <a:cubicBezTo>
                      <a:pt x="53" y="36"/>
                      <a:pt x="54" y="35"/>
                      <a:pt x="55" y="34"/>
                    </a:cubicBezTo>
                    <a:cubicBezTo>
                      <a:pt x="57" y="33"/>
                      <a:pt x="59" y="32"/>
                      <a:pt x="62" y="32"/>
                    </a:cubicBezTo>
                    <a:cubicBezTo>
                      <a:pt x="65" y="32"/>
                      <a:pt x="67" y="31"/>
                      <a:pt x="68" y="30"/>
                    </a:cubicBezTo>
                    <a:cubicBezTo>
                      <a:pt x="69" y="30"/>
                      <a:pt x="69" y="30"/>
                      <a:pt x="69" y="30"/>
                    </a:cubicBezTo>
                    <a:cubicBezTo>
                      <a:pt x="69" y="30"/>
                      <a:pt x="69" y="30"/>
                      <a:pt x="69" y="30"/>
                    </a:cubicBezTo>
                    <a:cubicBezTo>
                      <a:pt x="69" y="30"/>
                      <a:pt x="69" y="30"/>
                      <a:pt x="69" y="29"/>
                    </a:cubicBezTo>
                    <a:cubicBezTo>
                      <a:pt x="69" y="29"/>
                      <a:pt x="70" y="29"/>
                      <a:pt x="70" y="29"/>
                    </a:cubicBezTo>
                    <a:cubicBezTo>
                      <a:pt x="70" y="29"/>
                      <a:pt x="70" y="28"/>
                      <a:pt x="70" y="28"/>
                    </a:cubicBezTo>
                    <a:cubicBezTo>
                      <a:pt x="70" y="28"/>
                      <a:pt x="70" y="28"/>
                      <a:pt x="70" y="28"/>
                    </a:cubicBezTo>
                    <a:cubicBezTo>
                      <a:pt x="70" y="28"/>
                      <a:pt x="71" y="28"/>
                      <a:pt x="71" y="27"/>
                    </a:cubicBezTo>
                    <a:cubicBezTo>
                      <a:pt x="71" y="27"/>
                      <a:pt x="71" y="27"/>
                      <a:pt x="72" y="27"/>
                    </a:cubicBezTo>
                    <a:cubicBezTo>
                      <a:pt x="72" y="27"/>
                      <a:pt x="72" y="26"/>
                      <a:pt x="72" y="26"/>
                    </a:cubicBezTo>
                    <a:cubicBezTo>
                      <a:pt x="72" y="25"/>
                      <a:pt x="72" y="23"/>
                      <a:pt x="73" y="22"/>
                    </a:cubicBezTo>
                    <a:cubicBezTo>
                      <a:pt x="73" y="22"/>
                      <a:pt x="73" y="21"/>
                      <a:pt x="73" y="21"/>
                    </a:cubicBezTo>
                    <a:cubicBezTo>
                      <a:pt x="73" y="20"/>
                      <a:pt x="73" y="20"/>
                      <a:pt x="73" y="19"/>
                    </a:cubicBezTo>
                    <a:cubicBezTo>
                      <a:pt x="73" y="19"/>
                      <a:pt x="73" y="18"/>
                      <a:pt x="73" y="18"/>
                    </a:cubicBezTo>
                    <a:cubicBezTo>
                      <a:pt x="74" y="18"/>
                      <a:pt x="74" y="17"/>
                      <a:pt x="75" y="18"/>
                    </a:cubicBezTo>
                    <a:cubicBezTo>
                      <a:pt x="76" y="18"/>
                      <a:pt x="76" y="18"/>
                      <a:pt x="77" y="18"/>
                    </a:cubicBezTo>
                    <a:cubicBezTo>
                      <a:pt x="78" y="18"/>
                      <a:pt x="79" y="17"/>
                      <a:pt x="79" y="16"/>
                    </a:cubicBezTo>
                    <a:cubicBezTo>
                      <a:pt x="79" y="15"/>
                      <a:pt x="79" y="15"/>
                      <a:pt x="79" y="14"/>
                    </a:cubicBezTo>
                    <a:cubicBezTo>
                      <a:pt x="79" y="14"/>
                      <a:pt x="79" y="14"/>
                      <a:pt x="79" y="14"/>
                    </a:cubicBezTo>
                    <a:cubicBezTo>
                      <a:pt x="80" y="14"/>
                      <a:pt x="80" y="13"/>
                      <a:pt x="80" y="13"/>
                    </a:cubicBezTo>
                    <a:cubicBezTo>
                      <a:pt x="80" y="13"/>
                      <a:pt x="80" y="13"/>
                      <a:pt x="80" y="13"/>
                    </a:cubicBezTo>
                    <a:cubicBezTo>
                      <a:pt x="80" y="13"/>
                      <a:pt x="80" y="12"/>
                      <a:pt x="80" y="12"/>
                    </a:cubicBezTo>
                    <a:cubicBezTo>
                      <a:pt x="79" y="11"/>
                      <a:pt x="78" y="10"/>
                      <a:pt x="78" y="8"/>
                    </a:cubicBezTo>
                    <a:cubicBezTo>
                      <a:pt x="78" y="8"/>
                      <a:pt x="78" y="8"/>
                      <a:pt x="78" y="8"/>
                    </a:cubicBezTo>
                    <a:cubicBezTo>
                      <a:pt x="77" y="6"/>
                      <a:pt x="77" y="6"/>
                      <a:pt x="77" y="6"/>
                    </a:cubicBezTo>
                    <a:cubicBezTo>
                      <a:pt x="77" y="6"/>
                      <a:pt x="77" y="6"/>
                      <a:pt x="77" y="6"/>
                    </a:cubicBezTo>
                    <a:cubicBezTo>
                      <a:pt x="77" y="6"/>
                      <a:pt x="77" y="6"/>
                      <a:pt x="77" y="6"/>
                    </a:cubicBezTo>
                    <a:cubicBezTo>
                      <a:pt x="77" y="6"/>
                      <a:pt x="77" y="6"/>
                      <a:pt x="77" y="6"/>
                    </a:cubicBezTo>
                    <a:cubicBezTo>
                      <a:pt x="77" y="6"/>
                      <a:pt x="77" y="6"/>
                      <a:pt x="77" y="6"/>
                    </a:cubicBezTo>
                    <a:cubicBezTo>
                      <a:pt x="77" y="6"/>
                      <a:pt x="77" y="6"/>
                      <a:pt x="77" y="6"/>
                    </a:cubicBezTo>
                    <a:cubicBezTo>
                      <a:pt x="77" y="5"/>
                      <a:pt x="76" y="5"/>
                      <a:pt x="76" y="5"/>
                    </a:cubicBezTo>
                    <a:cubicBezTo>
                      <a:pt x="76" y="5"/>
                      <a:pt x="74" y="5"/>
                      <a:pt x="73" y="5"/>
                    </a:cubicBezTo>
                    <a:cubicBezTo>
                      <a:pt x="71" y="5"/>
                      <a:pt x="69" y="4"/>
                      <a:pt x="68" y="3"/>
                    </a:cubicBezTo>
                    <a:cubicBezTo>
                      <a:pt x="66" y="1"/>
                      <a:pt x="61" y="0"/>
                      <a:pt x="59" y="0"/>
                    </a:cubicBezTo>
                    <a:cubicBezTo>
                      <a:pt x="59" y="1"/>
                      <a:pt x="58" y="3"/>
                      <a:pt x="57" y="5"/>
                    </a:cubicBezTo>
                    <a:cubicBezTo>
                      <a:pt x="56" y="6"/>
                      <a:pt x="54" y="6"/>
                      <a:pt x="52" y="6"/>
                    </a:cubicBezTo>
                    <a:cubicBezTo>
                      <a:pt x="51" y="6"/>
                      <a:pt x="50" y="6"/>
                      <a:pt x="49" y="6"/>
                    </a:cubicBezTo>
                    <a:cubicBezTo>
                      <a:pt x="49" y="6"/>
                      <a:pt x="48" y="6"/>
                      <a:pt x="48" y="6"/>
                    </a:cubicBezTo>
                    <a:cubicBezTo>
                      <a:pt x="48" y="6"/>
                      <a:pt x="47" y="6"/>
                      <a:pt x="47" y="6"/>
                    </a:cubicBezTo>
                    <a:cubicBezTo>
                      <a:pt x="46" y="6"/>
                      <a:pt x="45" y="7"/>
                      <a:pt x="44" y="7"/>
                    </a:cubicBezTo>
                    <a:cubicBezTo>
                      <a:pt x="43" y="8"/>
                      <a:pt x="41" y="8"/>
                      <a:pt x="41" y="9"/>
                    </a:cubicBezTo>
                    <a:cubicBezTo>
                      <a:pt x="41" y="10"/>
                      <a:pt x="40" y="11"/>
                      <a:pt x="39" y="11"/>
                    </a:cubicBezTo>
                    <a:cubicBezTo>
                      <a:pt x="39" y="11"/>
                      <a:pt x="39" y="11"/>
                      <a:pt x="39" y="11"/>
                    </a:cubicBezTo>
                    <a:cubicBezTo>
                      <a:pt x="37" y="12"/>
                      <a:pt x="36" y="13"/>
                      <a:pt x="37" y="16"/>
                    </a:cubicBezTo>
                    <a:cubicBezTo>
                      <a:pt x="37" y="17"/>
                      <a:pt x="37" y="18"/>
                      <a:pt x="37" y="18"/>
                    </a:cubicBezTo>
                    <a:cubicBezTo>
                      <a:pt x="37" y="19"/>
                      <a:pt x="37" y="20"/>
                      <a:pt x="37" y="20"/>
                    </a:cubicBezTo>
                    <a:cubicBezTo>
                      <a:pt x="36" y="21"/>
                      <a:pt x="36" y="21"/>
                      <a:pt x="34" y="21"/>
                    </a:cubicBezTo>
                    <a:cubicBezTo>
                      <a:pt x="33" y="21"/>
                      <a:pt x="32" y="20"/>
                      <a:pt x="31" y="20"/>
                    </a:cubicBezTo>
                    <a:cubicBezTo>
                      <a:pt x="31" y="20"/>
                      <a:pt x="30" y="20"/>
                      <a:pt x="29" y="20"/>
                    </a:cubicBezTo>
                    <a:cubicBezTo>
                      <a:pt x="26" y="20"/>
                      <a:pt x="22" y="21"/>
                      <a:pt x="20" y="22"/>
                    </a:cubicBezTo>
                    <a:cubicBezTo>
                      <a:pt x="19" y="24"/>
                      <a:pt x="15" y="24"/>
                      <a:pt x="13" y="23"/>
                    </a:cubicBezTo>
                    <a:cubicBezTo>
                      <a:pt x="12" y="22"/>
                      <a:pt x="11" y="22"/>
                      <a:pt x="10" y="22"/>
                    </a:cubicBezTo>
                    <a:cubicBezTo>
                      <a:pt x="9" y="22"/>
                      <a:pt x="8" y="22"/>
                      <a:pt x="7" y="23"/>
                    </a:cubicBezTo>
                    <a:cubicBezTo>
                      <a:pt x="7" y="24"/>
                      <a:pt x="6" y="25"/>
                      <a:pt x="5" y="25"/>
                    </a:cubicBezTo>
                    <a:cubicBezTo>
                      <a:pt x="4" y="25"/>
                      <a:pt x="3" y="24"/>
                      <a:pt x="2" y="23"/>
                    </a:cubicBezTo>
                    <a:cubicBezTo>
                      <a:pt x="2" y="23"/>
                      <a:pt x="1" y="22"/>
                      <a:pt x="0" y="22"/>
                    </a:cubicBezTo>
                    <a:cubicBezTo>
                      <a:pt x="0" y="22"/>
                      <a:pt x="0" y="22"/>
                      <a:pt x="0" y="22"/>
                    </a:cubicBezTo>
                    <a:cubicBezTo>
                      <a:pt x="0" y="22"/>
                      <a:pt x="0" y="22"/>
                      <a:pt x="0" y="22"/>
                    </a:cubicBezTo>
                    <a:cubicBezTo>
                      <a:pt x="0" y="22"/>
                      <a:pt x="0" y="22"/>
                      <a:pt x="0" y="23"/>
                    </a:cubicBezTo>
                    <a:cubicBezTo>
                      <a:pt x="0" y="23"/>
                      <a:pt x="0" y="23"/>
                      <a:pt x="0" y="23"/>
                    </a:cubicBezTo>
                    <a:cubicBezTo>
                      <a:pt x="0" y="23"/>
                      <a:pt x="0" y="24"/>
                      <a:pt x="0" y="24"/>
                    </a:cubicBezTo>
                    <a:cubicBezTo>
                      <a:pt x="0" y="24"/>
                      <a:pt x="0" y="25"/>
                      <a:pt x="0" y="25"/>
                    </a:cubicBezTo>
                    <a:cubicBezTo>
                      <a:pt x="0" y="25"/>
                      <a:pt x="0" y="25"/>
                      <a:pt x="0" y="25"/>
                    </a:cubicBezTo>
                    <a:cubicBezTo>
                      <a:pt x="0" y="25"/>
                      <a:pt x="0" y="26"/>
                      <a:pt x="0" y="26"/>
                    </a:cubicBezTo>
                    <a:cubicBezTo>
                      <a:pt x="0" y="26"/>
                      <a:pt x="0" y="26"/>
                      <a:pt x="0" y="26"/>
                    </a:cubicBezTo>
                    <a:cubicBezTo>
                      <a:pt x="0" y="27"/>
                      <a:pt x="0" y="27"/>
                      <a:pt x="0" y="27"/>
                    </a:cubicBezTo>
                    <a:cubicBezTo>
                      <a:pt x="0" y="28"/>
                      <a:pt x="2" y="29"/>
                      <a:pt x="3" y="29"/>
                    </a:cubicBezTo>
                    <a:cubicBezTo>
                      <a:pt x="4" y="29"/>
                      <a:pt x="4" y="29"/>
                      <a:pt x="4" y="29"/>
                    </a:cubicBezTo>
                    <a:cubicBezTo>
                      <a:pt x="5" y="29"/>
                      <a:pt x="5" y="29"/>
                      <a:pt x="6" y="29"/>
                    </a:cubicBezTo>
                    <a:cubicBezTo>
                      <a:pt x="6" y="29"/>
                      <a:pt x="6" y="29"/>
                      <a:pt x="6" y="29"/>
                    </a:cubicBezTo>
                    <a:cubicBezTo>
                      <a:pt x="7" y="29"/>
                      <a:pt x="7" y="29"/>
                      <a:pt x="7" y="29"/>
                    </a:cubicBezTo>
                    <a:cubicBezTo>
                      <a:pt x="8" y="29"/>
                      <a:pt x="8" y="29"/>
                      <a:pt x="8" y="2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94" name="Freeform 298">
                <a:extLst>
                  <a:ext uri="{FF2B5EF4-FFF2-40B4-BE49-F238E27FC236}">
                    <a16:creationId xmlns:a16="http://schemas.microsoft.com/office/drawing/2014/main" id="{E02F1F5A-39A8-44A8-8436-ADF18F16D112}"/>
                  </a:ext>
                </a:extLst>
              </p:cNvPr>
              <p:cNvSpPr>
                <a:spLocks/>
              </p:cNvSpPr>
              <p:nvPr/>
            </p:nvSpPr>
            <p:spPr bwMode="auto">
              <a:xfrm>
                <a:off x="6229025" y="3324647"/>
                <a:ext cx="318222" cy="303996"/>
              </a:xfrm>
              <a:custGeom>
                <a:avLst/>
                <a:gdLst>
                  <a:gd name="T0" fmla="*/ 26 w 127"/>
                  <a:gd name="T1" fmla="*/ 17 h 123"/>
                  <a:gd name="T2" fmla="*/ 20 w 127"/>
                  <a:gd name="T3" fmla="*/ 11 h 123"/>
                  <a:gd name="T4" fmla="*/ 18 w 127"/>
                  <a:gd name="T5" fmla="*/ 11 h 123"/>
                  <a:gd name="T6" fmla="*/ 4 w 127"/>
                  <a:gd name="T7" fmla="*/ 17 h 123"/>
                  <a:gd name="T8" fmla="*/ 6 w 127"/>
                  <a:gd name="T9" fmla="*/ 23 h 123"/>
                  <a:gd name="T10" fmla="*/ 1 w 127"/>
                  <a:gd name="T11" fmla="*/ 28 h 123"/>
                  <a:gd name="T12" fmla="*/ 1 w 127"/>
                  <a:gd name="T13" fmla="*/ 29 h 123"/>
                  <a:gd name="T14" fmla="*/ 4 w 127"/>
                  <a:gd name="T15" fmla="*/ 35 h 123"/>
                  <a:gd name="T16" fmla="*/ 6 w 127"/>
                  <a:gd name="T17" fmla="*/ 39 h 123"/>
                  <a:gd name="T18" fmla="*/ 12 w 127"/>
                  <a:gd name="T19" fmla="*/ 41 h 123"/>
                  <a:gd name="T20" fmla="*/ 11 w 127"/>
                  <a:gd name="T21" fmla="*/ 43 h 123"/>
                  <a:gd name="T22" fmla="*/ 11 w 127"/>
                  <a:gd name="T23" fmla="*/ 44 h 123"/>
                  <a:gd name="T24" fmla="*/ 17 w 127"/>
                  <a:gd name="T25" fmla="*/ 41 h 123"/>
                  <a:gd name="T26" fmla="*/ 25 w 127"/>
                  <a:gd name="T27" fmla="*/ 36 h 123"/>
                  <a:gd name="T28" fmla="*/ 41 w 127"/>
                  <a:gd name="T29" fmla="*/ 46 h 123"/>
                  <a:gd name="T30" fmla="*/ 53 w 127"/>
                  <a:gd name="T31" fmla="*/ 64 h 123"/>
                  <a:gd name="T32" fmla="*/ 69 w 127"/>
                  <a:gd name="T33" fmla="*/ 77 h 123"/>
                  <a:gd name="T34" fmla="*/ 80 w 127"/>
                  <a:gd name="T35" fmla="*/ 82 h 123"/>
                  <a:gd name="T36" fmla="*/ 94 w 127"/>
                  <a:gd name="T37" fmla="*/ 92 h 123"/>
                  <a:gd name="T38" fmla="*/ 100 w 127"/>
                  <a:gd name="T39" fmla="*/ 99 h 123"/>
                  <a:gd name="T40" fmla="*/ 102 w 127"/>
                  <a:gd name="T41" fmla="*/ 115 h 123"/>
                  <a:gd name="T42" fmla="*/ 102 w 127"/>
                  <a:gd name="T43" fmla="*/ 123 h 123"/>
                  <a:gd name="T44" fmla="*/ 110 w 127"/>
                  <a:gd name="T45" fmla="*/ 110 h 123"/>
                  <a:gd name="T46" fmla="*/ 111 w 127"/>
                  <a:gd name="T47" fmla="*/ 104 h 123"/>
                  <a:gd name="T48" fmla="*/ 109 w 127"/>
                  <a:gd name="T49" fmla="*/ 94 h 123"/>
                  <a:gd name="T50" fmla="*/ 122 w 127"/>
                  <a:gd name="T51" fmla="*/ 94 h 123"/>
                  <a:gd name="T52" fmla="*/ 127 w 127"/>
                  <a:gd name="T53" fmla="*/ 94 h 123"/>
                  <a:gd name="T54" fmla="*/ 105 w 127"/>
                  <a:gd name="T55" fmla="*/ 79 h 123"/>
                  <a:gd name="T56" fmla="*/ 97 w 127"/>
                  <a:gd name="T57" fmla="*/ 73 h 123"/>
                  <a:gd name="T58" fmla="*/ 79 w 127"/>
                  <a:gd name="T59" fmla="*/ 54 h 123"/>
                  <a:gd name="T60" fmla="*/ 63 w 127"/>
                  <a:gd name="T61" fmla="*/ 38 h 123"/>
                  <a:gd name="T62" fmla="*/ 63 w 127"/>
                  <a:gd name="T63" fmla="*/ 27 h 123"/>
                  <a:gd name="T64" fmla="*/ 68 w 127"/>
                  <a:gd name="T65" fmla="*/ 19 h 123"/>
                  <a:gd name="T66" fmla="*/ 68 w 127"/>
                  <a:gd name="T67" fmla="*/ 16 h 123"/>
                  <a:gd name="T68" fmla="*/ 68 w 127"/>
                  <a:gd name="T69" fmla="*/ 11 h 123"/>
                  <a:gd name="T70" fmla="*/ 68 w 127"/>
                  <a:gd name="T71" fmla="*/ 7 h 123"/>
                  <a:gd name="T72" fmla="*/ 63 w 127"/>
                  <a:gd name="T73" fmla="*/ 5 h 123"/>
                  <a:gd name="T74" fmla="*/ 61 w 127"/>
                  <a:gd name="T75" fmla="*/ 0 h 123"/>
                  <a:gd name="T76" fmla="*/ 47 w 127"/>
                  <a:gd name="T77" fmla="*/ 4 h 123"/>
                  <a:gd name="T78" fmla="*/ 47 w 127"/>
                  <a:gd name="T79" fmla="*/ 4 h 123"/>
                  <a:gd name="T80" fmla="*/ 44 w 127"/>
                  <a:gd name="T81" fmla="*/ 3 h 123"/>
                  <a:gd name="T82" fmla="*/ 40 w 127"/>
                  <a:gd name="T83" fmla="*/ 8 h 123"/>
                  <a:gd name="T84" fmla="*/ 40 w 127"/>
                  <a:gd name="T85" fmla="*/ 8 h 123"/>
                  <a:gd name="T86" fmla="*/ 38 w 127"/>
                  <a:gd name="T87" fmla="*/ 7 h 123"/>
                  <a:gd name="T88" fmla="*/ 35 w 127"/>
                  <a:gd name="T89" fmla="*/ 11 h 123"/>
                  <a:gd name="T90" fmla="*/ 34 w 127"/>
                  <a:gd name="T91" fmla="*/ 11 h 123"/>
                  <a:gd name="T92" fmla="*/ 31 w 127"/>
                  <a:gd name="T93" fmla="*/ 10 h 123"/>
                  <a:gd name="T94" fmla="*/ 26 w 127"/>
                  <a:gd name="T95" fmla="*/ 1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23">
                    <a:moveTo>
                      <a:pt x="26" y="17"/>
                    </a:moveTo>
                    <a:cubicBezTo>
                      <a:pt x="26" y="17"/>
                      <a:pt x="26" y="17"/>
                      <a:pt x="26" y="17"/>
                    </a:cubicBezTo>
                    <a:cubicBezTo>
                      <a:pt x="25" y="17"/>
                      <a:pt x="25" y="17"/>
                      <a:pt x="24" y="16"/>
                    </a:cubicBezTo>
                    <a:cubicBezTo>
                      <a:pt x="23" y="15"/>
                      <a:pt x="21" y="13"/>
                      <a:pt x="20" y="11"/>
                    </a:cubicBezTo>
                    <a:cubicBezTo>
                      <a:pt x="20" y="11"/>
                      <a:pt x="19" y="10"/>
                      <a:pt x="19" y="9"/>
                    </a:cubicBezTo>
                    <a:cubicBezTo>
                      <a:pt x="18" y="10"/>
                      <a:pt x="18" y="10"/>
                      <a:pt x="18" y="11"/>
                    </a:cubicBezTo>
                    <a:cubicBezTo>
                      <a:pt x="16" y="14"/>
                      <a:pt x="15" y="17"/>
                      <a:pt x="13" y="17"/>
                    </a:cubicBezTo>
                    <a:cubicBezTo>
                      <a:pt x="12" y="17"/>
                      <a:pt x="9" y="17"/>
                      <a:pt x="4" y="17"/>
                    </a:cubicBezTo>
                    <a:cubicBezTo>
                      <a:pt x="3" y="20"/>
                      <a:pt x="4" y="21"/>
                      <a:pt x="5" y="21"/>
                    </a:cubicBezTo>
                    <a:cubicBezTo>
                      <a:pt x="5" y="21"/>
                      <a:pt x="6" y="22"/>
                      <a:pt x="6" y="23"/>
                    </a:cubicBezTo>
                    <a:cubicBezTo>
                      <a:pt x="6" y="24"/>
                      <a:pt x="4" y="27"/>
                      <a:pt x="3" y="27"/>
                    </a:cubicBezTo>
                    <a:cubicBezTo>
                      <a:pt x="2" y="28"/>
                      <a:pt x="1" y="28"/>
                      <a:pt x="1" y="28"/>
                    </a:cubicBezTo>
                    <a:cubicBezTo>
                      <a:pt x="1" y="28"/>
                      <a:pt x="0" y="28"/>
                      <a:pt x="0" y="28"/>
                    </a:cubicBezTo>
                    <a:cubicBezTo>
                      <a:pt x="0" y="28"/>
                      <a:pt x="0" y="28"/>
                      <a:pt x="1" y="29"/>
                    </a:cubicBezTo>
                    <a:cubicBezTo>
                      <a:pt x="1" y="29"/>
                      <a:pt x="2" y="30"/>
                      <a:pt x="3" y="31"/>
                    </a:cubicBezTo>
                    <a:cubicBezTo>
                      <a:pt x="4" y="32"/>
                      <a:pt x="6" y="33"/>
                      <a:pt x="4" y="35"/>
                    </a:cubicBezTo>
                    <a:cubicBezTo>
                      <a:pt x="3" y="36"/>
                      <a:pt x="3" y="37"/>
                      <a:pt x="4" y="38"/>
                    </a:cubicBezTo>
                    <a:cubicBezTo>
                      <a:pt x="4" y="39"/>
                      <a:pt x="5" y="39"/>
                      <a:pt x="6" y="39"/>
                    </a:cubicBezTo>
                    <a:cubicBezTo>
                      <a:pt x="6" y="39"/>
                      <a:pt x="7" y="39"/>
                      <a:pt x="7" y="39"/>
                    </a:cubicBezTo>
                    <a:cubicBezTo>
                      <a:pt x="9" y="39"/>
                      <a:pt x="11" y="40"/>
                      <a:pt x="12" y="41"/>
                    </a:cubicBezTo>
                    <a:cubicBezTo>
                      <a:pt x="12" y="41"/>
                      <a:pt x="12" y="42"/>
                      <a:pt x="12" y="42"/>
                    </a:cubicBezTo>
                    <a:cubicBezTo>
                      <a:pt x="12" y="43"/>
                      <a:pt x="12" y="43"/>
                      <a:pt x="11" y="43"/>
                    </a:cubicBezTo>
                    <a:cubicBezTo>
                      <a:pt x="11" y="44"/>
                      <a:pt x="11" y="44"/>
                      <a:pt x="11" y="45"/>
                    </a:cubicBezTo>
                    <a:cubicBezTo>
                      <a:pt x="11" y="45"/>
                      <a:pt x="11" y="44"/>
                      <a:pt x="11" y="44"/>
                    </a:cubicBezTo>
                    <a:cubicBezTo>
                      <a:pt x="13" y="44"/>
                      <a:pt x="14" y="44"/>
                      <a:pt x="15" y="43"/>
                    </a:cubicBezTo>
                    <a:cubicBezTo>
                      <a:pt x="16" y="43"/>
                      <a:pt x="16" y="42"/>
                      <a:pt x="17" y="41"/>
                    </a:cubicBezTo>
                    <a:cubicBezTo>
                      <a:pt x="18" y="40"/>
                      <a:pt x="19" y="38"/>
                      <a:pt x="23" y="37"/>
                    </a:cubicBezTo>
                    <a:cubicBezTo>
                      <a:pt x="23" y="36"/>
                      <a:pt x="24" y="36"/>
                      <a:pt x="25" y="36"/>
                    </a:cubicBezTo>
                    <a:cubicBezTo>
                      <a:pt x="31" y="36"/>
                      <a:pt x="37" y="41"/>
                      <a:pt x="40" y="44"/>
                    </a:cubicBezTo>
                    <a:cubicBezTo>
                      <a:pt x="40" y="45"/>
                      <a:pt x="40" y="45"/>
                      <a:pt x="41" y="46"/>
                    </a:cubicBezTo>
                    <a:cubicBezTo>
                      <a:pt x="42" y="48"/>
                      <a:pt x="43" y="48"/>
                      <a:pt x="43" y="51"/>
                    </a:cubicBezTo>
                    <a:cubicBezTo>
                      <a:pt x="44" y="53"/>
                      <a:pt x="45" y="59"/>
                      <a:pt x="53" y="64"/>
                    </a:cubicBezTo>
                    <a:cubicBezTo>
                      <a:pt x="58" y="67"/>
                      <a:pt x="61" y="70"/>
                      <a:pt x="63" y="72"/>
                    </a:cubicBezTo>
                    <a:cubicBezTo>
                      <a:pt x="65" y="74"/>
                      <a:pt x="67" y="76"/>
                      <a:pt x="69" y="77"/>
                    </a:cubicBezTo>
                    <a:cubicBezTo>
                      <a:pt x="70" y="78"/>
                      <a:pt x="72" y="78"/>
                      <a:pt x="73" y="79"/>
                    </a:cubicBezTo>
                    <a:cubicBezTo>
                      <a:pt x="76" y="79"/>
                      <a:pt x="78" y="80"/>
                      <a:pt x="80" y="82"/>
                    </a:cubicBezTo>
                    <a:cubicBezTo>
                      <a:pt x="82" y="85"/>
                      <a:pt x="85" y="86"/>
                      <a:pt x="89" y="88"/>
                    </a:cubicBezTo>
                    <a:cubicBezTo>
                      <a:pt x="91" y="89"/>
                      <a:pt x="93" y="91"/>
                      <a:pt x="94" y="92"/>
                    </a:cubicBezTo>
                    <a:cubicBezTo>
                      <a:pt x="95" y="93"/>
                      <a:pt x="95" y="94"/>
                      <a:pt x="97" y="95"/>
                    </a:cubicBezTo>
                    <a:cubicBezTo>
                      <a:pt x="100" y="95"/>
                      <a:pt x="100" y="97"/>
                      <a:pt x="100" y="99"/>
                    </a:cubicBezTo>
                    <a:cubicBezTo>
                      <a:pt x="100" y="100"/>
                      <a:pt x="100" y="101"/>
                      <a:pt x="101" y="102"/>
                    </a:cubicBezTo>
                    <a:cubicBezTo>
                      <a:pt x="104" y="105"/>
                      <a:pt x="105" y="111"/>
                      <a:pt x="102" y="115"/>
                    </a:cubicBezTo>
                    <a:cubicBezTo>
                      <a:pt x="101" y="117"/>
                      <a:pt x="100" y="119"/>
                      <a:pt x="101" y="121"/>
                    </a:cubicBezTo>
                    <a:cubicBezTo>
                      <a:pt x="101" y="122"/>
                      <a:pt x="101" y="122"/>
                      <a:pt x="102" y="123"/>
                    </a:cubicBezTo>
                    <a:cubicBezTo>
                      <a:pt x="103" y="122"/>
                      <a:pt x="106" y="117"/>
                      <a:pt x="106" y="114"/>
                    </a:cubicBezTo>
                    <a:cubicBezTo>
                      <a:pt x="107" y="112"/>
                      <a:pt x="108" y="111"/>
                      <a:pt x="110" y="110"/>
                    </a:cubicBezTo>
                    <a:cubicBezTo>
                      <a:pt x="111" y="109"/>
                      <a:pt x="112" y="108"/>
                      <a:pt x="113" y="107"/>
                    </a:cubicBezTo>
                    <a:cubicBezTo>
                      <a:pt x="114" y="106"/>
                      <a:pt x="113" y="105"/>
                      <a:pt x="111" y="104"/>
                    </a:cubicBezTo>
                    <a:cubicBezTo>
                      <a:pt x="110" y="103"/>
                      <a:pt x="108" y="101"/>
                      <a:pt x="108" y="99"/>
                    </a:cubicBezTo>
                    <a:cubicBezTo>
                      <a:pt x="107" y="97"/>
                      <a:pt x="107" y="96"/>
                      <a:pt x="109" y="94"/>
                    </a:cubicBezTo>
                    <a:cubicBezTo>
                      <a:pt x="111" y="91"/>
                      <a:pt x="116" y="91"/>
                      <a:pt x="120" y="93"/>
                    </a:cubicBezTo>
                    <a:cubicBezTo>
                      <a:pt x="121" y="94"/>
                      <a:pt x="121" y="94"/>
                      <a:pt x="122" y="94"/>
                    </a:cubicBezTo>
                    <a:cubicBezTo>
                      <a:pt x="124" y="96"/>
                      <a:pt x="126" y="97"/>
                      <a:pt x="126" y="97"/>
                    </a:cubicBezTo>
                    <a:cubicBezTo>
                      <a:pt x="126" y="97"/>
                      <a:pt x="127" y="96"/>
                      <a:pt x="127" y="94"/>
                    </a:cubicBezTo>
                    <a:cubicBezTo>
                      <a:pt x="127" y="91"/>
                      <a:pt x="116" y="85"/>
                      <a:pt x="110" y="82"/>
                    </a:cubicBezTo>
                    <a:cubicBezTo>
                      <a:pt x="108" y="81"/>
                      <a:pt x="106" y="80"/>
                      <a:pt x="105" y="79"/>
                    </a:cubicBezTo>
                    <a:cubicBezTo>
                      <a:pt x="103" y="78"/>
                      <a:pt x="102" y="77"/>
                      <a:pt x="102" y="75"/>
                    </a:cubicBezTo>
                    <a:cubicBezTo>
                      <a:pt x="101" y="74"/>
                      <a:pt x="101" y="73"/>
                      <a:pt x="97" y="73"/>
                    </a:cubicBezTo>
                    <a:cubicBezTo>
                      <a:pt x="97" y="73"/>
                      <a:pt x="97" y="73"/>
                      <a:pt x="97" y="73"/>
                    </a:cubicBezTo>
                    <a:cubicBezTo>
                      <a:pt x="90" y="73"/>
                      <a:pt x="81" y="64"/>
                      <a:pt x="79" y="54"/>
                    </a:cubicBezTo>
                    <a:cubicBezTo>
                      <a:pt x="77" y="49"/>
                      <a:pt x="73" y="46"/>
                      <a:pt x="70" y="44"/>
                    </a:cubicBezTo>
                    <a:cubicBezTo>
                      <a:pt x="67" y="42"/>
                      <a:pt x="64" y="41"/>
                      <a:pt x="63" y="38"/>
                    </a:cubicBezTo>
                    <a:cubicBezTo>
                      <a:pt x="61" y="35"/>
                      <a:pt x="62" y="33"/>
                      <a:pt x="63" y="31"/>
                    </a:cubicBezTo>
                    <a:cubicBezTo>
                      <a:pt x="64" y="30"/>
                      <a:pt x="64" y="29"/>
                      <a:pt x="63" y="27"/>
                    </a:cubicBezTo>
                    <a:cubicBezTo>
                      <a:pt x="63" y="26"/>
                      <a:pt x="63" y="25"/>
                      <a:pt x="63" y="24"/>
                    </a:cubicBezTo>
                    <a:cubicBezTo>
                      <a:pt x="64" y="21"/>
                      <a:pt x="66" y="20"/>
                      <a:pt x="68" y="19"/>
                    </a:cubicBezTo>
                    <a:cubicBezTo>
                      <a:pt x="68" y="18"/>
                      <a:pt x="68" y="17"/>
                      <a:pt x="68" y="16"/>
                    </a:cubicBezTo>
                    <a:cubicBezTo>
                      <a:pt x="68" y="16"/>
                      <a:pt x="68" y="16"/>
                      <a:pt x="68" y="16"/>
                    </a:cubicBezTo>
                    <a:cubicBezTo>
                      <a:pt x="68" y="15"/>
                      <a:pt x="68" y="13"/>
                      <a:pt x="68" y="12"/>
                    </a:cubicBezTo>
                    <a:cubicBezTo>
                      <a:pt x="68" y="12"/>
                      <a:pt x="68" y="11"/>
                      <a:pt x="68" y="11"/>
                    </a:cubicBezTo>
                    <a:cubicBezTo>
                      <a:pt x="68" y="10"/>
                      <a:pt x="68" y="9"/>
                      <a:pt x="68" y="8"/>
                    </a:cubicBezTo>
                    <a:cubicBezTo>
                      <a:pt x="68" y="8"/>
                      <a:pt x="68" y="7"/>
                      <a:pt x="68" y="7"/>
                    </a:cubicBezTo>
                    <a:cubicBezTo>
                      <a:pt x="68" y="7"/>
                      <a:pt x="68" y="6"/>
                      <a:pt x="68" y="6"/>
                    </a:cubicBezTo>
                    <a:cubicBezTo>
                      <a:pt x="66" y="6"/>
                      <a:pt x="64" y="5"/>
                      <a:pt x="63" y="5"/>
                    </a:cubicBezTo>
                    <a:cubicBezTo>
                      <a:pt x="62" y="4"/>
                      <a:pt x="62" y="3"/>
                      <a:pt x="61" y="1"/>
                    </a:cubicBezTo>
                    <a:cubicBezTo>
                      <a:pt x="61" y="1"/>
                      <a:pt x="61" y="0"/>
                      <a:pt x="61" y="0"/>
                    </a:cubicBezTo>
                    <a:cubicBezTo>
                      <a:pt x="57" y="0"/>
                      <a:pt x="54" y="1"/>
                      <a:pt x="53" y="1"/>
                    </a:cubicBezTo>
                    <a:cubicBezTo>
                      <a:pt x="52" y="2"/>
                      <a:pt x="49" y="4"/>
                      <a:pt x="47" y="4"/>
                    </a:cubicBezTo>
                    <a:cubicBezTo>
                      <a:pt x="47" y="4"/>
                      <a:pt x="47" y="4"/>
                      <a:pt x="47" y="4"/>
                    </a:cubicBezTo>
                    <a:cubicBezTo>
                      <a:pt x="47" y="4"/>
                      <a:pt x="47" y="4"/>
                      <a:pt x="47" y="4"/>
                    </a:cubicBezTo>
                    <a:cubicBezTo>
                      <a:pt x="46" y="4"/>
                      <a:pt x="46" y="4"/>
                      <a:pt x="45" y="3"/>
                    </a:cubicBezTo>
                    <a:cubicBezTo>
                      <a:pt x="45" y="3"/>
                      <a:pt x="45" y="3"/>
                      <a:pt x="44" y="3"/>
                    </a:cubicBezTo>
                    <a:cubicBezTo>
                      <a:pt x="43" y="4"/>
                      <a:pt x="43" y="4"/>
                      <a:pt x="43" y="4"/>
                    </a:cubicBezTo>
                    <a:cubicBezTo>
                      <a:pt x="43" y="6"/>
                      <a:pt x="42" y="8"/>
                      <a:pt x="40" y="8"/>
                    </a:cubicBezTo>
                    <a:cubicBezTo>
                      <a:pt x="40" y="8"/>
                      <a:pt x="40" y="8"/>
                      <a:pt x="40" y="8"/>
                    </a:cubicBezTo>
                    <a:cubicBezTo>
                      <a:pt x="40" y="8"/>
                      <a:pt x="40" y="8"/>
                      <a:pt x="40" y="8"/>
                    </a:cubicBezTo>
                    <a:cubicBezTo>
                      <a:pt x="40" y="8"/>
                      <a:pt x="39" y="7"/>
                      <a:pt x="39" y="7"/>
                    </a:cubicBezTo>
                    <a:cubicBezTo>
                      <a:pt x="39" y="7"/>
                      <a:pt x="38" y="7"/>
                      <a:pt x="38" y="7"/>
                    </a:cubicBezTo>
                    <a:cubicBezTo>
                      <a:pt x="38" y="7"/>
                      <a:pt x="38" y="7"/>
                      <a:pt x="38" y="8"/>
                    </a:cubicBezTo>
                    <a:cubicBezTo>
                      <a:pt x="38" y="9"/>
                      <a:pt x="38" y="11"/>
                      <a:pt x="35" y="11"/>
                    </a:cubicBezTo>
                    <a:cubicBezTo>
                      <a:pt x="34" y="11"/>
                      <a:pt x="34" y="11"/>
                      <a:pt x="34" y="11"/>
                    </a:cubicBezTo>
                    <a:cubicBezTo>
                      <a:pt x="34" y="11"/>
                      <a:pt x="34" y="11"/>
                      <a:pt x="34" y="11"/>
                    </a:cubicBezTo>
                    <a:cubicBezTo>
                      <a:pt x="33" y="11"/>
                      <a:pt x="32" y="10"/>
                      <a:pt x="31" y="10"/>
                    </a:cubicBezTo>
                    <a:cubicBezTo>
                      <a:pt x="31" y="10"/>
                      <a:pt x="31" y="10"/>
                      <a:pt x="31" y="10"/>
                    </a:cubicBezTo>
                    <a:cubicBezTo>
                      <a:pt x="31" y="10"/>
                      <a:pt x="29" y="10"/>
                      <a:pt x="29" y="12"/>
                    </a:cubicBezTo>
                    <a:cubicBezTo>
                      <a:pt x="29" y="16"/>
                      <a:pt x="27" y="17"/>
                      <a:pt x="26" y="17"/>
                    </a:cubicBezTo>
                    <a:cubicBezTo>
                      <a:pt x="26" y="17"/>
                      <a:pt x="26" y="17"/>
                      <a:pt x="26" y="1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95" name="Freeform 299">
                <a:extLst>
                  <a:ext uri="{FF2B5EF4-FFF2-40B4-BE49-F238E27FC236}">
                    <a16:creationId xmlns:a16="http://schemas.microsoft.com/office/drawing/2014/main" id="{6016CA11-1614-4ED7-BB16-4492FEDAE564}"/>
                  </a:ext>
                </a:extLst>
              </p:cNvPr>
              <p:cNvSpPr>
                <a:spLocks/>
              </p:cNvSpPr>
              <p:nvPr/>
            </p:nvSpPr>
            <p:spPr bwMode="auto">
              <a:xfrm>
                <a:off x="6562970" y="3354597"/>
                <a:ext cx="104826" cy="133279"/>
              </a:xfrm>
              <a:custGeom>
                <a:avLst/>
                <a:gdLst>
                  <a:gd name="T0" fmla="*/ 26 w 42"/>
                  <a:gd name="T1" fmla="*/ 13 h 54"/>
                  <a:gd name="T2" fmla="*/ 26 w 42"/>
                  <a:gd name="T3" fmla="*/ 13 h 54"/>
                  <a:gd name="T4" fmla="*/ 21 w 42"/>
                  <a:gd name="T5" fmla="*/ 8 h 54"/>
                  <a:gd name="T6" fmla="*/ 19 w 42"/>
                  <a:gd name="T7" fmla="*/ 5 h 54"/>
                  <a:gd name="T8" fmla="*/ 17 w 42"/>
                  <a:gd name="T9" fmla="*/ 2 h 54"/>
                  <a:gd name="T10" fmla="*/ 15 w 42"/>
                  <a:gd name="T11" fmla="*/ 1 h 54"/>
                  <a:gd name="T12" fmla="*/ 10 w 42"/>
                  <a:gd name="T13" fmla="*/ 0 h 54"/>
                  <a:gd name="T14" fmla="*/ 0 w 42"/>
                  <a:gd name="T15" fmla="*/ 3 h 54"/>
                  <a:gd name="T16" fmla="*/ 2 w 42"/>
                  <a:gd name="T17" fmla="*/ 8 h 54"/>
                  <a:gd name="T18" fmla="*/ 5 w 42"/>
                  <a:gd name="T19" fmla="*/ 14 h 54"/>
                  <a:gd name="T20" fmla="*/ 6 w 42"/>
                  <a:gd name="T21" fmla="*/ 17 h 54"/>
                  <a:gd name="T22" fmla="*/ 5 w 42"/>
                  <a:gd name="T23" fmla="*/ 35 h 54"/>
                  <a:gd name="T24" fmla="*/ 4 w 42"/>
                  <a:gd name="T25" fmla="*/ 36 h 54"/>
                  <a:gd name="T26" fmla="*/ 1 w 42"/>
                  <a:gd name="T27" fmla="*/ 39 h 54"/>
                  <a:gd name="T28" fmla="*/ 2 w 42"/>
                  <a:gd name="T29" fmla="*/ 40 h 54"/>
                  <a:gd name="T30" fmla="*/ 3 w 42"/>
                  <a:gd name="T31" fmla="*/ 41 h 54"/>
                  <a:gd name="T32" fmla="*/ 4 w 42"/>
                  <a:gd name="T33" fmla="*/ 43 h 54"/>
                  <a:gd name="T34" fmla="*/ 5 w 42"/>
                  <a:gd name="T35" fmla="*/ 43 h 54"/>
                  <a:gd name="T36" fmla="*/ 7 w 42"/>
                  <a:gd name="T37" fmla="*/ 46 h 54"/>
                  <a:gd name="T38" fmla="*/ 8 w 42"/>
                  <a:gd name="T39" fmla="*/ 46 h 54"/>
                  <a:gd name="T40" fmla="*/ 9 w 42"/>
                  <a:gd name="T41" fmla="*/ 48 h 54"/>
                  <a:gd name="T42" fmla="*/ 20 w 42"/>
                  <a:gd name="T43" fmla="*/ 54 h 54"/>
                  <a:gd name="T44" fmla="*/ 38 w 42"/>
                  <a:gd name="T45" fmla="*/ 51 h 54"/>
                  <a:gd name="T46" fmla="*/ 38 w 42"/>
                  <a:gd name="T47" fmla="*/ 50 h 54"/>
                  <a:gd name="T48" fmla="*/ 38 w 42"/>
                  <a:gd name="T49" fmla="*/ 48 h 54"/>
                  <a:gd name="T50" fmla="*/ 39 w 42"/>
                  <a:gd name="T51" fmla="*/ 44 h 54"/>
                  <a:gd name="T52" fmla="*/ 42 w 42"/>
                  <a:gd name="T53" fmla="*/ 43 h 54"/>
                  <a:gd name="T54" fmla="*/ 39 w 42"/>
                  <a:gd name="T55" fmla="*/ 37 h 54"/>
                  <a:gd name="T56" fmla="*/ 36 w 42"/>
                  <a:gd name="T57" fmla="*/ 32 h 54"/>
                  <a:gd name="T58" fmla="*/ 39 w 42"/>
                  <a:gd name="T59" fmla="*/ 28 h 54"/>
                  <a:gd name="T60" fmla="*/ 39 w 42"/>
                  <a:gd name="T61" fmla="*/ 27 h 54"/>
                  <a:gd name="T62" fmla="*/ 39 w 42"/>
                  <a:gd name="T63" fmla="*/ 25 h 54"/>
                  <a:gd name="T64" fmla="*/ 39 w 42"/>
                  <a:gd name="T65" fmla="*/ 23 h 54"/>
                  <a:gd name="T66" fmla="*/ 29 w 42"/>
                  <a:gd name="T67" fmla="*/ 20 h 54"/>
                  <a:gd name="T68" fmla="*/ 27 w 42"/>
                  <a:gd name="T69" fmla="*/ 20 h 54"/>
                  <a:gd name="T70" fmla="*/ 26 w 42"/>
                  <a:gd name="T71" fmla="*/ 16 h 54"/>
                  <a:gd name="T72" fmla="*/ 26 w 42"/>
                  <a:gd name="T73" fmla="*/ 1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 h="54">
                    <a:moveTo>
                      <a:pt x="26" y="13"/>
                    </a:moveTo>
                    <a:cubicBezTo>
                      <a:pt x="26" y="13"/>
                      <a:pt x="26" y="13"/>
                      <a:pt x="26" y="13"/>
                    </a:cubicBezTo>
                    <a:cubicBezTo>
                      <a:pt x="23" y="13"/>
                      <a:pt x="21" y="11"/>
                      <a:pt x="21" y="8"/>
                    </a:cubicBezTo>
                    <a:cubicBezTo>
                      <a:pt x="21" y="7"/>
                      <a:pt x="20" y="6"/>
                      <a:pt x="19" y="5"/>
                    </a:cubicBezTo>
                    <a:cubicBezTo>
                      <a:pt x="18" y="3"/>
                      <a:pt x="17" y="3"/>
                      <a:pt x="17" y="2"/>
                    </a:cubicBezTo>
                    <a:cubicBezTo>
                      <a:pt x="16" y="1"/>
                      <a:pt x="15" y="1"/>
                      <a:pt x="15" y="1"/>
                    </a:cubicBezTo>
                    <a:cubicBezTo>
                      <a:pt x="13" y="1"/>
                      <a:pt x="11" y="0"/>
                      <a:pt x="10" y="0"/>
                    </a:cubicBezTo>
                    <a:cubicBezTo>
                      <a:pt x="9" y="0"/>
                      <a:pt x="4" y="2"/>
                      <a:pt x="0" y="3"/>
                    </a:cubicBezTo>
                    <a:cubicBezTo>
                      <a:pt x="0" y="7"/>
                      <a:pt x="1" y="8"/>
                      <a:pt x="2" y="8"/>
                    </a:cubicBezTo>
                    <a:cubicBezTo>
                      <a:pt x="5" y="10"/>
                      <a:pt x="5" y="12"/>
                      <a:pt x="5" y="14"/>
                    </a:cubicBezTo>
                    <a:cubicBezTo>
                      <a:pt x="5" y="15"/>
                      <a:pt x="5" y="16"/>
                      <a:pt x="6" y="17"/>
                    </a:cubicBezTo>
                    <a:cubicBezTo>
                      <a:pt x="7" y="20"/>
                      <a:pt x="7" y="33"/>
                      <a:pt x="5" y="35"/>
                    </a:cubicBezTo>
                    <a:cubicBezTo>
                      <a:pt x="5" y="36"/>
                      <a:pt x="4" y="36"/>
                      <a:pt x="4" y="36"/>
                    </a:cubicBezTo>
                    <a:cubicBezTo>
                      <a:pt x="4" y="36"/>
                      <a:pt x="3" y="37"/>
                      <a:pt x="1" y="39"/>
                    </a:cubicBezTo>
                    <a:cubicBezTo>
                      <a:pt x="1" y="39"/>
                      <a:pt x="2" y="40"/>
                      <a:pt x="2" y="40"/>
                    </a:cubicBezTo>
                    <a:cubicBezTo>
                      <a:pt x="2" y="40"/>
                      <a:pt x="3" y="40"/>
                      <a:pt x="3" y="41"/>
                    </a:cubicBezTo>
                    <a:cubicBezTo>
                      <a:pt x="3" y="41"/>
                      <a:pt x="4" y="42"/>
                      <a:pt x="4" y="43"/>
                    </a:cubicBezTo>
                    <a:cubicBezTo>
                      <a:pt x="5" y="43"/>
                      <a:pt x="5" y="43"/>
                      <a:pt x="5" y="43"/>
                    </a:cubicBezTo>
                    <a:cubicBezTo>
                      <a:pt x="6" y="44"/>
                      <a:pt x="6" y="45"/>
                      <a:pt x="7" y="46"/>
                    </a:cubicBezTo>
                    <a:cubicBezTo>
                      <a:pt x="7" y="46"/>
                      <a:pt x="7" y="46"/>
                      <a:pt x="8" y="46"/>
                    </a:cubicBezTo>
                    <a:cubicBezTo>
                      <a:pt x="8" y="47"/>
                      <a:pt x="9" y="48"/>
                      <a:pt x="9" y="48"/>
                    </a:cubicBezTo>
                    <a:cubicBezTo>
                      <a:pt x="11" y="48"/>
                      <a:pt x="17" y="52"/>
                      <a:pt x="20" y="54"/>
                    </a:cubicBezTo>
                    <a:cubicBezTo>
                      <a:pt x="22" y="54"/>
                      <a:pt x="31" y="52"/>
                      <a:pt x="38" y="51"/>
                    </a:cubicBezTo>
                    <a:cubicBezTo>
                      <a:pt x="38" y="51"/>
                      <a:pt x="38" y="51"/>
                      <a:pt x="38" y="50"/>
                    </a:cubicBezTo>
                    <a:cubicBezTo>
                      <a:pt x="38" y="50"/>
                      <a:pt x="38" y="49"/>
                      <a:pt x="38" y="48"/>
                    </a:cubicBezTo>
                    <a:cubicBezTo>
                      <a:pt x="38" y="47"/>
                      <a:pt x="38" y="46"/>
                      <a:pt x="39" y="44"/>
                    </a:cubicBezTo>
                    <a:cubicBezTo>
                      <a:pt x="40" y="43"/>
                      <a:pt x="41" y="43"/>
                      <a:pt x="42" y="43"/>
                    </a:cubicBezTo>
                    <a:cubicBezTo>
                      <a:pt x="42" y="42"/>
                      <a:pt x="41" y="39"/>
                      <a:pt x="39" y="37"/>
                    </a:cubicBezTo>
                    <a:cubicBezTo>
                      <a:pt x="37" y="36"/>
                      <a:pt x="36" y="34"/>
                      <a:pt x="36" y="32"/>
                    </a:cubicBezTo>
                    <a:cubicBezTo>
                      <a:pt x="37" y="30"/>
                      <a:pt x="37" y="29"/>
                      <a:pt x="39" y="28"/>
                    </a:cubicBezTo>
                    <a:cubicBezTo>
                      <a:pt x="39" y="28"/>
                      <a:pt x="39" y="27"/>
                      <a:pt x="39" y="27"/>
                    </a:cubicBezTo>
                    <a:cubicBezTo>
                      <a:pt x="39" y="27"/>
                      <a:pt x="39" y="26"/>
                      <a:pt x="39" y="25"/>
                    </a:cubicBezTo>
                    <a:cubicBezTo>
                      <a:pt x="39" y="24"/>
                      <a:pt x="39" y="24"/>
                      <a:pt x="39" y="23"/>
                    </a:cubicBezTo>
                    <a:cubicBezTo>
                      <a:pt x="38" y="22"/>
                      <a:pt x="35" y="21"/>
                      <a:pt x="29" y="20"/>
                    </a:cubicBezTo>
                    <a:cubicBezTo>
                      <a:pt x="28" y="20"/>
                      <a:pt x="27" y="20"/>
                      <a:pt x="27" y="20"/>
                    </a:cubicBezTo>
                    <a:cubicBezTo>
                      <a:pt x="25" y="19"/>
                      <a:pt x="25" y="17"/>
                      <a:pt x="26" y="16"/>
                    </a:cubicBezTo>
                    <a:cubicBezTo>
                      <a:pt x="26" y="15"/>
                      <a:pt x="26" y="13"/>
                      <a:pt x="26" y="1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96" name="Freeform 301">
                <a:extLst>
                  <a:ext uri="{FF2B5EF4-FFF2-40B4-BE49-F238E27FC236}">
                    <a16:creationId xmlns:a16="http://schemas.microsoft.com/office/drawing/2014/main" id="{B55CC7D2-3C5F-4D34-B46A-8E877C5F087B}"/>
                  </a:ext>
                </a:extLst>
              </p:cNvPr>
              <p:cNvSpPr>
                <a:spLocks/>
              </p:cNvSpPr>
              <p:nvPr/>
            </p:nvSpPr>
            <p:spPr bwMode="auto">
              <a:xfrm>
                <a:off x="6389259" y="3181635"/>
                <a:ext cx="168471" cy="81615"/>
              </a:xfrm>
              <a:custGeom>
                <a:avLst/>
                <a:gdLst>
                  <a:gd name="T0" fmla="*/ 24 w 67"/>
                  <a:gd name="T1" fmla="*/ 1 h 33"/>
                  <a:gd name="T2" fmla="*/ 22 w 67"/>
                  <a:gd name="T3" fmla="*/ 1 h 33"/>
                  <a:gd name="T4" fmla="*/ 18 w 67"/>
                  <a:gd name="T5" fmla="*/ 2 h 33"/>
                  <a:gd name="T6" fmla="*/ 13 w 67"/>
                  <a:gd name="T7" fmla="*/ 5 h 33"/>
                  <a:gd name="T8" fmla="*/ 1 w 67"/>
                  <a:gd name="T9" fmla="*/ 9 h 33"/>
                  <a:gd name="T10" fmla="*/ 0 w 67"/>
                  <a:gd name="T11" fmla="*/ 10 h 33"/>
                  <a:gd name="T12" fmla="*/ 0 w 67"/>
                  <a:gd name="T13" fmla="*/ 10 h 33"/>
                  <a:gd name="T14" fmla="*/ 1 w 67"/>
                  <a:gd name="T15" fmla="*/ 13 h 33"/>
                  <a:gd name="T16" fmla="*/ 2 w 67"/>
                  <a:gd name="T17" fmla="*/ 14 h 33"/>
                  <a:gd name="T18" fmla="*/ 3 w 67"/>
                  <a:gd name="T19" fmla="*/ 18 h 33"/>
                  <a:gd name="T20" fmla="*/ 5 w 67"/>
                  <a:gd name="T21" fmla="*/ 23 h 33"/>
                  <a:gd name="T22" fmla="*/ 7 w 67"/>
                  <a:gd name="T23" fmla="*/ 25 h 33"/>
                  <a:gd name="T24" fmla="*/ 17 w 67"/>
                  <a:gd name="T25" fmla="*/ 32 h 33"/>
                  <a:gd name="T26" fmla="*/ 18 w 67"/>
                  <a:gd name="T27" fmla="*/ 33 h 33"/>
                  <a:gd name="T28" fmla="*/ 19 w 67"/>
                  <a:gd name="T29" fmla="*/ 33 h 33"/>
                  <a:gd name="T30" fmla="*/ 19 w 67"/>
                  <a:gd name="T31" fmla="*/ 33 h 33"/>
                  <a:gd name="T32" fmla="*/ 22 w 67"/>
                  <a:gd name="T33" fmla="*/ 33 h 33"/>
                  <a:gd name="T34" fmla="*/ 25 w 67"/>
                  <a:gd name="T35" fmla="*/ 33 h 33"/>
                  <a:gd name="T36" fmla="*/ 27 w 67"/>
                  <a:gd name="T37" fmla="*/ 28 h 33"/>
                  <a:gd name="T38" fmla="*/ 27 w 67"/>
                  <a:gd name="T39" fmla="*/ 27 h 33"/>
                  <a:gd name="T40" fmla="*/ 28 w 67"/>
                  <a:gd name="T41" fmla="*/ 27 h 33"/>
                  <a:gd name="T42" fmla="*/ 39 w 67"/>
                  <a:gd name="T43" fmla="*/ 31 h 33"/>
                  <a:gd name="T44" fmla="*/ 43 w 67"/>
                  <a:gd name="T45" fmla="*/ 32 h 33"/>
                  <a:gd name="T46" fmla="*/ 47 w 67"/>
                  <a:gd name="T47" fmla="*/ 31 h 33"/>
                  <a:gd name="T48" fmla="*/ 48 w 67"/>
                  <a:gd name="T49" fmla="*/ 31 h 33"/>
                  <a:gd name="T50" fmla="*/ 48 w 67"/>
                  <a:gd name="T51" fmla="*/ 31 h 33"/>
                  <a:gd name="T52" fmla="*/ 48 w 67"/>
                  <a:gd name="T53" fmla="*/ 31 h 33"/>
                  <a:gd name="T54" fmla="*/ 48 w 67"/>
                  <a:gd name="T55" fmla="*/ 32 h 33"/>
                  <a:gd name="T56" fmla="*/ 48 w 67"/>
                  <a:gd name="T57" fmla="*/ 32 h 33"/>
                  <a:gd name="T58" fmla="*/ 48 w 67"/>
                  <a:gd name="T59" fmla="*/ 32 h 33"/>
                  <a:gd name="T60" fmla="*/ 49 w 67"/>
                  <a:gd name="T61" fmla="*/ 31 h 33"/>
                  <a:gd name="T62" fmla="*/ 50 w 67"/>
                  <a:gd name="T63" fmla="*/ 31 h 33"/>
                  <a:gd name="T64" fmla="*/ 51 w 67"/>
                  <a:gd name="T65" fmla="*/ 30 h 33"/>
                  <a:gd name="T66" fmla="*/ 51 w 67"/>
                  <a:gd name="T67" fmla="*/ 30 h 33"/>
                  <a:gd name="T68" fmla="*/ 61 w 67"/>
                  <a:gd name="T69" fmla="*/ 25 h 33"/>
                  <a:gd name="T70" fmla="*/ 62 w 67"/>
                  <a:gd name="T71" fmla="*/ 24 h 33"/>
                  <a:gd name="T72" fmla="*/ 63 w 67"/>
                  <a:gd name="T73" fmla="*/ 23 h 33"/>
                  <a:gd name="T74" fmla="*/ 64 w 67"/>
                  <a:gd name="T75" fmla="*/ 22 h 33"/>
                  <a:gd name="T76" fmla="*/ 64 w 67"/>
                  <a:gd name="T77" fmla="*/ 22 h 33"/>
                  <a:gd name="T78" fmla="*/ 65 w 67"/>
                  <a:gd name="T79" fmla="*/ 21 h 33"/>
                  <a:gd name="T80" fmla="*/ 66 w 67"/>
                  <a:gd name="T81" fmla="*/ 20 h 33"/>
                  <a:gd name="T82" fmla="*/ 67 w 67"/>
                  <a:gd name="T83" fmla="*/ 20 h 33"/>
                  <a:gd name="T84" fmla="*/ 67 w 67"/>
                  <a:gd name="T85" fmla="*/ 20 h 33"/>
                  <a:gd name="T86" fmla="*/ 66 w 67"/>
                  <a:gd name="T87" fmla="*/ 18 h 33"/>
                  <a:gd name="T88" fmla="*/ 65 w 67"/>
                  <a:gd name="T89" fmla="*/ 16 h 33"/>
                  <a:gd name="T90" fmla="*/ 64 w 67"/>
                  <a:gd name="T91" fmla="*/ 16 h 33"/>
                  <a:gd name="T92" fmla="*/ 61 w 67"/>
                  <a:gd name="T93" fmla="*/ 15 h 33"/>
                  <a:gd name="T94" fmla="*/ 56 w 67"/>
                  <a:gd name="T95" fmla="*/ 13 h 33"/>
                  <a:gd name="T96" fmla="*/ 56 w 67"/>
                  <a:gd name="T97" fmla="*/ 13 h 33"/>
                  <a:gd name="T98" fmla="*/ 54 w 67"/>
                  <a:gd name="T99" fmla="*/ 10 h 33"/>
                  <a:gd name="T100" fmla="*/ 52 w 67"/>
                  <a:gd name="T101" fmla="*/ 10 h 33"/>
                  <a:gd name="T102" fmla="*/ 50 w 67"/>
                  <a:gd name="T103" fmla="*/ 9 h 33"/>
                  <a:gd name="T104" fmla="*/ 49 w 67"/>
                  <a:gd name="T105" fmla="*/ 10 h 33"/>
                  <a:gd name="T106" fmla="*/ 46 w 67"/>
                  <a:gd name="T107" fmla="*/ 12 h 33"/>
                  <a:gd name="T108" fmla="*/ 41 w 67"/>
                  <a:gd name="T109" fmla="*/ 8 h 33"/>
                  <a:gd name="T110" fmla="*/ 34 w 67"/>
                  <a:gd name="T111" fmla="*/ 3 h 33"/>
                  <a:gd name="T112" fmla="*/ 32 w 67"/>
                  <a:gd name="T113" fmla="*/ 2 h 33"/>
                  <a:gd name="T114" fmla="*/ 31 w 67"/>
                  <a:gd name="T115" fmla="*/ 2 h 33"/>
                  <a:gd name="T116" fmla="*/ 28 w 67"/>
                  <a:gd name="T117" fmla="*/ 0 h 33"/>
                  <a:gd name="T118" fmla="*/ 28 w 67"/>
                  <a:gd name="T119" fmla="*/ 0 h 33"/>
                  <a:gd name="T120" fmla="*/ 28 w 67"/>
                  <a:gd name="T121" fmla="*/ 0 h 33"/>
                  <a:gd name="T122" fmla="*/ 26 w 67"/>
                  <a:gd name="T123" fmla="*/ 1 h 33"/>
                  <a:gd name="T124" fmla="*/ 24 w 67"/>
                  <a:gd name="T125"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 h="33">
                    <a:moveTo>
                      <a:pt x="24" y="1"/>
                    </a:moveTo>
                    <a:cubicBezTo>
                      <a:pt x="23" y="0"/>
                      <a:pt x="22" y="0"/>
                      <a:pt x="22" y="1"/>
                    </a:cubicBezTo>
                    <a:cubicBezTo>
                      <a:pt x="21" y="1"/>
                      <a:pt x="20" y="2"/>
                      <a:pt x="18" y="2"/>
                    </a:cubicBezTo>
                    <a:cubicBezTo>
                      <a:pt x="16" y="3"/>
                      <a:pt x="14" y="4"/>
                      <a:pt x="13" y="5"/>
                    </a:cubicBezTo>
                    <a:cubicBezTo>
                      <a:pt x="10" y="7"/>
                      <a:pt x="4" y="9"/>
                      <a:pt x="1" y="9"/>
                    </a:cubicBezTo>
                    <a:cubicBezTo>
                      <a:pt x="0" y="10"/>
                      <a:pt x="0" y="10"/>
                      <a:pt x="0" y="10"/>
                    </a:cubicBezTo>
                    <a:cubicBezTo>
                      <a:pt x="0" y="10"/>
                      <a:pt x="0" y="10"/>
                      <a:pt x="0" y="10"/>
                    </a:cubicBezTo>
                    <a:cubicBezTo>
                      <a:pt x="0" y="10"/>
                      <a:pt x="0" y="12"/>
                      <a:pt x="1" y="13"/>
                    </a:cubicBezTo>
                    <a:cubicBezTo>
                      <a:pt x="1" y="13"/>
                      <a:pt x="2" y="14"/>
                      <a:pt x="2" y="14"/>
                    </a:cubicBezTo>
                    <a:cubicBezTo>
                      <a:pt x="2" y="15"/>
                      <a:pt x="3" y="16"/>
                      <a:pt x="3" y="18"/>
                    </a:cubicBezTo>
                    <a:cubicBezTo>
                      <a:pt x="4" y="20"/>
                      <a:pt x="4" y="22"/>
                      <a:pt x="5" y="23"/>
                    </a:cubicBezTo>
                    <a:cubicBezTo>
                      <a:pt x="6" y="24"/>
                      <a:pt x="7" y="24"/>
                      <a:pt x="7" y="25"/>
                    </a:cubicBezTo>
                    <a:cubicBezTo>
                      <a:pt x="12" y="28"/>
                      <a:pt x="17" y="31"/>
                      <a:pt x="17" y="32"/>
                    </a:cubicBezTo>
                    <a:cubicBezTo>
                      <a:pt x="17" y="32"/>
                      <a:pt x="18" y="33"/>
                      <a:pt x="18" y="33"/>
                    </a:cubicBezTo>
                    <a:cubicBezTo>
                      <a:pt x="18" y="33"/>
                      <a:pt x="18" y="33"/>
                      <a:pt x="19" y="33"/>
                    </a:cubicBezTo>
                    <a:cubicBezTo>
                      <a:pt x="19" y="33"/>
                      <a:pt x="19" y="33"/>
                      <a:pt x="19" y="33"/>
                    </a:cubicBezTo>
                    <a:cubicBezTo>
                      <a:pt x="20" y="33"/>
                      <a:pt x="21" y="33"/>
                      <a:pt x="22" y="33"/>
                    </a:cubicBezTo>
                    <a:cubicBezTo>
                      <a:pt x="24" y="33"/>
                      <a:pt x="25" y="33"/>
                      <a:pt x="25" y="33"/>
                    </a:cubicBezTo>
                    <a:cubicBezTo>
                      <a:pt x="26" y="31"/>
                      <a:pt x="27" y="28"/>
                      <a:pt x="27" y="28"/>
                    </a:cubicBezTo>
                    <a:cubicBezTo>
                      <a:pt x="27" y="27"/>
                      <a:pt x="27" y="27"/>
                      <a:pt x="27" y="27"/>
                    </a:cubicBezTo>
                    <a:cubicBezTo>
                      <a:pt x="28" y="27"/>
                      <a:pt x="28" y="27"/>
                      <a:pt x="28" y="27"/>
                    </a:cubicBezTo>
                    <a:cubicBezTo>
                      <a:pt x="28" y="27"/>
                      <a:pt x="36" y="27"/>
                      <a:pt x="39" y="31"/>
                    </a:cubicBezTo>
                    <a:cubicBezTo>
                      <a:pt x="40" y="32"/>
                      <a:pt x="41" y="32"/>
                      <a:pt x="43" y="32"/>
                    </a:cubicBezTo>
                    <a:cubicBezTo>
                      <a:pt x="45" y="32"/>
                      <a:pt x="47" y="31"/>
                      <a:pt x="47" y="31"/>
                    </a:cubicBezTo>
                    <a:cubicBezTo>
                      <a:pt x="48" y="31"/>
                      <a:pt x="48" y="31"/>
                      <a:pt x="48" y="31"/>
                    </a:cubicBezTo>
                    <a:cubicBezTo>
                      <a:pt x="48" y="31"/>
                      <a:pt x="48" y="31"/>
                      <a:pt x="48" y="31"/>
                    </a:cubicBezTo>
                    <a:cubicBezTo>
                      <a:pt x="48" y="31"/>
                      <a:pt x="48" y="31"/>
                      <a:pt x="48" y="31"/>
                    </a:cubicBezTo>
                    <a:cubicBezTo>
                      <a:pt x="48" y="32"/>
                      <a:pt x="48" y="32"/>
                      <a:pt x="48" y="32"/>
                    </a:cubicBezTo>
                    <a:cubicBezTo>
                      <a:pt x="48" y="32"/>
                      <a:pt x="48" y="32"/>
                      <a:pt x="48" y="32"/>
                    </a:cubicBezTo>
                    <a:cubicBezTo>
                      <a:pt x="48" y="32"/>
                      <a:pt x="48" y="32"/>
                      <a:pt x="48" y="32"/>
                    </a:cubicBezTo>
                    <a:cubicBezTo>
                      <a:pt x="49" y="31"/>
                      <a:pt x="49" y="31"/>
                      <a:pt x="49" y="31"/>
                    </a:cubicBezTo>
                    <a:cubicBezTo>
                      <a:pt x="49" y="31"/>
                      <a:pt x="49" y="31"/>
                      <a:pt x="50" y="31"/>
                    </a:cubicBezTo>
                    <a:cubicBezTo>
                      <a:pt x="50" y="30"/>
                      <a:pt x="50" y="30"/>
                      <a:pt x="51" y="30"/>
                    </a:cubicBezTo>
                    <a:cubicBezTo>
                      <a:pt x="51" y="30"/>
                      <a:pt x="51" y="30"/>
                      <a:pt x="51" y="30"/>
                    </a:cubicBezTo>
                    <a:cubicBezTo>
                      <a:pt x="54" y="29"/>
                      <a:pt x="58" y="29"/>
                      <a:pt x="61" y="25"/>
                    </a:cubicBezTo>
                    <a:cubicBezTo>
                      <a:pt x="61" y="25"/>
                      <a:pt x="62" y="24"/>
                      <a:pt x="62" y="24"/>
                    </a:cubicBezTo>
                    <a:cubicBezTo>
                      <a:pt x="62" y="23"/>
                      <a:pt x="62" y="23"/>
                      <a:pt x="63" y="23"/>
                    </a:cubicBezTo>
                    <a:cubicBezTo>
                      <a:pt x="63" y="23"/>
                      <a:pt x="63" y="23"/>
                      <a:pt x="64" y="22"/>
                    </a:cubicBezTo>
                    <a:cubicBezTo>
                      <a:pt x="64" y="22"/>
                      <a:pt x="64" y="22"/>
                      <a:pt x="64" y="22"/>
                    </a:cubicBezTo>
                    <a:cubicBezTo>
                      <a:pt x="65" y="21"/>
                      <a:pt x="65" y="21"/>
                      <a:pt x="65" y="21"/>
                    </a:cubicBezTo>
                    <a:cubicBezTo>
                      <a:pt x="66" y="21"/>
                      <a:pt x="66" y="21"/>
                      <a:pt x="66" y="20"/>
                    </a:cubicBezTo>
                    <a:cubicBezTo>
                      <a:pt x="66" y="20"/>
                      <a:pt x="67" y="20"/>
                      <a:pt x="67" y="20"/>
                    </a:cubicBezTo>
                    <a:cubicBezTo>
                      <a:pt x="67" y="20"/>
                      <a:pt x="67" y="20"/>
                      <a:pt x="67" y="20"/>
                    </a:cubicBezTo>
                    <a:cubicBezTo>
                      <a:pt x="66" y="19"/>
                      <a:pt x="66" y="19"/>
                      <a:pt x="66" y="18"/>
                    </a:cubicBezTo>
                    <a:cubicBezTo>
                      <a:pt x="65" y="17"/>
                      <a:pt x="65" y="17"/>
                      <a:pt x="65" y="16"/>
                    </a:cubicBezTo>
                    <a:cubicBezTo>
                      <a:pt x="64" y="16"/>
                      <a:pt x="64" y="16"/>
                      <a:pt x="64" y="16"/>
                    </a:cubicBezTo>
                    <a:cubicBezTo>
                      <a:pt x="63" y="15"/>
                      <a:pt x="62" y="15"/>
                      <a:pt x="61" y="15"/>
                    </a:cubicBezTo>
                    <a:cubicBezTo>
                      <a:pt x="59" y="15"/>
                      <a:pt x="56" y="15"/>
                      <a:pt x="56" y="13"/>
                    </a:cubicBezTo>
                    <a:cubicBezTo>
                      <a:pt x="56" y="13"/>
                      <a:pt x="56" y="13"/>
                      <a:pt x="56" y="13"/>
                    </a:cubicBezTo>
                    <a:cubicBezTo>
                      <a:pt x="56" y="11"/>
                      <a:pt x="55" y="10"/>
                      <a:pt x="54" y="10"/>
                    </a:cubicBezTo>
                    <a:cubicBezTo>
                      <a:pt x="53" y="10"/>
                      <a:pt x="53" y="10"/>
                      <a:pt x="52" y="10"/>
                    </a:cubicBezTo>
                    <a:cubicBezTo>
                      <a:pt x="51" y="10"/>
                      <a:pt x="51" y="9"/>
                      <a:pt x="50" y="9"/>
                    </a:cubicBezTo>
                    <a:cubicBezTo>
                      <a:pt x="49" y="9"/>
                      <a:pt x="49" y="10"/>
                      <a:pt x="49" y="10"/>
                    </a:cubicBezTo>
                    <a:cubicBezTo>
                      <a:pt x="48" y="11"/>
                      <a:pt x="47" y="12"/>
                      <a:pt x="46" y="12"/>
                    </a:cubicBezTo>
                    <a:cubicBezTo>
                      <a:pt x="44" y="12"/>
                      <a:pt x="41" y="9"/>
                      <a:pt x="41" y="8"/>
                    </a:cubicBezTo>
                    <a:cubicBezTo>
                      <a:pt x="41" y="7"/>
                      <a:pt x="40" y="5"/>
                      <a:pt x="34" y="3"/>
                    </a:cubicBezTo>
                    <a:cubicBezTo>
                      <a:pt x="33" y="3"/>
                      <a:pt x="32" y="2"/>
                      <a:pt x="32" y="2"/>
                    </a:cubicBezTo>
                    <a:cubicBezTo>
                      <a:pt x="31" y="2"/>
                      <a:pt x="31" y="2"/>
                      <a:pt x="31" y="2"/>
                    </a:cubicBezTo>
                    <a:cubicBezTo>
                      <a:pt x="30" y="1"/>
                      <a:pt x="29" y="1"/>
                      <a:pt x="28" y="0"/>
                    </a:cubicBezTo>
                    <a:cubicBezTo>
                      <a:pt x="28" y="0"/>
                      <a:pt x="28" y="0"/>
                      <a:pt x="28" y="0"/>
                    </a:cubicBezTo>
                    <a:cubicBezTo>
                      <a:pt x="28" y="0"/>
                      <a:pt x="28" y="0"/>
                      <a:pt x="28" y="0"/>
                    </a:cubicBezTo>
                    <a:cubicBezTo>
                      <a:pt x="28" y="1"/>
                      <a:pt x="27" y="1"/>
                      <a:pt x="26" y="1"/>
                    </a:cubicBezTo>
                    <a:cubicBezTo>
                      <a:pt x="26" y="1"/>
                      <a:pt x="25" y="1"/>
                      <a:pt x="24" y="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97" name="Freeform 302">
                <a:extLst>
                  <a:ext uri="{FF2B5EF4-FFF2-40B4-BE49-F238E27FC236}">
                    <a16:creationId xmlns:a16="http://schemas.microsoft.com/office/drawing/2014/main" id="{9FB6B534-7639-4F12-B535-872864F9FC8B}"/>
                  </a:ext>
                </a:extLst>
              </p:cNvPr>
              <p:cNvSpPr>
                <a:spLocks/>
              </p:cNvSpPr>
              <p:nvPr/>
            </p:nvSpPr>
            <p:spPr bwMode="auto">
              <a:xfrm>
                <a:off x="9994529" y="4839383"/>
                <a:ext cx="263563" cy="217140"/>
              </a:xfrm>
              <a:custGeom>
                <a:avLst/>
                <a:gdLst>
                  <a:gd name="T0" fmla="*/ 102 w 105"/>
                  <a:gd name="T1" fmla="*/ 88 h 88"/>
                  <a:gd name="T2" fmla="*/ 103 w 105"/>
                  <a:gd name="T3" fmla="*/ 88 h 88"/>
                  <a:gd name="T4" fmla="*/ 105 w 105"/>
                  <a:gd name="T5" fmla="*/ 87 h 88"/>
                  <a:gd name="T6" fmla="*/ 101 w 105"/>
                  <a:gd name="T7" fmla="*/ 83 h 88"/>
                  <a:gd name="T8" fmla="*/ 92 w 105"/>
                  <a:gd name="T9" fmla="*/ 74 h 88"/>
                  <a:gd name="T10" fmla="*/ 88 w 105"/>
                  <a:gd name="T11" fmla="*/ 73 h 88"/>
                  <a:gd name="T12" fmla="*/ 81 w 105"/>
                  <a:gd name="T13" fmla="*/ 70 h 88"/>
                  <a:gd name="T14" fmla="*/ 77 w 105"/>
                  <a:gd name="T15" fmla="*/ 62 h 88"/>
                  <a:gd name="T16" fmla="*/ 73 w 105"/>
                  <a:gd name="T17" fmla="*/ 55 h 88"/>
                  <a:gd name="T18" fmla="*/ 67 w 105"/>
                  <a:gd name="T19" fmla="*/ 46 h 88"/>
                  <a:gd name="T20" fmla="*/ 71 w 105"/>
                  <a:gd name="T21" fmla="*/ 44 h 88"/>
                  <a:gd name="T22" fmla="*/ 71 w 105"/>
                  <a:gd name="T23" fmla="*/ 44 h 88"/>
                  <a:gd name="T24" fmla="*/ 75 w 105"/>
                  <a:gd name="T25" fmla="*/ 43 h 88"/>
                  <a:gd name="T26" fmla="*/ 73 w 105"/>
                  <a:gd name="T27" fmla="*/ 38 h 88"/>
                  <a:gd name="T28" fmla="*/ 64 w 105"/>
                  <a:gd name="T29" fmla="*/ 34 h 88"/>
                  <a:gd name="T30" fmla="*/ 50 w 105"/>
                  <a:gd name="T31" fmla="*/ 25 h 88"/>
                  <a:gd name="T32" fmla="*/ 7 w 105"/>
                  <a:gd name="T33" fmla="*/ 2 h 88"/>
                  <a:gd name="T34" fmla="*/ 0 w 105"/>
                  <a:gd name="T35" fmla="*/ 0 h 88"/>
                  <a:gd name="T36" fmla="*/ 0 w 105"/>
                  <a:gd name="T37" fmla="*/ 69 h 88"/>
                  <a:gd name="T38" fmla="*/ 11 w 105"/>
                  <a:gd name="T39" fmla="*/ 73 h 88"/>
                  <a:gd name="T40" fmla="*/ 22 w 105"/>
                  <a:gd name="T41" fmla="*/ 67 h 88"/>
                  <a:gd name="T42" fmla="*/ 24 w 105"/>
                  <a:gd name="T43" fmla="*/ 65 h 88"/>
                  <a:gd name="T44" fmla="*/ 27 w 105"/>
                  <a:gd name="T45" fmla="*/ 61 h 88"/>
                  <a:gd name="T46" fmla="*/ 30 w 105"/>
                  <a:gd name="T47" fmla="*/ 57 h 88"/>
                  <a:gd name="T48" fmla="*/ 36 w 105"/>
                  <a:gd name="T49" fmla="*/ 55 h 88"/>
                  <a:gd name="T50" fmla="*/ 55 w 105"/>
                  <a:gd name="T51" fmla="*/ 62 h 88"/>
                  <a:gd name="T52" fmla="*/ 64 w 105"/>
                  <a:gd name="T53" fmla="*/ 72 h 88"/>
                  <a:gd name="T54" fmla="*/ 79 w 105"/>
                  <a:gd name="T55" fmla="*/ 84 h 88"/>
                  <a:gd name="T56" fmla="*/ 82 w 105"/>
                  <a:gd name="T57" fmla="*/ 84 h 88"/>
                  <a:gd name="T58" fmla="*/ 93 w 105"/>
                  <a:gd name="T59" fmla="*/ 86 h 88"/>
                  <a:gd name="T60" fmla="*/ 102 w 105"/>
                  <a:gd name="T61"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5" h="88">
                    <a:moveTo>
                      <a:pt x="102" y="88"/>
                    </a:moveTo>
                    <a:cubicBezTo>
                      <a:pt x="103" y="88"/>
                      <a:pt x="103" y="88"/>
                      <a:pt x="103" y="88"/>
                    </a:cubicBezTo>
                    <a:cubicBezTo>
                      <a:pt x="105" y="88"/>
                      <a:pt x="105" y="88"/>
                      <a:pt x="105" y="87"/>
                    </a:cubicBezTo>
                    <a:cubicBezTo>
                      <a:pt x="105" y="87"/>
                      <a:pt x="103" y="84"/>
                      <a:pt x="101" y="83"/>
                    </a:cubicBezTo>
                    <a:cubicBezTo>
                      <a:pt x="99" y="82"/>
                      <a:pt x="92" y="78"/>
                      <a:pt x="92" y="74"/>
                    </a:cubicBezTo>
                    <a:cubicBezTo>
                      <a:pt x="92" y="74"/>
                      <a:pt x="90" y="73"/>
                      <a:pt x="88" y="73"/>
                    </a:cubicBezTo>
                    <a:cubicBezTo>
                      <a:pt x="86" y="72"/>
                      <a:pt x="84" y="71"/>
                      <a:pt x="81" y="70"/>
                    </a:cubicBezTo>
                    <a:cubicBezTo>
                      <a:pt x="79" y="68"/>
                      <a:pt x="78" y="65"/>
                      <a:pt x="77" y="62"/>
                    </a:cubicBezTo>
                    <a:cubicBezTo>
                      <a:pt x="76" y="59"/>
                      <a:pt x="76" y="56"/>
                      <a:pt x="73" y="55"/>
                    </a:cubicBezTo>
                    <a:cubicBezTo>
                      <a:pt x="70" y="53"/>
                      <a:pt x="67" y="49"/>
                      <a:pt x="67" y="46"/>
                    </a:cubicBezTo>
                    <a:cubicBezTo>
                      <a:pt x="67" y="46"/>
                      <a:pt x="68" y="44"/>
                      <a:pt x="71" y="44"/>
                    </a:cubicBezTo>
                    <a:cubicBezTo>
                      <a:pt x="71" y="44"/>
                      <a:pt x="71" y="44"/>
                      <a:pt x="71" y="44"/>
                    </a:cubicBezTo>
                    <a:cubicBezTo>
                      <a:pt x="74" y="44"/>
                      <a:pt x="75" y="44"/>
                      <a:pt x="75" y="43"/>
                    </a:cubicBezTo>
                    <a:cubicBezTo>
                      <a:pt x="76" y="42"/>
                      <a:pt x="75" y="40"/>
                      <a:pt x="73" y="38"/>
                    </a:cubicBezTo>
                    <a:cubicBezTo>
                      <a:pt x="71" y="37"/>
                      <a:pt x="67" y="35"/>
                      <a:pt x="64" y="34"/>
                    </a:cubicBezTo>
                    <a:cubicBezTo>
                      <a:pt x="57" y="32"/>
                      <a:pt x="51" y="30"/>
                      <a:pt x="50" y="25"/>
                    </a:cubicBezTo>
                    <a:cubicBezTo>
                      <a:pt x="50" y="20"/>
                      <a:pt x="20" y="5"/>
                      <a:pt x="7" y="2"/>
                    </a:cubicBezTo>
                    <a:cubicBezTo>
                      <a:pt x="5" y="1"/>
                      <a:pt x="2" y="1"/>
                      <a:pt x="0" y="0"/>
                    </a:cubicBezTo>
                    <a:cubicBezTo>
                      <a:pt x="0" y="69"/>
                      <a:pt x="0" y="69"/>
                      <a:pt x="0" y="69"/>
                    </a:cubicBezTo>
                    <a:cubicBezTo>
                      <a:pt x="3" y="71"/>
                      <a:pt x="7" y="72"/>
                      <a:pt x="11" y="73"/>
                    </a:cubicBezTo>
                    <a:cubicBezTo>
                      <a:pt x="20" y="73"/>
                      <a:pt x="21" y="70"/>
                      <a:pt x="22" y="67"/>
                    </a:cubicBezTo>
                    <a:cubicBezTo>
                      <a:pt x="22" y="66"/>
                      <a:pt x="23" y="65"/>
                      <a:pt x="24" y="65"/>
                    </a:cubicBezTo>
                    <a:cubicBezTo>
                      <a:pt x="25" y="65"/>
                      <a:pt x="26" y="63"/>
                      <a:pt x="27" y="61"/>
                    </a:cubicBezTo>
                    <a:cubicBezTo>
                      <a:pt x="28" y="60"/>
                      <a:pt x="29" y="58"/>
                      <a:pt x="30" y="57"/>
                    </a:cubicBezTo>
                    <a:cubicBezTo>
                      <a:pt x="31" y="56"/>
                      <a:pt x="33" y="55"/>
                      <a:pt x="36" y="55"/>
                    </a:cubicBezTo>
                    <a:cubicBezTo>
                      <a:pt x="42" y="55"/>
                      <a:pt x="50" y="58"/>
                      <a:pt x="55" y="62"/>
                    </a:cubicBezTo>
                    <a:cubicBezTo>
                      <a:pt x="58" y="64"/>
                      <a:pt x="61" y="68"/>
                      <a:pt x="64" y="72"/>
                    </a:cubicBezTo>
                    <a:cubicBezTo>
                      <a:pt x="69" y="78"/>
                      <a:pt x="75" y="85"/>
                      <a:pt x="79" y="84"/>
                    </a:cubicBezTo>
                    <a:cubicBezTo>
                      <a:pt x="80" y="84"/>
                      <a:pt x="81" y="84"/>
                      <a:pt x="82" y="84"/>
                    </a:cubicBezTo>
                    <a:cubicBezTo>
                      <a:pt x="86" y="84"/>
                      <a:pt x="89" y="85"/>
                      <a:pt x="93" y="86"/>
                    </a:cubicBezTo>
                    <a:cubicBezTo>
                      <a:pt x="96" y="87"/>
                      <a:pt x="99" y="88"/>
                      <a:pt x="102" y="88"/>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98" name="Freeform 303">
                <a:extLst>
                  <a:ext uri="{FF2B5EF4-FFF2-40B4-BE49-F238E27FC236}">
                    <a16:creationId xmlns:a16="http://schemas.microsoft.com/office/drawing/2014/main" id="{4AEC2327-4672-4160-A1D2-207802CAC076}"/>
                  </a:ext>
                </a:extLst>
              </p:cNvPr>
              <p:cNvSpPr>
                <a:spLocks/>
              </p:cNvSpPr>
              <p:nvPr/>
            </p:nvSpPr>
            <p:spPr bwMode="auto">
              <a:xfrm>
                <a:off x="9706253" y="4769753"/>
                <a:ext cx="283030" cy="237356"/>
              </a:xfrm>
              <a:custGeom>
                <a:avLst/>
                <a:gdLst>
                  <a:gd name="T0" fmla="*/ 94 w 113"/>
                  <a:gd name="T1" fmla="*/ 88 h 96"/>
                  <a:gd name="T2" fmla="*/ 102 w 113"/>
                  <a:gd name="T3" fmla="*/ 87 h 96"/>
                  <a:gd name="T4" fmla="*/ 108 w 113"/>
                  <a:gd name="T5" fmla="*/ 91 h 96"/>
                  <a:gd name="T6" fmla="*/ 113 w 113"/>
                  <a:gd name="T7" fmla="*/ 96 h 96"/>
                  <a:gd name="T8" fmla="*/ 113 w 113"/>
                  <a:gd name="T9" fmla="*/ 27 h 96"/>
                  <a:gd name="T10" fmla="*/ 95 w 113"/>
                  <a:gd name="T11" fmla="*/ 21 h 96"/>
                  <a:gd name="T12" fmla="*/ 75 w 113"/>
                  <a:gd name="T13" fmla="*/ 14 h 96"/>
                  <a:gd name="T14" fmla="*/ 70 w 113"/>
                  <a:gd name="T15" fmla="*/ 18 h 96"/>
                  <a:gd name="T16" fmla="*/ 65 w 113"/>
                  <a:gd name="T17" fmla="*/ 23 h 96"/>
                  <a:gd name="T18" fmla="*/ 58 w 113"/>
                  <a:gd name="T19" fmla="*/ 27 h 96"/>
                  <a:gd name="T20" fmla="*/ 47 w 113"/>
                  <a:gd name="T21" fmla="*/ 34 h 96"/>
                  <a:gd name="T22" fmla="*/ 45 w 113"/>
                  <a:gd name="T23" fmla="*/ 35 h 96"/>
                  <a:gd name="T24" fmla="*/ 37 w 113"/>
                  <a:gd name="T25" fmla="*/ 17 h 96"/>
                  <a:gd name="T26" fmla="*/ 34 w 113"/>
                  <a:gd name="T27" fmla="*/ 6 h 96"/>
                  <a:gd name="T28" fmla="*/ 16 w 113"/>
                  <a:gd name="T29" fmla="*/ 0 h 96"/>
                  <a:gd name="T30" fmla="*/ 10 w 113"/>
                  <a:gd name="T31" fmla="*/ 3 h 96"/>
                  <a:gd name="T32" fmla="*/ 4 w 113"/>
                  <a:gd name="T33" fmla="*/ 7 h 96"/>
                  <a:gd name="T34" fmla="*/ 0 w 113"/>
                  <a:gd name="T35" fmla="*/ 10 h 96"/>
                  <a:gd name="T36" fmla="*/ 0 w 113"/>
                  <a:gd name="T37" fmla="*/ 12 h 96"/>
                  <a:gd name="T38" fmla="*/ 1 w 113"/>
                  <a:gd name="T39" fmla="*/ 12 h 96"/>
                  <a:gd name="T40" fmla="*/ 3 w 113"/>
                  <a:gd name="T41" fmla="*/ 12 h 96"/>
                  <a:gd name="T42" fmla="*/ 5 w 113"/>
                  <a:gd name="T43" fmla="*/ 12 h 96"/>
                  <a:gd name="T44" fmla="*/ 11 w 113"/>
                  <a:gd name="T45" fmla="*/ 17 h 96"/>
                  <a:gd name="T46" fmla="*/ 12 w 113"/>
                  <a:gd name="T47" fmla="*/ 20 h 96"/>
                  <a:gd name="T48" fmla="*/ 18 w 113"/>
                  <a:gd name="T49" fmla="*/ 22 h 96"/>
                  <a:gd name="T50" fmla="*/ 26 w 113"/>
                  <a:gd name="T51" fmla="*/ 21 h 96"/>
                  <a:gd name="T52" fmla="*/ 29 w 113"/>
                  <a:gd name="T53" fmla="*/ 20 h 96"/>
                  <a:gd name="T54" fmla="*/ 34 w 113"/>
                  <a:gd name="T55" fmla="*/ 23 h 96"/>
                  <a:gd name="T56" fmla="*/ 31 w 113"/>
                  <a:gd name="T57" fmla="*/ 26 h 96"/>
                  <a:gd name="T58" fmla="*/ 28 w 113"/>
                  <a:gd name="T59" fmla="*/ 25 h 96"/>
                  <a:gd name="T60" fmla="*/ 23 w 113"/>
                  <a:gd name="T61" fmla="*/ 26 h 96"/>
                  <a:gd name="T62" fmla="*/ 19 w 113"/>
                  <a:gd name="T63" fmla="*/ 27 h 96"/>
                  <a:gd name="T64" fmla="*/ 15 w 113"/>
                  <a:gd name="T65" fmla="*/ 27 h 96"/>
                  <a:gd name="T66" fmla="*/ 13 w 113"/>
                  <a:gd name="T67" fmla="*/ 27 h 96"/>
                  <a:gd name="T68" fmla="*/ 13 w 113"/>
                  <a:gd name="T69" fmla="*/ 27 h 96"/>
                  <a:gd name="T70" fmla="*/ 14 w 113"/>
                  <a:gd name="T71" fmla="*/ 28 h 96"/>
                  <a:gd name="T72" fmla="*/ 20 w 113"/>
                  <a:gd name="T73" fmla="*/ 38 h 96"/>
                  <a:gd name="T74" fmla="*/ 23 w 113"/>
                  <a:gd name="T75" fmla="*/ 40 h 96"/>
                  <a:gd name="T76" fmla="*/ 26 w 113"/>
                  <a:gd name="T77" fmla="*/ 38 h 96"/>
                  <a:gd name="T78" fmla="*/ 28 w 113"/>
                  <a:gd name="T79" fmla="*/ 35 h 96"/>
                  <a:gd name="T80" fmla="*/ 31 w 113"/>
                  <a:gd name="T81" fmla="*/ 37 h 96"/>
                  <a:gd name="T82" fmla="*/ 39 w 113"/>
                  <a:gd name="T83" fmla="*/ 40 h 96"/>
                  <a:gd name="T84" fmla="*/ 44 w 113"/>
                  <a:gd name="T85" fmla="*/ 44 h 96"/>
                  <a:gd name="T86" fmla="*/ 49 w 113"/>
                  <a:gd name="T87" fmla="*/ 46 h 96"/>
                  <a:gd name="T88" fmla="*/ 81 w 113"/>
                  <a:gd name="T89" fmla="*/ 57 h 96"/>
                  <a:gd name="T90" fmla="*/ 85 w 113"/>
                  <a:gd name="T91" fmla="*/ 65 h 96"/>
                  <a:gd name="T92" fmla="*/ 87 w 113"/>
                  <a:gd name="T93" fmla="*/ 70 h 96"/>
                  <a:gd name="T94" fmla="*/ 91 w 113"/>
                  <a:gd name="T95" fmla="*/ 79 h 96"/>
                  <a:gd name="T96" fmla="*/ 86 w 113"/>
                  <a:gd name="T97" fmla="*/ 82 h 96"/>
                  <a:gd name="T98" fmla="*/ 77 w 113"/>
                  <a:gd name="T99" fmla="*/ 87 h 96"/>
                  <a:gd name="T100" fmla="*/ 76 w 113"/>
                  <a:gd name="T101" fmla="*/ 89 h 96"/>
                  <a:gd name="T102" fmla="*/ 80 w 113"/>
                  <a:gd name="T103" fmla="*/ 90 h 96"/>
                  <a:gd name="T104" fmla="*/ 94 w 113"/>
                  <a:gd name="T105" fmla="*/ 8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3" h="96">
                    <a:moveTo>
                      <a:pt x="94" y="88"/>
                    </a:moveTo>
                    <a:cubicBezTo>
                      <a:pt x="97" y="88"/>
                      <a:pt x="100" y="87"/>
                      <a:pt x="102" y="87"/>
                    </a:cubicBezTo>
                    <a:cubicBezTo>
                      <a:pt x="104" y="87"/>
                      <a:pt x="106" y="89"/>
                      <a:pt x="108" y="91"/>
                    </a:cubicBezTo>
                    <a:cubicBezTo>
                      <a:pt x="109" y="93"/>
                      <a:pt x="111" y="94"/>
                      <a:pt x="113" y="96"/>
                    </a:cubicBezTo>
                    <a:cubicBezTo>
                      <a:pt x="113" y="27"/>
                      <a:pt x="113" y="27"/>
                      <a:pt x="113" y="27"/>
                    </a:cubicBezTo>
                    <a:cubicBezTo>
                      <a:pt x="107" y="25"/>
                      <a:pt x="101" y="23"/>
                      <a:pt x="95" y="21"/>
                    </a:cubicBezTo>
                    <a:cubicBezTo>
                      <a:pt x="86" y="17"/>
                      <a:pt x="78" y="14"/>
                      <a:pt x="75" y="14"/>
                    </a:cubicBezTo>
                    <a:cubicBezTo>
                      <a:pt x="73" y="14"/>
                      <a:pt x="72" y="16"/>
                      <a:pt x="70" y="18"/>
                    </a:cubicBezTo>
                    <a:cubicBezTo>
                      <a:pt x="69" y="20"/>
                      <a:pt x="68" y="23"/>
                      <a:pt x="65" y="23"/>
                    </a:cubicBezTo>
                    <a:cubicBezTo>
                      <a:pt x="63" y="23"/>
                      <a:pt x="61" y="25"/>
                      <a:pt x="58" y="27"/>
                    </a:cubicBezTo>
                    <a:cubicBezTo>
                      <a:pt x="55" y="30"/>
                      <a:pt x="51" y="33"/>
                      <a:pt x="47" y="34"/>
                    </a:cubicBezTo>
                    <a:cubicBezTo>
                      <a:pt x="46" y="35"/>
                      <a:pt x="46" y="35"/>
                      <a:pt x="45" y="35"/>
                    </a:cubicBezTo>
                    <a:cubicBezTo>
                      <a:pt x="40" y="35"/>
                      <a:pt x="39" y="26"/>
                      <a:pt x="37" y="17"/>
                    </a:cubicBezTo>
                    <a:cubicBezTo>
                      <a:pt x="36" y="12"/>
                      <a:pt x="35" y="8"/>
                      <a:pt x="34" y="6"/>
                    </a:cubicBezTo>
                    <a:cubicBezTo>
                      <a:pt x="32" y="3"/>
                      <a:pt x="23" y="0"/>
                      <a:pt x="16" y="0"/>
                    </a:cubicBezTo>
                    <a:cubicBezTo>
                      <a:pt x="13" y="0"/>
                      <a:pt x="10" y="1"/>
                      <a:pt x="10" y="3"/>
                    </a:cubicBezTo>
                    <a:cubicBezTo>
                      <a:pt x="9" y="6"/>
                      <a:pt x="6" y="7"/>
                      <a:pt x="4" y="7"/>
                    </a:cubicBezTo>
                    <a:cubicBezTo>
                      <a:pt x="2" y="8"/>
                      <a:pt x="0" y="8"/>
                      <a:pt x="0" y="10"/>
                    </a:cubicBezTo>
                    <a:cubicBezTo>
                      <a:pt x="0" y="11"/>
                      <a:pt x="0" y="11"/>
                      <a:pt x="0" y="12"/>
                    </a:cubicBezTo>
                    <a:cubicBezTo>
                      <a:pt x="0" y="12"/>
                      <a:pt x="1" y="12"/>
                      <a:pt x="1" y="12"/>
                    </a:cubicBezTo>
                    <a:cubicBezTo>
                      <a:pt x="2" y="12"/>
                      <a:pt x="2" y="12"/>
                      <a:pt x="3" y="12"/>
                    </a:cubicBezTo>
                    <a:cubicBezTo>
                      <a:pt x="3" y="12"/>
                      <a:pt x="4" y="12"/>
                      <a:pt x="5" y="12"/>
                    </a:cubicBezTo>
                    <a:cubicBezTo>
                      <a:pt x="9" y="12"/>
                      <a:pt x="10" y="14"/>
                      <a:pt x="11" y="17"/>
                    </a:cubicBezTo>
                    <a:cubicBezTo>
                      <a:pt x="12" y="18"/>
                      <a:pt x="12" y="19"/>
                      <a:pt x="12" y="20"/>
                    </a:cubicBezTo>
                    <a:cubicBezTo>
                      <a:pt x="13" y="21"/>
                      <a:pt x="16" y="22"/>
                      <a:pt x="18" y="22"/>
                    </a:cubicBezTo>
                    <a:cubicBezTo>
                      <a:pt x="21" y="22"/>
                      <a:pt x="24" y="21"/>
                      <a:pt x="26" y="21"/>
                    </a:cubicBezTo>
                    <a:cubicBezTo>
                      <a:pt x="28" y="20"/>
                      <a:pt x="29" y="20"/>
                      <a:pt x="29" y="20"/>
                    </a:cubicBezTo>
                    <a:cubicBezTo>
                      <a:pt x="32" y="20"/>
                      <a:pt x="34" y="22"/>
                      <a:pt x="34" y="23"/>
                    </a:cubicBezTo>
                    <a:cubicBezTo>
                      <a:pt x="34" y="25"/>
                      <a:pt x="33" y="26"/>
                      <a:pt x="31" y="26"/>
                    </a:cubicBezTo>
                    <a:cubicBezTo>
                      <a:pt x="30" y="26"/>
                      <a:pt x="29" y="26"/>
                      <a:pt x="28" y="25"/>
                    </a:cubicBezTo>
                    <a:cubicBezTo>
                      <a:pt x="26" y="25"/>
                      <a:pt x="25" y="25"/>
                      <a:pt x="23" y="26"/>
                    </a:cubicBezTo>
                    <a:cubicBezTo>
                      <a:pt x="22" y="27"/>
                      <a:pt x="21" y="28"/>
                      <a:pt x="19" y="27"/>
                    </a:cubicBezTo>
                    <a:cubicBezTo>
                      <a:pt x="17" y="27"/>
                      <a:pt x="16" y="27"/>
                      <a:pt x="15" y="27"/>
                    </a:cubicBezTo>
                    <a:cubicBezTo>
                      <a:pt x="14" y="27"/>
                      <a:pt x="13" y="27"/>
                      <a:pt x="13" y="27"/>
                    </a:cubicBezTo>
                    <a:cubicBezTo>
                      <a:pt x="13" y="27"/>
                      <a:pt x="13" y="27"/>
                      <a:pt x="13" y="27"/>
                    </a:cubicBezTo>
                    <a:cubicBezTo>
                      <a:pt x="13" y="27"/>
                      <a:pt x="14" y="28"/>
                      <a:pt x="14" y="28"/>
                    </a:cubicBezTo>
                    <a:cubicBezTo>
                      <a:pt x="17" y="30"/>
                      <a:pt x="20" y="33"/>
                      <a:pt x="20" y="38"/>
                    </a:cubicBezTo>
                    <a:cubicBezTo>
                      <a:pt x="20" y="40"/>
                      <a:pt x="22" y="40"/>
                      <a:pt x="23" y="40"/>
                    </a:cubicBezTo>
                    <a:cubicBezTo>
                      <a:pt x="24" y="40"/>
                      <a:pt x="26" y="39"/>
                      <a:pt x="26" y="38"/>
                    </a:cubicBezTo>
                    <a:cubicBezTo>
                      <a:pt x="26" y="36"/>
                      <a:pt x="27" y="35"/>
                      <a:pt x="28" y="35"/>
                    </a:cubicBezTo>
                    <a:cubicBezTo>
                      <a:pt x="29" y="35"/>
                      <a:pt x="30" y="36"/>
                      <a:pt x="31" y="37"/>
                    </a:cubicBezTo>
                    <a:cubicBezTo>
                      <a:pt x="33" y="38"/>
                      <a:pt x="36" y="39"/>
                      <a:pt x="39" y="40"/>
                    </a:cubicBezTo>
                    <a:cubicBezTo>
                      <a:pt x="43" y="41"/>
                      <a:pt x="44" y="42"/>
                      <a:pt x="44" y="44"/>
                    </a:cubicBezTo>
                    <a:cubicBezTo>
                      <a:pt x="45" y="45"/>
                      <a:pt x="45" y="45"/>
                      <a:pt x="49" y="46"/>
                    </a:cubicBezTo>
                    <a:cubicBezTo>
                      <a:pt x="56" y="46"/>
                      <a:pt x="74" y="52"/>
                      <a:pt x="81" y="57"/>
                    </a:cubicBezTo>
                    <a:cubicBezTo>
                      <a:pt x="85" y="60"/>
                      <a:pt x="85" y="62"/>
                      <a:pt x="85" y="65"/>
                    </a:cubicBezTo>
                    <a:cubicBezTo>
                      <a:pt x="86" y="67"/>
                      <a:pt x="86" y="68"/>
                      <a:pt x="87" y="70"/>
                    </a:cubicBezTo>
                    <a:cubicBezTo>
                      <a:pt x="90" y="73"/>
                      <a:pt x="92" y="76"/>
                      <a:pt x="91" y="79"/>
                    </a:cubicBezTo>
                    <a:cubicBezTo>
                      <a:pt x="91" y="80"/>
                      <a:pt x="89" y="82"/>
                      <a:pt x="86" y="82"/>
                    </a:cubicBezTo>
                    <a:cubicBezTo>
                      <a:pt x="82" y="82"/>
                      <a:pt x="78" y="84"/>
                      <a:pt x="77" y="87"/>
                    </a:cubicBezTo>
                    <a:cubicBezTo>
                      <a:pt x="77" y="87"/>
                      <a:pt x="76" y="88"/>
                      <a:pt x="76" y="89"/>
                    </a:cubicBezTo>
                    <a:cubicBezTo>
                      <a:pt x="76" y="89"/>
                      <a:pt x="77" y="90"/>
                      <a:pt x="80" y="90"/>
                    </a:cubicBezTo>
                    <a:cubicBezTo>
                      <a:pt x="84" y="90"/>
                      <a:pt x="89" y="89"/>
                      <a:pt x="94" y="88"/>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grpSp>
        <p:grpSp>
          <p:nvGrpSpPr>
            <p:cNvPr id="1199" name="Group 1198">
              <a:extLst>
                <a:ext uri="{FF2B5EF4-FFF2-40B4-BE49-F238E27FC236}">
                  <a16:creationId xmlns:a16="http://schemas.microsoft.com/office/drawing/2014/main" id="{0E4D43D9-0646-4A53-8799-C80D61D1BE85}"/>
                </a:ext>
              </a:extLst>
            </p:cNvPr>
            <p:cNvGrpSpPr/>
            <p:nvPr/>
          </p:nvGrpSpPr>
          <p:grpSpPr>
            <a:xfrm>
              <a:off x="5478388" y="1963039"/>
              <a:ext cx="8150732" cy="3454891"/>
              <a:chOff x="2022501" y="1946183"/>
              <a:chExt cx="9383437" cy="3977404"/>
            </a:xfrm>
            <a:solidFill>
              <a:schemeClr val="accent6">
                <a:alpha val="20000"/>
              </a:schemeClr>
            </a:solidFill>
            <a:effectLst/>
          </p:grpSpPr>
          <p:sp>
            <p:nvSpPr>
              <p:cNvPr id="1200" name="Freeform 19">
                <a:extLst>
                  <a:ext uri="{FF2B5EF4-FFF2-40B4-BE49-F238E27FC236}">
                    <a16:creationId xmlns:a16="http://schemas.microsoft.com/office/drawing/2014/main" id="{C6033225-FEDA-46E5-810C-658B0A065FAC}"/>
                  </a:ext>
                </a:extLst>
              </p:cNvPr>
              <p:cNvSpPr>
                <a:spLocks/>
              </p:cNvSpPr>
              <p:nvPr/>
            </p:nvSpPr>
            <p:spPr bwMode="auto">
              <a:xfrm>
                <a:off x="3105954" y="2139362"/>
                <a:ext cx="192431" cy="175210"/>
              </a:xfrm>
              <a:custGeom>
                <a:avLst/>
                <a:gdLst>
                  <a:gd name="T0" fmla="*/ 40 w 77"/>
                  <a:gd name="T1" fmla="*/ 63 h 71"/>
                  <a:gd name="T2" fmla="*/ 60 w 77"/>
                  <a:gd name="T3" fmla="*/ 58 h 71"/>
                  <a:gd name="T4" fmla="*/ 75 w 77"/>
                  <a:gd name="T5" fmla="*/ 30 h 71"/>
                  <a:gd name="T6" fmla="*/ 68 w 77"/>
                  <a:gd name="T7" fmla="*/ 29 h 71"/>
                  <a:gd name="T8" fmla="*/ 67 w 77"/>
                  <a:gd name="T9" fmla="*/ 33 h 71"/>
                  <a:gd name="T10" fmla="*/ 53 w 77"/>
                  <a:gd name="T11" fmla="*/ 28 h 71"/>
                  <a:gd name="T12" fmla="*/ 67 w 77"/>
                  <a:gd name="T13" fmla="*/ 16 h 71"/>
                  <a:gd name="T14" fmla="*/ 59 w 77"/>
                  <a:gd name="T15" fmla="*/ 5 h 71"/>
                  <a:gd name="T16" fmla="*/ 45 w 77"/>
                  <a:gd name="T17" fmla="*/ 9 h 71"/>
                  <a:gd name="T18" fmla="*/ 38 w 77"/>
                  <a:gd name="T19" fmla="*/ 11 h 71"/>
                  <a:gd name="T20" fmla="*/ 19 w 77"/>
                  <a:gd name="T21" fmla="*/ 20 h 71"/>
                  <a:gd name="T22" fmla="*/ 31 w 77"/>
                  <a:gd name="T23" fmla="*/ 30 h 71"/>
                  <a:gd name="T24" fmla="*/ 9 w 77"/>
                  <a:gd name="T25" fmla="*/ 28 h 71"/>
                  <a:gd name="T26" fmla="*/ 17 w 77"/>
                  <a:gd name="T27" fmla="*/ 44 h 71"/>
                  <a:gd name="T28" fmla="*/ 40 w 77"/>
                  <a:gd name="T29" fmla="*/ 6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7" h="71">
                    <a:moveTo>
                      <a:pt x="40" y="63"/>
                    </a:moveTo>
                    <a:cubicBezTo>
                      <a:pt x="51" y="71"/>
                      <a:pt x="48" y="57"/>
                      <a:pt x="60" y="58"/>
                    </a:cubicBezTo>
                    <a:cubicBezTo>
                      <a:pt x="73" y="58"/>
                      <a:pt x="73" y="38"/>
                      <a:pt x="75" y="30"/>
                    </a:cubicBezTo>
                    <a:cubicBezTo>
                      <a:pt x="77" y="23"/>
                      <a:pt x="65" y="23"/>
                      <a:pt x="68" y="29"/>
                    </a:cubicBezTo>
                    <a:cubicBezTo>
                      <a:pt x="71" y="34"/>
                      <a:pt x="68" y="40"/>
                      <a:pt x="67" y="33"/>
                    </a:cubicBezTo>
                    <a:cubicBezTo>
                      <a:pt x="66" y="27"/>
                      <a:pt x="56" y="33"/>
                      <a:pt x="53" y="28"/>
                    </a:cubicBezTo>
                    <a:cubicBezTo>
                      <a:pt x="49" y="23"/>
                      <a:pt x="64" y="22"/>
                      <a:pt x="67" y="16"/>
                    </a:cubicBezTo>
                    <a:cubicBezTo>
                      <a:pt x="71" y="9"/>
                      <a:pt x="56" y="10"/>
                      <a:pt x="59" y="5"/>
                    </a:cubicBezTo>
                    <a:cubicBezTo>
                      <a:pt x="63" y="0"/>
                      <a:pt x="37" y="6"/>
                      <a:pt x="45" y="9"/>
                    </a:cubicBezTo>
                    <a:cubicBezTo>
                      <a:pt x="52" y="12"/>
                      <a:pt x="45" y="16"/>
                      <a:pt x="38" y="11"/>
                    </a:cubicBezTo>
                    <a:cubicBezTo>
                      <a:pt x="31" y="6"/>
                      <a:pt x="12" y="14"/>
                      <a:pt x="19" y="20"/>
                    </a:cubicBezTo>
                    <a:cubicBezTo>
                      <a:pt x="24" y="24"/>
                      <a:pt x="41" y="17"/>
                      <a:pt x="31" y="30"/>
                    </a:cubicBezTo>
                    <a:cubicBezTo>
                      <a:pt x="22" y="43"/>
                      <a:pt x="18" y="26"/>
                      <a:pt x="9" y="28"/>
                    </a:cubicBezTo>
                    <a:cubicBezTo>
                      <a:pt x="0" y="29"/>
                      <a:pt x="4" y="40"/>
                      <a:pt x="17" y="44"/>
                    </a:cubicBezTo>
                    <a:cubicBezTo>
                      <a:pt x="31" y="48"/>
                      <a:pt x="29" y="56"/>
                      <a:pt x="4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201" name="Freeform 26">
                <a:extLst>
                  <a:ext uri="{FF2B5EF4-FFF2-40B4-BE49-F238E27FC236}">
                    <a16:creationId xmlns:a16="http://schemas.microsoft.com/office/drawing/2014/main" id="{5410D108-9C0D-4C8B-B04D-5823F231990E}"/>
                  </a:ext>
                </a:extLst>
              </p:cNvPr>
              <p:cNvSpPr>
                <a:spLocks/>
              </p:cNvSpPr>
              <p:nvPr/>
            </p:nvSpPr>
            <p:spPr bwMode="auto">
              <a:xfrm>
                <a:off x="3461615" y="2161075"/>
                <a:ext cx="842354" cy="595263"/>
              </a:xfrm>
              <a:custGeom>
                <a:avLst/>
                <a:gdLst>
                  <a:gd name="T0" fmla="*/ 215 w 336"/>
                  <a:gd name="T1" fmla="*/ 54 h 241"/>
                  <a:gd name="T2" fmla="*/ 185 w 336"/>
                  <a:gd name="T3" fmla="*/ 44 h 241"/>
                  <a:gd name="T4" fmla="*/ 147 w 336"/>
                  <a:gd name="T5" fmla="*/ 27 h 241"/>
                  <a:gd name="T6" fmla="*/ 127 w 336"/>
                  <a:gd name="T7" fmla="*/ 34 h 241"/>
                  <a:gd name="T8" fmla="*/ 109 w 336"/>
                  <a:gd name="T9" fmla="*/ 21 h 241"/>
                  <a:gd name="T10" fmla="*/ 79 w 336"/>
                  <a:gd name="T11" fmla="*/ 7 h 241"/>
                  <a:gd name="T12" fmla="*/ 59 w 336"/>
                  <a:gd name="T13" fmla="*/ 33 h 241"/>
                  <a:gd name="T14" fmla="*/ 65 w 336"/>
                  <a:gd name="T15" fmla="*/ 52 h 241"/>
                  <a:gd name="T16" fmla="*/ 43 w 336"/>
                  <a:gd name="T17" fmla="*/ 30 h 241"/>
                  <a:gd name="T18" fmla="*/ 61 w 336"/>
                  <a:gd name="T19" fmla="*/ 4 h 241"/>
                  <a:gd name="T20" fmla="*/ 6 w 336"/>
                  <a:gd name="T21" fmla="*/ 54 h 241"/>
                  <a:gd name="T22" fmla="*/ 27 w 336"/>
                  <a:gd name="T23" fmla="*/ 64 h 241"/>
                  <a:gd name="T24" fmla="*/ 32 w 336"/>
                  <a:gd name="T25" fmla="*/ 76 h 241"/>
                  <a:gd name="T26" fmla="*/ 66 w 336"/>
                  <a:gd name="T27" fmla="*/ 82 h 241"/>
                  <a:gd name="T28" fmla="*/ 103 w 336"/>
                  <a:gd name="T29" fmla="*/ 82 h 241"/>
                  <a:gd name="T30" fmla="*/ 127 w 336"/>
                  <a:gd name="T31" fmla="*/ 78 h 241"/>
                  <a:gd name="T32" fmla="*/ 143 w 336"/>
                  <a:gd name="T33" fmla="*/ 81 h 241"/>
                  <a:gd name="T34" fmla="*/ 166 w 336"/>
                  <a:gd name="T35" fmla="*/ 98 h 241"/>
                  <a:gd name="T36" fmla="*/ 172 w 336"/>
                  <a:gd name="T37" fmla="*/ 103 h 241"/>
                  <a:gd name="T38" fmla="*/ 200 w 336"/>
                  <a:gd name="T39" fmla="*/ 125 h 241"/>
                  <a:gd name="T40" fmla="*/ 218 w 336"/>
                  <a:gd name="T41" fmla="*/ 143 h 241"/>
                  <a:gd name="T42" fmla="*/ 219 w 336"/>
                  <a:gd name="T43" fmla="*/ 159 h 241"/>
                  <a:gd name="T44" fmla="*/ 188 w 336"/>
                  <a:gd name="T45" fmla="*/ 168 h 241"/>
                  <a:gd name="T46" fmla="*/ 146 w 336"/>
                  <a:gd name="T47" fmla="*/ 176 h 241"/>
                  <a:gd name="T48" fmla="*/ 165 w 336"/>
                  <a:gd name="T49" fmla="*/ 191 h 241"/>
                  <a:gd name="T50" fmla="*/ 193 w 336"/>
                  <a:gd name="T51" fmla="*/ 188 h 241"/>
                  <a:gd name="T52" fmla="*/ 212 w 336"/>
                  <a:gd name="T53" fmla="*/ 214 h 241"/>
                  <a:gd name="T54" fmla="*/ 274 w 336"/>
                  <a:gd name="T55" fmla="*/ 236 h 241"/>
                  <a:gd name="T56" fmla="*/ 262 w 336"/>
                  <a:gd name="T57" fmla="*/ 209 h 241"/>
                  <a:gd name="T58" fmla="*/ 286 w 336"/>
                  <a:gd name="T59" fmla="*/ 198 h 241"/>
                  <a:gd name="T60" fmla="*/ 256 w 336"/>
                  <a:gd name="T61" fmla="*/ 166 h 241"/>
                  <a:gd name="T62" fmla="*/ 275 w 336"/>
                  <a:gd name="T63" fmla="*/ 159 h 241"/>
                  <a:gd name="T64" fmla="*/ 304 w 336"/>
                  <a:gd name="T65" fmla="*/ 172 h 241"/>
                  <a:gd name="T66" fmla="*/ 330 w 336"/>
                  <a:gd name="T67" fmla="*/ 151 h 241"/>
                  <a:gd name="T68" fmla="*/ 307 w 336"/>
                  <a:gd name="T69" fmla="*/ 134 h 241"/>
                  <a:gd name="T70" fmla="*/ 267 w 336"/>
                  <a:gd name="T71" fmla="*/ 117 h 241"/>
                  <a:gd name="T72" fmla="*/ 268 w 336"/>
                  <a:gd name="T73" fmla="*/ 101 h 241"/>
                  <a:gd name="T74" fmla="*/ 261 w 336"/>
                  <a:gd name="T75" fmla="*/ 89 h 241"/>
                  <a:gd name="T76" fmla="*/ 247 w 336"/>
                  <a:gd name="T77" fmla="*/ 84 h 241"/>
                  <a:gd name="T78" fmla="*/ 232 w 336"/>
                  <a:gd name="T79" fmla="*/ 69 h 241"/>
                  <a:gd name="T80" fmla="*/ 209 w 336"/>
                  <a:gd name="T81" fmla="*/ 67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6" h="241">
                    <a:moveTo>
                      <a:pt x="205" y="63"/>
                    </a:moveTo>
                    <a:cubicBezTo>
                      <a:pt x="210" y="63"/>
                      <a:pt x="216" y="59"/>
                      <a:pt x="215" y="54"/>
                    </a:cubicBezTo>
                    <a:cubicBezTo>
                      <a:pt x="213" y="50"/>
                      <a:pt x="200" y="49"/>
                      <a:pt x="198" y="55"/>
                    </a:cubicBezTo>
                    <a:cubicBezTo>
                      <a:pt x="195" y="60"/>
                      <a:pt x="185" y="49"/>
                      <a:pt x="185" y="44"/>
                    </a:cubicBezTo>
                    <a:cubicBezTo>
                      <a:pt x="185" y="40"/>
                      <a:pt x="169" y="44"/>
                      <a:pt x="171" y="36"/>
                    </a:cubicBezTo>
                    <a:cubicBezTo>
                      <a:pt x="173" y="29"/>
                      <a:pt x="152" y="27"/>
                      <a:pt x="147" y="27"/>
                    </a:cubicBezTo>
                    <a:cubicBezTo>
                      <a:pt x="141" y="27"/>
                      <a:pt x="133" y="31"/>
                      <a:pt x="134" y="36"/>
                    </a:cubicBezTo>
                    <a:cubicBezTo>
                      <a:pt x="135" y="41"/>
                      <a:pt x="128" y="39"/>
                      <a:pt x="127" y="34"/>
                    </a:cubicBezTo>
                    <a:cubicBezTo>
                      <a:pt x="126" y="28"/>
                      <a:pt x="113" y="40"/>
                      <a:pt x="109" y="40"/>
                    </a:cubicBezTo>
                    <a:cubicBezTo>
                      <a:pt x="105" y="40"/>
                      <a:pt x="111" y="25"/>
                      <a:pt x="109" y="21"/>
                    </a:cubicBezTo>
                    <a:cubicBezTo>
                      <a:pt x="107" y="16"/>
                      <a:pt x="104" y="15"/>
                      <a:pt x="101" y="7"/>
                    </a:cubicBezTo>
                    <a:cubicBezTo>
                      <a:pt x="98" y="0"/>
                      <a:pt x="83" y="3"/>
                      <a:pt x="79" y="7"/>
                    </a:cubicBezTo>
                    <a:cubicBezTo>
                      <a:pt x="75" y="12"/>
                      <a:pt x="62" y="10"/>
                      <a:pt x="55" y="17"/>
                    </a:cubicBezTo>
                    <a:cubicBezTo>
                      <a:pt x="48" y="24"/>
                      <a:pt x="56" y="31"/>
                      <a:pt x="59" y="33"/>
                    </a:cubicBezTo>
                    <a:cubicBezTo>
                      <a:pt x="62" y="36"/>
                      <a:pt x="48" y="40"/>
                      <a:pt x="53" y="44"/>
                    </a:cubicBezTo>
                    <a:cubicBezTo>
                      <a:pt x="57" y="48"/>
                      <a:pt x="64" y="46"/>
                      <a:pt x="65" y="52"/>
                    </a:cubicBezTo>
                    <a:cubicBezTo>
                      <a:pt x="65" y="59"/>
                      <a:pt x="48" y="50"/>
                      <a:pt x="46" y="45"/>
                    </a:cubicBezTo>
                    <a:cubicBezTo>
                      <a:pt x="43" y="39"/>
                      <a:pt x="47" y="34"/>
                      <a:pt x="43" y="30"/>
                    </a:cubicBezTo>
                    <a:cubicBezTo>
                      <a:pt x="40" y="26"/>
                      <a:pt x="43" y="21"/>
                      <a:pt x="49" y="14"/>
                    </a:cubicBezTo>
                    <a:cubicBezTo>
                      <a:pt x="56" y="7"/>
                      <a:pt x="61" y="8"/>
                      <a:pt x="61" y="4"/>
                    </a:cubicBezTo>
                    <a:cubicBezTo>
                      <a:pt x="61" y="0"/>
                      <a:pt x="33" y="0"/>
                      <a:pt x="16" y="15"/>
                    </a:cubicBezTo>
                    <a:cubicBezTo>
                      <a:pt x="0" y="30"/>
                      <a:pt x="5" y="50"/>
                      <a:pt x="6" y="54"/>
                    </a:cubicBezTo>
                    <a:cubicBezTo>
                      <a:pt x="7" y="58"/>
                      <a:pt x="21" y="56"/>
                      <a:pt x="30" y="59"/>
                    </a:cubicBezTo>
                    <a:cubicBezTo>
                      <a:pt x="38" y="61"/>
                      <a:pt x="34" y="65"/>
                      <a:pt x="27" y="64"/>
                    </a:cubicBezTo>
                    <a:cubicBezTo>
                      <a:pt x="21" y="63"/>
                      <a:pt x="10" y="61"/>
                      <a:pt x="10" y="65"/>
                    </a:cubicBezTo>
                    <a:cubicBezTo>
                      <a:pt x="11" y="70"/>
                      <a:pt x="24" y="78"/>
                      <a:pt x="32" y="76"/>
                    </a:cubicBezTo>
                    <a:cubicBezTo>
                      <a:pt x="40" y="74"/>
                      <a:pt x="40" y="74"/>
                      <a:pt x="44" y="79"/>
                    </a:cubicBezTo>
                    <a:cubicBezTo>
                      <a:pt x="47" y="83"/>
                      <a:pt x="57" y="82"/>
                      <a:pt x="66" y="82"/>
                    </a:cubicBezTo>
                    <a:cubicBezTo>
                      <a:pt x="76" y="83"/>
                      <a:pt x="87" y="86"/>
                      <a:pt x="91" y="87"/>
                    </a:cubicBezTo>
                    <a:cubicBezTo>
                      <a:pt x="96" y="87"/>
                      <a:pt x="101" y="84"/>
                      <a:pt x="103" y="82"/>
                    </a:cubicBezTo>
                    <a:cubicBezTo>
                      <a:pt x="104" y="79"/>
                      <a:pt x="123" y="86"/>
                      <a:pt x="128" y="85"/>
                    </a:cubicBezTo>
                    <a:cubicBezTo>
                      <a:pt x="134" y="85"/>
                      <a:pt x="130" y="80"/>
                      <a:pt x="127" y="78"/>
                    </a:cubicBezTo>
                    <a:cubicBezTo>
                      <a:pt x="123" y="77"/>
                      <a:pt x="125" y="70"/>
                      <a:pt x="129" y="73"/>
                    </a:cubicBezTo>
                    <a:cubicBezTo>
                      <a:pt x="134" y="75"/>
                      <a:pt x="141" y="77"/>
                      <a:pt x="143" y="81"/>
                    </a:cubicBezTo>
                    <a:cubicBezTo>
                      <a:pt x="144" y="85"/>
                      <a:pt x="148" y="83"/>
                      <a:pt x="149" y="87"/>
                    </a:cubicBezTo>
                    <a:cubicBezTo>
                      <a:pt x="149" y="90"/>
                      <a:pt x="165" y="94"/>
                      <a:pt x="166" y="98"/>
                    </a:cubicBezTo>
                    <a:cubicBezTo>
                      <a:pt x="166" y="102"/>
                      <a:pt x="150" y="104"/>
                      <a:pt x="155" y="108"/>
                    </a:cubicBezTo>
                    <a:cubicBezTo>
                      <a:pt x="159" y="111"/>
                      <a:pt x="166" y="103"/>
                      <a:pt x="172" y="103"/>
                    </a:cubicBezTo>
                    <a:cubicBezTo>
                      <a:pt x="178" y="102"/>
                      <a:pt x="178" y="116"/>
                      <a:pt x="183" y="114"/>
                    </a:cubicBezTo>
                    <a:cubicBezTo>
                      <a:pt x="189" y="111"/>
                      <a:pt x="194" y="116"/>
                      <a:pt x="200" y="125"/>
                    </a:cubicBezTo>
                    <a:cubicBezTo>
                      <a:pt x="206" y="133"/>
                      <a:pt x="199" y="141"/>
                      <a:pt x="200" y="144"/>
                    </a:cubicBezTo>
                    <a:cubicBezTo>
                      <a:pt x="200" y="147"/>
                      <a:pt x="212" y="146"/>
                      <a:pt x="218" y="143"/>
                    </a:cubicBezTo>
                    <a:cubicBezTo>
                      <a:pt x="225" y="139"/>
                      <a:pt x="231" y="147"/>
                      <a:pt x="236" y="151"/>
                    </a:cubicBezTo>
                    <a:cubicBezTo>
                      <a:pt x="241" y="156"/>
                      <a:pt x="217" y="163"/>
                      <a:pt x="219" y="159"/>
                    </a:cubicBezTo>
                    <a:cubicBezTo>
                      <a:pt x="221" y="155"/>
                      <a:pt x="205" y="143"/>
                      <a:pt x="191" y="149"/>
                    </a:cubicBezTo>
                    <a:cubicBezTo>
                      <a:pt x="176" y="154"/>
                      <a:pt x="186" y="163"/>
                      <a:pt x="188" y="168"/>
                    </a:cubicBezTo>
                    <a:cubicBezTo>
                      <a:pt x="189" y="173"/>
                      <a:pt x="175" y="178"/>
                      <a:pt x="161" y="173"/>
                    </a:cubicBezTo>
                    <a:cubicBezTo>
                      <a:pt x="148" y="169"/>
                      <a:pt x="152" y="176"/>
                      <a:pt x="146" y="176"/>
                    </a:cubicBezTo>
                    <a:cubicBezTo>
                      <a:pt x="141" y="176"/>
                      <a:pt x="135" y="185"/>
                      <a:pt x="140" y="190"/>
                    </a:cubicBezTo>
                    <a:cubicBezTo>
                      <a:pt x="145" y="196"/>
                      <a:pt x="156" y="191"/>
                      <a:pt x="165" y="191"/>
                    </a:cubicBezTo>
                    <a:cubicBezTo>
                      <a:pt x="174" y="192"/>
                      <a:pt x="175" y="194"/>
                      <a:pt x="176" y="189"/>
                    </a:cubicBezTo>
                    <a:cubicBezTo>
                      <a:pt x="177" y="184"/>
                      <a:pt x="186" y="187"/>
                      <a:pt x="193" y="188"/>
                    </a:cubicBezTo>
                    <a:cubicBezTo>
                      <a:pt x="199" y="190"/>
                      <a:pt x="198" y="199"/>
                      <a:pt x="206" y="200"/>
                    </a:cubicBezTo>
                    <a:cubicBezTo>
                      <a:pt x="214" y="201"/>
                      <a:pt x="207" y="209"/>
                      <a:pt x="212" y="214"/>
                    </a:cubicBezTo>
                    <a:cubicBezTo>
                      <a:pt x="217" y="220"/>
                      <a:pt x="233" y="217"/>
                      <a:pt x="239" y="223"/>
                    </a:cubicBezTo>
                    <a:cubicBezTo>
                      <a:pt x="245" y="229"/>
                      <a:pt x="271" y="241"/>
                      <a:pt x="274" y="236"/>
                    </a:cubicBezTo>
                    <a:cubicBezTo>
                      <a:pt x="278" y="231"/>
                      <a:pt x="252" y="208"/>
                      <a:pt x="245" y="206"/>
                    </a:cubicBezTo>
                    <a:cubicBezTo>
                      <a:pt x="237" y="204"/>
                      <a:pt x="252" y="202"/>
                      <a:pt x="262" y="209"/>
                    </a:cubicBezTo>
                    <a:cubicBezTo>
                      <a:pt x="271" y="217"/>
                      <a:pt x="285" y="220"/>
                      <a:pt x="292" y="211"/>
                    </a:cubicBezTo>
                    <a:cubicBezTo>
                      <a:pt x="299" y="202"/>
                      <a:pt x="286" y="205"/>
                      <a:pt x="286" y="198"/>
                    </a:cubicBezTo>
                    <a:cubicBezTo>
                      <a:pt x="286" y="192"/>
                      <a:pt x="282" y="183"/>
                      <a:pt x="275" y="183"/>
                    </a:cubicBezTo>
                    <a:cubicBezTo>
                      <a:pt x="268" y="183"/>
                      <a:pt x="250" y="169"/>
                      <a:pt x="256" y="166"/>
                    </a:cubicBezTo>
                    <a:cubicBezTo>
                      <a:pt x="263" y="163"/>
                      <a:pt x="254" y="159"/>
                      <a:pt x="259" y="153"/>
                    </a:cubicBezTo>
                    <a:cubicBezTo>
                      <a:pt x="264" y="148"/>
                      <a:pt x="269" y="158"/>
                      <a:pt x="275" y="159"/>
                    </a:cubicBezTo>
                    <a:cubicBezTo>
                      <a:pt x="281" y="159"/>
                      <a:pt x="282" y="167"/>
                      <a:pt x="292" y="175"/>
                    </a:cubicBezTo>
                    <a:cubicBezTo>
                      <a:pt x="301" y="183"/>
                      <a:pt x="302" y="177"/>
                      <a:pt x="304" y="172"/>
                    </a:cubicBezTo>
                    <a:cubicBezTo>
                      <a:pt x="305" y="166"/>
                      <a:pt x="316" y="171"/>
                      <a:pt x="315" y="165"/>
                    </a:cubicBezTo>
                    <a:cubicBezTo>
                      <a:pt x="315" y="160"/>
                      <a:pt x="324" y="153"/>
                      <a:pt x="330" y="151"/>
                    </a:cubicBezTo>
                    <a:cubicBezTo>
                      <a:pt x="336" y="148"/>
                      <a:pt x="325" y="142"/>
                      <a:pt x="317" y="143"/>
                    </a:cubicBezTo>
                    <a:cubicBezTo>
                      <a:pt x="309" y="143"/>
                      <a:pt x="307" y="138"/>
                      <a:pt x="307" y="134"/>
                    </a:cubicBezTo>
                    <a:cubicBezTo>
                      <a:pt x="307" y="131"/>
                      <a:pt x="292" y="122"/>
                      <a:pt x="287" y="124"/>
                    </a:cubicBezTo>
                    <a:cubicBezTo>
                      <a:pt x="282" y="125"/>
                      <a:pt x="274" y="117"/>
                      <a:pt x="267" y="117"/>
                    </a:cubicBezTo>
                    <a:cubicBezTo>
                      <a:pt x="261" y="116"/>
                      <a:pt x="251" y="111"/>
                      <a:pt x="252" y="104"/>
                    </a:cubicBezTo>
                    <a:cubicBezTo>
                      <a:pt x="253" y="97"/>
                      <a:pt x="265" y="106"/>
                      <a:pt x="268" y="101"/>
                    </a:cubicBezTo>
                    <a:cubicBezTo>
                      <a:pt x="270" y="95"/>
                      <a:pt x="255" y="98"/>
                      <a:pt x="255" y="94"/>
                    </a:cubicBezTo>
                    <a:cubicBezTo>
                      <a:pt x="254" y="90"/>
                      <a:pt x="258" y="92"/>
                      <a:pt x="261" y="89"/>
                    </a:cubicBezTo>
                    <a:cubicBezTo>
                      <a:pt x="264" y="87"/>
                      <a:pt x="259" y="82"/>
                      <a:pt x="255" y="80"/>
                    </a:cubicBezTo>
                    <a:cubicBezTo>
                      <a:pt x="252" y="78"/>
                      <a:pt x="251" y="84"/>
                      <a:pt x="247" y="84"/>
                    </a:cubicBezTo>
                    <a:cubicBezTo>
                      <a:pt x="244" y="84"/>
                      <a:pt x="247" y="78"/>
                      <a:pt x="249" y="75"/>
                    </a:cubicBezTo>
                    <a:cubicBezTo>
                      <a:pt x="252" y="71"/>
                      <a:pt x="238" y="67"/>
                      <a:pt x="232" y="69"/>
                    </a:cubicBezTo>
                    <a:cubicBezTo>
                      <a:pt x="226" y="71"/>
                      <a:pt x="224" y="68"/>
                      <a:pt x="224" y="64"/>
                    </a:cubicBezTo>
                    <a:cubicBezTo>
                      <a:pt x="224" y="60"/>
                      <a:pt x="213" y="64"/>
                      <a:pt x="209" y="67"/>
                    </a:cubicBezTo>
                    <a:cubicBezTo>
                      <a:pt x="205" y="70"/>
                      <a:pt x="200" y="64"/>
                      <a:pt x="205"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Fira Sans Light"/>
                  <a:ea typeface="+mn-ea"/>
                  <a:cs typeface="+mn-cs"/>
                </a:endParaRPr>
              </a:p>
            </p:txBody>
          </p:sp>
          <p:sp>
            <p:nvSpPr>
              <p:cNvPr id="1202" name="Freeform 31">
                <a:extLst>
                  <a:ext uri="{FF2B5EF4-FFF2-40B4-BE49-F238E27FC236}">
                    <a16:creationId xmlns:a16="http://schemas.microsoft.com/office/drawing/2014/main" id="{BE87D300-7479-4E59-8D35-3B886AB21463}"/>
                  </a:ext>
                </a:extLst>
              </p:cNvPr>
              <p:cNvSpPr>
                <a:spLocks/>
              </p:cNvSpPr>
              <p:nvPr/>
            </p:nvSpPr>
            <p:spPr bwMode="auto">
              <a:xfrm>
                <a:off x="2639477" y="2164071"/>
                <a:ext cx="524131" cy="276292"/>
              </a:xfrm>
              <a:custGeom>
                <a:avLst/>
                <a:gdLst>
                  <a:gd name="T0" fmla="*/ 193 w 209"/>
                  <a:gd name="T1" fmla="*/ 85 h 112"/>
                  <a:gd name="T2" fmla="*/ 209 w 209"/>
                  <a:gd name="T3" fmla="*/ 85 h 112"/>
                  <a:gd name="T4" fmla="*/ 189 w 209"/>
                  <a:gd name="T5" fmla="*/ 70 h 112"/>
                  <a:gd name="T6" fmla="*/ 171 w 209"/>
                  <a:gd name="T7" fmla="*/ 61 h 112"/>
                  <a:gd name="T8" fmla="*/ 166 w 209"/>
                  <a:gd name="T9" fmla="*/ 45 h 112"/>
                  <a:gd name="T10" fmla="*/ 162 w 209"/>
                  <a:gd name="T11" fmla="*/ 19 h 112"/>
                  <a:gd name="T12" fmla="*/ 163 w 209"/>
                  <a:gd name="T13" fmla="*/ 3 h 112"/>
                  <a:gd name="T14" fmla="*/ 141 w 209"/>
                  <a:gd name="T15" fmla="*/ 8 h 112"/>
                  <a:gd name="T16" fmla="*/ 155 w 209"/>
                  <a:gd name="T17" fmla="*/ 20 h 112"/>
                  <a:gd name="T18" fmla="*/ 140 w 209"/>
                  <a:gd name="T19" fmla="*/ 14 h 112"/>
                  <a:gd name="T20" fmla="*/ 128 w 209"/>
                  <a:gd name="T21" fmla="*/ 14 h 112"/>
                  <a:gd name="T22" fmla="*/ 135 w 209"/>
                  <a:gd name="T23" fmla="*/ 42 h 112"/>
                  <a:gd name="T24" fmla="*/ 128 w 209"/>
                  <a:gd name="T25" fmla="*/ 48 h 112"/>
                  <a:gd name="T26" fmla="*/ 120 w 209"/>
                  <a:gd name="T27" fmla="*/ 28 h 112"/>
                  <a:gd name="T28" fmla="*/ 99 w 209"/>
                  <a:gd name="T29" fmla="*/ 20 h 112"/>
                  <a:gd name="T30" fmla="*/ 107 w 209"/>
                  <a:gd name="T31" fmla="*/ 30 h 112"/>
                  <a:gd name="T32" fmla="*/ 94 w 209"/>
                  <a:gd name="T33" fmla="*/ 31 h 112"/>
                  <a:gd name="T34" fmla="*/ 91 w 209"/>
                  <a:gd name="T35" fmla="*/ 28 h 112"/>
                  <a:gd name="T36" fmla="*/ 73 w 209"/>
                  <a:gd name="T37" fmla="*/ 19 h 112"/>
                  <a:gd name="T38" fmla="*/ 65 w 209"/>
                  <a:gd name="T39" fmla="*/ 30 h 112"/>
                  <a:gd name="T40" fmla="*/ 57 w 209"/>
                  <a:gd name="T41" fmla="*/ 26 h 112"/>
                  <a:gd name="T42" fmla="*/ 59 w 209"/>
                  <a:gd name="T43" fmla="*/ 13 h 112"/>
                  <a:gd name="T44" fmla="*/ 30 w 209"/>
                  <a:gd name="T45" fmla="*/ 20 h 112"/>
                  <a:gd name="T46" fmla="*/ 10 w 209"/>
                  <a:gd name="T47" fmla="*/ 32 h 112"/>
                  <a:gd name="T48" fmla="*/ 6 w 209"/>
                  <a:gd name="T49" fmla="*/ 40 h 112"/>
                  <a:gd name="T50" fmla="*/ 12 w 209"/>
                  <a:gd name="T51" fmla="*/ 49 h 112"/>
                  <a:gd name="T52" fmla="*/ 16 w 209"/>
                  <a:gd name="T53" fmla="*/ 55 h 112"/>
                  <a:gd name="T54" fmla="*/ 43 w 209"/>
                  <a:gd name="T55" fmla="*/ 51 h 112"/>
                  <a:gd name="T56" fmla="*/ 13 w 209"/>
                  <a:gd name="T57" fmla="*/ 63 h 112"/>
                  <a:gd name="T58" fmla="*/ 46 w 209"/>
                  <a:gd name="T59" fmla="*/ 70 h 112"/>
                  <a:gd name="T60" fmla="*/ 85 w 209"/>
                  <a:gd name="T61" fmla="*/ 75 h 112"/>
                  <a:gd name="T62" fmla="*/ 56 w 209"/>
                  <a:gd name="T63" fmla="*/ 77 h 112"/>
                  <a:gd name="T64" fmla="*/ 23 w 209"/>
                  <a:gd name="T65" fmla="*/ 85 h 112"/>
                  <a:gd name="T66" fmla="*/ 38 w 209"/>
                  <a:gd name="T67" fmla="*/ 95 h 112"/>
                  <a:gd name="T68" fmla="*/ 64 w 209"/>
                  <a:gd name="T69" fmla="*/ 101 h 112"/>
                  <a:gd name="T70" fmla="*/ 89 w 209"/>
                  <a:gd name="T71" fmla="*/ 112 h 112"/>
                  <a:gd name="T72" fmla="*/ 123 w 209"/>
                  <a:gd name="T73" fmla="*/ 104 h 112"/>
                  <a:gd name="T74" fmla="*/ 139 w 209"/>
                  <a:gd name="T75" fmla="*/ 97 h 112"/>
                  <a:gd name="T76" fmla="*/ 148 w 209"/>
                  <a:gd name="T77" fmla="*/ 98 h 112"/>
                  <a:gd name="T78" fmla="*/ 162 w 209"/>
                  <a:gd name="T79" fmla="*/ 103 h 112"/>
                  <a:gd name="T80" fmla="*/ 198 w 209"/>
                  <a:gd name="T81" fmla="*/ 103 h 112"/>
                  <a:gd name="T82" fmla="*/ 190 w 209"/>
                  <a:gd name="T83" fmla="*/ 93 h 112"/>
                  <a:gd name="T84" fmla="*/ 182 w 209"/>
                  <a:gd name="T85" fmla="*/ 93 h 112"/>
                  <a:gd name="T86" fmla="*/ 193 w 209"/>
                  <a:gd name="T87" fmla="*/ 8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9" h="112">
                    <a:moveTo>
                      <a:pt x="193" y="85"/>
                    </a:moveTo>
                    <a:cubicBezTo>
                      <a:pt x="196" y="82"/>
                      <a:pt x="208" y="92"/>
                      <a:pt x="209" y="85"/>
                    </a:cubicBezTo>
                    <a:cubicBezTo>
                      <a:pt x="209" y="77"/>
                      <a:pt x="195" y="74"/>
                      <a:pt x="189" y="70"/>
                    </a:cubicBezTo>
                    <a:cubicBezTo>
                      <a:pt x="183" y="66"/>
                      <a:pt x="180" y="68"/>
                      <a:pt x="171" y="61"/>
                    </a:cubicBezTo>
                    <a:cubicBezTo>
                      <a:pt x="161" y="54"/>
                      <a:pt x="173" y="50"/>
                      <a:pt x="166" y="45"/>
                    </a:cubicBezTo>
                    <a:cubicBezTo>
                      <a:pt x="159" y="39"/>
                      <a:pt x="157" y="24"/>
                      <a:pt x="162" y="19"/>
                    </a:cubicBezTo>
                    <a:cubicBezTo>
                      <a:pt x="167" y="14"/>
                      <a:pt x="172" y="7"/>
                      <a:pt x="163" y="3"/>
                    </a:cubicBezTo>
                    <a:cubicBezTo>
                      <a:pt x="154" y="0"/>
                      <a:pt x="140" y="6"/>
                      <a:pt x="141" y="8"/>
                    </a:cubicBezTo>
                    <a:cubicBezTo>
                      <a:pt x="143" y="10"/>
                      <a:pt x="155" y="17"/>
                      <a:pt x="155" y="20"/>
                    </a:cubicBezTo>
                    <a:cubicBezTo>
                      <a:pt x="155" y="23"/>
                      <a:pt x="144" y="12"/>
                      <a:pt x="140" y="14"/>
                    </a:cubicBezTo>
                    <a:cubicBezTo>
                      <a:pt x="136" y="17"/>
                      <a:pt x="131" y="9"/>
                      <a:pt x="128" y="14"/>
                    </a:cubicBezTo>
                    <a:cubicBezTo>
                      <a:pt x="124" y="19"/>
                      <a:pt x="132" y="37"/>
                      <a:pt x="135" y="42"/>
                    </a:cubicBezTo>
                    <a:cubicBezTo>
                      <a:pt x="138" y="47"/>
                      <a:pt x="132" y="47"/>
                      <a:pt x="128" y="48"/>
                    </a:cubicBezTo>
                    <a:cubicBezTo>
                      <a:pt x="124" y="49"/>
                      <a:pt x="124" y="34"/>
                      <a:pt x="120" y="28"/>
                    </a:cubicBezTo>
                    <a:cubicBezTo>
                      <a:pt x="116" y="23"/>
                      <a:pt x="100" y="16"/>
                      <a:pt x="99" y="20"/>
                    </a:cubicBezTo>
                    <a:cubicBezTo>
                      <a:pt x="98" y="24"/>
                      <a:pt x="109" y="24"/>
                      <a:pt x="107" y="30"/>
                    </a:cubicBezTo>
                    <a:cubicBezTo>
                      <a:pt x="106" y="35"/>
                      <a:pt x="100" y="26"/>
                      <a:pt x="94" y="31"/>
                    </a:cubicBezTo>
                    <a:cubicBezTo>
                      <a:pt x="89" y="35"/>
                      <a:pt x="90" y="32"/>
                      <a:pt x="91" y="28"/>
                    </a:cubicBezTo>
                    <a:cubicBezTo>
                      <a:pt x="92" y="23"/>
                      <a:pt x="83" y="18"/>
                      <a:pt x="73" y="19"/>
                    </a:cubicBezTo>
                    <a:cubicBezTo>
                      <a:pt x="63" y="20"/>
                      <a:pt x="68" y="27"/>
                      <a:pt x="65" y="30"/>
                    </a:cubicBezTo>
                    <a:cubicBezTo>
                      <a:pt x="62" y="32"/>
                      <a:pt x="47" y="28"/>
                      <a:pt x="57" y="26"/>
                    </a:cubicBezTo>
                    <a:cubicBezTo>
                      <a:pt x="66" y="24"/>
                      <a:pt x="62" y="19"/>
                      <a:pt x="59" y="13"/>
                    </a:cubicBezTo>
                    <a:cubicBezTo>
                      <a:pt x="55" y="8"/>
                      <a:pt x="46" y="14"/>
                      <a:pt x="30" y="20"/>
                    </a:cubicBezTo>
                    <a:cubicBezTo>
                      <a:pt x="15" y="25"/>
                      <a:pt x="8" y="31"/>
                      <a:pt x="10" y="32"/>
                    </a:cubicBezTo>
                    <a:cubicBezTo>
                      <a:pt x="12" y="32"/>
                      <a:pt x="12" y="35"/>
                      <a:pt x="6" y="40"/>
                    </a:cubicBezTo>
                    <a:cubicBezTo>
                      <a:pt x="0" y="45"/>
                      <a:pt x="6" y="49"/>
                      <a:pt x="12" y="49"/>
                    </a:cubicBezTo>
                    <a:cubicBezTo>
                      <a:pt x="17" y="49"/>
                      <a:pt x="12" y="54"/>
                      <a:pt x="16" y="55"/>
                    </a:cubicBezTo>
                    <a:cubicBezTo>
                      <a:pt x="20" y="56"/>
                      <a:pt x="38" y="48"/>
                      <a:pt x="43" y="51"/>
                    </a:cubicBezTo>
                    <a:cubicBezTo>
                      <a:pt x="48" y="55"/>
                      <a:pt x="13" y="57"/>
                      <a:pt x="13" y="63"/>
                    </a:cubicBezTo>
                    <a:cubicBezTo>
                      <a:pt x="13" y="69"/>
                      <a:pt x="32" y="72"/>
                      <a:pt x="46" y="70"/>
                    </a:cubicBezTo>
                    <a:cubicBezTo>
                      <a:pt x="60" y="67"/>
                      <a:pt x="85" y="72"/>
                      <a:pt x="85" y="75"/>
                    </a:cubicBezTo>
                    <a:cubicBezTo>
                      <a:pt x="85" y="79"/>
                      <a:pt x="68" y="78"/>
                      <a:pt x="56" y="77"/>
                    </a:cubicBezTo>
                    <a:cubicBezTo>
                      <a:pt x="43" y="77"/>
                      <a:pt x="22" y="81"/>
                      <a:pt x="23" y="85"/>
                    </a:cubicBezTo>
                    <a:cubicBezTo>
                      <a:pt x="24" y="89"/>
                      <a:pt x="25" y="89"/>
                      <a:pt x="38" y="95"/>
                    </a:cubicBezTo>
                    <a:cubicBezTo>
                      <a:pt x="51" y="101"/>
                      <a:pt x="65" y="92"/>
                      <a:pt x="64" y="101"/>
                    </a:cubicBezTo>
                    <a:cubicBezTo>
                      <a:pt x="64" y="109"/>
                      <a:pt x="71" y="111"/>
                      <a:pt x="89" y="112"/>
                    </a:cubicBezTo>
                    <a:cubicBezTo>
                      <a:pt x="106" y="112"/>
                      <a:pt x="114" y="104"/>
                      <a:pt x="123" y="104"/>
                    </a:cubicBezTo>
                    <a:cubicBezTo>
                      <a:pt x="131" y="105"/>
                      <a:pt x="135" y="103"/>
                      <a:pt x="139" y="97"/>
                    </a:cubicBezTo>
                    <a:cubicBezTo>
                      <a:pt x="143" y="91"/>
                      <a:pt x="147" y="95"/>
                      <a:pt x="148" y="98"/>
                    </a:cubicBezTo>
                    <a:cubicBezTo>
                      <a:pt x="149" y="101"/>
                      <a:pt x="160" y="100"/>
                      <a:pt x="162" y="103"/>
                    </a:cubicBezTo>
                    <a:cubicBezTo>
                      <a:pt x="169" y="109"/>
                      <a:pt x="190" y="107"/>
                      <a:pt x="198" y="103"/>
                    </a:cubicBezTo>
                    <a:cubicBezTo>
                      <a:pt x="206" y="99"/>
                      <a:pt x="194" y="88"/>
                      <a:pt x="190" y="93"/>
                    </a:cubicBezTo>
                    <a:cubicBezTo>
                      <a:pt x="186" y="98"/>
                      <a:pt x="183" y="95"/>
                      <a:pt x="182" y="93"/>
                    </a:cubicBezTo>
                    <a:cubicBezTo>
                      <a:pt x="181" y="90"/>
                      <a:pt x="190" y="89"/>
                      <a:pt x="193"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203" name="Freeform 149">
                <a:extLst>
                  <a:ext uri="{FF2B5EF4-FFF2-40B4-BE49-F238E27FC236}">
                    <a16:creationId xmlns:a16="http://schemas.microsoft.com/office/drawing/2014/main" id="{CB6F74EC-2A15-4943-BC26-4DDDF27CF88B}"/>
                  </a:ext>
                </a:extLst>
              </p:cNvPr>
              <p:cNvSpPr>
                <a:spLocks noEditPoints="1"/>
              </p:cNvSpPr>
              <p:nvPr/>
            </p:nvSpPr>
            <p:spPr bwMode="auto">
              <a:xfrm>
                <a:off x="2022501" y="2151342"/>
                <a:ext cx="2424479" cy="1339491"/>
              </a:xfrm>
              <a:custGeom>
                <a:avLst/>
                <a:gdLst>
                  <a:gd name="T0" fmla="*/ 174 w 967"/>
                  <a:gd name="T1" fmla="*/ 425 h 541"/>
                  <a:gd name="T2" fmla="*/ 521 w 967"/>
                  <a:gd name="T3" fmla="*/ 440 h 541"/>
                  <a:gd name="T4" fmla="*/ 538 w 967"/>
                  <a:gd name="T5" fmla="*/ 452 h 541"/>
                  <a:gd name="T6" fmla="*/ 558 w 967"/>
                  <a:gd name="T7" fmla="*/ 457 h 541"/>
                  <a:gd name="T8" fmla="*/ 624 w 967"/>
                  <a:gd name="T9" fmla="*/ 460 h 541"/>
                  <a:gd name="T10" fmla="*/ 666 w 967"/>
                  <a:gd name="T11" fmla="*/ 532 h 541"/>
                  <a:gd name="T12" fmla="*/ 702 w 967"/>
                  <a:gd name="T13" fmla="*/ 530 h 541"/>
                  <a:gd name="T14" fmla="*/ 745 w 967"/>
                  <a:gd name="T15" fmla="*/ 504 h 541"/>
                  <a:gd name="T16" fmla="*/ 809 w 967"/>
                  <a:gd name="T17" fmla="*/ 470 h 541"/>
                  <a:gd name="T18" fmla="*/ 831 w 967"/>
                  <a:gd name="T19" fmla="*/ 475 h 541"/>
                  <a:gd name="T20" fmla="*/ 868 w 967"/>
                  <a:gd name="T21" fmla="*/ 492 h 541"/>
                  <a:gd name="T22" fmla="*/ 856 w 967"/>
                  <a:gd name="T23" fmla="*/ 522 h 541"/>
                  <a:gd name="T24" fmla="*/ 914 w 967"/>
                  <a:gd name="T25" fmla="*/ 481 h 541"/>
                  <a:gd name="T26" fmla="*/ 854 w 967"/>
                  <a:gd name="T27" fmla="*/ 467 h 541"/>
                  <a:gd name="T28" fmla="*/ 823 w 967"/>
                  <a:gd name="T29" fmla="*/ 443 h 541"/>
                  <a:gd name="T30" fmla="*/ 960 w 967"/>
                  <a:gd name="T31" fmla="*/ 392 h 541"/>
                  <a:gd name="T32" fmla="*/ 921 w 967"/>
                  <a:gd name="T33" fmla="*/ 372 h 541"/>
                  <a:gd name="T34" fmla="*/ 888 w 967"/>
                  <a:gd name="T35" fmla="*/ 329 h 541"/>
                  <a:gd name="T36" fmla="*/ 874 w 967"/>
                  <a:gd name="T37" fmla="*/ 280 h 541"/>
                  <a:gd name="T38" fmla="*/ 842 w 967"/>
                  <a:gd name="T39" fmla="*/ 299 h 541"/>
                  <a:gd name="T40" fmla="*/ 807 w 967"/>
                  <a:gd name="T41" fmla="*/ 267 h 541"/>
                  <a:gd name="T42" fmla="*/ 756 w 967"/>
                  <a:gd name="T43" fmla="*/ 234 h 541"/>
                  <a:gd name="T44" fmla="*/ 714 w 967"/>
                  <a:gd name="T45" fmla="*/ 258 h 541"/>
                  <a:gd name="T46" fmla="*/ 705 w 967"/>
                  <a:gd name="T47" fmla="*/ 386 h 541"/>
                  <a:gd name="T48" fmla="*/ 683 w 967"/>
                  <a:gd name="T49" fmla="*/ 409 h 541"/>
                  <a:gd name="T50" fmla="*/ 588 w 967"/>
                  <a:gd name="T51" fmla="*/ 326 h 541"/>
                  <a:gd name="T52" fmla="*/ 537 w 967"/>
                  <a:gd name="T53" fmla="*/ 295 h 541"/>
                  <a:gd name="T54" fmla="*/ 568 w 967"/>
                  <a:gd name="T55" fmla="*/ 215 h 541"/>
                  <a:gd name="T56" fmla="*/ 594 w 967"/>
                  <a:gd name="T57" fmla="*/ 200 h 541"/>
                  <a:gd name="T58" fmla="*/ 622 w 967"/>
                  <a:gd name="T59" fmla="*/ 163 h 541"/>
                  <a:gd name="T60" fmla="*/ 667 w 967"/>
                  <a:gd name="T61" fmla="*/ 147 h 541"/>
                  <a:gd name="T62" fmla="*/ 674 w 967"/>
                  <a:gd name="T63" fmla="*/ 105 h 541"/>
                  <a:gd name="T64" fmla="*/ 630 w 967"/>
                  <a:gd name="T65" fmla="*/ 113 h 541"/>
                  <a:gd name="T66" fmla="*/ 606 w 967"/>
                  <a:gd name="T67" fmla="*/ 143 h 541"/>
                  <a:gd name="T68" fmla="*/ 570 w 967"/>
                  <a:gd name="T69" fmla="*/ 111 h 541"/>
                  <a:gd name="T70" fmla="*/ 555 w 967"/>
                  <a:gd name="T71" fmla="*/ 79 h 541"/>
                  <a:gd name="T72" fmla="*/ 538 w 967"/>
                  <a:gd name="T73" fmla="*/ 34 h 541"/>
                  <a:gd name="T74" fmla="*/ 519 w 967"/>
                  <a:gd name="T75" fmla="*/ 3 h 541"/>
                  <a:gd name="T76" fmla="*/ 517 w 967"/>
                  <a:gd name="T77" fmla="*/ 62 h 541"/>
                  <a:gd name="T78" fmla="*/ 528 w 967"/>
                  <a:gd name="T79" fmla="*/ 112 h 541"/>
                  <a:gd name="T80" fmla="*/ 505 w 967"/>
                  <a:gd name="T81" fmla="*/ 135 h 541"/>
                  <a:gd name="T82" fmla="*/ 521 w 967"/>
                  <a:gd name="T83" fmla="*/ 106 h 541"/>
                  <a:gd name="T84" fmla="*/ 476 w 967"/>
                  <a:gd name="T85" fmla="*/ 108 h 541"/>
                  <a:gd name="T86" fmla="*/ 426 w 967"/>
                  <a:gd name="T87" fmla="*/ 127 h 541"/>
                  <a:gd name="T88" fmla="*/ 399 w 967"/>
                  <a:gd name="T89" fmla="*/ 116 h 541"/>
                  <a:gd name="T90" fmla="*/ 363 w 967"/>
                  <a:gd name="T91" fmla="*/ 134 h 541"/>
                  <a:gd name="T92" fmla="*/ 257 w 967"/>
                  <a:gd name="T93" fmla="*/ 105 h 541"/>
                  <a:gd name="T94" fmla="*/ 147 w 967"/>
                  <a:gd name="T95" fmla="*/ 76 h 541"/>
                  <a:gd name="T96" fmla="*/ 97 w 967"/>
                  <a:gd name="T97" fmla="*/ 108 h 541"/>
                  <a:gd name="T98" fmla="*/ 92 w 967"/>
                  <a:gd name="T99" fmla="*/ 99 h 541"/>
                  <a:gd name="T100" fmla="*/ 20 w 967"/>
                  <a:gd name="T101" fmla="*/ 99 h 541"/>
                  <a:gd name="T102" fmla="*/ 18 w 967"/>
                  <a:gd name="T103" fmla="*/ 265 h 541"/>
                  <a:gd name="T104" fmla="*/ 35 w 967"/>
                  <a:gd name="T105" fmla="*/ 284 h 541"/>
                  <a:gd name="T106" fmla="*/ 52 w 967"/>
                  <a:gd name="T107" fmla="*/ 283 h 541"/>
                  <a:gd name="T108" fmla="*/ 70 w 967"/>
                  <a:gd name="T109" fmla="*/ 283 h 541"/>
                  <a:gd name="T110" fmla="*/ 102 w 967"/>
                  <a:gd name="T111" fmla="*/ 326 h 541"/>
                  <a:gd name="T112" fmla="*/ 126 w 967"/>
                  <a:gd name="T113" fmla="*/ 350 h 541"/>
                  <a:gd name="T114" fmla="*/ 122 w 967"/>
                  <a:gd name="T115" fmla="*/ 378 h 541"/>
                  <a:gd name="T116" fmla="*/ 475 w 967"/>
                  <a:gd name="T117" fmla="*/ 379 h 541"/>
                  <a:gd name="T118" fmla="*/ 353 w 967"/>
                  <a:gd name="T119" fmla="*/ 231 h 541"/>
                  <a:gd name="T120" fmla="*/ 246 w 967"/>
                  <a:gd name="T121" fmla="*/ 150 h 541"/>
                  <a:gd name="T122" fmla="*/ 245 w 967"/>
                  <a:gd name="T123" fmla="*/ 179 h 541"/>
                  <a:gd name="T124" fmla="*/ 202 w 967"/>
                  <a:gd name="T125" fmla="*/ 182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67" h="541">
                    <a:moveTo>
                      <a:pt x="137" y="390"/>
                    </a:moveTo>
                    <a:cubicBezTo>
                      <a:pt x="137" y="390"/>
                      <a:pt x="138" y="390"/>
                      <a:pt x="138" y="390"/>
                    </a:cubicBezTo>
                    <a:cubicBezTo>
                      <a:pt x="139" y="389"/>
                      <a:pt x="139" y="389"/>
                      <a:pt x="140" y="389"/>
                    </a:cubicBezTo>
                    <a:cubicBezTo>
                      <a:pt x="141" y="389"/>
                      <a:pt x="142" y="389"/>
                      <a:pt x="143" y="390"/>
                    </a:cubicBezTo>
                    <a:cubicBezTo>
                      <a:pt x="144" y="390"/>
                      <a:pt x="144" y="391"/>
                      <a:pt x="145" y="392"/>
                    </a:cubicBezTo>
                    <a:cubicBezTo>
                      <a:pt x="147" y="393"/>
                      <a:pt x="148" y="395"/>
                      <a:pt x="149" y="395"/>
                    </a:cubicBezTo>
                    <a:cubicBezTo>
                      <a:pt x="150" y="396"/>
                      <a:pt x="150" y="396"/>
                      <a:pt x="151" y="397"/>
                    </a:cubicBezTo>
                    <a:cubicBezTo>
                      <a:pt x="152" y="398"/>
                      <a:pt x="152" y="399"/>
                      <a:pt x="152" y="400"/>
                    </a:cubicBezTo>
                    <a:cubicBezTo>
                      <a:pt x="152" y="400"/>
                      <a:pt x="152" y="401"/>
                      <a:pt x="151" y="402"/>
                    </a:cubicBezTo>
                    <a:cubicBezTo>
                      <a:pt x="151" y="402"/>
                      <a:pt x="150" y="402"/>
                      <a:pt x="149" y="402"/>
                    </a:cubicBezTo>
                    <a:cubicBezTo>
                      <a:pt x="148" y="402"/>
                      <a:pt x="148" y="402"/>
                      <a:pt x="148" y="403"/>
                    </a:cubicBezTo>
                    <a:cubicBezTo>
                      <a:pt x="147" y="403"/>
                      <a:pt x="147" y="404"/>
                      <a:pt x="147" y="404"/>
                    </a:cubicBezTo>
                    <a:cubicBezTo>
                      <a:pt x="147" y="405"/>
                      <a:pt x="147" y="406"/>
                      <a:pt x="148" y="406"/>
                    </a:cubicBezTo>
                    <a:cubicBezTo>
                      <a:pt x="148" y="407"/>
                      <a:pt x="148" y="407"/>
                      <a:pt x="149" y="407"/>
                    </a:cubicBezTo>
                    <a:cubicBezTo>
                      <a:pt x="149" y="407"/>
                      <a:pt x="150" y="407"/>
                      <a:pt x="151" y="408"/>
                    </a:cubicBezTo>
                    <a:cubicBezTo>
                      <a:pt x="151" y="408"/>
                      <a:pt x="151" y="409"/>
                      <a:pt x="152" y="409"/>
                    </a:cubicBezTo>
                    <a:cubicBezTo>
                      <a:pt x="152" y="410"/>
                      <a:pt x="152" y="412"/>
                      <a:pt x="152" y="413"/>
                    </a:cubicBezTo>
                    <a:cubicBezTo>
                      <a:pt x="152" y="413"/>
                      <a:pt x="152" y="414"/>
                      <a:pt x="152" y="414"/>
                    </a:cubicBezTo>
                    <a:cubicBezTo>
                      <a:pt x="152" y="414"/>
                      <a:pt x="152" y="414"/>
                      <a:pt x="152" y="414"/>
                    </a:cubicBezTo>
                    <a:cubicBezTo>
                      <a:pt x="152" y="414"/>
                      <a:pt x="152" y="414"/>
                      <a:pt x="152" y="414"/>
                    </a:cubicBezTo>
                    <a:cubicBezTo>
                      <a:pt x="153" y="415"/>
                      <a:pt x="153" y="415"/>
                      <a:pt x="153" y="415"/>
                    </a:cubicBezTo>
                    <a:cubicBezTo>
                      <a:pt x="153" y="415"/>
                      <a:pt x="154" y="416"/>
                      <a:pt x="155" y="416"/>
                    </a:cubicBezTo>
                    <a:cubicBezTo>
                      <a:pt x="157" y="417"/>
                      <a:pt x="160" y="418"/>
                      <a:pt x="162" y="418"/>
                    </a:cubicBezTo>
                    <a:cubicBezTo>
                      <a:pt x="162" y="418"/>
                      <a:pt x="162" y="417"/>
                      <a:pt x="163" y="417"/>
                    </a:cubicBezTo>
                    <a:cubicBezTo>
                      <a:pt x="163" y="417"/>
                      <a:pt x="164" y="417"/>
                      <a:pt x="164" y="417"/>
                    </a:cubicBezTo>
                    <a:cubicBezTo>
                      <a:pt x="166" y="417"/>
                      <a:pt x="167" y="418"/>
                      <a:pt x="169" y="419"/>
                    </a:cubicBezTo>
                    <a:cubicBezTo>
                      <a:pt x="170" y="420"/>
                      <a:pt x="171" y="421"/>
                      <a:pt x="172" y="423"/>
                    </a:cubicBezTo>
                    <a:cubicBezTo>
                      <a:pt x="172" y="423"/>
                      <a:pt x="173" y="424"/>
                      <a:pt x="174" y="425"/>
                    </a:cubicBezTo>
                    <a:cubicBezTo>
                      <a:pt x="176" y="425"/>
                      <a:pt x="177" y="426"/>
                      <a:pt x="178" y="426"/>
                    </a:cubicBezTo>
                    <a:cubicBezTo>
                      <a:pt x="179" y="426"/>
                      <a:pt x="180" y="426"/>
                      <a:pt x="180" y="425"/>
                    </a:cubicBezTo>
                    <a:cubicBezTo>
                      <a:pt x="180" y="425"/>
                      <a:pt x="181" y="425"/>
                      <a:pt x="181" y="425"/>
                    </a:cubicBezTo>
                    <a:cubicBezTo>
                      <a:pt x="182" y="425"/>
                      <a:pt x="183" y="425"/>
                      <a:pt x="183" y="426"/>
                    </a:cubicBezTo>
                    <a:cubicBezTo>
                      <a:pt x="184" y="426"/>
                      <a:pt x="184" y="427"/>
                      <a:pt x="184" y="428"/>
                    </a:cubicBezTo>
                    <a:cubicBezTo>
                      <a:pt x="185" y="429"/>
                      <a:pt x="186" y="431"/>
                      <a:pt x="186" y="433"/>
                    </a:cubicBezTo>
                    <a:cubicBezTo>
                      <a:pt x="186" y="433"/>
                      <a:pt x="186" y="433"/>
                      <a:pt x="186" y="434"/>
                    </a:cubicBezTo>
                    <a:cubicBezTo>
                      <a:pt x="186" y="434"/>
                      <a:pt x="187" y="434"/>
                      <a:pt x="188" y="434"/>
                    </a:cubicBezTo>
                    <a:cubicBezTo>
                      <a:pt x="189" y="434"/>
                      <a:pt x="191" y="433"/>
                      <a:pt x="193" y="433"/>
                    </a:cubicBezTo>
                    <a:cubicBezTo>
                      <a:pt x="194" y="433"/>
                      <a:pt x="194" y="433"/>
                      <a:pt x="194" y="433"/>
                    </a:cubicBezTo>
                    <a:cubicBezTo>
                      <a:pt x="195" y="433"/>
                      <a:pt x="196" y="434"/>
                      <a:pt x="197" y="434"/>
                    </a:cubicBezTo>
                    <a:cubicBezTo>
                      <a:pt x="198" y="435"/>
                      <a:pt x="198" y="436"/>
                      <a:pt x="199" y="436"/>
                    </a:cubicBezTo>
                    <a:cubicBezTo>
                      <a:pt x="199" y="436"/>
                      <a:pt x="199" y="436"/>
                      <a:pt x="200" y="436"/>
                    </a:cubicBezTo>
                    <a:cubicBezTo>
                      <a:pt x="200" y="436"/>
                      <a:pt x="200" y="436"/>
                      <a:pt x="200" y="436"/>
                    </a:cubicBezTo>
                    <a:cubicBezTo>
                      <a:pt x="200" y="436"/>
                      <a:pt x="201" y="436"/>
                      <a:pt x="201" y="436"/>
                    </a:cubicBezTo>
                    <a:cubicBezTo>
                      <a:pt x="202" y="436"/>
                      <a:pt x="203" y="437"/>
                      <a:pt x="204" y="438"/>
                    </a:cubicBezTo>
                    <a:cubicBezTo>
                      <a:pt x="205" y="438"/>
                      <a:pt x="206" y="439"/>
                      <a:pt x="206" y="441"/>
                    </a:cubicBezTo>
                    <a:cubicBezTo>
                      <a:pt x="207" y="443"/>
                      <a:pt x="208" y="445"/>
                      <a:pt x="209" y="447"/>
                    </a:cubicBezTo>
                    <a:cubicBezTo>
                      <a:pt x="292" y="446"/>
                      <a:pt x="292" y="446"/>
                      <a:pt x="292" y="446"/>
                    </a:cubicBezTo>
                    <a:cubicBezTo>
                      <a:pt x="518" y="445"/>
                      <a:pt x="518" y="445"/>
                      <a:pt x="518" y="445"/>
                    </a:cubicBezTo>
                    <a:cubicBezTo>
                      <a:pt x="519" y="444"/>
                      <a:pt x="519" y="442"/>
                      <a:pt x="520" y="441"/>
                    </a:cubicBezTo>
                    <a:cubicBezTo>
                      <a:pt x="520" y="441"/>
                      <a:pt x="520" y="441"/>
                      <a:pt x="520" y="441"/>
                    </a:cubicBezTo>
                    <a:cubicBezTo>
                      <a:pt x="520" y="441"/>
                      <a:pt x="520" y="441"/>
                      <a:pt x="520" y="441"/>
                    </a:cubicBezTo>
                    <a:cubicBezTo>
                      <a:pt x="520" y="441"/>
                      <a:pt x="520" y="441"/>
                      <a:pt x="520" y="441"/>
                    </a:cubicBezTo>
                    <a:cubicBezTo>
                      <a:pt x="520" y="441"/>
                      <a:pt x="520" y="440"/>
                      <a:pt x="520" y="440"/>
                    </a:cubicBezTo>
                    <a:cubicBezTo>
                      <a:pt x="520" y="440"/>
                      <a:pt x="520" y="440"/>
                      <a:pt x="520" y="440"/>
                    </a:cubicBezTo>
                    <a:cubicBezTo>
                      <a:pt x="520" y="440"/>
                      <a:pt x="521" y="440"/>
                      <a:pt x="521" y="440"/>
                    </a:cubicBezTo>
                    <a:cubicBezTo>
                      <a:pt x="521" y="440"/>
                      <a:pt x="521" y="440"/>
                      <a:pt x="521" y="440"/>
                    </a:cubicBezTo>
                    <a:cubicBezTo>
                      <a:pt x="521" y="440"/>
                      <a:pt x="522" y="440"/>
                      <a:pt x="522" y="440"/>
                    </a:cubicBezTo>
                    <a:cubicBezTo>
                      <a:pt x="522" y="440"/>
                      <a:pt x="522" y="440"/>
                      <a:pt x="522" y="440"/>
                    </a:cubicBezTo>
                    <a:cubicBezTo>
                      <a:pt x="522" y="440"/>
                      <a:pt x="523" y="440"/>
                      <a:pt x="523" y="440"/>
                    </a:cubicBezTo>
                    <a:cubicBezTo>
                      <a:pt x="523" y="440"/>
                      <a:pt x="524" y="440"/>
                      <a:pt x="524" y="440"/>
                    </a:cubicBezTo>
                    <a:cubicBezTo>
                      <a:pt x="524" y="440"/>
                      <a:pt x="524" y="440"/>
                      <a:pt x="524" y="440"/>
                    </a:cubicBezTo>
                    <a:cubicBezTo>
                      <a:pt x="524" y="441"/>
                      <a:pt x="525" y="441"/>
                      <a:pt x="525" y="441"/>
                    </a:cubicBezTo>
                    <a:cubicBezTo>
                      <a:pt x="525" y="442"/>
                      <a:pt x="525" y="442"/>
                      <a:pt x="525" y="442"/>
                    </a:cubicBezTo>
                    <a:cubicBezTo>
                      <a:pt x="525" y="442"/>
                      <a:pt x="526" y="442"/>
                      <a:pt x="526" y="443"/>
                    </a:cubicBezTo>
                    <a:cubicBezTo>
                      <a:pt x="526" y="443"/>
                      <a:pt x="526" y="443"/>
                      <a:pt x="526" y="443"/>
                    </a:cubicBezTo>
                    <a:cubicBezTo>
                      <a:pt x="526" y="443"/>
                      <a:pt x="526" y="444"/>
                      <a:pt x="526" y="444"/>
                    </a:cubicBezTo>
                    <a:cubicBezTo>
                      <a:pt x="526" y="444"/>
                      <a:pt x="526" y="444"/>
                      <a:pt x="526" y="444"/>
                    </a:cubicBezTo>
                    <a:cubicBezTo>
                      <a:pt x="526" y="444"/>
                      <a:pt x="526" y="444"/>
                      <a:pt x="526" y="445"/>
                    </a:cubicBezTo>
                    <a:cubicBezTo>
                      <a:pt x="526" y="445"/>
                      <a:pt x="526" y="445"/>
                      <a:pt x="526" y="445"/>
                    </a:cubicBezTo>
                    <a:cubicBezTo>
                      <a:pt x="526" y="445"/>
                      <a:pt x="526" y="446"/>
                      <a:pt x="526" y="446"/>
                    </a:cubicBezTo>
                    <a:cubicBezTo>
                      <a:pt x="526" y="446"/>
                      <a:pt x="526" y="446"/>
                      <a:pt x="526" y="446"/>
                    </a:cubicBezTo>
                    <a:cubicBezTo>
                      <a:pt x="526" y="447"/>
                      <a:pt x="527" y="447"/>
                      <a:pt x="527" y="448"/>
                    </a:cubicBezTo>
                    <a:cubicBezTo>
                      <a:pt x="527" y="448"/>
                      <a:pt x="527" y="448"/>
                      <a:pt x="527" y="448"/>
                    </a:cubicBezTo>
                    <a:cubicBezTo>
                      <a:pt x="528" y="449"/>
                      <a:pt x="528" y="449"/>
                      <a:pt x="528" y="449"/>
                    </a:cubicBezTo>
                    <a:cubicBezTo>
                      <a:pt x="528" y="449"/>
                      <a:pt x="528" y="449"/>
                      <a:pt x="528" y="449"/>
                    </a:cubicBezTo>
                    <a:cubicBezTo>
                      <a:pt x="529" y="449"/>
                      <a:pt x="530" y="450"/>
                      <a:pt x="531" y="450"/>
                    </a:cubicBezTo>
                    <a:cubicBezTo>
                      <a:pt x="531" y="450"/>
                      <a:pt x="532" y="451"/>
                      <a:pt x="532" y="451"/>
                    </a:cubicBezTo>
                    <a:cubicBezTo>
                      <a:pt x="532" y="451"/>
                      <a:pt x="532" y="451"/>
                      <a:pt x="532" y="451"/>
                    </a:cubicBezTo>
                    <a:cubicBezTo>
                      <a:pt x="533" y="451"/>
                      <a:pt x="533" y="451"/>
                      <a:pt x="533" y="451"/>
                    </a:cubicBezTo>
                    <a:cubicBezTo>
                      <a:pt x="534" y="452"/>
                      <a:pt x="534" y="452"/>
                      <a:pt x="535" y="452"/>
                    </a:cubicBezTo>
                    <a:cubicBezTo>
                      <a:pt x="535" y="452"/>
                      <a:pt x="535" y="452"/>
                      <a:pt x="535" y="452"/>
                    </a:cubicBezTo>
                    <a:cubicBezTo>
                      <a:pt x="536" y="452"/>
                      <a:pt x="536" y="452"/>
                      <a:pt x="536" y="452"/>
                    </a:cubicBezTo>
                    <a:cubicBezTo>
                      <a:pt x="537" y="452"/>
                      <a:pt x="537" y="452"/>
                      <a:pt x="537" y="452"/>
                    </a:cubicBezTo>
                    <a:cubicBezTo>
                      <a:pt x="538" y="452"/>
                      <a:pt x="538" y="452"/>
                      <a:pt x="538" y="452"/>
                    </a:cubicBezTo>
                    <a:cubicBezTo>
                      <a:pt x="539" y="452"/>
                      <a:pt x="539" y="451"/>
                      <a:pt x="540" y="451"/>
                    </a:cubicBezTo>
                    <a:cubicBezTo>
                      <a:pt x="540" y="451"/>
                      <a:pt x="540" y="451"/>
                      <a:pt x="540" y="451"/>
                    </a:cubicBezTo>
                    <a:cubicBezTo>
                      <a:pt x="540" y="451"/>
                      <a:pt x="541" y="451"/>
                      <a:pt x="541" y="450"/>
                    </a:cubicBezTo>
                    <a:cubicBezTo>
                      <a:pt x="541" y="450"/>
                      <a:pt x="541" y="450"/>
                      <a:pt x="542" y="450"/>
                    </a:cubicBezTo>
                    <a:cubicBezTo>
                      <a:pt x="542" y="450"/>
                      <a:pt x="543" y="450"/>
                      <a:pt x="543" y="450"/>
                    </a:cubicBezTo>
                    <a:cubicBezTo>
                      <a:pt x="543" y="450"/>
                      <a:pt x="543" y="450"/>
                      <a:pt x="543" y="450"/>
                    </a:cubicBezTo>
                    <a:cubicBezTo>
                      <a:pt x="544" y="450"/>
                      <a:pt x="544" y="450"/>
                      <a:pt x="545" y="450"/>
                    </a:cubicBezTo>
                    <a:cubicBezTo>
                      <a:pt x="545" y="450"/>
                      <a:pt x="545" y="450"/>
                      <a:pt x="545" y="450"/>
                    </a:cubicBezTo>
                    <a:cubicBezTo>
                      <a:pt x="546" y="451"/>
                      <a:pt x="546" y="451"/>
                      <a:pt x="546" y="451"/>
                    </a:cubicBezTo>
                    <a:cubicBezTo>
                      <a:pt x="546" y="451"/>
                      <a:pt x="547" y="451"/>
                      <a:pt x="547" y="451"/>
                    </a:cubicBezTo>
                    <a:cubicBezTo>
                      <a:pt x="547" y="451"/>
                      <a:pt x="547" y="451"/>
                      <a:pt x="547" y="452"/>
                    </a:cubicBezTo>
                    <a:cubicBezTo>
                      <a:pt x="548" y="452"/>
                      <a:pt x="548" y="452"/>
                      <a:pt x="549" y="453"/>
                    </a:cubicBezTo>
                    <a:cubicBezTo>
                      <a:pt x="549" y="453"/>
                      <a:pt x="549" y="453"/>
                      <a:pt x="549" y="453"/>
                    </a:cubicBezTo>
                    <a:cubicBezTo>
                      <a:pt x="549" y="453"/>
                      <a:pt x="549" y="454"/>
                      <a:pt x="550" y="454"/>
                    </a:cubicBezTo>
                    <a:cubicBezTo>
                      <a:pt x="550" y="454"/>
                      <a:pt x="550" y="454"/>
                      <a:pt x="550" y="454"/>
                    </a:cubicBezTo>
                    <a:cubicBezTo>
                      <a:pt x="551" y="455"/>
                      <a:pt x="552" y="455"/>
                      <a:pt x="553" y="455"/>
                    </a:cubicBezTo>
                    <a:cubicBezTo>
                      <a:pt x="553" y="455"/>
                      <a:pt x="554" y="455"/>
                      <a:pt x="554" y="455"/>
                    </a:cubicBezTo>
                    <a:cubicBezTo>
                      <a:pt x="555" y="455"/>
                      <a:pt x="555" y="455"/>
                      <a:pt x="555" y="455"/>
                    </a:cubicBezTo>
                    <a:cubicBezTo>
                      <a:pt x="555" y="455"/>
                      <a:pt x="555" y="455"/>
                      <a:pt x="555" y="455"/>
                    </a:cubicBezTo>
                    <a:cubicBezTo>
                      <a:pt x="555" y="455"/>
                      <a:pt x="555" y="455"/>
                      <a:pt x="556" y="455"/>
                    </a:cubicBezTo>
                    <a:cubicBezTo>
                      <a:pt x="556" y="455"/>
                      <a:pt x="556" y="455"/>
                      <a:pt x="556" y="455"/>
                    </a:cubicBezTo>
                    <a:cubicBezTo>
                      <a:pt x="556" y="455"/>
                      <a:pt x="556" y="455"/>
                      <a:pt x="557" y="455"/>
                    </a:cubicBezTo>
                    <a:cubicBezTo>
                      <a:pt x="557" y="455"/>
                      <a:pt x="557" y="456"/>
                      <a:pt x="557" y="456"/>
                    </a:cubicBezTo>
                    <a:cubicBezTo>
                      <a:pt x="557" y="456"/>
                      <a:pt x="558" y="456"/>
                      <a:pt x="558" y="457"/>
                    </a:cubicBezTo>
                    <a:cubicBezTo>
                      <a:pt x="558" y="457"/>
                      <a:pt x="558" y="457"/>
                      <a:pt x="558" y="457"/>
                    </a:cubicBezTo>
                    <a:cubicBezTo>
                      <a:pt x="558" y="457"/>
                      <a:pt x="558" y="457"/>
                      <a:pt x="558" y="457"/>
                    </a:cubicBezTo>
                    <a:cubicBezTo>
                      <a:pt x="558" y="457"/>
                      <a:pt x="558" y="457"/>
                      <a:pt x="558" y="457"/>
                    </a:cubicBezTo>
                    <a:cubicBezTo>
                      <a:pt x="558" y="457"/>
                      <a:pt x="558" y="457"/>
                      <a:pt x="558" y="457"/>
                    </a:cubicBezTo>
                    <a:cubicBezTo>
                      <a:pt x="558" y="457"/>
                      <a:pt x="559" y="457"/>
                      <a:pt x="559" y="458"/>
                    </a:cubicBezTo>
                    <a:cubicBezTo>
                      <a:pt x="559" y="458"/>
                      <a:pt x="560" y="458"/>
                      <a:pt x="560" y="458"/>
                    </a:cubicBezTo>
                    <a:cubicBezTo>
                      <a:pt x="560" y="459"/>
                      <a:pt x="560" y="459"/>
                      <a:pt x="561" y="459"/>
                    </a:cubicBezTo>
                    <a:cubicBezTo>
                      <a:pt x="561" y="459"/>
                      <a:pt x="561" y="459"/>
                      <a:pt x="561" y="459"/>
                    </a:cubicBezTo>
                    <a:cubicBezTo>
                      <a:pt x="561" y="459"/>
                      <a:pt x="562" y="459"/>
                      <a:pt x="562" y="459"/>
                    </a:cubicBezTo>
                    <a:cubicBezTo>
                      <a:pt x="562" y="460"/>
                      <a:pt x="562" y="460"/>
                      <a:pt x="563" y="460"/>
                    </a:cubicBezTo>
                    <a:cubicBezTo>
                      <a:pt x="563" y="460"/>
                      <a:pt x="563" y="460"/>
                      <a:pt x="563" y="460"/>
                    </a:cubicBezTo>
                    <a:cubicBezTo>
                      <a:pt x="564" y="460"/>
                      <a:pt x="564" y="460"/>
                      <a:pt x="565" y="459"/>
                    </a:cubicBezTo>
                    <a:cubicBezTo>
                      <a:pt x="565" y="459"/>
                      <a:pt x="565" y="459"/>
                      <a:pt x="565" y="459"/>
                    </a:cubicBezTo>
                    <a:cubicBezTo>
                      <a:pt x="565" y="459"/>
                      <a:pt x="566" y="459"/>
                      <a:pt x="566" y="458"/>
                    </a:cubicBezTo>
                    <a:cubicBezTo>
                      <a:pt x="566" y="458"/>
                      <a:pt x="566" y="458"/>
                      <a:pt x="566" y="458"/>
                    </a:cubicBezTo>
                    <a:cubicBezTo>
                      <a:pt x="567" y="458"/>
                      <a:pt x="567" y="457"/>
                      <a:pt x="568" y="457"/>
                    </a:cubicBezTo>
                    <a:cubicBezTo>
                      <a:pt x="568" y="457"/>
                      <a:pt x="568" y="457"/>
                      <a:pt x="568" y="457"/>
                    </a:cubicBezTo>
                    <a:cubicBezTo>
                      <a:pt x="569" y="457"/>
                      <a:pt x="569" y="457"/>
                      <a:pt x="570" y="457"/>
                    </a:cubicBezTo>
                    <a:cubicBezTo>
                      <a:pt x="571" y="457"/>
                      <a:pt x="572" y="457"/>
                      <a:pt x="573" y="457"/>
                    </a:cubicBezTo>
                    <a:cubicBezTo>
                      <a:pt x="573" y="457"/>
                      <a:pt x="573" y="457"/>
                      <a:pt x="573" y="457"/>
                    </a:cubicBezTo>
                    <a:cubicBezTo>
                      <a:pt x="574" y="457"/>
                      <a:pt x="575" y="458"/>
                      <a:pt x="576" y="458"/>
                    </a:cubicBezTo>
                    <a:cubicBezTo>
                      <a:pt x="577" y="458"/>
                      <a:pt x="577" y="458"/>
                      <a:pt x="577" y="458"/>
                    </a:cubicBezTo>
                    <a:cubicBezTo>
                      <a:pt x="578" y="458"/>
                      <a:pt x="579" y="459"/>
                      <a:pt x="580" y="459"/>
                    </a:cubicBezTo>
                    <a:cubicBezTo>
                      <a:pt x="580" y="459"/>
                      <a:pt x="580" y="459"/>
                      <a:pt x="580" y="459"/>
                    </a:cubicBezTo>
                    <a:cubicBezTo>
                      <a:pt x="581" y="459"/>
                      <a:pt x="582" y="460"/>
                      <a:pt x="582" y="460"/>
                    </a:cubicBezTo>
                    <a:cubicBezTo>
                      <a:pt x="583" y="460"/>
                      <a:pt x="583" y="460"/>
                      <a:pt x="583" y="460"/>
                    </a:cubicBezTo>
                    <a:cubicBezTo>
                      <a:pt x="583" y="460"/>
                      <a:pt x="583" y="460"/>
                      <a:pt x="583" y="460"/>
                    </a:cubicBezTo>
                    <a:cubicBezTo>
                      <a:pt x="587" y="457"/>
                      <a:pt x="590" y="451"/>
                      <a:pt x="594" y="448"/>
                    </a:cubicBezTo>
                    <a:cubicBezTo>
                      <a:pt x="595" y="447"/>
                      <a:pt x="596" y="446"/>
                      <a:pt x="598" y="446"/>
                    </a:cubicBezTo>
                    <a:cubicBezTo>
                      <a:pt x="603" y="446"/>
                      <a:pt x="613" y="447"/>
                      <a:pt x="619" y="451"/>
                    </a:cubicBezTo>
                    <a:cubicBezTo>
                      <a:pt x="621" y="453"/>
                      <a:pt x="622" y="455"/>
                      <a:pt x="623" y="457"/>
                    </a:cubicBezTo>
                    <a:cubicBezTo>
                      <a:pt x="623" y="459"/>
                      <a:pt x="623" y="459"/>
                      <a:pt x="624" y="460"/>
                    </a:cubicBezTo>
                    <a:cubicBezTo>
                      <a:pt x="624" y="460"/>
                      <a:pt x="625" y="461"/>
                      <a:pt x="626" y="461"/>
                    </a:cubicBezTo>
                    <a:cubicBezTo>
                      <a:pt x="628" y="461"/>
                      <a:pt x="630" y="461"/>
                      <a:pt x="632" y="461"/>
                    </a:cubicBezTo>
                    <a:cubicBezTo>
                      <a:pt x="633" y="462"/>
                      <a:pt x="634" y="464"/>
                      <a:pt x="635" y="466"/>
                    </a:cubicBezTo>
                    <a:cubicBezTo>
                      <a:pt x="635" y="469"/>
                      <a:pt x="637" y="471"/>
                      <a:pt x="638" y="474"/>
                    </a:cubicBezTo>
                    <a:cubicBezTo>
                      <a:pt x="640" y="476"/>
                      <a:pt x="641" y="478"/>
                      <a:pt x="641" y="481"/>
                    </a:cubicBezTo>
                    <a:cubicBezTo>
                      <a:pt x="641" y="481"/>
                      <a:pt x="641" y="481"/>
                      <a:pt x="641" y="481"/>
                    </a:cubicBezTo>
                    <a:cubicBezTo>
                      <a:pt x="642" y="482"/>
                      <a:pt x="643" y="482"/>
                      <a:pt x="644" y="483"/>
                    </a:cubicBezTo>
                    <a:cubicBezTo>
                      <a:pt x="645" y="484"/>
                      <a:pt x="646" y="484"/>
                      <a:pt x="647" y="485"/>
                    </a:cubicBezTo>
                    <a:cubicBezTo>
                      <a:pt x="648" y="485"/>
                      <a:pt x="649" y="485"/>
                      <a:pt x="650" y="485"/>
                    </a:cubicBezTo>
                    <a:cubicBezTo>
                      <a:pt x="654" y="485"/>
                      <a:pt x="660" y="486"/>
                      <a:pt x="664" y="487"/>
                    </a:cubicBezTo>
                    <a:cubicBezTo>
                      <a:pt x="666" y="488"/>
                      <a:pt x="667" y="488"/>
                      <a:pt x="669" y="488"/>
                    </a:cubicBezTo>
                    <a:cubicBezTo>
                      <a:pt x="671" y="488"/>
                      <a:pt x="673" y="488"/>
                      <a:pt x="676" y="488"/>
                    </a:cubicBezTo>
                    <a:cubicBezTo>
                      <a:pt x="678" y="488"/>
                      <a:pt x="680" y="488"/>
                      <a:pt x="681" y="489"/>
                    </a:cubicBezTo>
                    <a:cubicBezTo>
                      <a:pt x="683" y="490"/>
                      <a:pt x="685" y="491"/>
                      <a:pt x="686" y="493"/>
                    </a:cubicBezTo>
                    <a:cubicBezTo>
                      <a:pt x="687" y="498"/>
                      <a:pt x="690" y="502"/>
                      <a:pt x="692" y="505"/>
                    </a:cubicBezTo>
                    <a:cubicBezTo>
                      <a:pt x="693" y="505"/>
                      <a:pt x="693" y="506"/>
                      <a:pt x="693" y="507"/>
                    </a:cubicBezTo>
                    <a:cubicBezTo>
                      <a:pt x="693" y="508"/>
                      <a:pt x="693" y="509"/>
                      <a:pt x="692" y="510"/>
                    </a:cubicBezTo>
                    <a:cubicBezTo>
                      <a:pt x="691" y="510"/>
                      <a:pt x="690" y="510"/>
                      <a:pt x="689" y="510"/>
                    </a:cubicBezTo>
                    <a:cubicBezTo>
                      <a:pt x="688" y="510"/>
                      <a:pt x="688" y="510"/>
                      <a:pt x="688" y="510"/>
                    </a:cubicBezTo>
                    <a:cubicBezTo>
                      <a:pt x="684" y="510"/>
                      <a:pt x="680" y="507"/>
                      <a:pt x="677" y="506"/>
                    </a:cubicBezTo>
                    <a:cubicBezTo>
                      <a:pt x="676" y="506"/>
                      <a:pt x="676" y="505"/>
                      <a:pt x="675" y="505"/>
                    </a:cubicBezTo>
                    <a:cubicBezTo>
                      <a:pt x="675" y="505"/>
                      <a:pt x="675" y="505"/>
                      <a:pt x="675" y="505"/>
                    </a:cubicBezTo>
                    <a:cubicBezTo>
                      <a:pt x="675" y="506"/>
                      <a:pt x="675" y="506"/>
                      <a:pt x="675" y="506"/>
                    </a:cubicBezTo>
                    <a:cubicBezTo>
                      <a:pt x="675" y="507"/>
                      <a:pt x="675" y="507"/>
                      <a:pt x="675" y="507"/>
                    </a:cubicBezTo>
                    <a:cubicBezTo>
                      <a:pt x="675" y="508"/>
                      <a:pt x="675" y="509"/>
                      <a:pt x="674" y="510"/>
                    </a:cubicBezTo>
                    <a:cubicBezTo>
                      <a:pt x="673" y="511"/>
                      <a:pt x="673" y="511"/>
                      <a:pt x="672" y="512"/>
                    </a:cubicBezTo>
                    <a:cubicBezTo>
                      <a:pt x="672" y="513"/>
                      <a:pt x="672" y="514"/>
                      <a:pt x="672" y="516"/>
                    </a:cubicBezTo>
                    <a:cubicBezTo>
                      <a:pt x="672" y="522"/>
                      <a:pt x="669" y="529"/>
                      <a:pt x="666" y="532"/>
                    </a:cubicBezTo>
                    <a:cubicBezTo>
                      <a:pt x="665" y="533"/>
                      <a:pt x="664" y="534"/>
                      <a:pt x="663" y="534"/>
                    </a:cubicBezTo>
                    <a:cubicBezTo>
                      <a:pt x="663" y="535"/>
                      <a:pt x="663" y="535"/>
                      <a:pt x="663" y="536"/>
                    </a:cubicBezTo>
                    <a:cubicBezTo>
                      <a:pt x="663" y="536"/>
                      <a:pt x="663" y="537"/>
                      <a:pt x="663" y="537"/>
                    </a:cubicBezTo>
                    <a:cubicBezTo>
                      <a:pt x="663" y="537"/>
                      <a:pt x="663" y="538"/>
                      <a:pt x="663" y="538"/>
                    </a:cubicBezTo>
                    <a:cubicBezTo>
                      <a:pt x="663" y="538"/>
                      <a:pt x="664" y="539"/>
                      <a:pt x="664" y="539"/>
                    </a:cubicBezTo>
                    <a:cubicBezTo>
                      <a:pt x="664" y="540"/>
                      <a:pt x="664" y="540"/>
                      <a:pt x="664" y="540"/>
                    </a:cubicBezTo>
                    <a:cubicBezTo>
                      <a:pt x="664" y="540"/>
                      <a:pt x="664" y="540"/>
                      <a:pt x="665" y="541"/>
                    </a:cubicBezTo>
                    <a:cubicBezTo>
                      <a:pt x="666" y="539"/>
                      <a:pt x="668" y="538"/>
                      <a:pt x="670" y="537"/>
                    </a:cubicBezTo>
                    <a:cubicBezTo>
                      <a:pt x="673" y="535"/>
                      <a:pt x="675" y="534"/>
                      <a:pt x="678" y="534"/>
                    </a:cubicBezTo>
                    <a:cubicBezTo>
                      <a:pt x="678" y="534"/>
                      <a:pt x="678" y="534"/>
                      <a:pt x="678" y="534"/>
                    </a:cubicBezTo>
                    <a:cubicBezTo>
                      <a:pt x="678" y="534"/>
                      <a:pt x="678" y="534"/>
                      <a:pt x="678" y="534"/>
                    </a:cubicBezTo>
                    <a:cubicBezTo>
                      <a:pt x="678" y="534"/>
                      <a:pt x="678" y="534"/>
                      <a:pt x="678" y="534"/>
                    </a:cubicBezTo>
                    <a:cubicBezTo>
                      <a:pt x="678" y="534"/>
                      <a:pt x="678" y="534"/>
                      <a:pt x="678" y="534"/>
                    </a:cubicBezTo>
                    <a:cubicBezTo>
                      <a:pt x="681" y="534"/>
                      <a:pt x="683" y="535"/>
                      <a:pt x="685" y="535"/>
                    </a:cubicBezTo>
                    <a:cubicBezTo>
                      <a:pt x="687" y="536"/>
                      <a:pt x="688" y="537"/>
                      <a:pt x="689" y="537"/>
                    </a:cubicBezTo>
                    <a:cubicBezTo>
                      <a:pt x="690" y="537"/>
                      <a:pt x="691" y="536"/>
                      <a:pt x="692" y="536"/>
                    </a:cubicBezTo>
                    <a:cubicBezTo>
                      <a:pt x="694" y="534"/>
                      <a:pt x="695" y="533"/>
                      <a:pt x="696" y="533"/>
                    </a:cubicBezTo>
                    <a:cubicBezTo>
                      <a:pt x="697" y="532"/>
                      <a:pt x="698" y="532"/>
                      <a:pt x="699" y="532"/>
                    </a:cubicBezTo>
                    <a:cubicBezTo>
                      <a:pt x="699" y="532"/>
                      <a:pt x="700" y="532"/>
                      <a:pt x="700" y="532"/>
                    </a:cubicBezTo>
                    <a:cubicBezTo>
                      <a:pt x="700" y="533"/>
                      <a:pt x="700" y="533"/>
                      <a:pt x="701" y="533"/>
                    </a:cubicBezTo>
                    <a:cubicBezTo>
                      <a:pt x="701" y="533"/>
                      <a:pt x="701" y="533"/>
                      <a:pt x="701" y="533"/>
                    </a:cubicBezTo>
                    <a:cubicBezTo>
                      <a:pt x="701" y="533"/>
                      <a:pt x="701" y="533"/>
                      <a:pt x="701" y="533"/>
                    </a:cubicBezTo>
                    <a:cubicBezTo>
                      <a:pt x="702" y="533"/>
                      <a:pt x="702" y="532"/>
                      <a:pt x="702" y="532"/>
                    </a:cubicBezTo>
                    <a:cubicBezTo>
                      <a:pt x="702" y="532"/>
                      <a:pt x="702" y="532"/>
                      <a:pt x="702" y="532"/>
                    </a:cubicBezTo>
                    <a:cubicBezTo>
                      <a:pt x="702" y="532"/>
                      <a:pt x="702" y="532"/>
                      <a:pt x="702" y="532"/>
                    </a:cubicBezTo>
                    <a:cubicBezTo>
                      <a:pt x="702" y="532"/>
                      <a:pt x="702" y="532"/>
                      <a:pt x="702" y="532"/>
                    </a:cubicBezTo>
                    <a:cubicBezTo>
                      <a:pt x="702" y="532"/>
                      <a:pt x="702" y="531"/>
                      <a:pt x="702" y="531"/>
                    </a:cubicBezTo>
                    <a:cubicBezTo>
                      <a:pt x="702" y="531"/>
                      <a:pt x="702" y="530"/>
                      <a:pt x="702" y="530"/>
                    </a:cubicBezTo>
                    <a:cubicBezTo>
                      <a:pt x="702" y="530"/>
                      <a:pt x="702" y="529"/>
                      <a:pt x="702" y="529"/>
                    </a:cubicBezTo>
                    <a:cubicBezTo>
                      <a:pt x="700" y="529"/>
                      <a:pt x="699" y="529"/>
                      <a:pt x="698" y="529"/>
                    </a:cubicBezTo>
                    <a:cubicBezTo>
                      <a:pt x="697" y="529"/>
                      <a:pt x="696" y="529"/>
                      <a:pt x="695" y="528"/>
                    </a:cubicBezTo>
                    <a:cubicBezTo>
                      <a:pt x="694" y="528"/>
                      <a:pt x="694" y="527"/>
                      <a:pt x="693" y="526"/>
                    </a:cubicBezTo>
                    <a:cubicBezTo>
                      <a:pt x="693" y="525"/>
                      <a:pt x="693" y="525"/>
                      <a:pt x="693" y="525"/>
                    </a:cubicBezTo>
                    <a:cubicBezTo>
                      <a:pt x="693" y="523"/>
                      <a:pt x="694" y="522"/>
                      <a:pt x="696" y="521"/>
                    </a:cubicBezTo>
                    <a:cubicBezTo>
                      <a:pt x="697" y="520"/>
                      <a:pt x="699" y="519"/>
                      <a:pt x="701" y="518"/>
                    </a:cubicBezTo>
                    <a:cubicBezTo>
                      <a:pt x="706" y="516"/>
                      <a:pt x="711" y="515"/>
                      <a:pt x="715" y="515"/>
                    </a:cubicBezTo>
                    <a:cubicBezTo>
                      <a:pt x="716" y="515"/>
                      <a:pt x="717" y="515"/>
                      <a:pt x="717" y="515"/>
                    </a:cubicBezTo>
                    <a:cubicBezTo>
                      <a:pt x="717" y="515"/>
                      <a:pt x="717" y="515"/>
                      <a:pt x="717" y="515"/>
                    </a:cubicBezTo>
                    <a:cubicBezTo>
                      <a:pt x="718" y="515"/>
                      <a:pt x="719" y="515"/>
                      <a:pt x="719" y="515"/>
                    </a:cubicBezTo>
                    <a:cubicBezTo>
                      <a:pt x="721" y="515"/>
                      <a:pt x="723" y="515"/>
                      <a:pt x="725" y="514"/>
                    </a:cubicBezTo>
                    <a:cubicBezTo>
                      <a:pt x="727" y="514"/>
                      <a:pt x="729" y="513"/>
                      <a:pt x="730" y="513"/>
                    </a:cubicBezTo>
                    <a:cubicBezTo>
                      <a:pt x="731" y="513"/>
                      <a:pt x="732" y="513"/>
                      <a:pt x="733" y="514"/>
                    </a:cubicBezTo>
                    <a:cubicBezTo>
                      <a:pt x="733" y="514"/>
                      <a:pt x="734" y="513"/>
                      <a:pt x="734" y="513"/>
                    </a:cubicBezTo>
                    <a:cubicBezTo>
                      <a:pt x="735" y="512"/>
                      <a:pt x="735" y="512"/>
                      <a:pt x="735" y="512"/>
                    </a:cubicBezTo>
                    <a:cubicBezTo>
                      <a:pt x="736" y="512"/>
                      <a:pt x="736" y="511"/>
                      <a:pt x="736" y="511"/>
                    </a:cubicBezTo>
                    <a:cubicBezTo>
                      <a:pt x="736" y="511"/>
                      <a:pt x="737" y="510"/>
                      <a:pt x="738" y="510"/>
                    </a:cubicBezTo>
                    <a:cubicBezTo>
                      <a:pt x="738" y="510"/>
                      <a:pt x="738" y="510"/>
                      <a:pt x="738" y="510"/>
                    </a:cubicBezTo>
                    <a:cubicBezTo>
                      <a:pt x="738" y="509"/>
                      <a:pt x="739" y="509"/>
                      <a:pt x="740" y="508"/>
                    </a:cubicBezTo>
                    <a:cubicBezTo>
                      <a:pt x="740" y="508"/>
                      <a:pt x="740" y="508"/>
                      <a:pt x="740" y="508"/>
                    </a:cubicBezTo>
                    <a:cubicBezTo>
                      <a:pt x="740" y="508"/>
                      <a:pt x="740" y="508"/>
                      <a:pt x="740" y="508"/>
                    </a:cubicBezTo>
                    <a:cubicBezTo>
                      <a:pt x="740" y="507"/>
                      <a:pt x="741" y="507"/>
                      <a:pt x="742" y="507"/>
                    </a:cubicBezTo>
                    <a:cubicBezTo>
                      <a:pt x="742" y="506"/>
                      <a:pt x="742" y="506"/>
                      <a:pt x="742" y="506"/>
                    </a:cubicBezTo>
                    <a:cubicBezTo>
                      <a:pt x="742" y="506"/>
                      <a:pt x="743" y="506"/>
                      <a:pt x="743" y="505"/>
                    </a:cubicBezTo>
                    <a:cubicBezTo>
                      <a:pt x="743" y="505"/>
                      <a:pt x="743" y="505"/>
                      <a:pt x="744" y="505"/>
                    </a:cubicBezTo>
                    <a:cubicBezTo>
                      <a:pt x="744" y="505"/>
                      <a:pt x="744" y="504"/>
                      <a:pt x="745" y="504"/>
                    </a:cubicBezTo>
                    <a:cubicBezTo>
                      <a:pt x="745" y="504"/>
                      <a:pt x="745" y="504"/>
                      <a:pt x="745" y="504"/>
                    </a:cubicBezTo>
                    <a:cubicBezTo>
                      <a:pt x="746" y="504"/>
                      <a:pt x="746" y="503"/>
                      <a:pt x="746" y="503"/>
                    </a:cubicBezTo>
                    <a:cubicBezTo>
                      <a:pt x="746" y="503"/>
                      <a:pt x="746" y="503"/>
                      <a:pt x="746" y="503"/>
                    </a:cubicBezTo>
                    <a:cubicBezTo>
                      <a:pt x="746" y="503"/>
                      <a:pt x="747" y="503"/>
                      <a:pt x="747" y="503"/>
                    </a:cubicBezTo>
                    <a:cubicBezTo>
                      <a:pt x="747" y="503"/>
                      <a:pt x="747" y="503"/>
                      <a:pt x="747" y="503"/>
                    </a:cubicBezTo>
                    <a:cubicBezTo>
                      <a:pt x="747" y="503"/>
                      <a:pt x="747" y="503"/>
                      <a:pt x="747" y="503"/>
                    </a:cubicBezTo>
                    <a:cubicBezTo>
                      <a:pt x="748" y="503"/>
                      <a:pt x="748" y="503"/>
                      <a:pt x="748" y="503"/>
                    </a:cubicBezTo>
                    <a:cubicBezTo>
                      <a:pt x="749" y="503"/>
                      <a:pt x="756" y="503"/>
                      <a:pt x="763" y="503"/>
                    </a:cubicBezTo>
                    <a:cubicBezTo>
                      <a:pt x="764" y="503"/>
                      <a:pt x="764" y="503"/>
                      <a:pt x="764" y="503"/>
                    </a:cubicBezTo>
                    <a:cubicBezTo>
                      <a:pt x="774" y="503"/>
                      <a:pt x="784" y="503"/>
                      <a:pt x="786" y="503"/>
                    </a:cubicBezTo>
                    <a:cubicBezTo>
                      <a:pt x="787" y="502"/>
                      <a:pt x="787" y="502"/>
                      <a:pt x="788" y="501"/>
                    </a:cubicBezTo>
                    <a:cubicBezTo>
                      <a:pt x="789" y="501"/>
                      <a:pt x="789" y="501"/>
                      <a:pt x="789" y="500"/>
                    </a:cubicBezTo>
                    <a:cubicBezTo>
                      <a:pt x="790" y="500"/>
                      <a:pt x="790" y="500"/>
                      <a:pt x="790" y="500"/>
                    </a:cubicBezTo>
                    <a:cubicBezTo>
                      <a:pt x="791" y="499"/>
                      <a:pt x="791" y="499"/>
                      <a:pt x="792" y="499"/>
                    </a:cubicBezTo>
                    <a:cubicBezTo>
                      <a:pt x="792" y="498"/>
                      <a:pt x="792" y="498"/>
                      <a:pt x="793" y="498"/>
                    </a:cubicBezTo>
                    <a:cubicBezTo>
                      <a:pt x="793" y="497"/>
                      <a:pt x="793" y="497"/>
                      <a:pt x="793" y="497"/>
                    </a:cubicBezTo>
                    <a:cubicBezTo>
                      <a:pt x="794" y="497"/>
                      <a:pt x="794" y="496"/>
                      <a:pt x="795" y="496"/>
                    </a:cubicBezTo>
                    <a:cubicBezTo>
                      <a:pt x="795" y="495"/>
                      <a:pt x="795" y="495"/>
                      <a:pt x="795" y="495"/>
                    </a:cubicBezTo>
                    <a:cubicBezTo>
                      <a:pt x="796" y="495"/>
                      <a:pt x="796" y="494"/>
                      <a:pt x="797" y="493"/>
                    </a:cubicBezTo>
                    <a:cubicBezTo>
                      <a:pt x="797" y="493"/>
                      <a:pt x="797" y="493"/>
                      <a:pt x="797" y="493"/>
                    </a:cubicBezTo>
                    <a:cubicBezTo>
                      <a:pt x="798" y="492"/>
                      <a:pt x="798" y="492"/>
                      <a:pt x="799" y="491"/>
                    </a:cubicBezTo>
                    <a:cubicBezTo>
                      <a:pt x="799" y="491"/>
                      <a:pt x="799" y="491"/>
                      <a:pt x="799" y="491"/>
                    </a:cubicBezTo>
                    <a:cubicBezTo>
                      <a:pt x="799" y="490"/>
                      <a:pt x="799" y="489"/>
                      <a:pt x="800" y="489"/>
                    </a:cubicBezTo>
                    <a:cubicBezTo>
                      <a:pt x="800" y="488"/>
                      <a:pt x="800" y="488"/>
                      <a:pt x="800" y="487"/>
                    </a:cubicBezTo>
                    <a:cubicBezTo>
                      <a:pt x="801" y="483"/>
                      <a:pt x="804" y="477"/>
                      <a:pt x="807" y="473"/>
                    </a:cubicBezTo>
                    <a:cubicBezTo>
                      <a:pt x="807" y="473"/>
                      <a:pt x="807" y="473"/>
                      <a:pt x="807" y="472"/>
                    </a:cubicBezTo>
                    <a:cubicBezTo>
                      <a:pt x="807" y="472"/>
                      <a:pt x="808" y="472"/>
                      <a:pt x="808" y="471"/>
                    </a:cubicBezTo>
                    <a:cubicBezTo>
                      <a:pt x="808" y="471"/>
                      <a:pt x="808" y="471"/>
                      <a:pt x="808" y="471"/>
                    </a:cubicBezTo>
                    <a:cubicBezTo>
                      <a:pt x="808" y="471"/>
                      <a:pt x="809" y="470"/>
                      <a:pt x="809" y="470"/>
                    </a:cubicBezTo>
                    <a:cubicBezTo>
                      <a:pt x="810" y="469"/>
                      <a:pt x="811" y="468"/>
                      <a:pt x="812" y="468"/>
                    </a:cubicBezTo>
                    <a:cubicBezTo>
                      <a:pt x="813" y="467"/>
                      <a:pt x="813" y="467"/>
                      <a:pt x="813" y="467"/>
                    </a:cubicBezTo>
                    <a:cubicBezTo>
                      <a:pt x="813" y="467"/>
                      <a:pt x="813" y="467"/>
                      <a:pt x="813" y="467"/>
                    </a:cubicBezTo>
                    <a:cubicBezTo>
                      <a:pt x="814" y="467"/>
                      <a:pt x="814" y="467"/>
                      <a:pt x="814" y="467"/>
                    </a:cubicBezTo>
                    <a:cubicBezTo>
                      <a:pt x="814" y="467"/>
                      <a:pt x="815" y="468"/>
                      <a:pt x="816" y="468"/>
                    </a:cubicBezTo>
                    <a:cubicBezTo>
                      <a:pt x="816" y="468"/>
                      <a:pt x="817" y="469"/>
                      <a:pt x="817" y="469"/>
                    </a:cubicBezTo>
                    <a:cubicBezTo>
                      <a:pt x="817" y="469"/>
                      <a:pt x="817" y="469"/>
                      <a:pt x="818" y="469"/>
                    </a:cubicBezTo>
                    <a:cubicBezTo>
                      <a:pt x="818" y="469"/>
                      <a:pt x="819" y="469"/>
                      <a:pt x="819" y="470"/>
                    </a:cubicBezTo>
                    <a:cubicBezTo>
                      <a:pt x="820" y="470"/>
                      <a:pt x="820" y="470"/>
                      <a:pt x="820" y="470"/>
                    </a:cubicBezTo>
                    <a:cubicBezTo>
                      <a:pt x="820" y="470"/>
                      <a:pt x="821" y="470"/>
                      <a:pt x="821" y="470"/>
                    </a:cubicBezTo>
                    <a:cubicBezTo>
                      <a:pt x="822" y="470"/>
                      <a:pt x="823" y="470"/>
                      <a:pt x="824" y="470"/>
                    </a:cubicBezTo>
                    <a:cubicBezTo>
                      <a:pt x="824" y="470"/>
                      <a:pt x="824" y="470"/>
                      <a:pt x="824" y="470"/>
                    </a:cubicBezTo>
                    <a:cubicBezTo>
                      <a:pt x="825" y="470"/>
                      <a:pt x="826" y="470"/>
                      <a:pt x="827" y="470"/>
                    </a:cubicBezTo>
                    <a:cubicBezTo>
                      <a:pt x="827" y="470"/>
                      <a:pt x="827" y="470"/>
                      <a:pt x="827" y="470"/>
                    </a:cubicBezTo>
                    <a:cubicBezTo>
                      <a:pt x="827" y="470"/>
                      <a:pt x="827" y="470"/>
                      <a:pt x="827" y="470"/>
                    </a:cubicBezTo>
                    <a:cubicBezTo>
                      <a:pt x="828" y="470"/>
                      <a:pt x="828" y="471"/>
                      <a:pt x="828" y="471"/>
                    </a:cubicBezTo>
                    <a:cubicBezTo>
                      <a:pt x="828" y="471"/>
                      <a:pt x="829" y="471"/>
                      <a:pt x="829" y="471"/>
                    </a:cubicBezTo>
                    <a:cubicBezTo>
                      <a:pt x="829" y="471"/>
                      <a:pt x="830" y="471"/>
                      <a:pt x="830" y="471"/>
                    </a:cubicBezTo>
                    <a:cubicBezTo>
                      <a:pt x="830" y="471"/>
                      <a:pt x="830" y="471"/>
                      <a:pt x="830" y="471"/>
                    </a:cubicBezTo>
                    <a:cubicBezTo>
                      <a:pt x="830" y="471"/>
                      <a:pt x="830" y="471"/>
                      <a:pt x="830" y="471"/>
                    </a:cubicBezTo>
                    <a:cubicBezTo>
                      <a:pt x="830" y="472"/>
                      <a:pt x="830" y="472"/>
                      <a:pt x="831" y="472"/>
                    </a:cubicBezTo>
                    <a:cubicBezTo>
                      <a:pt x="831" y="472"/>
                      <a:pt x="831" y="472"/>
                      <a:pt x="831" y="472"/>
                    </a:cubicBezTo>
                    <a:cubicBezTo>
                      <a:pt x="831" y="472"/>
                      <a:pt x="831" y="473"/>
                      <a:pt x="831" y="473"/>
                    </a:cubicBezTo>
                    <a:cubicBezTo>
                      <a:pt x="831" y="473"/>
                      <a:pt x="831" y="473"/>
                      <a:pt x="831" y="473"/>
                    </a:cubicBezTo>
                    <a:cubicBezTo>
                      <a:pt x="831" y="474"/>
                      <a:pt x="831" y="474"/>
                      <a:pt x="831" y="474"/>
                    </a:cubicBezTo>
                    <a:cubicBezTo>
                      <a:pt x="831" y="474"/>
                      <a:pt x="831" y="474"/>
                      <a:pt x="831" y="474"/>
                    </a:cubicBezTo>
                    <a:cubicBezTo>
                      <a:pt x="831" y="474"/>
                      <a:pt x="831" y="474"/>
                      <a:pt x="831" y="475"/>
                    </a:cubicBezTo>
                    <a:cubicBezTo>
                      <a:pt x="831" y="475"/>
                      <a:pt x="831" y="475"/>
                      <a:pt x="831" y="475"/>
                    </a:cubicBezTo>
                    <a:cubicBezTo>
                      <a:pt x="831" y="475"/>
                      <a:pt x="831" y="475"/>
                      <a:pt x="831" y="475"/>
                    </a:cubicBezTo>
                    <a:cubicBezTo>
                      <a:pt x="831" y="476"/>
                      <a:pt x="831" y="476"/>
                      <a:pt x="831" y="476"/>
                    </a:cubicBezTo>
                    <a:cubicBezTo>
                      <a:pt x="831" y="476"/>
                      <a:pt x="831" y="477"/>
                      <a:pt x="831" y="477"/>
                    </a:cubicBezTo>
                    <a:cubicBezTo>
                      <a:pt x="831" y="477"/>
                      <a:pt x="831" y="477"/>
                      <a:pt x="831" y="477"/>
                    </a:cubicBezTo>
                    <a:cubicBezTo>
                      <a:pt x="831" y="478"/>
                      <a:pt x="831" y="478"/>
                      <a:pt x="831" y="479"/>
                    </a:cubicBezTo>
                    <a:cubicBezTo>
                      <a:pt x="831" y="479"/>
                      <a:pt x="831" y="479"/>
                      <a:pt x="831" y="479"/>
                    </a:cubicBezTo>
                    <a:cubicBezTo>
                      <a:pt x="831" y="481"/>
                      <a:pt x="831" y="482"/>
                      <a:pt x="831" y="484"/>
                    </a:cubicBezTo>
                    <a:cubicBezTo>
                      <a:pt x="831" y="484"/>
                      <a:pt x="831" y="484"/>
                      <a:pt x="831" y="484"/>
                    </a:cubicBezTo>
                    <a:cubicBezTo>
                      <a:pt x="831" y="485"/>
                      <a:pt x="832" y="487"/>
                      <a:pt x="832" y="489"/>
                    </a:cubicBezTo>
                    <a:cubicBezTo>
                      <a:pt x="832" y="489"/>
                      <a:pt x="832" y="489"/>
                      <a:pt x="832" y="490"/>
                    </a:cubicBezTo>
                    <a:cubicBezTo>
                      <a:pt x="833" y="491"/>
                      <a:pt x="833" y="492"/>
                      <a:pt x="833" y="493"/>
                    </a:cubicBezTo>
                    <a:cubicBezTo>
                      <a:pt x="834" y="493"/>
                      <a:pt x="834" y="493"/>
                      <a:pt x="834" y="493"/>
                    </a:cubicBezTo>
                    <a:cubicBezTo>
                      <a:pt x="834" y="494"/>
                      <a:pt x="835" y="495"/>
                      <a:pt x="835" y="496"/>
                    </a:cubicBezTo>
                    <a:cubicBezTo>
                      <a:pt x="835" y="496"/>
                      <a:pt x="835" y="496"/>
                      <a:pt x="835" y="496"/>
                    </a:cubicBezTo>
                    <a:cubicBezTo>
                      <a:pt x="836" y="497"/>
                      <a:pt x="837" y="498"/>
                      <a:pt x="837" y="500"/>
                    </a:cubicBezTo>
                    <a:cubicBezTo>
                      <a:pt x="837" y="500"/>
                      <a:pt x="838" y="500"/>
                      <a:pt x="838" y="500"/>
                    </a:cubicBezTo>
                    <a:cubicBezTo>
                      <a:pt x="838" y="501"/>
                      <a:pt x="839" y="502"/>
                      <a:pt x="840" y="503"/>
                    </a:cubicBezTo>
                    <a:cubicBezTo>
                      <a:pt x="842" y="502"/>
                      <a:pt x="844" y="501"/>
                      <a:pt x="845" y="500"/>
                    </a:cubicBezTo>
                    <a:cubicBezTo>
                      <a:pt x="848" y="499"/>
                      <a:pt x="849" y="499"/>
                      <a:pt x="851" y="499"/>
                    </a:cubicBezTo>
                    <a:cubicBezTo>
                      <a:pt x="851" y="499"/>
                      <a:pt x="851" y="499"/>
                      <a:pt x="851" y="499"/>
                    </a:cubicBezTo>
                    <a:cubicBezTo>
                      <a:pt x="851" y="499"/>
                      <a:pt x="851" y="499"/>
                      <a:pt x="851" y="499"/>
                    </a:cubicBezTo>
                    <a:cubicBezTo>
                      <a:pt x="852" y="499"/>
                      <a:pt x="852" y="499"/>
                      <a:pt x="852" y="499"/>
                    </a:cubicBezTo>
                    <a:cubicBezTo>
                      <a:pt x="853" y="499"/>
                      <a:pt x="856" y="497"/>
                      <a:pt x="858" y="495"/>
                    </a:cubicBezTo>
                    <a:cubicBezTo>
                      <a:pt x="861" y="494"/>
                      <a:pt x="863" y="491"/>
                      <a:pt x="864" y="490"/>
                    </a:cubicBezTo>
                    <a:cubicBezTo>
                      <a:pt x="864" y="489"/>
                      <a:pt x="864" y="489"/>
                      <a:pt x="864" y="489"/>
                    </a:cubicBezTo>
                    <a:cubicBezTo>
                      <a:pt x="865" y="488"/>
                      <a:pt x="865" y="488"/>
                      <a:pt x="866" y="488"/>
                    </a:cubicBezTo>
                    <a:cubicBezTo>
                      <a:pt x="867" y="488"/>
                      <a:pt x="867" y="489"/>
                      <a:pt x="868" y="489"/>
                    </a:cubicBezTo>
                    <a:cubicBezTo>
                      <a:pt x="868" y="490"/>
                      <a:pt x="868" y="491"/>
                      <a:pt x="868" y="492"/>
                    </a:cubicBezTo>
                    <a:cubicBezTo>
                      <a:pt x="868" y="493"/>
                      <a:pt x="868" y="493"/>
                      <a:pt x="868" y="494"/>
                    </a:cubicBezTo>
                    <a:cubicBezTo>
                      <a:pt x="867" y="495"/>
                      <a:pt x="867" y="496"/>
                      <a:pt x="866" y="496"/>
                    </a:cubicBezTo>
                    <a:cubicBezTo>
                      <a:pt x="865" y="496"/>
                      <a:pt x="865" y="496"/>
                      <a:pt x="865" y="496"/>
                    </a:cubicBezTo>
                    <a:cubicBezTo>
                      <a:pt x="866" y="496"/>
                      <a:pt x="866" y="496"/>
                      <a:pt x="866" y="496"/>
                    </a:cubicBezTo>
                    <a:cubicBezTo>
                      <a:pt x="866" y="496"/>
                      <a:pt x="867" y="497"/>
                      <a:pt x="868" y="497"/>
                    </a:cubicBezTo>
                    <a:cubicBezTo>
                      <a:pt x="870" y="497"/>
                      <a:pt x="872" y="498"/>
                      <a:pt x="875" y="498"/>
                    </a:cubicBezTo>
                    <a:cubicBezTo>
                      <a:pt x="875" y="498"/>
                      <a:pt x="875" y="498"/>
                      <a:pt x="875" y="498"/>
                    </a:cubicBezTo>
                    <a:cubicBezTo>
                      <a:pt x="876" y="498"/>
                      <a:pt x="876" y="498"/>
                      <a:pt x="876" y="498"/>
                    </a:cubicBezTo>
                    <a:cubicBezTo>
                      <a:pt x="877" y="498"/>
                      <a:pt x="878" y="498"/>
                      <a:pt x="878" y="498"/>
                    </a:cubicBezTo>
                    <a:cubicBezTo>
                      <a:pt x="879" y="498"/>
                      <a:pt x="879" y="498"/>
                      <a:pt x="879" y="498"/>
                    </a:cubicBezTo>
                    <a:cubicBezTo>
                      <a:pt x="879" y="499"/>
                      <a:pt x="879" y="499"/>
                      <a:pt x="879" y="499"/>
                    </a:cubicBezTo>
                    <a:cubicBezTo>
                      <a:pt x="879" y="500"/>
                      <a:pt x="879" y="500"/>
                      <a:pt x="878" y="500"/>
                    </a:cubicBezTo>
                    <a:cubicBezTo>
                      <a:pt x="878" y="500"/>
                      <a:pt x="878" y="500"/>
                      <a:pt x="878" y="500"/>
                    </a:cubicBezTo>
                    <a:cubicBezTo>
                      <a:pt x="877" y="501"/>
                      <a:pt x="877" y="501"/>
                      <a:pt x="877" y="501"/>
                    </a:cubicBezTo>
                    <a:cubicBezTo>
                      <a:pt x="876" y="501"/>
                      <a:pt x="876" y="501"/>
                      <a:pt x="875" y="501"/>
                    </a:cubicBezTo>
                    <a:cubicBezTo>
                      <a:pt x="872" y="502"/>
                      <a:pt x="870" y="502"/>
                      <a:pt x="868" y="502"/>
                    </a:cubicBezTo>
                    <a:cubicBezTo>
                      <a:pt x="867" y="502"/>
                      <a:pt x="867" y="502"/>
                      <a:pt x="867" y="502"/>
                    </a:cubicBezTo>
                    <a:cubicBezTo>
                      <a:pt x="867" y="502"/>
                      <a:pt x="867" y="502"/>
                      <a:pt x="867" y="502"/>
                    </a:cubicBezTo>
                    <a:cubicBezTo>
                      <a:pt x="867" y="502"/>
                      <a:pt x="867" y="502"/>
                      <a:pt x="867" y="502"/>
                    </a:cubicBezTo>
                    <a:cubicBezTo>
                      <a:pt x="867" y="502"/>
                      <a:pt x="867" y="502"/>
                      <a:pt x="867" y="502"/>
                    </a:cubicBezTo>
                    <a:cubicBezTo>
                      <a:pt x="867" y="502"/>
                      <a:pt x="867" y="502"/>
                      <a:pt x="867" y="502"/>
                    </a:cubicBezTo>
                    <a:cubicBezTo>
                      <a:pt x="866" y="502"/>
                      <a:pt x="866" y="502"/>
                      <a:pt x="866" y="502"/>
                    </a:cubicBezTo>
                    <a:cubicBezTo>
                      <a:pt x="863" y="502"/>
                      <a:pt x="862" y="502"/>
                      <a:pt x="860" y="503"/>
                    </a:cubicBezTo>
                    <a:cubicBezTo>
                      <a:pt x="858" y="504"/>
                      <a:pt x="856" y="506"/>
                      <a:pt x="853" y="509"/>
                    </a:cubicBezTo>
                    <a:cubicBezTo>
                      <a:pt x="850" y="513"/>
                      <a:pt x="849" y="515"/>
                      <a:pt x="849" y="516"/>
                    </a:cubicBezTo>
                    <a:cubicBezTo>
                      <a:pt x="849" y="517"/>
                      <a:pt x="849" y="517"/>
                      <a:pt x="850" y="518"/>
                    </a:cubicBezTo>
                    <a:cubicBezTo>
                      <a:pt x="850" y="519"/>
                      <a:pt x="851" y="519"/>
                      <a:pt x="852" y="520"/>
                    </a:cubicBezTo>
                    <a:cubicBezTo>
                      <a:pt x="853" y="522"/>
                      <a:pt x="855" y="522"/>
                      <a:pt x="856" y="522"/>
                    </a:cubicBezTo>
                    <a:cubicBezTo>
                      <a:pt x="859" y="522"/>
                      <a:pt x="862" y="520"/>
                      <a:pt x="865" y="518"/>
                    </a:cubicBezTo>
                    <a:cubicBezTo>
                      <a:pt x="867" y="516"/>
                      <a:pt x="868" y="514"/>
                      <a:pt x="869" y="513"/>
                    </a:cubicBezTo>
                    <a:cubicBezTo>
                      <a:pt x="870" y="511"/>
                      <a:pt x="871" y="510"/>
                      <a:pt x="873" y="509"/>
                    </a:cubicBezTo>
                    <a:cubicBezTo>
                      <a:pt x="874" y="508"/>
                      <a:pt x="875" y="508"/>
                      <a:pt x="876" y="508"/>
                    </a:cubicBezTo>
                    <a:cubicBezTo>
                      <a:pt x="877" y="508"/>
                      <a:pt x="877" y="508"/>
                      <a:pt x="877" y="508"/>
                    </a:cubicBezTo>
                    <a:cubicBezTo>
                      <a:pt x="877" y="508"/>
                      <a:pt x="877" y="508"/>
                      <a:pt x="877" y="508"/>
                    </a:cubicBezTo>
                    <a:cubicBezTo>
                      <a:pt x="877" y="508"/>
                      <a:pt x="877" y="508"/>
                      <a:pt x="877" y="508"/>
                    </a:cubicBezTo>
                    <a:cubicBezTo>
                      <a:pt x="880" y="508"/>
                      <a:pt x="885" y="507"/>
                      <a:pt x="890" y="505"/>
                    </a:cubicBezTo>
                    <a:cubicBezTo>
                      <a:pt x="894" y="504"/>
                      <a:pt x="899" y="502"/>
                      <a:pt x="902" y="501"/>
                    </a:cubicBezTo>
                    <a:cubicBezTo>
                      <a:pt x="904" y="501"/>
                      <a:pt x="905" y="500"/>
                      <a:pt x="905" y="500"/>
                    </a:cubicBezTo>
                    <a:cubicBezTo>
                      <a:pt x="905" y="500"/>
                      <a:pt x="905" y="500"/>
                      <a:pt x="905" y="500"/>
                    </a:cubicBezTo>
                    <a:cubicBezTo>
                      <a:pt x="905" y="500"/>
                      <a:pt x="905" y="500"/>
                      <a:pt x="905" y="500"/>
                    </a:cubicBezTo>
                    <a:cubicBezTo>
                      <a:pt x="905" y="499"/>
                      <a:pt x="905" y="499"/>
                      <a:pt x="905" y="499"/>
                    </a:cubicBezTo>
                    <a:cubicBezTo>
                      <a:pt x="904" y="498"/>
                      <a:pt x="904" y="497"/>
                      <a:pt x="904" y="496"/>
                    </a:cubicBezTo>
                    <a:cubicBezTo>
                      <a:pt x="904" y="496"/>
                      <a:pt x="904" y="495"/>
                      <a:pt x="905" y="495"/>
                    </a:cubicBezTo>
                    <a:cubicBezTo>
                      <a:pt x="905" y="494"/>
                      <a:pt x="906" y="494"/>
                      <a:pt x="906" y="494"/>
                    </a:cubicBezTo>
                    <a:cubicBezTo>
                      <a:pt x="908" y="493"/>
                      <a:pt x="909" y="493"/>
                      <a:pt x="911" y="493"/>
                    </a:cubicBezTo>
                    <a:cubicBezTo>
                      <a:pt x="914" y="492"/>
                      <a:pt x="918" y="491"/>
                      <a:pt x="919" y="490"/>
                    </a:cubicBezTo>
                    <a:cubicBezTo>
                      <a:pt x="920" y="489"/>
                      <a:pt x="921" y="489"/>
                      <a:pt x="921" y="489"/>
                    </a:cubicBezTo>
                    <a:cubicBezTo>
                      <a:pt x="920" y="488"/>
                      <a:pt x="920" y="488"/>
                      <a:pt x="920" y="488"/>
                    </a:cubicBezTo>
                    <a:cubicBezTo>
                      <a:pt x="920" y="488"/>
                      <a:pt x="920" y="488"/>
                      <a:pt x="920" y="488"/>
                    </a:cubicBezTo>
                    <a:cubicBezTo>
                      <a:pt x="919" y="488"/>
                      <a:pt x="918" y="487"/>
                      <a:pt x="917" y="487"/>
                    </a:cubicBezTo>
                    <a:cubicBezTo>
                      <a:pt x="916" y="487"/>
                      <a:pt x="916" y="487"/>
                      <a:pt x="916" y="487"/>
                    </a:cubicBezTo>
                    <a:cubicBezTo>
                      <a:pt x="916" y="487"/>
                      <a:pt x="916" y="487"/>
                      <a:pt x="916" y="487"/>
                    </a:cubicBezTo>
                    <a:cubicBezTo>
                      <a:pt x="915" y="487"/>
                      <a:pt x="915" y="487"/>
                      <a:pt x="915" y="487"/>
                    </a:cubicBezTo>
                    <a:cubicBezTo>
                      <a:pt x="915" y="487"/>
                      <a:pt x="914" y="487"/>
                      <a:pt x="913" y="487"/>
                    </a:cubicBezTo>
                    <a:cubicBezTo>
                      <a:pt x="913" y="486"/>
                      <a:pt x="913" y="485"/>
                      <a:pt x="913" y="485"/>
                    </a:cubicBezTo>
                    <a:cubicBezTo>
                      <a:pt x="913" y="484"/>
                      <a:pt x="913" y="483"/>
                      <a:pt x="914" y="481"/>
                    </a:cubicBezTo>
                    <a:cubicBezTo>
                      <a:pt x="914" y="480"/>
                      <a:pt x="914" y="479"/>
                      <a:pt x="914" y="479"/>
                    </a:cubicBezTo>
                    <a:cubicBezTo>
                      <a:pt x="914" y="479"/>
                      <a:pt x="912" y="479"/>
                      <a:pt x="911" y="480"/>
                    </a:cubicBezTo>
                    <a:cubicBezTo>
                      <a:pt x="910" y="481"/>
                      <a:pt x="909" y="483"/>
                      <a:pt x="909" y="483"/>
                    </a:cubicBezTo>
                    <a:cubicBezTo>
                      <a:pt x="909" y="484"/>
                      <a:pt x="908" y="485"/>
                      <a:pt x="908" y="486"/>
                    </a:cubicBezTo>
                    <a:cubicBezTo>
                      <a:pt x="907" y="486"/>
                      <a:pt x="907" y="487"/>
                      <a:pt x="906" y="487"/>
                    </a:cubicBezTo>
                    <a:cubicBezTo>
                      <a:pt x="905" y="488"/>
                      <a:pt x="903" y="489"/>
                      <a:pt x="903" y="489"/>
                    </a:cubicBezTo>
                    <a:cubicBezTo>
                      <a:pt x="903" y="490"/>
                      <a:pt x="903" y="490"/>
                      <a:pt x="903" y="490"/>
                    </a:cubicBezTo>
                    <a:cubicBezTo>
                      <a:pt x="903" y="491"/>
                      <a:pt x="903" y="492"/>
                      <a:pt x="903" y="492"/>
                    </a:cubicBezTo>
                    <a:cubicBezTo>
                      <a:pt x="903" y="493"/>
                      <a:pt x="903" y="494"/>
                      <a:pt x="902" y="494"/>
                    </a:cubicBezTo>
                    <a:cubicBezTo>
                      <a:pt x="901" y="494"/>
                      <a:pt x="901" y="494"/>
                      <a:pt x="901" y="494"/>
                    </a:cubicBezTo>
                    <a:cubicBezTo>
                      <a:pt x="901" y="495"/>
                      <a:pt x="900" y="495"/>
                      <a:pt x="900" y="495"/>
                    </a:cubicBezTo>
                    <a:cubicBezTo>
                      <a:pt x="899" y="495"/>
                      <a:pt x="899" y="495"/>
                      <a:pt x="898" y="495"/>
                    </a:cubicBezTo>
                    <a:cubicBezTo>
                      <a:pt x="896" y="496"/>
                      <a:pt x="894" y="496"/>
                      <a:pt x="892" y="496"/>
                    </a:cubicBezTo>
                    <a:cubicBezTo>
                      <a:pt x="887" y="496"/>
                      <a:pt x="881" y="495"/>
                      <a:pt x="878" y="493"/>
                    </a:cubicBezTo>
                    <a:cubicBezTo>
                      <a:pt x="877" y="493"/>
                      <a:pt x="876" y="492"/>
                      <a:pt x="876" y="491"/>
                    </a:cubicBezTo>
                    <a:cubicBezTo>
                      <a:pt x="876" y="491"/>
                      <a:pt x="876" y="490"/>
                      <a:pt x="875" y="490"/>
                    </a:cubicBezTo>
                    <a:cubicBezTo>
                      <a:pt x="875" y="489"/>
                      <a:pt x="874" y="489"/>
                      <a:pt x="873" y="488"/>
                    </a:cubicBezTo>
                    <a:cubicBezTo>
                      <a:pt x="871" y="487"/>
                      <a:pt x="868" y="486"/>
                      <a:pt x="866" y="485"/>
                    </a:cubicBezTo>
                    <a:cubicBezTo>
                      <a:pt x="865" y="484"/>
                      <a:pt x="864" y="483"/>
                      <a:pt x="864" y="481"/>
                    </a:cubicBezTo>
                    <a:cubicBezTo>
                      <a:pt x="864" y="480"/>
                      <a:pt x="863" y="478"/>
                      <a:pt x="862" y="477"/>
                    </a:cubicBezTo>
                    <a:cubicBezTo>
                      <a:pt x="862" y="476"/>
                      <a:pt x="861" y="475"/>
                      <a:pt x="861" y="473"/>
                    </a:cubicBezTo>
                    <a:cubicBezTo>
                      <a:pt x="861" y="472"/>
                      <a:pt x="861" y="470"/>
                      <a:pt x="863" y="469"/>
                    </a:cubicBezTo>
                    <a:cubicBezTo>
                      <a:pt x="864" y="467"/>
                      <a:pt x="864" y="466"/>
                      <a:pt x="864" y="466"/>
                    </a:cubicBezTo>
                    <a:cubicBezTo>
                      <a:pt x="864" y="465"/>
                      <a:pt x="864" y="465"/>
                      <a:pt x="864" y="465"/>
                    </a:cubicBezTo>
                    <a:cubicBezTo>
                      <a:pt x="864" y="465"/>
                      <a:pt x="863" y="465"/>
                      <a:pt x="863" y="465"/>
                    </a:cubicBezTo>
                    <a:cubicBezTo>
                      <a:pt x="862" y="465"/>
                      <a:pt x="860" y="465"/>
                      <a:pt x="859" y="466"/>
                    </a:cubicBezTo>
                    <a:cubicBezTo>
                      <a:pt x="858" y="467"/>
                      <a:pt x="857" y="468"/>
                      <a:pt x="856" y="468"/>
                    </a:cubicBezTo>
                    <a:cubicBezTo>
                      <a:pt x="855" y="468"/>
                      <a:pt x="854" y="468"/>
                      <a:pt x="854" y="467"/>
                    </a:cubicBezTo>
                    <a:cubicBezTo>
                      <a:pt x="853" y="466"/>
                      <a:pt x="853" y="466"/>
                      <a:pt x="853" y="465"/>
                    </a:cubicBezTo>
                    <a:cubicBezTo>
                      <a:pt x="853" y="463"/>
                      <a:pt x="854" y="461"/>
                      <a:pt x="857" y="460"/>
                    </a:cubicBezTo>
                    <a:cubicBezTo>
                      <a:pt x="861" y="459"/>
                      <a:pt x="866" y="457"/>
                      <a:pt x="868" y="455"/>
                    </a:cubicBezTo>
                    <a:cubicBezTo>
                      <a:pt x="869" y="454"/>
                      <a:pt x="869" y="453"/>
                      <a:pt x="869" y="452"/>
                    </a:cubicBezTo>
                    <a:cubicBezTo>
                      <a:pt x="869" y="450"/>
                      <a:pt x="869" y="449"/>
                      <a:pt x="868" y="447"/>
                    </a:cubicBezTo>
                    <a:cubicBezTo>
                      <a:pt x="867" y="446"/>
                      <a:pt x="866" y="445"/>
                      <a:pt x="865" y="445"/>
                    </a:cubicBezTo>
                    <a:cubicBezTo>
                      <a:pt x="863" y="444"/>
                      <a:pt x="861" y="444"/>
                      <a:pt x="859" y="444"/>
                    </a:cubicBezTo>
                    <a:cubicBezTo>
                      <a:pt x="847" y="444"/>
                      <a:pt x="826" y="452"/>
                      <a:pt x="820" y="455"/>
                    </a:cubicBezTo>
                    <a:cubicBezTo>
                      <a:pt x="817" y="457"/>
                      <a:pt x="814" y="461"/>
                      <a:pt x="810" y="464"/>
                    </a:cubicBezTo>
                    <a:cubicBezTo>
                      <a:pt x="807" y="468"/>
                      <a:pt x="803" y="471"/>
                      <a:pt x="801" y="474"/>
                    </a:cubicBezTo>
                    <a:cubicBezTo>
                      <a:pt x="799" y="475"/>
                      <a:pt x="797" y="477"/>
                      <a:pt x="795" y="477"/>
                    </a:cubicBezTo>
                    <a:cubicBezTo>
                      <a:pt x="795" y="477"/>
                      <a:pt x="794" y="477"/>
                      <a:pt x="794" y="476"/>
                    </a:cubicBezTo>
                    <a:cubicBezTo>
                      <a:pt x="794" y="476"/>
                      <a:pt x="793" y="476"/>
                      <a:pt x="793" y="475"/>
                    </a:cubicBezTo>
                    <a:cubicBezTo>
                      <a:pt x="793" y="475"/>
                      <a:pt x="793" y="474"/>
                      <a:pt x="794" y="474"/>
                    </a:cubicBezTo>
                    <a:cubicBezTo>
                      <a:pt x="794" y="473"/>
                      <a:pt x="794" y="473"/>
                      <a:pt x="794" y="473"/>
                    </a:cubicBezTo>
                    <a:cubicBezTo>
                      <a:pt x="795" y="472"/>
                      <a:pt x="796" y="471"/>
                      <a:pt x="797" y="471"/>
                    </a:cubicBezTo>
                    <a:cubicBezTo>
                      <a:pt x="798" y="469"/>
                      <a:pt x="801" y="467"/>
                      <a:pt x="802" y="466"/>
                    </a:cubicBezTo>
                    <a:cubicBezTo>
                      <a:pt x="803" y="465"/>
                      <a:pt x="804" y="464"/>
                      <a:pt x="805" y="463"/>
                    </a:cubicBezTo>
                    <a:cubicBezTo>
                      <a:pt x="805" y="462"/>
                      <a:pt x="805" y="461"/>
                      <a:pt x="805" y="460"/>
                    </a:cubicBezTo>
                    <a:cubicBezTo>
                      <a:pt x="805" y="460"/>
                      <a:pt x="805" y="460"/>
                      <a:pt x="805" y="459"/>
                    </a:cubicBezTo>
                    <a:cubicBezTo>
                      <a:pt x="805" y="458"/>
                      <a:pt x="805" y="458"/>
                      <a:pt x="805" y="458"/>
                    </a:cubicBezTo>
                    <a:cubicBezTo>
                      <a:pt x="805" y="458"/>
                      <a:pt x="806" y="458"/>
                      <a:pt x="806" y="458"/>
                    </a:cubicBezTo>
                    <a:cubicBezTo>
                      <a:pt x="807" y="457"/>
                      <a:pt x="807" y="457"/>
                      <a:pt x="807" y="457"/>
                    </a:cubicBezTo>
                    <a:cubicBezTo>
                      <a:pt x="807" y="457"/>
                      <a:pt x="808" y="457"/>
                      <a:pt x="808" y="458"/>
                    </a:cubicBezTo>
                    <a:cubicBezTo>
                      <a:pt x="808" y="458"/>
                      <a:pt x="808" y="458"/>
                      <a:pt x="808" y="458"/>
                    </a:cubicBezTo>
                    <a:cubicBezTo>
                      <a:pt x="808" y="458"/>
                      <a:pt x="809" y="457"/>
                      <a:pt x="810" y="456"/>
                    </a:cubicBezTo>
                    <a:cubicBezTo>
                      <a:pt x="812" y="455"/>
                      <a:pt x="813" y="454"/>
                      <a:pt x="814" y="452"/>
                    </a:cubicBezTo>
                    <a:cubicBezTo>
                      <a:pt x="817" y="449"/>
                      <a:pt x="820" y="445"/>
                      <a:pt x="823" y="443"/>
                    </a:cubicBezTo>
                    <a:cubicBezTo>
                      <a:pt x="826" y="441"/>
                      <a:pt x="828" y="441"/>
                      <a:pt x="830" y="441"/>
                    </a:cubicBezTo>
                    <a:cubicBezTo>
                      <a:pt x="831" y="441"/>
                      <a:pt x="832" y="441"/>
                      <a:pt x="832" y="441"/>
                    </a:cubicBezTo>
                    <a:cubicBezTo>
                      <a:pt x="833" y="441"/>
                      <a:pt x="834" y="441"/>
                      <a:pt x="834" y="441"/>
                    </a:cubicBezTo>
                    <a:cubicBezTo>
                      <a:pt x="834" y="441"/>
                      <a:pt x="834" y="441"/>
                      <a:pt x="834" y="440"/>
                    </a:cubicBezTo>
                    <a:cubicBezTo>
                      <a:pt x="835" y="438"/>
                      <a:pt x="836" y="437"/>
                      <a:pt x="837" y="435"/>
                    </a:cubicBezTo>
                    <a:cubicBezTo>
                      <a:pt x="838" y="434"/>
                      <a:pt x="840" y="432"/>
                      <a:pt x="843" y="430"/>
                    </a:cubicBezTo>
                    <a:cubicBezTo>
                      <a:pt x="844" y="429"/>
                      <a:pt x="844" y="429"/>
                      <a:pt x="846" y="428"/>
                    </a:cubicBezTo>
                    <a:cubicBezTo>
                      <a:pt x="847" y="428"/>
                      <a:pt x="848" y="428"/>
                      <a:pt x="850" y="427"/>
                    </a:cubicBezTo>
                    <a:cubicBezTo>
                      <a:pt x="854" y="427"/>
                      <a:pt x="858" y="427"/>
                      <a:pt x="864" y="426"/>
                    </a:cubicBezTo>
                    <a:cubicBezTo>
                      <a:pt x="874" y="426"/>
                      <a:pt x="886" y="426"/>
                      <a:pt x="896" y="426"/>
                    </a:cubicBezTo>
                    <a:cubicBezTo>
                      <a:pt x="905" y="426"/>
                      <a:pt x="912" y="426"/>
                      <a:pt x="914" y="426"/>
                    </a:cubicBezTo>
                    <a:cubicBezTo>
                      <a:pt x="914" y="426"/>
                      <a:pt x="914" y="426"/>
                      <a:pt x="914" y="426"/>
                    </a:cubicBezTo>
                    <a:cubicBezTo>
                      <a:pt x="917" y="426"/>
                      <a:pt x="921" y="424"/>
                      <a:pt x="925" y="422"/>
                    </a:cubicBezTo>
                    <a:cubicBezTo>
                      <a:pt x="928" y="419"/>
                      <a:pt x="932" y="416"/>
                      <a:pt x="933" y="414"/>
                    </a:cubicBezTo>
                    <a:cubicBezTo>
                      <a:pt x="935" y="412"/>
                      <a:pt x="936" y="410"/>
                      <a:pt x="938" y="410"/>
                    </a:cubicBezTo>
                    <a:cubicBezTo>
                      <a:pt x="940" y="409"/>
                      <a:pt x="942" y="409"/>
                      <a:pt x="945" y="409"/>
                    </a:cubicBezTo>
                    <a:cubicBezTo>
                      <a:pt x="946" y="409"/>
                      <a:pt x="948" y="409"/>
                      <a:pt x="950" y="409"/>
                    </a:cubicBezTo>
                    <a:cubicBezTo>
                      <a:pt x="951" y="409"/>
                      <a:pt x="951" y="409"/>
                      <a:pt x="951" y="409"/>
                    </a:cubicBezTo>
                    <a:cubicBezTo>
                      <a:pt x="954" y="409"/>
                      <a:pt x="956" y="407"/>
                      <a:pt x="959" y="405"/>
                    </a:cubicBezTo>
                    <a:cubicBezTo>
                      <a:pt x="961" y="403"/>
                      <a:pt x="963" y="401"/>
                      <a:pt x="965" y="400"/>
                    </a:cubicBezTo>
                    <a:cubicBezTo>
                      <a:pt x="966" y="399"/>
                      <a:pt x="966" y="399"/>
                      <a:pt x="967" y="398"/>
                    </a:cubicBezTo>
                    <a:cubicBezTo>
                      <a:pt x="967" y="398"/>
                      <a:pt x="967" y="398"/>
                      <a:pt x="967" y="398"/>
                    </a:cubicBezTo>
                    <a:cubicBezTo>
                      <a:pt x="967" y="398"/>
                      <a:pt x="967" y="398"/>
                      <a:pt x="967" y="398"/>
                    </a:cubicBezTo>
                    <a:cubicBezTo>
                      <a:pt x="966" y="397"/>
                      <a:pt x="966" y="397"/>
                      <a:pt x="966" y="397"/>
                    </a:cubicBezTo>
                    <a:cubicBezTo>
                      <a:pt x="966" y="397"/>
                      <a:pt x="965" y="397"/>
                      <a:pt x="964" y="397"/>
                    </a:cubicBezTo>
                    <a:cubicBezTo>
                      <a:pt x="962" y="396"/>
                      <a:pt x="960" y="395"/>
                      <a:pt x="959" y="394"/>
                    </a:cubicBezTo>
                    <a:cubicBezTo>
                      <a:pt x="959" y="394"/>
                      <a:pt x="959" y="394"/>
                      <a:pt x="959" y="393"/>
                    </a:cubicBezTo>
                    <a:cubicBezTo>
                      <a:pt x="959" y="392"/>
                      <a:pt x="959" y="392"/>
                      <a:pt x="960" y="392"/>
                    </a:cubicBezTo>
                    <a:cubicBezTo>
                      <a:pt x="960" y="391"/>
                      <a:pt x="961" y="391"/>
                      <a:pt x="961" y="391"/>
                    </a:cubicBezTo>
                    <a:cubicBezTo>
                      <a:pt x="963" y="391"/>
                      <a:pt x="964" y="391"/>
                      <a:pt x="965" y="390"/>
                    </a:cubicBezTo>
                    <a:cubicBezTo>
                      <a:pt x="966" y="389"/>
                      <a:pt x="966" y="387"/>
                      <a:pt x="967" y="385"/>
                    </a:cubicBezTo>
                    <a:cubicBezTo>
                      <a:pt x="967" y="384"/>
                      <a:pt x="967" y="384"/>
                      <a:pt x="967" y="384"/>
                    </a:cubicBezTo>
                    <a:cubicBezTo>
                      <a:pt x="967" y="383"/>
                      <a:pt x="967" y="383"/>
                      <a:pt x="967" y="383"/>
                    </a:cubicBezTo>
                    <a:cubicBezTo>
                      <a:pt x="967" y="383"/>
                      <a:pt x="967" y="383"/>
                      <a:pt x="966" y="382"/>
                    </a:cubicBezTo>
                    <a:cubicBezTo>
                      <a:pt x="965" y="381"/>
                      <a:pt x="963" y="380"/>
                      <a:pt x="961" y="377"/>
                    </a:cubicBezTo>
                    <a:cubicBezTo>
                      <a:pt x="960" y="376"/>
                      <a:pt x="959" y="375"/>
                      <a:pt x="958" y="375"/>
                    </a:cubicBezTo>
                    <a:cubicBezTo>
                      <a:pt x="958" y="375"/>
                      <a:pt x="957" y="376"/>
                      <a:pt x="955" y="377"/>
                    </a:cubicBezTo>
                    <a:cubicBezTo>
                      <a:pt x="954" y="378"/>
                      <a:pt x="952" y="379"/>
                      <a:pt x="950" y="379"/>
                    </a:cubicBezTo>
                    <a:cubicBezTo>
                      <a:pt x="950" y="379"/>
                      <a:pt x="950" y="379"/>
                      <a:pt x="950" y="379"/>
                    </a:cubicBezTo>
                    <a:cubicBezTo>
                      <a:pt x="950" y="379"/>
                      <a:pt x="950" y="379"/>
                      <a:pt x="950" y="379"/>
                    </a:cubicBezTo>
                    <a:cubicBezTo>
                      <a:pt x="949" y="379"/>
                      <a:pt x="949" y="379"/>
                      <a:pt x="948" y="379"/>
                    </a:cubicBezTo>
                    <a:cubicBezTo>
                      <a:pt x="948" y="378"/>
                      <a:pt x="947" y="378"/>
                      <a:pt x="947" y="377"/>
                    </a:cubicBezTo>
                    <a:cubicBezTo>
                      <a:pt x="947" y="376"/>
                      <a:pt x="948" y="375"/>
                      <a:pt x="949" y="374"/>
                    </a:cubicBezTo>
                    <a:cubicBezTo>
                      <a:pt x="949" y="373"/>
                      <a:pt x="949" y="372"/>
                      <a:pt x="949" y="371"/>
                    </a:cubicBezTo>
                    <a:cubicBezTo>
                      <a:pt x="949" y="371"/>
                      <a:pt x="949" y="371"/>
                      <a:pt x="949" y="370"/>
                    </a:cubicBezTo>
                    <a:cubicBezTo>
                      <a:pt x="948" y="370"/>
                      <a:pt x="946" y="369"/>
                      <a:pt x="945" y="369"/>
                    </a:cubicBezTo>
                    <a:cubicBezTo>
                      <a:pt x="941" y="369"/>
                      <a:pt x="936" y="371"/>
                      <a:pt x="932" y="374"/>
                    </a:cubicBezTo>
                    <a:cubicBezTo>
                      <a:pt x="930" y="377"/>
                      <a:pt x="928" y="377"/>
                      <a:pt x="927" y="377"/>
                    </a:cubicBezTo>
                    <a:cubicBezTo>
                      <a:pt x="926" y="377"/>
                      <a:pt x="926" y="377"/>
                      <a:pt x="925" y="377"/>
                    </a:cubicBezTo>
                    <a:cubicBezTo>
                      <a:pt x="925" y="377"/>
                      <a:pt x="925" y="377"/>
                      <a:pt x="924" y="377"/>
                    </a:cubicBezTo>
                    <a:cubicBezTo>
                      <a:pt x="924" y="378"/>
                      <a:pt x="923" y="378"/>
                      <a:pt x="922" y="379"/>
                    </a:cubicBezTo>
                    <a:cubicBezTo>
                      <a:pt x="920" y="380"/>
                      <a:pt x="919" y="381"/>
                      <a:pt x="918" y="381"/>
                    </a:cubicBezTo>
                    <a:cubicBezTo>
                      <a:pt x="917" y="381"/>
                      <a:pt x="916" y="381"/>
                      <a:pt x="916" y="380"/>
                    </a:cubicBezTo>
                    <a:cubicBezTo>
                      <a:pt x="916" y="379"/>
                      <a:pt x="916" y="379"/>
                      <a:pt x="916" y="378"/>
                    </a:cubicBezTo>
                    <a:cubicBezTo>
                      <a:pt x="916" y="376"/>
                      <a:pt x="916" y="374"/>
                      <a:pt x="918" y="373"/>
                    </a:cubicBezTo>
                    <a:cubicBezTo>
                      <a:pt x="919" y="372"/>
                      <a:pt x="920" y="372"/>
                      <a:pt x="921" y="372"/>
                    </a:cubicBezTo>
                    <a:cubicBezTo>
                      <a:pt x="922" y="372"/>
                      <a:pt x="922" y="372"/>
                      <a:pt x="923" y="372"/>
                    </a:cubicBezTo>
                    <a:cubicBezTo>
                      <a:pt x="923" y="371"/>
                      <a:pt x="923" y="371"/>
                      <a:pt x="924" y="370"/>
                    </a:cubicBezTo>
                    <a:cubicBezTo>
                      <a:pt x="925" y="370"/>
                      <a:pt x="925" y="369"/>
                      <a:pt x="926" y="369"/>
                    </a:cubicBezTo>
                    <a:cubicBezTo>
                      <a:pt x="927" y="369"/>
                      <a:pt x="928" y="369"/>
                      <a:pt x="929" y="369"/>
                    </a:cubicBezTo>
                    <a:cubicBezTo>
                      <a:pt x="930" y="368"/>
                      <a:pt x="932" y="368"/>
                      <a:pt x="934" y="367"/>
                    </a:cubicBezTo>
                    <a:cubicBezTo>
                      <a:pt x="939" y="364"/>
                      <a:pt x="943" y="364"/>
                      <a:pt x="945" y="363"/>
                    </a:cubicBezTo>
                    <a:cubicBezTo>
                      <a:pt x="946" y="363"/>
                      <a:pt x="946" y="363"/>
                      <a:pt x="947" y="362"/>
                    </a:cubicBezTo>
                    <a:cubicBezTo>
                      <a:pt x="947" y="361"/>
                      <a:pt x="947" y="361"/>
                      <a:pt x="947" y="361"/>
                    </a:cubicBezTo>
                    <a:cubicBezTo>
                      <a:pt x="947" y="361"/>
                      <a:pt x="946" y="360"/>
                      <a:pt x="945" y="359"/>
                    </a:cubicBezTo>
                    <a:cubicBezTo>
                      <a:pt x="944" y="359"/>
                      <a:pt x="943" y="358"/>
                      <a:pt x="941" y="358"/>
                    </a:cubicBezTo>
                    <a:cubicBezTo>
                      <a:pt x="941" y="358"/>
                      <a:pt x="940" y="358"/>
                      <a:pt x="939" y="358"/>
                    </a:cubicBezTo>
                    <a:cubicBezTo>
                      <a:pt x="939" y="358"/>
                      <a:pt x="939" y="358"/>
                      <a:pt x="938" y="358"/>
                    </a:cubicBezTo>
                    <a:cubicBezTo>
                      <a:pt x="936" y="358"/>
                      <a:pt x="935" y="358"/>
                      <a:pt x="933" y="357"/>
                    </a:cubicBezTo>
                    <a:cubicBezTo>
                      <a:pt x="932" y="355"/>
                      <a:pt x="931" y="354"/>
                      <a:pt x="930" y="354"/>
                    </a:cubicBezTo>
                    <a:cubicBezTo>
                      <a:pt x="929" y="353"/>
                      <a:pt x="928" y="353"/>
                      <a:pt x="928" y="353"/>
                    </a:cubicBezTo>
                    <a:cubicBezTo>
                      <a:pt x="927" y="353"/>
                      <a:pt x="927" y="353"/>
                      <a:pt x="927" y="353"/>
                    </a:cubicBezTo>
                    <a:cubicBezTo>
                      <a:pt x="926" y="354"/>
                      <a:pt x="926" y="354"/>
                      <a:pt x="925" y="354"/>
                    </a:cubicBezTo>
                    <a:cubicBezTo>
                      <a:pt x="924" y="354"/>
                      <a:pt x="923" y="353"/>
                      <a:pt x="923" y="353"/>
                    </a:cubicBezTo>
                    <a:cubicBezTo>
                      <a:pt x="922" y="352"/>
                      <a:pt x="922" y="352"/>
                      <a:pt x="922" y="352"/>
                    </a:cubicBezTo>
                    <a:cubicBezTo>
                      <a:pt x="921" y="351"/>
                      <a:pt x="921" y="351"/>
                      <a:pt x="921" y="351"/>
                    </a:cubicBezTo>
                    <a:cubicBezTo>
                      <a:pt x="921" y="351"/>
                      <a:pt x="921" y="352"/>
                      <a:pt x="920" y="352"/>
                    </a:cubicBezTo>
                    <a:cubicBezTo>
                      <a:pt x="919" y="353"/>
                      <a:pt x="918" y="353"/>
                      <a:pt x="917" y="353"/>
                    </a:cubicBezTo>
                    <a:cubicBezTo>
                      <a:pt x="916" y="353"/>
                      <a:pt x="914" y="352"/>
                      <a:pt x="913" y="351"/>
                    </a:cubicBezTo>
                    <a:cubicBezTo>
                      <a:pt x="912" y="349"/>
                      <a:pt x="911" y="348"/>
                      <a:pt x="911" y="346"/>
                    </a:cubicBezTo>
                    <a:cubicBezTo>
                      <a:pt x="910" y="344"/>
                      <a:pt x="907" y="341"/>
                      <a:pt x="903" y="338"/>
                    </a:cubicBezTo>
                    <a:cubicBezTo>
                      <a:pt x="900" y="335"/>
                      <a:pt x="896" y="333"/>
                      <a:pt x="892" y="332"/>
                    </a:cubicBezTo>
                    <a:cubicBezTo>
                      <a:pt x="891" y="332"/>
                      <a:pt x="890" y="331"/>
                      <a:pt x="890" y="331"/>
                    </a:cubicBezTo>
                    <a:cubicBezTo>
                      <a:pt x="889" y="330"/>
                      <a:pt x="888" y="329"/>
                      <a:pt x="888" y="329"/>
                    </a:cubicBezTo>
                    <a:cubicBezTo>
                      <a:pt x="888" y="328"/>
                      <a:pt x="889" y="327"/>
                      <a:pt x="889" y="327"/>
                    </a:cubicBezTo>
                    <a:cubicBezTo>
                      <a:pt x="890" y="326"/>
                      <a:pt x="891" y="326"/>
                      <a:pt x="891" y="326"/>
                    </a:cubicBezTo>
                    <a:cubicBezTo>
                      <a:pt x="892" y="326"/>
                      <a:pt x="894" y="327"/>
                      <a:pt x="895" y="327"/>
                    </a:cubicBezTo>
                    <a:cubicBezTo>
                      <a:pt x="895" y="328"/>
                      <a:pt x="896" y="328"/>
                      <a:pt x="896" y="328"/>
                    </a:cubicBezTo>
                    <a:cubicBezTo>
                      <a:pt x="897" y="328"/>
                      <a:pt x="898" y="327"/>
                      <a:pt x="899" y="326"/>
                    </a:cubicBezTo>
                    <a:cubicBezTo>
                      <a:pt x="901" y="325"/>
                      <a:pt x="902" y="324"/>
                      <a:pt x="902" y="323"/>
                    </a:cubicBezTo>
                    <a:cubicBezTo>
                      <a:pt x="902" y="322"/>
                      <a:pt x="902" y="322"/>
                      <a:pt x="902" y="322"/>
                    </a:cubicBezTo>
                    <a:cubicBezTo>
                      <a:pt x="902" y="322"/>
                      <a:pt x="902" y="321"/>
                      <a:pt x="901" y="320"/>
                    </a:cubicBezTo>
                    <a:cubicBezTo>
                      <a:pt x="900" y="320"/>
                      <a:pt x="899" y="319"/>
                      <a:pt x="898" y="319"/>
                    </a:cubicBezTo>
                    <a:cubicBezTo>
                      <a:pt x="897" y="319"/>
                      <a:pt x="897" y="318"/>
                      <a:pt x="896" y="317"/>
                    </a:cubicBezTo>
                    <a:cubicBezTo>
                      <a:pt x="896" y="317"/>
                      <a:pt x="896" y="316"/>
                      <a:pt x="896" y="315"/>
                    </a:cubicBezTo>
                    <a:cubicBezTo>
                      <a:pt x="896" y="314"/>
                      <a:pt x="896" y="313"/>
                      <a:pt x="896" y="312"/>
                    </a:cubicBezTo>
                    <a:cubicBezTo>
                      <a:pt x="896" y="312"/>
                      <a:pt x="896" y="312"/>
                      <a:pt x="896" y="312"/>
                    </a:cubicBezTo>
                    <a:cubicBezTo>
                      <a:pt x="896" y="312"/>
                      <a:pt x="896" y="311"/>
                      <a:pt x="896" y="311"/>
                    </a:cubicBezTo>
                    <a:cubicBezTo>
                      <a:pt x="895" y="311"/>
                      <a:pt x="895" y="310"/>
                      <a:pt x="894" y="310"/>
                    </a:cubicBezTo>
                    <a:cubicBezTo>
                      <a:pt x="893" y="309"/>
                      <a:pt x="891" y="308"/>
                      <a:pt x="890" y="306"/>
                    </a:cubicBezTo>
                    <a:cubicBezTo>
                      <a:pt x="890" y="306"/>
                      <a:pt x="889" y="305"/>
                      <a:pt x="889" y="304"/>
                    </a:cubicBezTo>
                    <a:cubicBezTo>
                      <a:pt x="889" y="303"/>
                      <a:pt x="888" y="303"/>
                      <a:pt x="888" y="302"/>
                    </a:cubicBezTo>
                    <a:cubicBezTo>
                      <a:pt x="887" y="301"/>
                      <a:pt x="886" y="301"/>
                      <a:pt x="885" y="300"/>
                    </a:cubicBezTo>
                    <a:cubicBezTo>
                      <a:pt x="885" y="299"/>
                      <a:pt x="884" y="298"/>
                      <a:pt x="884" y="298"/>
                    </a:cubicBezTo>
                    <a:cubicBezTo>
                      <a:pt x="885" y="297"/>
                      <a:pt x="885" y="297"/>
                      <a:pt x="885" y="297"/>
                    </a:cubicBezTo>
                    <a:cubicBezTo>
                      <a:pt x="885" y="297"/>
                      <a:pt x="885" y="297"/>
                      <a:pt x="885" y="297"/>
                    </a:cubicBezTo>
                    <a:cubicBezTo>
                      <a:pt x="885" y="297"/>
                      <a:pt x="884" y="296"/>
                      <a:pt x="884" y="296"/>
                    </a:cubicBezTo>
                    <a:cubicBezTo>
                      <a:pt x="884" y="295"/>
                      <a:pt x="883" y="295"/>
                      <a:pt x="883" y="294"/>
                    </a:cubicBezTo>
                    <a:cubicBezTo>
                      <a:pt x="882" y="292"/>
                      <a:pt x="880" y="291"/>
                      <a:pt x="880" y="289"/>
                    </a:cubicBezTo>
                    <a:cubicBezTo>
                      <a:pt x="880" y="289"/>
                      <a:pt x="880" y="288"/>
                      <a:pt x="880" y="287"/>
                    </a:cubicBezTo>
                    <a:cubicBezTo>
                      <a:pt x="879" y="287"/>
                      <a:pt x="879" y="286"/>
                      <a:pt x="878" y="285"/>
                    </a:cubicBezTo>
                    <a:cubicBezTo>
                      <a:pt x="877" y="283"/>
                      <a:pt x="875" y="282"/>
                      <a:pt x="874" y="280"/>
                    </a:cubicBezTo>
                    <a:cubicBezTo>
                      <a:pt x="873" y="279"/>
                      <a:pt x="873" y="278"/>
                      <a:pt x="873" y="276"/>
                    </a:cubicBezTo>
                    <a:cubicBezTo>
                      <a:pt x="872" y="275"/>
                      <a:pt x="872" y="274"/>
                      <a:pt x="870" y="272"/>
                    </a:cubicBezTo>
                    <a:cubicBezTo>
                      <a:pt x="869" y="271"/>
                      <a:pt x="868" y="269"/>
                      <a:pt x="867" y="266"/>
                    </a:cubicBezTo>
                    <a:cubicBezTo>
                      <a:pt x="866" y="265"/>
                      <a:pt x="866" y="265"/>
                      <a:pt x="866" y="265"/>
                    </a:cubicBezTo>
                    <a:cubicBezTo>
                      <a:pt x="866" y="265"/>
                      <a:pt x="866" y="265"/>
                      <a:pt x="866" y="265"/>
                    </a:cubicBezTo>
                    <a:cubicBezTo>
                      <a:pt x="866" y="265"/>
                      <a:pt x="866" y="265"/>
                      <a:pt x="866" y="265"/>
                    </a:cubicBezTo>
                    <a:cubicBezTo>
                      <a:pt x="866" y="265"/>
                      <a:pt x="865" y="265"/>
                      <a:pt x="865" y="266"/>
                    </a:cubicBezTo>
                    <a:cubicBezTo>
                      <a:pt x="865" y="267"/>
                      <a:pt x="864" y="268"/>
                      <a:pt x="864" y="270"/>
                    </a:cubicBezTo>
                    <a:cubicBezTo>
                      <a:pt x="863" y="275"/>
                      <a:pt x="859" y="276"/>
                      <a:pt x="858" y="277"/>
                    </a:cubicBezTo>
                    <a:cubicBezTo>
                      <a:pt x="858" y="277"/>
                      <a:pt x="858" y="277"/>
                      <a:pt x="858" y="277"/>
                    </a:cubicBezTo>
                    <a:cubicBezTo>
                      <a:pt x="858" y="277"/>
                      <a:pt x="858" y="277"/>
                      <a:pt x="858" y="277"/>
                    </a:cubicBezTo>
                    <a:cubicBezTo>
                      <a:pt x="859" y="278"/>
                      <a:pt x="860" y="280"/>
                      <a:pt x="860" y="281"/>
                    </a:cubicBezTo>
                    <a:cubicBezTo>
                      <a:pt x="860" y="282"/>
                      <a:pt x="859" y="283"/>
                      <a:pt x="859" y="283"/>
                    </a:cubicBezTo>
                    <a:cubicBezTo>
                      <a:pt x="858" y="284"/>
                      <a:pt x="857" y="284"/>
                      <a:pt x="857" y="285"/>
                    </a:cubicBezTo>
                    <a:cubicBezTo>
                      <a:pt x="856" y="285"/>
                      <a:pt x="856" y="286"/>
                      <a:pt x="856" y="287"/>
                    </a:cubicBezTo>
                    <a:cubicBezTo>
                      <a:pt x="856" y="287"/>
                      <a:pt x="856" y="288"/>
                      <a:pt x="857" y="289"/>
                    </a:cubicBezTo>
                    <a:cubicBezTo>
                      <a:pt x="857" y="290"/>
                      <a:pt x="856" y="290"/>
                      <a:pt x="856" y="291"/>
                    </a:cubicBezTo>
                    <a:cubicBezTo>
                      <a:pt x="855" y="291"/>
                      <a:pt x="855" y="292"/>
                      <a:pt x="854" y="292"/>
                    </a:cubicBezTo>
                    <a:cubicBezTo>
                      <a:pt x="853" y="292"/>
                      <a:pt x="853" y="292"/>
                      <a:pt x="853" y="292"/>
                    </a:cubicBezTo>
                    <a:cubicBezTo>
                      <a:pt x="853" y="292"/>
                      <a:pt x="853" y="292"/>
                      <a:pt x="852" y="293"/>
                    </a:cubicBezTo>
                    <a:cubicBezTo>
                      <a:pt x="852" y="294"/>
                      <a:pt x="852" y="295"/>
                      <a:pt x="852" y="296"/>
                    </a:cubicBezTo>
                    <a:cubicBezTo>
                      <a:pt x="851" y="296"/>
                      <a:pt x="851" y="296"/>
                      <a:pt x="851" y="296"/>
                    </a:cubicBezTo>
                    <a:cubicBezTo>
                      <a:pt x="851" y="297"/>
                      <a:pt x="851" y="297"/>
                      <a:pt x="851" y="297"/>
                    </a:cubicBezTo>
                    <a:cubicBezTo>
                      <a:pt x="850" y="297"/>
                      <a:pt x="850" y="296"/>
                      <a:pt x="849" y="296"/>
                    </a:cubicBezTo>
                    <a:cubicBezTo>
                      <a:pt x="849" y="295"/>
                      <a:pt x="849" y="295"/>
                      <a:pt x="849" y="295"/>
                    </a:cubicBezTo>
                    <a:cubicBezTo>
                      <a:pt x="848" y="294"/>
                      <a:pt x="847" y="294"/>
                      <a:pt x="846" y="294"/>
                    </a:cubicBezTo>
                    <a:cubicBezTo>
                      <a:pt x="845" y="294"/>
                      <a:pt x="844" y="294"/>
                      <a:pt x="844" y="296"/>
                    </a:cubicBezTo>
                    <a:cubicBezTo>
                      <a:pt x="844" y="297"/>
                      <a:pt x="843" y="298"/>
                      <a:pt x="842" y="299"/>
                    </a:cubicBezTo>
                    <a:cubicBezTo>
                      <a:pt x="842" y="300"/>
                      <a:pt x="841" y="301"/>
                      <a:pt x="839" y="301"/>
                    </a:cubicBezTo>
                    <a:cubicBezTo>
                      <a:pt x="837" y="303"/>
                      <a:pt x="834" y="303"/>
                      <a:pt x="832" y="303"/>
                    </a:cubicBezTo>
                    <a:cubicBezTo>
                      <a:pt x="832" y="303"/>
                      <a:pt x="832" y="303"/>
                      <a:pt x="832" y="303"/>
                    </a:cubicBezTo>
                    <a:cubicBezTo>
                      <a:pt x="832" y="303"/>
                      <a:pt x="832" y="303"/>
                      <a:pt x="832" y="303"/>
                    </a:cubicBezTo>
                    <a:cubicBezTo>
                      <a:pt x="831" y="303"/>
                      <a:pt x="830" y="303"/>
                      <a:pt x="830" y="302"/>
                    </a:cubicBezTo>
                    <a:cubicBezTo>
                      <a:pt x="829" y="302"/>
                      <a:pt x="829" y="301"/>
                      <a:pt x="828" y="301"/>
                    </a:cubicBezTo>
                    <a:cubicBezTo>
                      <a:pt x="828" y="299"/>
                      <a:pt x="827" y="298"/>
                      <a:pt x="827" y="298"/>
                    </a:cubicBezTo>
                    <a:cubicBezTo>
                      <a:pt x="827" y="298"/>
                      <a:pt x="827" y="298"/>
                      <a:pt x="827" y="298"/>
                    </a:cubicBezTo>
                    <a:cubicBezTo>
                      <a:pt x="826" y="298"/>
                      <a:pt x="826" y="298"/>
                      <a:pt x="826" y="298"/>
                    </a:cubicBezTo>
                    <a:cubicBezTo>
                      <a:pt x="826" y="298"/>
                      <a:pt x="825" y="299"/>
                      <a:pt x="825" y="299"/>
                    </a:cubicBezTo>
                    <a:cubicBezTo>
                      <a:pt x="824" y="299"/>
                      <a:pt x="824" y="298"/>
                      <a:pt x="823" y="298"/>
                    </a:cubicBezTo>
                    <a:cubicBezTo>
                      <a:pt x="823" y="297"/>
                      <a:pt x="823" y="297"/>
                      <a:pt x="822" y="296"/>
                    </a:cubicBezTo>
                    <a:cubicBezTo>
                      <a:pt x="822" y="295"/>
                      <a:pt x="821" y="294"/>
                      <a:pt x="821" y="293"/>
                    </a:cubicBezTo>
                    <a:cubicBezTo>
                      <a:pt x="820" y="293"/>
                      <a:pt x="820" y="293"/>
                      <a:pt x="819" y="293"/>
                    </a:cubicBezTo>
                    <a:cubicBezTo>
                      <a:pt x="819" y="293"/>
                      <a:pt x="819" y="293"/>
                      <a:pt x="819" y="293"/>
                    </a:cubicBezTo>
                    <a:cubicBezTo>
                      <a:pt x="819" y="293"/>
                      <a:pt x="819" y="293"/>
                      <a:pt x="819" y="293"/>
                    </a:cubicBezTo>
                    <a:cubicBezTo>
                      <a:pt x="819" y="293"/>
                      <a:pt x="818" y="293"/>
                      <a:pt x="818" y="293"/>
                    </a:cubicBezTo>
                    <a:cubicBezTo>
                      <a:pt x="816" y="293"/>
                      <a:pt x="815" y="293"/>
                      <a:pt x="814" y="292"/>
                    </a:cubicBezTo>
                    <a:cubicBezTo>
                      <a:pt x="813" y="292"/>
                      <a:pt x="812" y="291"/>
                      <a:pt x="812" y="289"/>
                    </a:cubicBezTo>
                    <a:cubicBezTo>
                      <a:pt x="812" y="289"/>
                      <a:pt x="812" y="288"/>
                      <a:pt x="812" y="288"/>
                    </a:cubicBezTo>
                    <a:cubicBezTo>
                      <a:pt x="812" y="287"/>
                      <a:pt x="812" y="287"/>
                      <a:pt x="812" y="287"/>
                    </a:cubicBezTo>
                    <a:cubicBezTo>
                      <a:pt x="812" y="287"/>
                      <a:pt x="812" y="286"/>
                      <a:pt x="811" y="285"/>
                    </a:cubicBezTo>
                    <a:cubicBezTo>
                      <a:pt x="810" y="284"/>
                      <a:pt x="809" y="284"/>
                      <a:pt x="808" y="283"/>
                    </a:cubicBezTo>
                    <a:cubicBezTo>
                      <a:pt x="808" y="283"/>
                      <a:pt x="807" y="282"/>
                      <a:pt x="807" y="281"/>
                    </a:cubicBezTo>
                    <a:cubicBezTo>
                      <a:pt x="807" y="280"/>
                      <a:pt x="808" y="280"/>
                      <a:pt x="808" y="279"/>
                    </a:cubicBezTo>
                    <a:cubicBezTo>
                      <a:pt x="809" y="279"/>
                      <a:pt x="809" y="279"/>
                      <a:pt x="809" y="278"/>
                    </a:cubicBezTo>
                    <a:cubicBezTo>
                      <a:pt x="809" y="277"/>
                      <a:pt x="808" y="275"/>
                      <a:pt x="808" y="274"/>
                    </a:cubicBezTo>
                    <a:cubicBezTo>
                      <a:pt x="807" y="272"/>
                      <a:pt x="807" y="270"/>
                      <a:pt x="807" y="267"/>
                    </a:cubicBezTo>
                    <a:cubicBezTo>
                      <a:pt x="806" y="267"/>
                      <a:pt x="806" y="267"/>
                      <a:pt x="806" y="266"/>
                    </a:cubicBezTo>
                    <a:cubicBezTo>
                      <a:pt x="806" y="262"/>
                      <a:pt x="809" y="260"/>
                      <a:pt x="810" y="259"/>
                    </a:cubicBezTo>
                    <a:cubicBezTo>
                      <a:pt x="810" y="258"/>
                      <a:pt x="810" y="258"/>
                      <a:pt x="810" y="258"/>
                    </a:cubicBezTo>
                    <a:cubicBezTo>
                      <a:pt x="810" y="257"/>
                      <a:pt x="810" y="257"/>
                      <a:pt x="810" y="257"/>
                    </a:cubicBezTo>
                    <a:cubicBezTo>
                      <a:pt x="810" y="257"/>
                      <a:pt x="810" y="257"/>
                      <a:pt x="809" y="257"/>
                    </a:cubicBezTo>
                    <a:cubicBezTo>
                      <a:pt x="808" y="257"/>
                      <a:pt x="807" y="257"/>
                      <a:pt x="806" y="258"/>
                    </a:cubicBezTo>
                    <a:cubicBezTo>
                      <a:pt x="805" y="259"/>
                      <a:pt x="805" y="259"/>
                      <a:pt x="804" y="259"/>
                    </a:cubicBezTo>
                    <a:cubicBezTo>
                      <a:pt x="803" y="259"/>
                      <a:pt x="803" y="258"/>
                      <a:pt x="802" y="258"/>
                    </a:cubicBezTo>
                    <a:cubicBezTo>
                      <a:pt x="802" y="258"/>
                      <a:pt x="801" y="257"/>
                      <a:pt x="801" y="257"/>
                    </a:cubicBezTo>
                    <a:cubicBezTo>
                      <a:pt x="800" y="256"/>
                      <a:pt x="800" y="256"/>
                      <a:pt x="799" y="256"/>
                    </a:cubicBezTo>
                    <a:cubicBezTo>
                      <a:pt x="799" y="256"/>
                      <a:pt x="799" y="256"/>
                      <a:pt x="799" y="256"/>
                    </a:cubicBezTo>
                    <a:cubicBezTo>
                      <a:pt x="799" y="256"/>
                      <a:pt x="799" y="256"/>
                      <a:pt x="799" y="256"/>
                    </a:cubicBezTo>
                    <a:cubicBezTo>
                      <a:pt x="799" y="256"/>
                      <a:pt x="798" y="256"/>
                      <a:pt x="797" y="256"/>
                    </a:cubicBezTo>
                    <a:cubicBezTo>
                      <a:pt x="794" y="256"/>
                      <a:pt x="789" y="255"/>
                      <a:pt x="786" y="253"/>
                    </a:cubicBezTo>
                    <a:cubicBezTo>
                      <a:pt x="785" y="253"/>
                      <a:pt x="785" y="252"/>
                      <a:pt x="785" y="250"/>
                    </a:cubicBezTo>
                    <a:cubicBezTo>
                      <a:pt x="784" y="249"/>
                      <a:pt x="784" y="249"/>
                      <a:pt x="784" y="248"/>
                    </a:cubicBezTo>
                    <a:cubicBezTo>
                      <a:pt x="784" y="248"/>
                      <a:pt x="783" y="248"/>
                      <a:pt x="783" y="248"/>
                    </a:cubicBezTo>
                    <a:cubicBezTo>
                      <a:pt x="782" y="247"/>
                      <a:pt x="780" y="246"/>
                      <a:pt x="779" y="244"/>
                    </a:cubicBezTo>
                    <a:cubicBezTo>
                      <a:pt x="779" y="243"/>
                      <a:pt x="778" y="243"/>
                      <a:pt x="778" y="242"/>
                    </a:cubicBezTo>
                    <a:cubicBezTo>
                      <a:pt x="777" y="242"/>
                      <a:pt x="777" y="242"/>
                      <a:pt x="776" y="242"/>
                    </a:cubicBezTo>
                    <a:cubicBezTo>
                      <a:pt x="775" y="242"/>
                      <a:pt x="774" y="242"/>
                      <a:pt x="774" y="241"/>
                    </a:cubicBezTo>
                    <a:cubicBezTo>
                      <a:pt x="774" y="241"/>
                      <a:pt x="774" y="240"/>
                      <a:pt x="774" y="240"/>
                    </a:cubicBezTo>
                    <a:cubicBezTo>
                      <a:pt x="774" y="238"/>
                      <a:pt x="773" y="238"/>
                      <a:pt x="773" y="237"/>
                    </a:cubicBezTo>
                    <a:cubicBezTo>
                      <a:pt x="772" y="237"/>
                      <a:pt x="771" y="236"/>
                      <a:pt x="770" y="236"/>
                    </a:cubicBezTo>
                    <a:cubicBezTo>
                      <a:pt x="768" y="236"/>
                      <a:pt x="767" y="235"/>
                      <a:pt x="766" y="234"/>
                    </a:cubicBezTo>
                    <a:cubicBezTo>
                      <a:pt x="765" y="233"/>
                      <a:pt x="764" y="232"/>
                      <a:pt x="762" y="232"/>
                    </a:cubicBezTo>
                    <a:cubicBezTo>
                      <a:pt x="761" y="232"/>
                      <a:pt x="761" y="232"/>
                      <a:pt x="761" y="232"/>
                    </a:cubicBezTo>
                    <a:cubicBezTo>
                      <a:pt x="759" y="232"/>
                      <a:pt x="757" y="233"/>
                      <a:pt x="756" y="234"/>
                    </a:cubicBezTo>
                    <a:cubicBezTo>
                      <a:pt x="754" y="234"/>
                      <a:pt x="752" y="235"/>
                      <a:pt x="751" y="236"/>
                    </a:cubicBezTo>
                    <a:cubicBezTo>
                      <a:pt x="751" y="236"/>
                      <a:pt x="750" y="236"/>
                      <a:pt x="750" y="236"/>
                    </a:cubicBezTo>
                    <a:cubicBezTo>
                      <a:pt x="749" y="236"/>
                      <a:pt x="747" y="235"/>
                      <a:pt x="746" y="235"/>
                    </a:cubicBezTo>
                    <a:cubicBezTo>
                      <a:pt x="744" y="234"/>
                      <a:pt x="743" y="234"/>
                      <a:pt x="742" y="234"/>
                    </a:cubicBezTo>
                    <a:cubicBezTo>
                      <a:pt x="741" y="234"/>
                      <a:pt x="741" y="234"/>
                      <a:pt x="741" y="234"/>
                    </a:cubicBezTo>
                    <a:cubicBezTo>
                      <a:pt x="741" y="234"/>
                      <a:pt x="740" y="235"/>
                      <a:pt x="739" y="235"/>
                    </a:cubicBezTo>
                    <a:cubicBezTo>
                      <a:pt x="739" y="235"/>
                      <a:pt x="738" y="234"/>
                      <a:pt x="738" y="234"/>
                    </a:cubicBezTo>
                    <a:cubicBezTo>
                      <a:pt x="737" y="234"/>
                      <a:pt x="737" y="234"/>
                      <a:pt x="736" y="233"/>
                    </a:cubicBezTo>
                    <a:cubicBezTo>
                      <a:pt x="735" y="233"/>
                      <a:pt x="734" y="232"/>
                      <a:pt x="731" y="231"/>
                    </a:cubicBezTo>
                    <a:cubicBezTo>
                      <a:pt x="728" y="230"/>
                      <a:pt x="724" y="230"/>
                      <a:pt x="721" y="230"/>
                    </a:cubicBezTo>
                    <a:cubicBezTo>
                      <a:pt x="719" y="230"/>
                      <a:pt x="718" y="230"/>
                      <a:pt x="718" y="230"/>
                    </a:cubicBezTo>
                    <a:cubicBezTo>
                      <a:pt x="717" y="230"/>
                      <a:pt x="717" y="230"/>
                      <a:pt x="717" y="230"/>
                    </a:cubicBezTo>
                    <a:cubicBezTo>
                      <a:pt x="717" y="231"/>
                      <a:pt x="717" y="232"/>
                      <a:pt x="716" y="232"/>
                    </a:cubicBezTo>
                    <a:cubicBezTo>
                      <a:pt x="716" y="233"/>
                      <a:pt x="715" y="233"/>
                      <a:pt x="715" y="234"/>
                    </a:cubicBezTo>
                    <a:cubicBezTo>
                      <a:pt x="713" y="235"/>
                      <a:pt x="713" y="236"/>
                      <a:pt x="713" y="237"/>
                    </a:cubicBezTo>
                    <a:cubicBezTo>
                      <a:pt x="713" y="238"/>
                      <a:pt x="713" y="238"/>
                      <a:pt x="713" y="238"/>
                    </a:cubicBezTo>
                    <a:cubicBezTo>
                      <a:pt x="713" y="240"/>
                      <a:pt x="714" y="241"/>
                      <a:pt x="715" y="241"/>
                    </a:cubicBezTo>
                    <a:cubicBezTo>
                      <a:pt x="716" y="242"/>
                      <a:pt x="717" y="243"/>
                      <a:pt x="718" y="243"/>
                    </a:cubicBezTo>
                    <a:cubicBezTo>
                      <a:pt x="719" y="244"/>
                      <a:pt x="720" y="245"/>
                      <a:pt x="720" y="246"/>
                    </a:cubicBezTo>
                    <a:cubicBezTo>
                      <a:pt x="720" y="246"/>
                      <a:pt x="720" y="247"/>
                      <a:pt x="720" y="247"/>
                    </a:cubicBezTo>
                    <a:cubicBezTo>
                      <a:pt x="720" y="248"/>
                      <a:pt x="720" y="248"/>
                      <a:pt x="720" y="249"/>
                    </a:cubicBezTo>
                    <a:cubicBezTo>
                      <a:pt x="720" y="249"/>
                      <a:pt x="719" y="249"/>
                      <a:pt x="719" y="250"/>
                    </a:cubicBezTo>
                    <a:cubicBezTo>
                      <a:pt x="718" y="250"/>
                      <a:pt x="718" y="250"/>
                      <a:pt x="718" y="251"/>
                    </a:cubicBezTo>
                    <a:cubicBezTo>
                      <a:pt x="717" y="251"/>
                      <a:pt x="717" y="251"/>
                      <a:pt x="717" y="252"/>
                    </a:cubicBezTo>
                    <a:cubicBezTo>
                      <a:pt x="717" y="253"/>
                      <a:pt x="716" y="254"/>
                      <a:pt x="716" y="255"/>
                    </a:cubicBezTo>
                    <a:cubicBezTo>
                      <a:pt x="715" y="255"/>
                      <a:pt x="714" y="256"/>
                      <a:pt x="714" y="256"/>
                    </a:cubicBezTo>
                    <a:cubicBezTo>
                      <a:pt x="714" y="257"/>
                      <a:pt x="714" y="257"/>
                      <a:pt x="714" y="257"/>
                    </a:cubicBezTo>
                    <a:cubicBezTo>
                      <a:pt x="714" y="257"/>
                      <a:pt x="714" y="257"/>
                      <a:pt x="714" y="258"/>
                    </a:cubicBezTo>
                    <a:cubicBezTo>
                      <a:pt x="714" y="258"/>
                      <a:pt x="714" y="258"/>
                      <a:pt x="715" y="258"/>
                    </a:cubicBezTo>
                    <a:cubicBezTo>
                      <a:pt x="716" y="259"/>
                      <a:pt x="717" y="260"/>
                      <a:pt x="717" y="263"/>
                    </a:cubicBezTo>
                    <a:cubicBezTo>
                      <a:pt x="718" y="265"/>
                      <a:pt x="719" y="266"/>
                      <a:pt x="720" y="267"/>
                    </a:cubicBezTo>
                    <a:cubicBezTo>
                      <a:pt x="720" y="268"/>
                      <a:pt x="721" y="270"/>
                      <a:pt x="722" y="273"/>
                    </a:cubicBezTo>
                    <a:cubicBezTo>
                      <a:pt x="722" y="274"/>
                      <a:pt x="722" y="275"/>
                      <a:pt x="722" y="275"/>
                    </a:cubicBezTo>
                    <a:cubicBezTo>
                      <a:pt x="722" y="276"/>
                      <a:pt x="722" y="277"/>
                      <a:pt x="721" y="278"/>
                    </a:cubicBezTo>
                    <a:cubicBezTo>
                      <a:pt x="721" y="278"/>
                      <a:pt x="720" y="279"/>
                      <a:pt x="720" y="279"/>
                    </a:cubicBezTo>
                    <a:cubicBezTo>
                      <a:pt x="719" y="280"/>
                      <a:pt x="717" y="280"/>
                      <a:pt x="717" y="280"/>
                    </a:cubicBezTo>
                    <a:cubicBezTo>
                      <a:pt x="716" y="280"/>
                      <a:pt x="716" y="280"/>
                      <a:pt x="716" y="280"/>
                    </a:cubicBezTo>
                    <a:cubicBezTo>
                      <a:pt x="716" y="280"/>
                      <a:pt x="716" y="281"/>
                      <a:pt x="716" y="282"/>
                    </a:cubicBezTo>
                    <a:cubicBezTo>
                      <a:pt x="716" y="283"/>
                      <a:pt x="716" y="285"/>
                      <a:pt x="714" y="287"/>
                    </a:cubicBezTo>
                    <a:cubicBezTo>
                      <a:pt x="712" y="289"/>
                      <a:pt x="711" y="290"/>
                      <a:pt x="710" y="291"/>
                    </a:cubicBezTo>
                    <a:cubicBezTo>
                      <a:pt x="710" y="293"/>
                      <a:pt x="709" y="294"/>
                      <a:pt x="709" y="295"/>
                    </a:cubicBezTo>
                    <a:cubicBezTo>
                      <a:pt x="709" y="296"/>
                      <a:pt x="709" y="296"/>
                      <a:pt x="710" y="297"/>
                    </a:cubicBezTo>
                    <a:cubicBezTo>
                      <a:pt x="711" y="298"/>
                      <a:pt x="714" y="299"/>
                      <a:pt x="718" y="302"/>
                    </a:cubicBezTo>
                    <a:cubicBezTo>
                      <a:pt x="721" y="304"/>
                      <a:pt x="725" y="307"/>
                      <a:pt x="727" y="310"/>
                    </a:cubicBezTo>
                    <a:cubicBezTo>
                      <a:pt x="730" y="315"/>
                      <a:pt x="731" y="320"/>
                      <a:pt x="731" y="326"/>
                    </a:cubicBezTo>
                    <a:cubicBezTo>
                      <a:pt x="731" y="329"/>
                      <a:pt x="730" y="333"/>
                      <a:pt x="730" y="336"/>
                    </a:cubicBezTo>
                    <a:cubicBezTo>
                      <a:pt x="729" y="340"/>
                      <a:pt x="726" y="342"/>
                      <a:pt x="723" y="345"/>
                    </a:cubicBezTo>
                    <a:cubicBezTo>
                      <a:pt x="720" y="347"/>
                      <a:pt x="716" y="349"/>
                      <a:pt x="713" y="352"/>
                    </a:cubicBezTo>
                    <a:cubicBezTo>
                      <a:pt x="707" y="359"/>
                      <a:pt x="700" y="358"/>
                      <a:pt x="697" y="358"/>
                    </a:cubicBezTo>
                    <a:cubicBezTo>
                      <a:pt x="697" y="358"/>
                      <a:pt x="697" y="358"/>
                      <a:pt x="697" y="358"/>
                    </a:cubicBezTo>
                    <a:cubicBezTo>
                      <a:pt x="697" y="358"/>
                      <a:pt x="696" y="359"/>
                      <a:pt x="696" y="359"/>
                    </a:cubicBezTo>
                    <a:cubicBezTo>
                      <a:pt x="696" y="361"/>
                      <a:pt x="698" y="364"/>
                      <a:pt x="701" y="367"/>
                    </a:cubicBezTo>
                    <a:cubicBezTo>
                      <a:pt x="703" y="370"/>
                      <a:pt x="703" y="372"/>
                      <a:pt x="703" y="373"/>
                    </a:cubicBezTo>
                    <a:cubicBezTo>
                      <a:pt x="703" y="374"/>
                      <a:pt x="703" y="375"/>
                      <a:pt x="703" y="376"/>
                    </a:cubicBezTo>
                    <a:cubicBezTo>
                      <a:pt x="703" y="377"/>
                      <a:pt x="703" y="378"/>
                      <a:pt x="704" y="379"/>
                    </a:cubicBezTo>
                    <a:cubicBezTo>
                      <a:pt x="705" y="382"/>
                      <a:pt x="705" y="384"/>
                      <a:pt x="705" y="386"/>
                    </a:cubicBezTo>
                    <a:cubicBezTo>
                      <a:pt x="705" y="388"/>
                      <a:pt x="706" y="390"/>
                      <a:pt x="707" y="392"/>
                    </a:cubicBezTo>
                    <a:cubicBezTo>
                      <a:pt x="708" y="394"/>
                      <a:pt x="709" y="395"/>
                      <a:pt x="709" y="397"/>
                    </a:cubicBezTo>
                    <a:cubicBezTo>
                      <a:pt x="709" y="398"/>
                      <a:pt x="708" y="399"/>
                      <a:pt x="707" y="400"/>
                    </a:cubicBezTo>
                    <a:cubicBezTo>
                      <a:pt x="707" y="401"/>
                      <a:pt x="706" y="402"/>
                      <a:pt x="704" y="403"/>
                    </a:cubicBezTo>
                    <a:cubicBezTo>
                      <a:pt x="704" y="403"/>
                      <a:pt x="704" y="404"/>
                      <a:pt x="704" y="404"/>
                    </a:cubicBezTo>
                    <a:cubicBezTo>
                      <a:pt x="704" y="404"/>
                      <a:pt x="704" y="404"/>
                      <a:pt x="704" y="404"/>
                    </a:cubicBezTo>
                    <a:cubicBezTo>
                      <a:pt x="705" y="405"/>
                      <a:pt x="706" y="406"/>
                      <a:pt x="706" y="408"/>
                    </a:cubicBezTo>
                    <a:cubicBezTo>
                      <a:pt x="707" y="409"/>
                      <a:pt x="707" y="409"/>
                      <a:pt x="707" y="409"/>
                    </a:cubicBezTo>
                    <a:cubicBezTo>
                      <a:pt x="707" y="409"/>
                      <a:pt x="706" y="410"/>
                      <a:pt x="706" y="410"/>
                    </a:cubicBezTo>
                    <a:cubicBezTo>
                      <a:pt x="706" y="410"/>
                      <a:pt x="706" y="411"/>
                      <a:pt x="706" y="411"/>
                    </a:cubicBezTo>
                    <a:cubicBezTo>
                      <a:pt x="705" y="411"/>
                      <a:pt x="705" y="411"/>
                      <a:pt x="705" y="411"/>
                    </a:cubicBezTo>
                    <a:cubicBezTo>
                      <a:pt x="704" y="411"/>
                      <a:pt x="704" y="411"/>
                      <a:pt x="704" y="411"/>
                    </a:cubicBezTo>
                    <a:cubicBezTo>
                      <a:pt x="703" y="411"/>
                      <a:pt x="703" y="411"/>
                      <a:pt x="702" y="410"/>
                    </a:cubicBezTo>
                    <a:cubicBezTo>
                      <a:pt x="702" y="410"/>
                      <a:pt x="701" y="409"/>
                      <a:pt x="700" y="408"/>
                    </a:cubicBezTo>
                    <a:cubicBezTo>
                      <a:pt x="699" y="408"/>
                      <a:pt x="699" y="408"/>
                      <a:pt x="699" y="408"/>
                    </a:cubicBezTo>
                    <a:cubicBezTo>
                      <a:pt x="699" y="408"/>
                      <a:pt x="698" y="408"/>
                      <a:pt x="698" y="409"/>
                    </a:cubicBezTo>
                    <a:cubicBezTo>
                      <a:pt x="697" y="409"/>
                      <a:pt x="697" y="410"/>
                      <a:pt x="697" y="410"/>
                    </a:cubicBezTo>
                    <a:cubicBezTo>
                      <a:pt x="696" y="412"/>
                      <a:pt x="695" y="414"/>
                      <a:pt x="695" y="415"/>
                    </a:cubicBezTo>
                    <a:cubicBezTo>
                      <a:pt x="695" y="415"/>
                      <a:pt x="695" y="415"/>
                      <a:pt x="695" y="416"/>
                    </a:cubicBezTo>
                    <a:cubicBezTo>
                      <a:pt x="694" y="416"/>
                      <a:pt x="694" y="416"/>
                      <a:pt x="694" y="416"/>
                    </a:cubicBezTo>
                    <a:cubicBezTo>
                      <a:pt x="693" y="416"/>
                      <a:pt x="692" y="416"/>
                      <a:pt x="692" y="416"/>
                    </a:cubicBezTo>
                    <a:cubicBezTo>
                      <a:pt x="691" y="415"/>
                      <a:pt x="690" y="415"/>
                      <a:pt x="689" y="414"/>
                    </a:cubicBezTo>
                    <a:cubicBezTo>
                      <a:pt x="688" y="414"/>
                      <a:pt x="686" y="413"/>
                      <a:pt x="685" y="412"/>
                    </a:cubicBezTo>
                    <a:cubicBezTo>
                      <a:pt x="685" y="412"/>
                      <a:pt x="685" y="412"/>
                      <a:pt x="685" y="412"/>
                    </a:cubicBezTo>
                    <a:cubicBezTo>
                      <a:pt x="685" y="412"/>
                      <a:pt x="685" y="412"/>
                      <a:pt x="685" y="412"/>
                    </a:cubicBezTo>
                    <a:cubicBezTo>
                      <a:pt x="684" y="412"/>
                      <a:pt x="684" y="412"/>
                      <a:pt x="683" y="412"/>
                    </a:cubicBezTo>
                    <a:cubicBezTo>
                      <a:pt x="683" y="411"/>
                      <a:pt x="683" y="411"/>
                      <a:pt x="683" y="411"/>
                    </a:cubicBezTo>
                    <a:cubicBezTo>
                      <a:pt x="683" y="410"/>
                      <a:pt x="683" y="409"/>
                      <a:pt x="683" y="409"/>
                    </a:cubicBezTo>
                    <a:cubicBezTo>
                      <a:pt x="683" y="407"/>
                      <a:pt x="682" y="406"/>
                      <a:pt x="680" y="404"/>
                    </a:cubicBezTo>
                    <a:cubicBezTo>
                      <a:pt x="679" y="403"/>
                      <a:pt x="677" y="402"/>
                      <a:pt x="676" y="401"/>
                    </a:cubicBezTo>
                    <a:cubicBezTo>
                      <a:pt x="674" y="400"/>
                      <a:pt x="673" y="399"/>
                      <a:pt x="673" y="398"/>
                    </a:cubicBezTo>
                    <a:cubicBezTo>
                      <a:pt x="672" y="398"/>
                      <a:pt x="672" y="397"/>
                      <a:pt x="672" y="396"/>
                    </a:cubicBezTo>
                    <a:cubicBezTo>
                      <a:pt x="672" y="395"/>
                      <a:pt x="672" y="395"/>
                      <a:pt x="671" y="394"/>
                    </a:cubicBezTo>
                    <a:cubicBezTo>
                      <a:pt x="671" y="394"/>
                      <a:pt x="670" y="393"/>
                      <a:pt x="670" y="393"/>
                    </a:cubicBezTo>
                    <a:cubicBezTo>
                      <a:pt x="668" y="392"/>
                      <a:pt x="667" y="390"/>
                      <a:pt x="665" y="389"/>
                    </a:cubicBezTo>
                    <a:cubicBezTo>
                      <a:pt x="665" y="388"/>
                      <a:pt x="664" y="387"/>
                      <a:pt x="664" y="386"/>
                    </a:cubicBezTo>
                    <a:cubicBezTo>
                      <a:pt x="664" y="383"/>
                      <a:pt x="664" y="380"/>
                      <a:pt x="664" y="376"/>
                    </a:cubicBezTo>
                    <a:cubicBezTo>
                      <a:pt x="664" y="374"/>
                      <a:pt x="664" y="373"/>
                      <a:pt x="664" y="372"/>
                    </a:cubicBezTo>
                    <a:cubicBezTo>
                      <a:pt x="664" y="370"/>
                      <a:pt x="664" y="369"/>
                      <a:pt x="663" y="369"/>
                    </a:cubicBezTo>
                    <a:cubicBezTo>
                      <a:pt x="663" y="368"/>
                      <a:pt x="662" y="367"/>
                      <a:pt x="662" y="365"/>
                    </a:cubicBezTo>
                    <a:cubicBezTo>
                      <a:pt x="662" y="363"/>
                      <a:pt x="664" y="361"/>
                      <a:pt x="665" y="359"/>
                    </a:cubicBezTo>
                    <a:cubicBezTo>
                      <a:pt x="665" y="359"/>
                      <a:pt x="665" y="358"/>
                      <a:pt x="665" y="358"/>
                    </a:cubicBezTo>
                    <a:cubicBezTo>
                      <a:pt x="665" y="357"/>
                      <a:pt x="664" y="356"/>
                      <a:pt x="663" y="355"/>
                    </a:cubicBezTo>
                    <a:cubicBezTo>
                      <a:pt x="662" y="354"/>
                      <a:pt x="661" y="353"/>
                      <a:pt x="659" y="353"/>
                    </a:cubicBezTo>
                    <a:cubicBezTo>
                      <a:pt x="655" y="353"/>
                      <a:pt x="650" y="352"/>
                      <a:pt x="645" y="352"/>
                    </a:cubicBezTo>
                    <a:cubicBezTo>
                      <a:pt x="644" y="352"/>
                      <a:pt x="643" y="352"/>
                      <a:pt x="642" y="352"/>
                    </a:cubicBezTo>
                    <a:cubicBezTo>
                      <a:pt x="642" y="352"/>
                      <a:pt x="642" y="352"/>
                      <a:pt x="642" y="352"/>
                    </a:cubicBezTo>
                    <a:cubicBezTo>
                      <a:pt x="641" y="352"/>
                      <a:pt x="640" y="352"/>
                      <a:pt x="639" y="352"/>
                    </a:cubicBezTo>
                    <a:cubicBezTo>
                      <a:pt x="635" y="352"/>
                      <a:pt x="632" y="352"/>
                      <a:pt x="630" y="350"/>
                    </a:cubicBezTo>
                    <a:cubicBezTo>
                      <a:pt x="628" y="348"/>
                      <a:pt x="622" y="345"/>
                      <a:pt x="615" y="343"/>
                    </a:cubicBezTo>
                    <a:cubicBezTo>
                      <a:pt x="607" y="340"/>
                      <a:pt x="603" y="336"/>
                      <a:pt x="602" y="334"/>
                    </a:cubicBezTo>
                    <a:cubicBezTo>
                      <a:pt x="602" y="334"/>
                      <a:pt x="602" y="333"/>
                      <a:pt x="601" y="333"/>
                    </a:cubicBezTo>
                    <a:cubicBezTo>
                      <a:pt x="601" y="333"/>
                      <a:pt x="600" y="332"/>
                      <a:pt x="599" y="332"/>
                    </a:cubicBezTo>
                    <a:cubicBezTo>
                      <a:pt x="598" y="331"/>
                      <a:pt x="596" y="330"/>
                      <a:pt x="595" y="330"/>
                    </a:cubicBezTo>
                    <a:cubicBezTo>
                      <a:pt x="593" y="329"/>
                      <a:pt x="593" y="328"/>
                      <a:pt x="592" y="328"/>
                    </a:cubicBezTo>
                    <a:cubicBezTo>
                      <a:pt x="592" y="327"/>
                      <a:pt x="590" y="326"/>
                      <a:pt x="588" y="326"/>
                    </a:cubicBezTo>
                    <a:cubicBezTo>
                      <a:pt x="586" y="325"/>
                      <a:pt x="584" y="325"/>
                      <a:pt x="582" y="325"/>
                    </a:cubicBezTo>
                    <a:cubicBezTo>
                      <a:pt x="582" y="325"/>
                      <a:pt x="581" y="325"/>
                      <a:pt x="581" y="325"/>
                    </a:cubicBezTo>
                    <a:cubicBezTo>
                      <a:pt x="581" y="325"/>
                      <a:pt x="581" y="325"/>
                      <a:pt x="581" y="325"/>
                    </a:cubicBezTo>
                    <a:cubicBezTo>
                      <a:pt x="580" y="325"/>
                      <a:pt x="580" y="325"/>
                      <a:pt x="580" y="325"/>
                    </a:cubicBezTo>
                    <a:cubicBezTo>
                      <a:pt x="579" y="325"/>
                      <a:pt x="578" y="325"/>
                      <a:pt x="577" y="324"/>
                    </a:cubicBezTo>
                    <a:cubicBezTo>
                      <a:pt x="576" y="323"/>
                      <a:pt x="574" y="323"/>
                      <a:pt x="573" y="322"/>
                    </a:cubicBezTo>
                    <a:cubicBezTo>
                      <a:pt x="570" y="320"/>
                      <a:pt x="567" y="319"/>
                      <a:pt x="566" y="319"/>
                    </a:cubicBezTo>
                    <a:cubicBezTo>
                      <a:pt x="566" y="319"/>
                      <a:pt x="566" y="319"/>
                      <a:pt x="566" y="319"/>
                    </a:cubicBezTo>
                    <a:cubicBezTo>
                      <a:pt x="566" y="319"/>
                      <a:pt x="566" y="319"/>
                      <a:pt x="566" y="319"/>
                    </a:cubicBezTo>
                    <a:cubicBezTo>
                      <a:pt x="564" y="319"/>
                      <a:pt x="562" y="320"/>
                      <a:pt x="559" y="321"/>
                    </a:cubicBezTo>
                    <a:cubicBezTo>
                      <a:pt x="556" y="322"/>
                      <a:pt x="554" y="322"/>
                      <a:pt x="552" y="323"/>
                    </a:cubicBezTo>
                    <a:cubicBezTo>
                      <a:pt x="550" y="324"/>
                      <a:pt x="550" y="324"/>
                      <a:pt x="549" y="324"/>
                    </a:cubicBezTo>
                    <a:cubicBezTo>
                      <a:pt x="549" y="324"/>
                      <a:pt x="549" y="324"/>
                      <a:pt x="549" y="324"/>
                    </a:cubicBezTo>
                    <a:cubicBezTo>
                      <a:pt x="549" y="324"/>
                      <a:pt x="549" y="324"/>
                      <a:pt x="549" y="324"/>
                    </a:cubicBezTo>
                    <a:cubicBezTo>
                      <a:pt x="548" y="324"/>
                      <a:pt x="548" y="324"/>
                      <a:pt x="547" y="324"/>
                    </a:cubicBezTo>
                    <a:cubicBezTo>
                      <a:pt x="547" y="323"/>
                      <a:pt x="547" y="323"/>
                      <a:pt x="547" y="322"/>
                    </a:cubicBezTo>
                    <a:cubicBezTo>
                      <a:pt x="547" y="322"/>
                      <a:pt x="547" y="321"/>
                      <a:pt x="548" y="320"/>
                    </a:cubicBezTo>
                    <a:cubicBezTo>
                      <a:pt x="548" y="319"/>
                      <a:pt x="549" y="318"/>
                      <a:pt x="549" y="317"/>
                    </a:cubicBezTo>
                    <a:cubicBezTo>
                      <a:pt x="549" y="317"/>
                      <a:pt x="549" y="317"/>
                      <a:pt x="549" y="317"/>
                    </a:cubicBezTo>
                    <a:cubicBezTo>
                      <a:pt x="549" y="317"/>
                      <a:pt x="549" y="317"/>
                      <a:pt x="549" y="317"/>
                    </a:cubicBezTo>
                    <a:cubicBezTo>
                      <a:pt x="549" y="317"/>
                      <a:pt x="549" y="317"/>
                      <a:pt x="549" y="317"/>
                    </a:cubicBezTo>
                    <a:cubicBezTo>
                      <a:pt x="549" y="316"/>
                      <a:pt x="549" y="316"/>
                      <a:pt x="549" y="315"/>
                    </a:cubicBezTo>
                    <a:cubicBezTo>
                      <a:pt x="548" y="314"/>
                      <a:pt x="548" y="312"/>
                      <a:pt x="547" y="311"/>
                    </a:cubicBezTo>
                    <a:cubicBezTo>
                      <a:pt x="546" y="309"/>
                      <a:pt x="545" y="306"/>
                      <a:pt x="544" y="304"/>
                    </a:cubicBezTo>
                    <a:cubicBezTo>
                      <a:pt x="544" y="301"/>
                      <a:pt x="543" y="299"/>
                      <a:pt x="542" y="297"/>
                    </a:cubicBezTo>
                    <a:cubicBezTo>
                      <a:pt x="541" y="295"/>
                      <a:pt x="540" y="295"/>
                      <a:pt x="538" y="295"/>
                    </a:cubicBezTo>
                    <a:cubicBezTo>
                      <a:pt x="537" y="295"/>
                      <a:pt x="537" y="295"/>
                      <a:pt x="537" y="295"/>
                    </a:cubicBezTo>
                    <a:cubicBezTo>
                      <a:pt x="537" y="295"/>
                      <a:pt x="537" y="295"/>
                      <a:pt x="537" y="295"/>
                    </a:cubicBezTo>
                    <a:cubicBezTo>
                      <a:pt x="536" y="295"/>
                      <a:pt x="536" y="295"/>
                      <a:pt x="535" y="295"/>
                    </a:cubicBezTo>
                    <a:cubicBezTo>
                      <a:pt x="530" y="295"/>
                      <a:pt x="525" y="292"/>
                      <a:pt x="524" y="291"/>
                    </a:cubicBezTo>
                    <a:cubicBezTo>
                      <a:pt x="524" y="291"/>
                      <a:pt x="524" y="291"/>
                      <a:pt x="524" y="291"/>
                    </a:cubicBezTo>
                    <a:cubicBezTo>
                      <a:pt x="523" y="291"/>
                      <a:pt x="523" y="291"/>
                      <a:pt x="523" y="291"/>
                    </a:cubicBezTo>
                    <a:cubicBezTo>
                      <a:pt x="523" y="290"/>
                      <a:pt x="523" y="290"/>
                      <a:pt x="523" y="290"/>
                    </a:cubicBezTo>
                    <a:cubicBezTo>
                      <a:pt x="523" y="289"/>
                      <a:pt x="523" y="288"/>
                      <a:pt x="523" y="287"/>
                    </a:cubicBezTo>
                    <a:cubicBezTo>
                      <a:pt x="522" y="285"/>
                      <a:pt x="522" y="283"/>
                      <a:pt x="522" y="280"/>
                    </a:cubicBezTo>
                    <a:cubicBezTo>
                      <a:pt x="522" y="276"/>
                      <a:pt x="522" y="272"/>
                      <a:pt x="523" y="269"/>
                    </a:cubicBezTo>
                    <a:cubicBezTo>
                      <a:pt x="524" y="264"/>
                      <a:pt x="528" y="258"/>
                      <a:pt x="530" y="254"/>
                    </a:cubicBezTo>
                    <a:cubicBezTo>
                      <a:pt x="530" y="252"/>
                      <a:pt x="531" y="251"/>
                      <a:pt x="531" y="251"/>
                    </a:cubicBezTo>
                    <a:cubicBezTo>
                      <a:pt x="531" y="248"/>
                      <a:pt x="532" y="247"/>
                      <a:pt x="534" y="245"/>
                    </a:cubicBezTo>
                    <a:cubicBezTo>
                      <a:pt x="535" y="244"/>
                      <a:pt x="538" y="244"/>
                      <a:pt x="539" y="243"/>
                    </a:cubicBezTo>
                    <a:cubicBezTo>
                      <a:pt x="540" y="243"/>
                      <a:pt x="540" y="243"/>
                      <a:pt x="540" y="242"/>
                    </a:cubicBezTo>
                    <a:cubicBezTo>
                      <a:pt x="541" y="242"/>
                      <a:pt x="541" y="242"/>
                      <a:pt x="541" y="241"/>
                    </a:cubicBezTo>
                    <a:cubicBezTo>
                      <a:pt x="541" y="240"/>
                      <a:pt x="541" y="238"/>
                      <a:pt x="542" y="236"/>
                    </a:cubicBezTo>
                    <a:cubicBezTo>
                      <a:pt x="542" y="235"/>
                      <a:pt x="543" y="234"/>
                      <a:pt x="544" y="234"/>
                    </a:cubicBezTo>
                    <a:cubicBezTo>
                      <a:pt x="546" y="234"/>
                      <a:pt x="547" y="234"/>
                      <a:pt x="547" y="233"/>
                    </a:cubicBezTo>
                    <a:cubicBezTo>
                      <a:pt x="547" y="233"/>
                      <a:pt x="548" y="232"/>
                      <a:pt x="548" y="230"/>
                    </a:cubicBezTo>
                    <a:cubicBezTo>
                      <a:pt x="548" y="229"/>
                      <a:pt x="549" y="228"/>
                      <a:pt x="550" y="228"/>
                    </a:cubicBezTo>
                    <a:cubicBezTo>
                      <a:pt x="550" y="228"/>
                      <a:pt x="551" y="228"/>
                      <a:pt x="551" y="228"/>
                    </a:cubicBezTo>
                    <a:cubicBezTo>
                      <a:pt x="550" y="227"/>
                      <a:pt x="550" y="226"/>
                      <a:pt x="550" y="225"/>
                    </a:cubicBezTo>
                    <a:cubicBezTo>
                      <a:pt x="550" y="224"/>
                      <a:pt x="550" y="224"/>
                      <a:pt x="551" y="224"/>
                    </a:cubicBezTo>
                    <a:cubicBezTo>
                      <a:pt x="551" y="223"/>
                      <a:pt x="551" y="223"/>
                      <a:pt x="552" y="223"/>
                    </a:cubicBezTo>
                    <a:cubicBezTo>
                      <a:pt x="553" y="223"/>
                      <a:pt x="555" y="223"/>
                      <a:pt x="557" y="223"/>
                    </a:cubicBezTo>
                    <a:cubicBezTo>
                      <a:pt x="561" y="223"/>
                      <a:pt x="566" y="222"/>
                      <a:pt x="568" y="219"/>
                    </a:cubicBezTo>
                    <a:cubicBezTo>
                      <a:pt x="569" y="219"/>
                      <a:pt x="569" y="218"/>
                      <a:pt x="569" y="217"/>
                    </a:cubicBezTo>
                    <a:cubicBezTo>
                      <a:pt x="569" y="216"/>
                      <a:pt x="569" y="216"/>
                      <a:pt x="569" y="216"/>
                    </a:cubicBezTo>
                    <a:cubicBezTo>
                      <a:pt x="569" y="215"/>
                      <a:pt x="569" y="215"/>
                      <a:pt x="568" y="215"/>
                    </a:cubicBezTo>
                    <a:cubicBezTo>
                      <a:pt x="567" y="214"/>
                      <a:pt x="566" y="214"/>
                      <a:pt x="565" y="214"/>
                    </a:cubicBezTo>
                    <a:cubicBezTo>
                      <a:pt x="563" y="213"/>
                      <a:pt x="560" y="213"/>
                      <a:pt x="558" y="213"/>
                    </a:cubicBezTo>
                    <a:cubicBezTo>
                      <a:pt x="556" y="213"/>
                      <a:pt x="555" y="213"/>
                      <a:pt x="554" y="212"/>
                    </a:cubicBezTo>
                    <a:cubicBezTo>
                      <a:pt x="553" y="211"/>
                      <a:pt x="553" y="210"/>
                      <a:pt x="553" y="210"/>
                    </a:cubicBezTo>
                    <a:cubicBezTo>
                      <a:pt x="552" y="209"/>
                      <a:pt x="552" y="209"/>
                      <a:pt x="552" y="209"/>
                    </a:cubicBezTo>
                    <a:cubicBezTo>
                      <a:pt x="552" y="209"/>
                      <a:pt x="552" y="208"/>
                      <a:pt x="551" y="208"/>
                    </a:cubicBezTo>
                    <a:cubicBezTo>
                      <a:pt x="550" y="208"/>
                      <a:pt x="549" y="207"/>
                      <a:pt x="547" y="207"/>
                    </a:cubicBezTo>
                    <a:cubicBezTo>
                      <a:pt x="543" y="206"/>
                      <a:pt x="539" y="205"/>
                      <a:pt x="537" y="204"/>
                    </a:cubicBezTo>
                    <a:cubicBezTo>
                      <a:pt x="536" y="204"/>
                      <a:pt x="536" y="204"/>
                      <a:pt x="535" y="203"/>
                    </a:cubicBezTo>
                    <a:cubicBezTo>
                      <a:pt x="535" y="203"/>
                      <a:pt x="535" y="203"/>
                      <a:pt x="535" y="202"/>
                    </a:cubicBezTo>
                    <a:cubicBezTo>
                      <a:pt x="535" y="201"/>
                      <a:pt x="535" y="201"/>
                      <a:pt x="535" y="201"/>
                    </a:cubicBezTo>
                    <a:cubicBezTo>
                      <a:pt x="535" y="201"/>
                      <a:pt x="535" y="201"/>
                      <a:pt x="535" y="201"/>
                    </a:cubicBezTo>
                    <a:cubicBezTo>
                      <a:pt x="535" y="201"/>
                      <a:pt x="535" y="201"/>
                      <a:pt x="535" y="201"/>
                    </a:cubicBezTo>
                    <a:cubicBezTo>
                      <a:pt x="535" y="201"/>
                      <a:pt x="536" y="200"/>
                      <a:pt x="537" y="200"/>
                    </a:cubicBezTo>
                    <a:cubicBezTo>
                      <a:pt x="537" y="200"/>
                      <a:pt x="538" y="200"/>
                      <a:pt x="539" y="200"/>
                    </a:cubicBezTo>
                    <a:cubicBezTo>
                      <a:pt x="545" y="200"/>
                      <a:pt x="557" y="203"/>
                      <a:pt x="562" y="205"/>
                    </a:cubicBezTo>
                    <a:cubicBezTo>
                      <a:pt x="566" y="207"/>
                      <a:pt x="568" y="207"/>
                      <a:pt x="571" y="207"/>
                    </a:cubicBezTo>
                    <a:cubicBezTo>
                      <a:pt x="572" y="207"/>
                      <a:pt x="573" y="207"/>
                      <a:pt x="575" y="207"/>
                    </a:cubicBezTo>
                    <a:cubicBezTo>
                      <a:pt x="575" y="207"/>
                      <a:pt x="575" y="207"/>
                      <a:pt x="575" y="207"/>
                    </a:cubicBezTo>
                    <a:cubicBezTo>
                      <a:pt x="576" y="207"/>
                      <a:pt x="576" y="207"/>
                      <a:pt x="577" y="207"/>
                    </a:cubicBezTo>
                    <a:cubicBezTo>
                      <a:pt x="577" y="206"/>
                      <a:pt x="577" y="206"/>
                      <a:pt x="577" y="205"/>
                    </a:cubicBezTo>
                    <a:cubicBezTo>
                      <a:pt x="577" y="203"/>
                      <a:pt x="577" y="202"/>
                      <a:pt x="577" y="200"/>
                    </a:cubicBezTo>
                    <a:cubicBezTo>
                      <a:pt x="577" y="199"/>
                      <a:pt x="577" y="199"/>
                      <a:pt x="577" y="198"/>
                    </a:cubicBezTo>
                    <a:cubicBezTo>
                      <a:pt x="577" y="198"/>
                      <a:pt x="577" y="197"/>
                      <a:pt x="578" y="197"/>
                    </a:cubicBezTo>
                    <a:cubicBezTo>
                      <a:pt x="578" y="197"/>
                      <a:pt x="579" y="197"/>
                      <a:pt x="579" y="197"/>
                    </a:cubicBezTo>
                    <a:cubicBezTo>
                      <a:pt x="581" y="197"/>
                      <a:pt x="583" y="198"/>
                      <a:pt x="585" y="199"/>
                    </a:cubicBezTo>
                    <a:cubicBezTo>
                      <a:pt x="588" y="200"/>
                      <a:pt x="591" y="201"/>
                      <a:pt x="593" y="201"/>
                    </a:cubicBezTo>
                    <a:cubicBezTo>
                      <a:pt x="593" y="201"/>
                      <a:pt x="594" y="201"/>
                      <a:pt x="594" y="200"/>
                    </a:cubicBezTo>
                    <a:cubicBezTo>
                      <a:pt x="597" y="200"/>
                      <a:pt x="599" y="197"/>
                      <a:pt x="602" y="193"/>
                    </a:cubicBezTo>
                    <a:cubicBezTo>
                      <a:pt x="605" y="190"/>
                      <a:pt x="607" y="186"/>
                      <a:pt x="610" y="184"/>
                    </a:cubicBezTo>
                    <a:cubicBezTo>
                      <a:pt x="611" y="183"/>
                      <a:pt x="611" y="182"/>
                      <a:pt x="611" y="182"/>
                    </a:cubicBezTo>
                    <a:cubicBezTo>
                      <a:pt x="611" y="182"/>
                      <a:pt x="611" y="182"/>
                      <a:pt x="611" y="182"/>
                    </a:cubicBezTo>
                    <a:cubicBezTo>
                      <a:pt x="611" y="182"/>
                      <a:pt x="611" y="181"/>
                      <a:pt x="610" y="181"/>
                    </a:cubicBezTo>
                    <a:cubicBezTo>
                      <a:pt x="609" y="181"/>
                      <a:pt x="607" y="180"/>
                      <a:pt x="604" y="180"/>
                    </a:cubicBezTo>
                    <a:cubicBezTo>
                      <a:pt x="604" y="180"/>
                      <a:pt x="603" y="180"/>
                      <a:pt x="602" y="180"/>
                    </a:cubicBezTo>
                    <a:cubicBezTo>
                      <a:pt x="602" y="180"/>
                      <a:pt x="602" y="180"/>
                      <a:pt x="602" y="180"/>
                    </a:cubicBezTo>
                    <a:cubicBezTo>
                      <a:pt x="601" y="180"/>
                      <a:pt x="600" y="180"/>
                      <a:pt x="599" y="180"/>
                    </a:cubicBezTo>
                    <a:cubicBezTo>
                      <a:pt x="591" y="180"/>
                      <a:pt x="586" y="177"/>
                      <a:pt x="582" y="174"/>
                    </a:cubicBezTo>
                    <a:cubicBezTo>
                      <a:pt x="580" y="173"/>
                      <a:pt x="579" y="172"/>
                      <a:pt x="579" y="171"/>
                    </a:cubicBezTo>
                    <a:cubicBezTo>
                      <a:pt x="578" y="170"/>
                      <a:pt x="578" y="169"/>
                      <a:pt x="578" y="168"/>
                    </a:cubicBezTo>
                    <a:cubicBezTo>
                      <a:pt x="578" y="167"/>
                      <a:pt x="578" y="167"/>
                      <a:pt x="579" y="166"/>
                    </a:cubicBezTo>
                    <a:cubicBezTo>
                      <a:pt x="580" y="166"/>
                      <a:pt x="581" y="166"/>
                      <a:pt x="582" y="166"/>
                    </a:cubicBezTo>
                    <a:cubicBezTo>
                      <a:pt x="582" y="166"/>
                      <a:pt x="583" y="166"/>
                      <a:pt x="583" y="166"/>
                    </a:cubicBezTo>
                    <a:cubicBezTo>
                      <a:pt x="583" y="166"/>
                      <a:pt x="583" y="166"/>
                      <a:pt x="583" y="166"/>
                    </a:cubicBezTo>
                    <a:cubicBezTo>
                      <a:pt x="585" y="166"/>
                      <a:pt x="588" y="167"/>
                      <a:pt x="592" y="169"/>
                    </a:cubicBezTo>
                    <a:cubicBezTo>
                      <a:pt x="595" y="171"/>
                      <a:pt x="598" y="173"/>
                      <a:pt x="601" y="175"/>
                    </a:cubicBezTo>
                    <a:cubicBezTo>
                      <a:pt x="603" y="176"/>
                      <a:pt x="605" y="177"/>
                      <a:pt x="606" y="177"/>
                    </a:cubicBezTo>
                    <a:cubicBezTo>
                      <a:pt x="606" y="177"/>
                      <a:pt x="606" y="177"/>
                      <a:pt x="606" y="177"/>
                    </a:cubicBezTo>
                    <a:cubicBezTo>
                      <a:pt x="606" y="177"/>
                      <a:pt x="606" y="177"/>
                      <a:pt x="606" y="177"/>
                    </a:cubicBezTo>
                    <a:cubicBezTo>
                      <a:pt x="607" y="177"/>
                      <a:pt x="608" y="176"/>
                      <a:pt x="609" y="175"/>
                    </a:cubicBezTo>
                    <a:cubicBezTo>
                      <a:pt x="611" y="174"/>
                      <a:pt x="612" y="173"/>
                      <a:pt x="614" y="172"/>
                    </a:cubicBezTo>
                    <a:cubicBezTo>
                      <a:pt x="617" y="169"/>
                      <a:pt x="620" y="166"/>
                      <a:pt x="622" y="165"/>
                    </a:cubicBezTo>
                    <a:cubicBezTo>
                      <a:pt x="623" y="164"/>
                      <a:pt x="623" y="164"/>
                      <a:pt x="623" y="164"/>
                    </a:cubicBezTo>
                    <a:cubicBezTo>
                      <a:pt x="623" y="164"/>
                      <a:pt x="623" y="164"/>
                      <a:pt x="623" y="164"/>
                    </a:cubicBezTo>
                    <a:cubicBezTo>
                      <a:pt x="623" y="164"/>
                      <a:pt x="623" y="164"/>
                      <a:pt x="623" y="164"/>
                    </a:cubicBezTo>
                    <a:cubicBezTo>
                      <a:pt x="622" y="163"/>
                      <a:pt x="622" y="163"/>
                      <a:pt x="622" y="163"/>
                    </a:cubicBezTo>
                    <a:cubicBezTo>
                      <a:pt x="622" y="163"/>
                      <a:pt x="621" y="163"/>
                      <a:pt x="620" y="162"/>
                    </a:cubicBezTo>
                    <a:cubicBezTo>
                      <a:pt x="619" y="161"/>
                      <a:pt x="617" y="161"/>
                      <a:pt x="615" y="160"/>
                    </a:cubicBezTo>
                    <a:cubicBezTo>
                      <a:pt x="615" y="159"/>
                      <a:pt x="614" y="159"/>
                      <a:pt x="614" y="158"/>
                    </a:cubicBezTo>
                    <a:cubicBezTo>
                      <a:pt x="614" y="157"/>
                      <a:pt x="615" y="157"/>
                      <a:pt x="615" y="157"/>
                    </a:cubicBezTo>
                    <a:cubicBezTo>
                      <a:pt x="615" y="156"/>
                      <a:pt x="616" y="156"/>
                      <a:pt x="616" y="156"/>
                    </a:cubicBezTo>
                    <a:cubicBezTo>
                      <a:pt x="617" y="155"/>
                      <a:pt x="618" y="155"/>
                      <a:pt x="619" y="155"/>
                    </a:cubicBezTo>
                    <a:cubicBezTo>
                      <a:pt x="621" y="154"/>
                      <a:pt x="623" y="154"/>
                      <a:pt x="625" y="154"/>
                    </a:cubicBezTo>
                    <a:cubicBezTo>
                      <a:pt x="627" y="154"/>
                      <a:pt x="629" y="155"/>
                      <a:pt x="630" y="156"/>
                    </a:cubicBezTo>
                    <a:cubicBezTo>
                      <a:pt x="631" y="158"/>
                      <a:pt x="632" y="159"/>
                      <a:pt x="633" y="160"/>
                    </a:cubicBezTo>
                    <a:cubicBezTo>
                      <a:pt x="633" y="160"/>
                      <a:pt x="633" y="160"/>
                      <a:pt x="634" y="160"/>
                    </a:cubicBezTo>
                    <a:cubicBezTo>
                      <a:pt x="635" y="160"/>
                      <a:pt x="637" y="159"/>
                      <a:pt x="639" y="159"/>
                    </a:cubicBezTo>
                    <a:cubicBezTo>
                      <a:pt x="641" y="159"/>
                      <a:pt x="642" y="158"/>
                      <a:pt x="644" y="158"/>
                    </a:cubicBezTo>
                    <a:cubicBezTo>
                      <a:pt x="644" y="158"/>
                      <a:pt x="644" y="158"/>
                      <a:pt x="644" y="158"/>
                    </a:cubicBezTo>
                    <a:cubicBezTo>
                      <a:pt x="644" y="158"/>
                      <a:pt x="644" y="158"/>
                      <a:pt x="644" y="157"/>
                    </a:cubicBezTo>
                    <a:cubicBezTo>
                      <a:pt x="644" y="157"/>
                      <a:pt x="643" y="156"/>
                      <a:pt x="642" y="155"/>
                    </a:cubicBezTo>
                    <a:cubicBezTo>
                      <a:pt x="641" y="154"/>
                      <a:pt x="639" y="153"/>
                      <a:pt x="637" y="152"/>
                    </a:cubicBezTo>
                    <a:cubicBezTo>
                      <a:pt x="636" y="152"/>
                      <a:pt x="636" y="151"/>
                      <a:pt x="635" y="151"/>
                    </a:cubicBezTo>
                    <a:cubicBezTo>
                      <a:pt x="635" y="150"/>
                      <a:pt x="634" y="149"/>
                      <a:pt x="634" y="149"/>
                    </a:cubicBezTo>
                    <a:cubicBezTo>
                      <a:pt x="634" y="148"/>
                      <a:pt x="635" y="147"/>
                      <a:pt x="635" y="147"/>
                    </a:cubicBezTo>
                    <a:cubicBezTo>
                      <a:pt x="636" y="146"/>
                      <a:pt x="637" y="146"/>
                      <a:pt x="638" y="146"/>
                    </a:cubicBezTo>
                    <a:cubicBezTo>
                      <a:pt x="639" y="146"/>
                      <a:pt x="640" y="146"/>
                      <a:pt x="641" y="148"/>
                    </a:cubicBezTo>
                    <a:cubicBezTo>
                      <a:pt x="641" y="149"/>
                      <a:pt x="642" y="150"/>
                      <a:pt x="644" y="150"/>
                    </a:cubicBezTo>
                    <a:cubicBezTo>
                      <a:pt x="645" y="151"/>
                      <a:pt x="647" y="152"/>
                      <a:pt x="648" y="154"/>
                    </a:cubicBezTo>
                    <a:cubicBezTo>
                      <a:pt x="649" y="156"/>
                      <a:pt x="649" y="156"/>
                      <a:pt x="650" y="157"/>
                    </a:cubicBezTo>
                    <a:cubicBezTo>
                      <a:pt x="650" y="157"/>
                      <a:pt x="650" y="157"/>
                      <a:pt x="651" y="157"/>
                    </a:cubicBezTo>
                    <a:cubicBezTo>
                      <a:pt x="651" y="157"/>
                      <a:pt x="652" y="157"/>
                      <a:pt x="653" y="156"/>
                    </a:cubicBezTo>
                    <a:cubicBezTo>
                      <a:pt x="654" y="155"/>
                      <a:pt x="655" y="155"/>
                      <a:pt x="657" y="154"/>
                    </a:cubicBezTo>
                    <a:cubicBezTo>
                      <a:pt x="662" y="152"/>
                      <a:pt x="664" y="150"/>
                      <a:pt x="667" y="147"/>
                    </a:cubicBezTo>
                    <a:cubicBezTo>
                      <a:pt x="668" y="145"/>
                      <a:pt x="669" y="145"/>
                      <a:pt x="670" y="145"/>
                    </a:cubicBezTo>
                    <a:cubicBezTo>
                      <a:pt x="671" y="145"/>
                      <a:pt x="671" y="145"/>
                      <a:pt x="671" y="145"/>
                    </a:cubicBezTo>
                    <a:cubicBezTo>
                      <a:pt x="672" y="144"/>
                      <a:pt x="672" y="144"/>
                      <a:pt x="673" y="143"/>
                    </a:cubicBezTo>
                    <a:cubicBezTo>
                      <a:pt x="674" y="142"/>
                      <a:pt x="674" y="141"/>
                      <a:pt x="674" y="140"/>
                    </a:cubicBezTo>
                    <a:cubicBezTo>
                      <a:pt x="674" y="138"/>
                      <a:pt x="673" y="137"/>
                      <a:pt x="672" y="136"/>
                    </a:cubicBezTo>
                    <a:cubicBezTo>
                      <a:pt x="671" y="134"/>
                      <a:pt x="669" y="133"/>
                      <a:pt x="668" y="132"/>
                    </a:cubicBezTo>
                    <a:cubicBezTo>
                      <a:pt x="666" y="130"/>
                      <a:pt x="666" y="129"/>
                      <a:pt x="666" y="127"/>
                    </a:cubicBezTo>
                    <a:cubicBezTo>
                      <a:pt x="666" y="127"/>
                      <a:pt x="666" y="126"/>
                      <a:pt x="666" y="126"/>
                    </a:cubicBezTo>
                    <a:cubicBezTo>
                      <a:pt x="666" y="125"/>
                      <a:pt x="666" y="125"/>
                      <a:pt x="665" y="125"/>
                    </a:cubicBezTo>
                    <a:cubicBezTo>
                      <a:pt x="665" y="124"/>
                      <a:pt x="665" y="124"/>
                      <a:pt x="664" y="124"/>
                    </a:cubicBezTo>
                    <a:cubicBezTo>
                      <a:pt x="663" y="123"/>
                      <a:pt x="662" y="122"/>
                      <a:pt x="662" y="122"/>
                    </a:cubicBezTo>
                    <a:cubicBezTo>
                      <a:pt x="661" y="121"/>
                      <a:pt x="661" y="120"/>
                      <a:pt x="660" y="119"/>
                    </a:cubicBezTo>
                    <a:cubicBezTo>
                      <a:pt x="660" y="119"/>
                      <a:pt x="661" y="118"/>
                      <a:pt x="661" y="117"/>
                    </a:cubicBezTo>
                    <a:cubicBezTo>
                      <a:pt x="662" y="117"/>
                      <a:pt x="663" y="117"/>
                      <a:pt x="664" y="117"/>
                    </a:cubicBezTo>
                    <a:cubicBezTo>
                      <a:pt x="664" y="117"/>
                      <a:pt x="665" y="117"/>
                      <a:pt x="665" y="117"/>
                    </a:cubicBezTo>
                    <a:cubicBezTo>
                      <a:pt x="665" y="117"/>
                      <a:pt x="665" y="117"/>
                      <a:pt x="665" y="117"/>
                    </a:cubicBezTo>
                    <a:cubicBezTo>
                      <a:pt x="666" y="117"/>
                      <a:pt x="667" y="117"/>
                      <a:pt x="668" y="117"/>
                    </a:cubicBezTo>
                    <a:cubicBezTo>
                      <a:pt x="671" y="117"/>
                      <a:pt x="674" y="116"/>
                      <a:pt x="675" y="114"/>
                    </a:cubicBezTo>
                    <a:cubicBezTo>
                      <a:pt x="676" y="113"/>
                      <a:pt x="676" y="113"/>
                      <a:pt x="676" y="113"/>
                    </a:cubicBezTo>
                    <a:cubicBezTo>
                      <a:pt x="675" y="113"/>
                      <a:pt x="675" y="113"/>
                      <a:pt x="675" y="113"/>
                    </a:cubicBezTo>
                    <a:cubicBezTo>
                      <a:pt x="675" y="112"/>
                      <a:pt x="675" y="112"/>
                      <a:pt x="674" y="112"/>
                    </a:cubicBezTo>
                    <a:cubicBezTo>
                      <a:pt x="673" y="111"/>
                      <a:pt x="672" y="111"/>
                      <a:pt x="671" y="110"/>
                    </a:cubicBezTo>
                    <a:cubicBezTo>
                      <a:pt x="671" y="109"/>
                      <a:pt x="671" y="109"/>
                      <a:pt x="671" y="109"/>
                    </a:cubicBezTo>
                    <a:cubicBezTo>
                      <a:pt x="671" y="108"/>
                      <a:pt x="671" y="108"/>
                      <a:pt x="672" y="107"/>
                    </a:cubicBezTo>
                    <a:cubicBezTo>
                      <a:pt x="672" y="107"/>
                      <a:pt x="672" y="107"/>
                      <a:pt x="673" y="106"/>
                    </a:cubicBezTo>
                    <a:cubicBezTo>
                      <a:pt x="673" y="106"/>
                      <a:pt x="674" y="106"/>
                      <a:pt x="674" y="106"/>
                    </a:cubicBezTo>
                    <a:cubicBezTo>
                      <a:pt x="674" y="105"/>
                      <a:pt x="674" y="105"/>
                      <a:pt x="674" y="105"/>
                    </a:cubicBezTo>
                    <a:cubicBezTo>
                      <a:pt x="674" y="105"/>
                      <a:pt x="674" y="105"/>
                      <a:pt x="674" y="105"/>
                    </a:cubicBezTo>
                    <a:cubicBezTo>
                      <a:pt x="674" y="104"/>
                      <a:pt x="674" y="104"/>
                      <a:pt x="673" y="104"/>
                    </a:cubicBezTo>
                    <a:cubicBezTo>
                      <a:pt x="672" y="104"/>
                      <a:pt x="671" y="103"/>
                      <a:pt x="669" y="103"/>
                    </a:cubicBezTo>
                    <a:cubicBezTo>
                      <a:pt x="667" y="103"/>
                      <a:pt x="665" y="103"/>
                      <a:pt x="663" y="102"/>
                    </a:cubicBezTo>
                    <a:cubicBezTo>
                      <a:pt x="661" y="100"/>
                      <a:pt x="660" y="99"/>
                      <a:pt x="660" y="96"/>
                    </a:cubicBezTo>
                    <a:cubicBezTo>
                      <a:pt x="660" y="96"/>
                      <a:pt x="660" y="96"/>
                      <a:pt x="660" y="96"/>
                    </a:cubicBezTo>
                    <a:cubicBezTo>
                      <a:pt x="659" y="95"/>
                      <a:pt x="659" y="95"/>
                      <a:pt x="659" y="95"/>
                    </a:cubicBezTo>
                    <a:cubicBezTo>
                      <a:pt x="659" y="95"/>
                      <a:pt x="658" y="95"/>
                      <a:pt x="656" y="95"/>
                    </a:cubicBezTo>
                    <a:cubicBezTo>
                      <a:pt x="654" y="95"/>
                      <a:pt x="651" y="95"/>
                      <a:pt x="648" y="94"/>
                    </a:cubicBezTo>
                    <a:cubicBezTo>
                      <a:pt x="645" y="92"/>
                      <a:pt x="640" y="92"/>
                      <a:pt x="636" y="92"/>
                    </a:cubicBezTo>
                    <a:cubicBezTo>
                      <a:pt x="634" y="92"/>
                      <a:pt x="632" y="92"/>
                      <a:pt x="631" y="92"/>
                    </a:cubicBezTo>
                    <a:cubicBezTo>
                      <a:pt x="631" y="92"/>
                      <a:pt x="631" y="92"/>
                      <a:pt x="631" y="92"/>
                    </a:cubicBezTo>
                    <a:cubicBezTo>
                      <a:pt x="630" y="92"/>
                      <a:pt x="630" y="92"/>
                      <a:pt x="630" y="92"/>
                    </a:cubicBezTo>
                    <a:cubicBezTo>
                      <a:pt x="630" y="93"/>
                      <a:pt x="630" y="93"/>
                      <a:pt x="630" y="93"/>
                    </a:cubicBezTo>
                    <a:cubicBezTo>
                      <a:pt x="630" y="94"/>
                      <a:pt x="630" y="95"/>
                      <a:pt x="630" y="96"/>
                    </a:cubicBezTo>
                    <a:cubicBezTo>
                      <a:pt x="630" y="98"/>
                      <a:pt x="630" y="100"/>
                      <a:pt x="631" y="101"/>
                    </a:cubicBezTo>
                    <a:cubicBezTo>
                      <a:pt x="632" y="101"/>
                      <a:pt x="632" y="101"/>
                      <a:pt x="632" y="101"/>
                    </a:cubicBezTo>
                    <a:cubicBezTo>
                      <a:pt x="633" y="101"/>
                      <a:pt x="635" y="102"/>
                      <a:pt x="636" y="103"/>
                    </a:cubicBezTo>
                    <a:cubicBezTo>
                      <a:pt x="637" y="104"/>
                      <a:pt x="637" y="105"/>
                      <a:pt x="637" y="106"/>
                    </a:cubicBezTo>
                    <a:cubicBezTo>
                      <a:pt x="637" y="107"/>
                      <a:pt x="637" y="108"/>
                      <a:pt x="635" y="109"/>
                    </a:cubicBezTo>
                    <a:cubicBezTo>
                      <a:pt x="635" y="109"/>
                      <a:pt x="635" y="109"/>
                      <a:pt x="635" y="109"/>
                    </a:cubicBezTo>
                    <a:cubicBezTo>
                      <a:pt x="635" y="110"/>
                      <a:pt x="635" y="110"/>
                      <a:pt x="635" y="110"/>
                    </a:cubicBezTo>
                    <a:cubicBezTo>
                      <a:pt x="635" y="110"/>
                      <a:pt x="635" y="111"/>
                      <a:pt x="635" y="112"/>
                    </a:cubicBezTo>
                    <a:cubicBezTo>
                      <a:pt x="635" y="112"/>
                      <a:pt x="635" y="113"/>
                      <a:pt x="635" y="113"/>
                    </a:cubicBezTo>
                    <a:cubicBezTo>
                      <a:pt x="634" y="113"/>
                      <a:pt x="634" y="114"/>
                      <a:pt x="633" y="114"/>
                    </a:cubicBezTo>
                    <a:cubicBezTo>
                      <a:pt x="633" y="114"/>
                      <a:pt x="633" y="114"/>
                      <a:pt x="633" y="114"/>
                    </a:cubicBezTo>
                    <a:cubicBezTo>
                      <a:pt x="633" y="114"/>
                      <a:pt x="633" y="114"/>
                      <a:pt x="633" y="114"/>
                    </a:cubicBezTo>
                    <a:cubicBezTo>
                      <a:pt x="633" y="114"/>
                      <a:pt x="633" y="114"/>
                      <a:pt x="633" y="114"/>
                    </a:cubicBezTo>
                    <a:cubicBezTo>
                      <a:pt x="632" y="114"/>
                      <a:pt x="631" y="113"/>
                      <a:pt x="630" y="113"/>
                    </a:cubicBezTo>
                    <a:cubicBezTo>
                      <a:pt x="629" y="113"/>
                      <a:pt x="629" y="114"/>
                      <a:pt x="628" y="114"/>
                    </a:cubicBezTo>
                    <a:cubicBezTo>
                      <a:pt x="628" y="115"/>
                      <a:pt x="627" y="116"/>
                      <a:pt x="627" y="118"/>
                    </a:cubicBezTo>
                    <a:cubicBezTo>
                      <a:pt x="626" y="121"/>
                      <a:pt x="626" y="123"/>
                      <a:pt x="625" y="125"/>
                    </a:cubicBezTo>
                    <a:cubicBezTo>
                      <a:pt x="624" y="127"/>
                      <a:pt x="623" y="129"/>
                      <a:pt x="621" y="130"/>
                    </a:cubicBezTo>
                    <a:cubicBezTo>
                      <a:pt x="620" y="130"/>
                      <a:pt x="620" y="130"/>
                      <a:pt x="619" y="130"/>
                    </a:cubicBezTo>
                    <a:cubicBezTo>
                      <a:pt x="618" y="130"/>
                      <a:pt x="618" y="130"/>
                      <a:pt x="617" y="129"/>
                    </a:cubicBezTo>
                    <a:cubicBezTo>
                      <a:pt x="617" y="129"/>
                      <a:pt x="617" y="128"/>
                      <a:pt x="617" y="128"/>
                    </a:cubicBezTo>
                    <a:cubicBezTo>
                      <a:pt x="617" y="126"/>
                      <a:pt x="617" y="125"/>
                      <a:pt x="616" y="124"/>
                    </a:cubicBezTo>
                    <a:cubicBezTo>
                      <a:pt x="616" y="123"/>
                      <a:pt x="616" y="123"/>
                      <a:pt x="616" y="123"/>
                    </a:cubicBezTo>
                    <a:cubicBezTo>
                      <a:pt x="615" y="123"/>
                      <a:pt x="615" y="123"/>
                      <a:pt x="615" y="123"/>
                    </a:cubicBezTo>
                    <a:cubicBezTo>
                      <a:pt x="615" y="123"/>
                      <a:pt x="615" y="123"/>
                      <a:pt x="615" y="123"/>
                    </a:cubicBezTo>
                    <a:cubicBezTo>
                      <a:pt x="615" y="123"/>
                      <a:pt x="615" y="123"/>
                      <a:pt x="615" y="123"/>
                    </a:cubicBezTo>
                    <a:cubicBezTo>
                      <a:pt x="615" y="123"/>
                      <a:pt x="614" y="123"/>
                      <a:pt x="614" y="124"/>
                    </a:cubicBezTo>
                    <a:cubicBezTo>
                      <a:pt x="613" y="125"/>
                      <a:pt x="613" y="126"/>
                      <a:pt x="613" y="127"/>
                    </a:cubicBezTo>
                    <a:cubicBezTo>
                      <a:pt x="613" y="128"/>
                      <a:pt x="613" y="128"/>
                      <a:pt x="613" y="129"/>
                    </a:cubicBezTo>
                    <a:cubicBezTo>
                      <a:pt x="613" y="129"/>
                      <a:pt x="614" y="130"/>
                      <a:pt x="614" y="130"/>
                    </a:cubicBezTo>
                    <a:cubicBezTo>
                      <a:pt x="616" y="130"/>
                      <a:pt x="617" y="131"/>
                      <a:pt x="618" y="133"/>
                    </a:cubicBezTo>
                    <a:cubicBezTo>
                      <a:pt x="618" y="134"/>
                      <a:pt x="619" y="136"/>
                      <a:pt x="619" y="137"/>
                    </a:cubicBezTo>
                    <a:cubicBezTo>
                      <a:pt x="619" y="138"/>
                      <a:pt x="619" y="138"/>
                      <a:pt x="619" y="138"/>
                    </a:cubicBezTo>
                    <a:cubicBezTo>
                      <a:pt x="619" y="139"/>
                      <a:pt x="619" y="140"/>
                      <a:pt x="618" y="140"/>
                    </a:cubicBezTo>
                    <a:cubicBezTo>
                      <a:pt x="618" y="141"/>
                      <a:pt x="617" y="141"/>
                      <a:pt x="616" y="141"/>
                    </a:cubicBezTo>
                    <a:cubicBezTo>
                      <a:pt x="615" y="141"/>
                      <a:pt x="614" y="141"/>
                      <a:pt x="613" y="142"/>
                    </a:cubicBezTo>
                    <a:cubicBezTo>
                      <a:pt x="612" y="142"/>
                      <a:pt x="611" y="143"/>
                      <a:pt x="611" y="144"/>
                    </a:cubicBezTo>
                    <a:cubicBezTo>
                      <a:pt x="611" y="144"/>
                      <a:pt x="610" y="145"/>
                      <a:pt x="610" y="145"/>
                    </a:cubicBezTo>
                    <a:cubicBezTo>
                      <a:pt x="610" y="145"/>
                      <a:pt x="609" y="146"/>
                      <a:pt x="608" y="146"/>
                    </a:cubicBezTo>
                    <a:cubicBezTo>
                      <a:pt x="608" y="146"/>
                      <a:pt x="608" y="145"/>
                      <a:pt x="607" y="145"/>
                    </a:cubicBezTo>
                    <a:cubicBezTo>
                      <a:pt x="607" y="145"/>
                      <a:pt x="607" y="145"/>
                      <a:pt x="607" y="145"/>
                    </a:cubicBezTo>
                    <a:cubicBezTo>
                      <a:pt x="606" y="144"/>
                      <a:pt x="606" y="143"/>
                      <a:pt x="606" y="143"/>
                    </a:cubicBezTo>
                    <a:cubicBezTo>
                      <a:pt x="605" y="141"/>
                      <a:pt x="604" y="140"/>
                      <a:pt x="603" y="139"/>
                    </a:cubicBezTo>
                    <a:cubicBezTo>
                      <a:pt x="601" y="137"/>
                      <a:pt x="599" y="135"/>
                      <a:pt x="598" y="133"/>
                    </a:cubicBezTo>
                    <a:cubicBezTo>
                      <a:pt x="596" y="131"/>
                      <a:pt x="595" y="129"/>
                      <a:pt x="595" y="127"/>
                    </a:cubicBezTo>
                    <a:cubicBezTo>
                      <a:pt x="595" y="126"/>
                      <a:pt x="595" y="126"/>
                      <a:pt x="595" y="126"/>
                    </a:cubicBezTo>
                    <a:cubicBezTo>
                      <a:pt x="595" y="124"/>
                      <a:pt x="596" y="123"/>
                      <a:pt x="597" y="122"/>
                    </a:cubicBezTo>
                    <a:cubicBezTo>
                      <a:pt x="598" y="121"/>
                      <a:pt x="599" y="121"/>
                      <a:pt x="601" y="120"/>
                    </a:cubicBezTo>
                    <a:cubicBezTo>
                      <a:pt x="601" y="120"/>
                      <a:pt x="601" y="120"/>
                      <a:pt x="601" y="120"/>
                    </a:cubicBezTo>
                    <a:cubicBezTo>
                      <a:pt x="601" y="120"/>
                      <a:pt x="601" y="120"/>
                      <a:pt x="601" y="120"/>
                    </a:cubicBezTo>
                    <a:cubicBezTo>
                      <a:pt x="601" y="120"/>
                      <a:pt x="601" y="119"/>
                      <a:pt x="601" y="118"/>
                    </a:cubicBezTo>
                    <a:cubicBezTo>
                      <a:pt x="600" y="117"/>
                      <a:pt x="600" y="116"/>
                      <a:pt x="600" y="114"/>
                    </a:cubicBezTo>
                    <a:cubicBezTo>
                      <a:pt x="600" y="113"/>
                      <a:pt x="599" y="112"/>
                      <a:pt x="599" y="112"/>
                    </a:cubicBezTo>
                    <a:cubicBezTo>
                      <a:pt x="599" y="112"/>
                      <a:pt x="599" y="111"/>
                      <a:pt x="598" y="111"/>
                    </a:cubicBezTo>
                    <a:cubicBezTo>
                      <a:pt x="597" y="110"/>
                      <a:pt x="595" y="109"/>
                      <a:pt x="592" y="107"/>
                    </a:cubicBezTo>
                    <a:cubicBezTo>
                      <a:pt x="590" y="104"/>
                      <a:pt x="588" y="103"/>
                      <a:pt x="586" y="103"/>
                    </a:cubicBezTo>
                    <a:cubicBezTo>
                      <a:pt x="585" y="103"/>
                      <a:pt x="584" y="104"/>
                      <a:pt x="583" y="104"/>
                    </a:cubicBezTo>
                    <a:cubicBezTo>
                      <a:pt x="583" y="105"/>
                      <a:pt x="583" y="106"/>
                      <a:pt x="582" y="107"/>
                    </a:cubicBezTo>
                    <a:cubicBezTo>
                      <a:pt x="582" y="108"/>
                      <a:pt x="582" y="109"/>
                      <a:pt x="581" y="111"/>
                    </a:cubicBezTo>
                    <a:cubicBezTo>
                      <a:pt x="581" y="111"/>
                      <a:pt x="580" y="112"/>
                      <a:pt x="579" y="113"/>
                    </a:cubicBezTo>
                    <a:cubicBezTo>
                      <a:pt x="578" y="113"/>
                      <a:pt x="578" y="113"/>
                      <a:pt x="578" y="113"/>
                    </a:cubicBezTo>
                    <a:cubicBezTo>
                      <a:pt x="578" y="114"/>
                      <a:pt x="577" y="115"/>
                      <a:pt x="577" y="115"/>
                    </a:cubicBezTo>
                    <a:cubicBezTo>
                      <a:pt x="577" y="117"/>
                      <a:pt x="577" y="118"/>
                      <a:pt x="576" y="120"/>
                    </a:cubicBezTo>
                    <a:cubicBezTo>
                      <a:pt x="576" y="120"/>
                      <a:pt x="575" y="121"/>
                      <a:pt x="574" y="122"/>
                    </a:cubicBezTo>
                    <a:cubicBezTo>
                      <a:pt x="574" y="122"/>
                      <a:pt x="574" y="122"/>
                      <a:pt x="574" y="122"/>
                    </a:cubicBezTo>
                    <a:cubicBezTo>
                      <a:pt x="573" y="122"/>
                      <a:pt x="573" y="122"/>
                      <a:pt x="573" y="122"/>
                    </a:cubicBezTo>
                    <a:cubicBezTo>
                      <a:pt x="573" y="122"/>
                      <a:pt x="572" y="121"/>
                      <a:pt x="572" y="121"/>
                    </a:cubicBezTo>
                    <a:cubicBezTo>
                      <a:pt x="572" y="121"/>
                      <a:pt x="571" y="120"/>
                      <a:pt x="571" y="120"/>
                    </a:cubicBezTo>
                    <a:cubicBezTo>
                      <a:pt x="571" y="119"/>
                      <a:pt x="571" y="118"/>
                      <a:pt x="571" y="117"/>
                    </a:cubicBezTo>
                    <a:cubicBezTo>
                      <a:pt x="570" y="115"/>
                      <a:pt x="570" y="113"/>
                      <a:pt x="570" y="111"/>
                    </a:cubicBezTo>
                    <a:cubicBezTo>
                      <a:pt x="570" y="109"/>
                      <a:pt x="570" y="108"/>
                      <a:pt x="569" y="108"/>
                    </a:cubicBezTo>
                    <a:cubicBezTo>
                      <a:pt x="569" y="108"/>
                      <a:pt x="569" y="108"/>
                      <a:pt x="569" y="108"/>
                    </a:cubicBezTo>
                    <a:cubicBezTo>
                      <a:pt x="569" y="108"/>
                      <a:pt x="569" y="108"/>
                      <a:pt x="569" y="108"/>
                    </a:cubicBezTo>
                    <a:cubicBezTo>
                      <a:pt x="568" y="107"/>
                      <a:pt x="567" y="106"/>
                      <a:pt x="567" y="105"/>
                    </a:cubicBezTo>
                    <a:cubicBezTo>
                      <a:pt x="567" y="104"/>
                      <a:pt x="568" y="103"/>
                      <a:pt x="568" y="103"/>
                    </a:cubicBezTo>
                    <a:cubicBezTo>
                      <a:pt x="569" y="102"/>
                      <a:pt x="570" y="102"/>
                      <a:pt x="571" y="101"/>
                    </a:cubicBezTo>
                    <a:cubicBezTo>
                      <a:pt x="571" y="101"/>
                      <a:pt x="571" y="101"/>
                      <a:pt x="571" y="101"/>
                    </a:cubicBezTo>
                    <a:cubicBezTo>
                      <a:pt x="572" y="101"/>
                      <a:pt x="573" y="101"/>
                      <a:pt x="574" y="100"/>
                    </a:cubicBezTo>
                    <a:cubicBezTo>
                      <a:pt x="574" y="100"/>
                      <a:pt x="575" y="99"/>
                      <a:pt x="575" y="99"/>
                    </a:cubicBezTo>
                    <a:cubicBezTo>
                      <a:pt x="575" y="99"/>
                      <a:pt x="574" y="99"/>
                      <a:pt x="574" y="99"/>
                    </a:cubicBezTo>
                    <a:cubicBezTo>
                      <a:pt x="572" y="99"/>
                      <a:pt x="570" y="98"/>
                      <a:pt x="568" y="97"/>
                    </a:cubicBezTo>
                    <a:cubicBezTo>
                      <a:pt x="565" y="96"/>
                      <a:pt x="563" y="95"/>
                      <a:pt x="562" y="94"/>
                    </a:cubicBezTo>
                    <a:cubicBezTo>
                      <a:pt x="562" y="94"/>
                      <a:pt x="562" y="94"/>
                      <a:pt x="562" y="94"/>
                    </a:cubicBezTo>
                    <a:cubicBezTo>
                      <a:pt x="562" y="94"/>
                      <a:pt x="562" y="94"/>
                      <a:pt x="562" y="94"/>
                    </a:cubicBezTo>
                    <a:cubicBezTo>
                      <a:pt x="562" y="94"/>
                      <a:pt x="561" y="95"/>
                      <a:pt x="559" y="95"/>
                    </a:cubicBezTo>
                    <a:cubicBezTo>
                      <a:pt x="558" y="96"/>
                      <a:pt x="557" y="97"/>
                      <a:pt x="556" y="97"/>
                    </a:cubicBezTo>
                    <a:cubicBezTo>
                      <a:pt x="555" y="97"/>
                      <a:pt x="554" y="97"/>
                      <a:pt x="554" y="96"/>
                    </a:cubicBezTo>
                    <a:cubicBezTo>
                      <a:pt x="553" y="96"/>
                      <a:pt x="552" y="94"/>
                      <a:pt x="552" y="93"/>
                    </a:cubicBezTo>
                    <a:cubicBezTo>
                      <a:pt x="552" y="92"/>
                      <a:pt x="553" y="90"/>
                      <a:pt x="553" y="89"/>
                    </a:cubicBezTo>
                    <a:cubicBezTo>
                      <a:pt x="553" y="88"/>
                      <a:pt x="554" y="87"/>
                      <a:pt x="554" y="86"/>
                    </a:cubicBezTo>
                    <a:cubicBezTo>
                      <a:pt x="554" y="85"/>
                      <a:pt x="554" y="85"/>
                      <a:pt x="554" y="84"/>
                    </a:cubicBezTo>
                    <a:cubicBezTo>
                      <a:pt x="555" y="84"/>
                      <a:pt x="555" y="84"/>
                      <a:pt x="556" y="84"/>
                    </a:cubicBezTo>
                    <a:cubicBezTo>
                      <a:pt x="557" y="84"/>
                      <a:pt x="558" y="84"/>
                      <a:pt x="558" y="84"/>
                    </a:cubicBezTo>
                    <a:cubicBezTo>
                      <a:pt x="559" y="84"/>
                      <a:pt x="560" y="84"/>
                      <a:pt x="560" y="83"/>
                    </a:cubicBezTo>
                    <a:cubicBezTo>
                      <a:pt x="561" y="83"/>
                      <a:pt x="561" y="83"/>
                      <a:pt x="561" y="83"/>
                    </a:cubicBezTo>
                    <a:cubicBezTo>
                      <a:pt x="560" y="82"/>
                      <a:pt x="560" y="82"/>
                      <a:pt x="560" y="82"/>
                    </a:cubicBezTo>
                    <a:cubicBezTo>
                      <a:pt x="560" y="82"/>
                      <a:pt x="560" y="82"/>
                      <a:pt x="559" y="81"/>
                    </a:cubicBezTo>
                    <a:cubicBezTo>
                      <a:pt x="558" y="81"/>
                      <a:pt x="556" y="80"/>
                      <a:pt x="555" y="79"/>
                    </a:cubicBezTo>
                    <a:cubicBezTo>
                      <a:pt x="554" y="79"/>
                      <a:pt x="553" y="78"/>
                      <a:pt x="553" y="76"/>
                    </a:cubicBezTo>
                    <a:cubicBezTo>
                      <a:pt x="553" y="76"/>
                      <a:pt x="553" y="75"/>
                      <a:pt x="552" y="75"/>
                    </a:cubicBezTo>
                    <a:cubicBezTo>
                      <a:pt x="552" y="74"/>
                      <a:pt x="551" y="74"/>
                      <a:pt x="550" y="73"/>
                    </a:cubicBezTo>
                    <a:cubicBezTo>
                      <a:pt x="548" y="72"/>
                      <a:pt x="545" y="72"/>
                      <a:pt x="544" y="71"/>
                    </a:cubicBezTo>
                    <a:cubicBezTo>
                      <a:pt x="543" y="71"/>
                      <a:pt x="543" y="71"/>
                      <a:pt x="543" y="70"/>
                    </a:cubicBezTo>
                    <a:cubicBezTo>
                      <a:pt x="543" y="70"/>
                      <a:pt x="542" y="69"/>
                      <a:pt x="542" y="69"/>
                    </a:cubicBezTo>
                    <a:cubicBezTo>
                      <a:pt x="542" y="68"/>
                      <a:pt x="543" y="66"/>
                      <a:pt x="543" y="65"/>
                    </a:cubicBezTo>
                    <a:cubicBezTo>
                      <a:pt x="544" y="64"/>
                      <a:pt x="544" y="62"/>
                      <a:pt x="544" y="62"/>
                    </a:cubicBezTo>
                    <a:cubicBezTo>
                      <a:pt x="544" y="61"/>
                      <a:pt x="544" y="61"/>
                      <a:pt x="544" y="61"/>
                    </a:cubicBezTo>
                    <a:cubicBezTo>
                      <a:pt x="544" y="61"/>
                      <a:pt x="544" y="61"/>
                      <a:pt x="544" y="61"/>
                    </a:cubicBezTo>
                    <a:cubicBezTo>
                      <a:pt x="544" y="60"/>
                      <a:pt x="542" y="58"/>
                      <a:pt x="540" y="57"/>
                    </a:cubicBezTo>
                    <a:cubicBezTo>
                      <a:pt x="538" y="55"/>
                      <a:pt x="536" y="53"/>
                      <a:pt x="534" y="52"/>
                    </a:cubicBezTo>
                    <a:cubicBezTo>
                      <a:pt x="533" y="52"/>
                      <a:pt x="532" y="51"/>
                      <a:pt x="531" y="51"/>
                    </a:cubicBezTo>
                    <a:cubicBezTo>
                      <a:pt x="530" y="51"/>
                      <a:pt x="530" y="51"/>
                      <a:pt x="530" y="51"/>
                    </a:cubicBezTo>
                    <a:cubicBezTo>
                      <a:pt x="530" y="51"/>
                      <a:pt x="530" y="51"/>
                      <a:pt x="530" y="51"/>
                    </a:cubicBezTo>
                    <a:cubicBezTo>
                      <a:pt x="530" y="51"/>
                      <a:pt x="530" y="51"/>
                      <a:pt x="530" y="51"/>
                    </a:cubicBezTo>
                    <a:cubicBezTo>
                      <a:pt x="528" y="51"/>
                      <a:pt x="527" y="51"/>
                      <a:pt x="526" y="50"/>
                    </a:cubicBezTo>
                    <a:cubicBezTo>
                      <a:pt x="526" y="49"/>
                      <a:pt x="525" y="48"/>
                      <a:pt x="525" y="47"/>
                    </a:cubicBezTo>
                    <a:cubicBezTo>
                      <a:pt x="525" y="46"/>
                      <a:pt x="525" y="46"/>
                      <a:pt x="526" y="45"/>
                    </a:cubicBezTo>
                    <a:cubicBezTo>
                      <a:pt x="526" y="45"/>
                      <a:pt x="527" y="44"/>
                      <a:pt x="527" y="44"/>
                    </a:cubicBezTo>
                    <a:cubicBezTo>
                      <a:pt x="528" y="44"/>
                      <a:pt x="528" y="44"/>
                      <a:pt x="528" y="44"/>
                    </a:cubicBezTo>
                    <a:cubicBezTo>
                      <a:pt x="528" y="44"/>
                      <a:pt x="528" y="44"/>
                      <a:pt x="528" y="44"/>
                    </a:cubicBezTo>
                    <a:cubicBezTo>
                      <a:pt x="528" y="44"/>
                      <a:pt x="528" y="44"/>
                      <a:pt x="528" y="44"/>
                    </a:cubicBezTo>
                    <a:cubicBezTo>
                      <a:pt x="529" y="44"/>
                      <a:pt x="529" y="44"/>
                      <a:pt x="531" y="43"/>
                    </a:cubicBezTo>
                    <a:cubicBezTo>
                      <a:pt x="532" y="42"/>
                      <a:pt x="533" y="41"/>
                      <a:pt x="535" y="39"/>
                    </a:cubicBezTo>
                    <a:cubicBezTo>
                      <a:pt x="536" y="37"/>
                      <a:pt x="537" y="36"/>
                      <a:pt x="538" y="35"/>
                    </a:cubicBezTo>
                    <a:cubicBezTo>
                      <a:pt x="538" y="35"/>
                      <a:pt x="538" y="34"/>
                      <a:pt x="538" y="34"/>
                    </a:cubicBezTo>
                    <a:cubicBezTo>
                      <a:pt x="538" y="34"/>
                      <a:pt x="538" y="34"/>
                      <a:pt x="538" y="34"/>
                    </a:cubicBezTo>
                    <a:cubicBezTo>
                      <a:pt x="538" y="33"/>
                      <a:pt x="538" y="33"/>
                      <a:pt x="537" y="33"/>
                    </a:cubicBezTo>
                    <a:cubicBezTo>
                      <a:pt x="537" y="33"/>
                      <a:pt x="537" y="33"/>
                      <a:pt x="537" y="33"/>
                    </a:cubicBezTo>
                    <a:cubicBezTo>
                      <a:pt x="536" y="33"/>
                      <a:pt x="535" y="32"/>
                      <a:pt x="535" y="32"/>
                    </a:cubicBezTo>
                    <a:cubicBezTo>
                      <a:pt x="534" y="31"/>
                      <a:pt x="534" y="31"/>
                      <a:pt x="534" y="30"/>
                    </a:cubicBezTo>
                    <a:cubicBezTo>
                      <a:pt x="534" y="29"/>
                      <a:pt x="534" y="28"/>
                      <a:pt x="535" y="28"/>
                    </a:cubicBezTo>
                    <a:cubicBezTo>
                      <a:pt x="536" y="27"/>
                      <a:pt x="537" y="27"/>
                      <a:pt x="538" y="27"/>
                    </a:cubicBezTo>
                    <a:cubicBezTo>
                      <a:pt x="538" y="27"/>
                      <a:pt x="538" y="27"/>
                      <a:pt x="538" y="27"/>
                    </a:cubicBezTo>
                    <a:cubicBezTo>
                      <a:pt x="538" y="27"/>
                      <a:pt x="538" y="27"/>
                      <a:pt x="538" y="27"/>
                    </a:cubicBezTo>
                    <a:cubicBezTo>
                      <a:pt x="538" y="27"/>
                      <a:pt x="538" y="27"/>
                      <a:pt x="538" y="27"/>
                    </a:cubicBezTo>
                    <a:cubicBezTo>
                      <a:pt x="538" y="27"/>
                      <a:pt x="538" y="27"/>
                      <a:pt x="538" y="27"/>
                    </a:cubicBezTo>
                    <a:cubicBezTo>
                      <a:pt x="543" y="28"/>
                      <a:pt x="549" y="30"/>
                      <a:pt x="553" y="30"/>
                    </a:cubicBezTo>
                    <a:cubicBezTo>
                      <a:pt x="554" y="30"/>
                      <a:pt x="555" y="29"/>
                      <a:pt x="555" y="29"/>
                    </a:cubicBezTo>
                    <a:cubicBezTo>
                      <a:pt x="555" y="29"/>
                      <a:pt x="555" y="29"/>
                      <a:pt x="555" y="29"/>
                    </a:cubicBezTo>
                    <a:cubicBezTo>
                      <a:pt x="556" y="29"/>
                      <a:pt x="557" y="27"/>
                      <a:pt x="558" y="26"/>
                    </a:cubicBezTo>
                    <a:cubicBezTo>
                      <a:pt x="560" y="24"/>
                      <a:pt x="561" y="22"/>
                      <a:pt x="563" y="19"/>
                    </a:cubicBezTo>
                    <a:cubicBezTo>
                      <a:pt x="566" y="15"/>
                      <a:pt x="569" y="10"/>
                      <a:pt x="571" y="7"/>
                    </a:cubicBezTo>
                    <a:cubicBezTo>
                      <a:pt x="572" y="6"/>
                      <a:pt x="572" y="5"/>
                      <a:pt x="572" y="5"/>
                    </a:cubicBezTo>
                    <a:cubicBezTo>
                      <a:pt x="572" y="4"/>
                      <a:pt x="572" y="4"/>
                      <a:pt x="572" y="4"/>
                    </a:cubicBezTo>
                    <a:cubicBezTo>
                      <a:pt x="572" y="4"/>
                      <a:pt x="571" y="4"/>
                      <a:pt x="571" y="4"/>
                    </a:cubicBezTo>
                    <a:cubicBezTo>
                      <a:pt x="570" y="3"/>
                      <a:pt x="568" y="3"/>
                      <a:pt x="566" y="3"/>
                    </a:cubicBezTo>
                    <a:cubicBezTo>
                      <a:pt x="564" y="3"/>
                      <a:pt x="562" y="3"/>
                      <a:pt x="560" y="4"/>
                    </a:cubicBezTo>
                    <a:cubicBezTo>
                      <a:pt x="560" y="4"/>
                      <a:pt x="559" y="4"/>
                      <a:pt x="558" y="4"/>
                    </a:cubicBezTo>
                    <a:cubicBezTo>
                      <a:pt x="554" y="4"/>
                      <a:pt x="552" y="3"/>
                      <a:pt x="549" y="2"/>
                    </a:cubicBezTo>
                    <a:cubicBezTo>
                      <a:pt x="547" y="1"/>
                      <a:pt x="545" y="0"/>
                      <a:pt x="542" y="0"/>
                    </a:cubicBezTo>
                    <a:cubicBezTo>
                      <a:pt x="541" y="0"/>
                      <a:pt x="540" y="0"/>
                      <a:pt x="539" y="0"/>
                    </a:cubicBezTo>
                    <a:cubicBezTo>
                      <a:pt x="533" y="0"/>
                      <a:pt x="526" y="1"/>
                      <a:pt x="521" y="2"/>
                    </a:cubicBezTo>
                    <a:cubicBezTo>
                      <a:pt x="520" y="2"/>
                      <a:pt x="519" y="3"/>
                      <a:pt x="519" y="3"/>
                    </a:cubicBezTo>
                    <a:cubicBezTo>
                      <a:pt x="519" y="3"/>
                      <a:pt x="519" y="3"/>
                      <a:pt x="519" y="3"/>
                    </a:cubicBezTo>
                    <a:cubicBezTo>
                      <a:pt x="519" y="3"/>
                      <a:pt x="519" y="4"/>
                      <a:pt x="520" y="5"/>
                    </a:cubicBezTo>
                    <a:cubicBezTo>
                      <a:pt x="520" y="5"/>
                      <a:pt x="521" y="6"/>
                      <a:pt x="522" y="7"/>
                    </a:cubicBezTo>
                    <a:cubicBezTo>
                      <a:pt x="522" y="7"/>
                      <a:pt x="522" y="8"/>
                      <a:pt x="522" y="9"/>
                    </a:cubicBezTo>
                    <a:cubicBezTo>
                      <a:pt x="522" y="9"/>
                      <a:pt x="522" y="9"/>
                      <a:pt x="522" y="9"/>
                    </a:cubicBezTo>
                    <a:cubicBezTo>
                      <a:pt x="522" y="9"/>
                      <a:pt x="522" y="9"/>
                      <a:pt x="522" y="9"/>
                    </a:cubicBezTo>
                    <a:cubicBezTo>
                      <a:pt x="522" y="10"/>
                      <a:pt x="522" y="10"/>
                      <a:pt x="521" y="11"/>
                    </a:cubicBezTo>
                    <a:cubicBezTo>
                      <a:pt x="521" y="11"/>
                      <a:pt x="521" y="11"/>
                      <a:pt x="520" y="11"/>
                    </a:cubicBezTo>
                    <a:cubicBezTo>
                      <a:pt x="519" y="11"/>
                      <a:pt x="518" y="10"/>
                      <a:pt x="517" y="10"/>
                    </a:cubicBezTo>
                    <a:cubicBezTo>
                      <a:pt x="516" y="10"/>
                      <a:pt x="515" y="9"/>
                      <a:pt x="515" y="9"/>
                    </a:cubicBezTo>
                    <a:cubicBezTo>
                      <a:pt x="514" y="9"/>
                      <a:pt x="514" y="9"/>
                      <a:pt x="514" y="9"/>
                    </a:cubicBezTo>
                    <a:cubicBezTo>
                      <a:pt x="514" y="9"/>
                      <a:pt x="514" y="9"/>
                      <a:pt x="514" y="9"/>
                    </a:cubicBezTo>
                    <a:cubicBezTo>
                      <a:pt x="514" y="9"/>
                      <a:pt x="514" y="9"/>
                      <a:pt x="514" y="9"/>
                    </a:cubicBezTo>
                    <a:cubicBezTo>
                      <a:pt x="514" y="10"/>
                      <a:pt x="514" y="10"/>
                      <a:pt x="514" y="10"/>
                    </a:cubicBezTo>
                    <a:cubicBezTo>
                      <a:pt x="514" y="11"/>
                      <a:pt x="515" y="14"/>
                      <a:pt x="515" y="18"/>
                    </a:cubicBezTo>
                    <a:cubicBezTo>
                      <a:pt x="515" y="19"/>
                      <a:pt x="515" y="20"/>
                      <a:pt x="515" y="21"/>
                    </a:cubicBezTo>
                    <a:cubicBezTo>
                      <a:pt x="515" y="22"/>
                      <a:pt x="515" y="23"/>
                      <a:pt x="515" y="24"/>
                    </a:cubicBezTo>
                    <a:cubicBezTo>
                      <a:pt x="515" y="27"/>
                      <a:pt x="515" y="29"/>
                      <a:pt x="516" y="30"/>
                    </a:cubicBezTo>
                    <a:cubicBezTo>
                      <a:pt x="517" y="31"/>
                      <a:pt x="518" y="32"/>
                      <a:pt x="519" y="33"/>
                    </a:cubicBezTo>
                    <a:cubicBezTo>
                      <a:pt x="521" y="36"/>
                      <a:pt x="521" y="39"/>
                      <a:pt x="521" y="42"/>
                    </a:cubicBezTo>
                    <a:cubicBezTo>
                      <a:pt x="521" y="44"/>
                      <a:pt x="521" y="45"/>
                      <a:pt x="521" y="47"/>
                    </a:cubicBezTo>
                    <a:cubicBezTo>
                      <a:pt x="521" y="49"/>
                      <a:pt x="520" y="51"/>
                      <a:pt x="519" y="52"/>
                    </a:cubicBezTo>
                    <a:cubicBezTo>
                      <a:pt x="518" y="53"/>
                      <a:pt x="516" y="53"/>
                      <a:pt x="515" y="54"/>
                    </a:cubicBezTo>
                    <a:cubicBezTo>
                      <a:pt x="515" y="54"/>
                      <a:pt x="514" y="54"/>
                      <a:pt x="514" y="54"/>
                    </a:cubicBezTo>
                    <a:cubicBezTo>
                      <a:pt x="514" y="54"/>
                      <a:pt x="514" y="54"/>
                      <a:pt x="514" y="54"/>
                    </a:cubicBezTo>
                    <a:cubicBezTo>
                      <a:pt x="515" y="54"/>
                      <a:pt x="515" y="55"/>
                      <a:pt x="516" y="55"/>
                    </a:cubicBezTo>
                    <a:cubicBezTo>
                      <a:pt x="517" y="56"/>
                      <a:pt x="518" y="57"/>
                      <a:pt x="518" y="59"/>
                    </a:cubicBezTo>
                    <a:cubicBezTo>
                      <a:pt x="518" y="60"/>
                      <a:pt x="518" y="60"/>
                      <a:pt x="518" y="60"/>
                    </a:cubicBezTo>
                    <a:cubicBezTo>
                      <a:pt x="518" y="61"/>
                      <a:pt x="517" y="61"/>
                      <a:pt x="517" y="62"/>
                    </a:cubicBezTo>
                    <a:cubicBezTo>
                      <a:pt x="516" y="62"/>
                      <a:pt x="516" y="62"/>
                      <a:pt x="515" y="62"/>
                    </a:cubicBezTo>
                    <a:cubicBezTo>
                      <a:pt x="514" y="62"/>
                      <a:pt x="513" y="62"/>
                      <a:pt x="512" y="61"/>
                    </a:cubicBezTo>
                    <a:cubicBezTo>
                      <a:pt x="510" y="60"/>
                      <a:pt x="509" y="60"/>
                      <a:pt x="508" y="60"/>
                    </a:cubicBezTo>
                    <a:cubicBezTo>
                      <a:pt x="508" y="60"/>
                      <a:pt x="508" y="60"/>
                      <a:pt x="508" y="60"/>
                    </a:cubicBezTo>
                    <a:cubicBezTo>
                      <a:pt x="508" y="60"/>
                      <a:pt x="508" y="60"/>
                      <a:pt x="508" y="60"/>
                    </a:cubicBezTo>
                    <a:cubicBezTo>
                      <a:pt x="507" y="60"/>
                      <a:pt x="506" y="61"/>
                      <a:pt x="506" y="63"/>
                    </a:cubicBezTo>
                    <a:cubicBezTo>
                      <a:pt x="505" y="64"/>
                      <a:pt x="505" y="66"/>
                      <a:pt x="505" y="67"/>
                    </a:cubicBezTo>
                    <a:cubicBezTo>
                      <a:pt x="505" y="69"/>
                      <a:pt x="505" y="70"/>
                      <a:pt x="506" y="71"/>
                    </a:cubicBezTo>
                    <a:cubicBezTo>
                      <a:pt x="507" y="72"/>
                      <a:pt x="508" y="72"/>
                      <a:pt x="509" y="73"/>
                    </a:cubicBezTo>
                    <a:cubicBezTo>
                      <a:pt x="509" y="74"/>
                      <a:pt x="510" y="74"/>
                      <a:pt x="510" y="74"/>
                    </a:cubicBezTo>
                    <a:cubicBezTo>
                      <a:pt x="510" y="76"/>
                      <a:pt x="509" y="76"/>
                      <a:pt x="508" y="77"/>
                    </a:cubicBezTo>
                    <a:cubicBezTo>
                      <a:pt x="507" y="79"/>
                      <a:pt x="505" y="81"/>
                      <a:pt x="505" y="83"/>
                    </a:cubicBezTo>
                    <a:cubicBezTo>
                      <a:pt x="505" y="85"/>
                      <a:pt x="506" y="87"/>
                      <a:pt x="509" y="89"/>
                    </a:cubicBezTo>
                    <a:cubicBezTo>
                      <a:pt x="511" y="91"/>
                      <a:pt x="515" y="92"/>
                      <a:pt x="520" y="93"/>
                    </a:cubicBezTo>
                    <a:cubicBezTo>
                      <a:pt x="524" y="94"/>
                      <a:pt x="528" y="95"/>
                      <a:pt x="531" y="97"/>
                    </a:cubicBezTo>
                    <a:cubicBezTo>
                      <a:pt x="532" y="97"/>
                      <a:pt x="533" y="98"/>
                      <a:pt x="533" y="98"/>
                    </a:cubicBezTo>
                    <a:cubicBezTo>
                      <a:pt x="533" y="98"/>
                      <a:pt x="534" y="99"/>
                      <a:pt x="534" y="100"/>
                    </a:cubicBezTo>
                    <a:cubicBezTo>
                      <a:pt x="534" y="100"/>
                      <a:pt x="533" y="101"/>
                      <a:pt x="533" y="101"/>
                    </a:cubicBezTo>
                    <a:cubicBezTo>
                      <a:pt x="532" y="101"/>
                      <a:pt x="532" y="101"/>
                      <a:pt x="532" y="101"/>
                    </a:cubicBezTo>
                    <a:cubicBezTo>
                      <a:pt x="532" y="101"/>
                      <a:pt x="531" y="102"/>
                      <a:pt x="531" y="102"/>
                    </a:cubicBezTo>
                    <a:cubicBezTo>
                      <a:pt x="531" y="102"/>
                      <a:pt x="531" y="102"/>
                      <a:pt x="531" y="102"/>
                    </a:cubicBezTo>
                    <a:cubicBezTo>
                      <a:pt x="531" y="102"/>
                      <a:pt x="531" y="102"/>
                      <a:pt x="531" y="103"/>
                    </a:cubicBezTo>
                    <a:cubicBezTo>
                      <a:pt x="531" y="103"/>
                      <a:pt x="531" y="103"/>
                      <a:pt x="531" y="103"/>
                    </a:cubicBezTo>
                    <a:cubicBezTo>
                      <a:pt x="532" y="104"/>
                      <a:pt x="532" y="104"/>
                      <a:pt x="532" y="105"/>
                    </a:cubicBezTo>
                    <a:cubicBezTo>
                      <a:pt x="532" y="107"/>
                      <a:pt x="531" y="108"/>
                      <a:pt x="530" y="109"/>
                    </a:cubicBezTo>
                    <a:cubicBezTo>
                      <a:pt x="530" y="109"/>
                      <a:pt x="529" y="110"/>
                      <a:pt x="528" y="111"/>
                    </a:cubicBezTo>
                    <a:cubicBezTo>
                      <a:pt x="528" y="111"/>
                      <a:pt x="528" y="112"/>
                      <a:pt x="528" y="112"/>
                    </a:cubicBezTo>
                    <a:cubicBezTo>
                      <a:pt x="528" y="112"/>
                      <a:pt x="528" y="112"/>
                      <a:pt x="528" y="112"/>
                    </a:cubicBezTo>
                    <a:cubicBezTo>
                      <a:pt x="528" y="113"/>
                      <a:pt x="528" y="113"/>
                      <a:pt x="528" y="113"/>
                    </a:cubicBezTo>
                    <a:cubicBezTo>
                      <a:pt x="528" y="113"/>
                      <a:pt x="528" y="113"/>
                      <a:pt x="528" y="113"/>
                    </a:cubicBezTo>
                    <a:cubicBezTo>
                      <a:pt x="528" y="113"/>
                      <a:pt x="529" y="112"/>
                      <a:pt x="529" y="112"/>
                    </a:cubicBezTo>
                    <a:cubicBezTo>
                      <a:pt x="530" y="111"/>
                      <a:pt x="531" y="110"/>
                      <a:pt x="532" y="108"/>
                    </a:cubicBezTo>
                    <a:cubicBezTo>
                      <a:pt x="532" y="108"/>
                      <a:pt x="532" y="108"/>
                      <a:pt x="532" y="108"/>
                    </a:cubicBezTo>
                    <a:cubicBezTo>
                      <a:pt x="532" y="107"/>
                      <a:pt x="532" y="107"/>
                      <a:pt x="533" y="106"/>
                    </a:cubicBezTo>
                    <a:cubicBezTo>
                      <a:pt x="533" y="106"/>
                      <a:pt x="534" y="105"/>
                      <a:pt x="535" y="105"/>
                    </a:cubicBezTo>
                    <a:cubicBezTo>
                      <a:pt x="536" y="105"/>
                      <a:pt x="536" y="106"/>
                      <a:pt x="537" y="106"/>
                    </a:cubicBezTo>
                    <a:cubicBezTo>
                      <a:pt x="537" y="107"/>
                      <a:pt x="537" y="108"/>
                      <a:pt x="538" y="108"/>
                    </a:cubicBezTo>
                    <a:cubicBezTo>
                      <a:pt x="538" y="110"/>
                      <a:pt x="539" y="112"/>
                      <a:pt x="539" y="114"/>
                    </a:cubicBezTo>
                    <a:cubicBezTo>
                      <a:pt x="538" y="115"/>
                      <a:pt x="538" y="115"/>
                      <a:pt x="538" y="115"/>
                    </a:cubicBezTo>
                    <a:cubicBezTo>
                      <a:pt x="538" y="116"/>
                      <a:pt x="538" y="117"/>
                      <a:pt x="537" y="118"/>
                    </a:cubicBezTo>
                    <a:cubicBezTo>
                      <a:pt x="537" y="118"/>
                      <a:pt x="536" y="119"/>
                      <a:pt x="535" y="119"/>
                    </a:cubicBezTo>
                    <a:cubicBezTo>
                      <a:pt x="534" y="119"/>
                      <a:pt x="532" y="120"/>
                      <a:pt x="531" y="122"/>
                    </a:cubicBezTo>
                    <a:cubicBezTo>
                      <a:pt x="529" y="124"/>
                      <a:pt x="528" y="125"/>
                      <a:pt x="527" y="126"/>
                    </a:cubicBezTo>
                    <a:cubicBezTo>
                      <a:pt x="525" y="127"/>
                      <a:pt x="524" y="127"/>
                      <a:pt x="522" y="127"/>
                    </a:cubicBezTo>
                    <a:cubicBezTo>
                      <a:pt x="521" y="127"/>
                      <a:pt x="520" y="127"/>
                      <a:pt x="519" y="127"/>
                    </a:cubicBezTo>
                    <a:cubicBezTo>
                      <a:pt x="519" y="127"/>
                      <a:pt x="519" y="127"/>
                      <a:pt x="519" y="127"/>
                    </a:cubicBezTo>
                    <a:cubicBezTo>
                      <a:pt x="518" y="127"/>
                      <a:pt x="518" y="127"/>
                      <a:pt x="518" y="127"/>
                    </a:cubicBezTo>
                    <a:cubicBezTo>
                      <a:pt x="518" y="127"/>
                      <a:pt x="517" y="127"/>
                      <a:pt x="517" y="127"/>
                    </a:cubicBezTo>
                    <a:cubicBezTo>
                      <a:pt x="517" y="127"/>
                      <a:pt x="517" y="128"/>
                      <a:pt x="517" y="128"/>
                    </a:cubicBezTo>
                    <a:cubicBezTo>
                      <a:pt x="517" y="130"/>
                      <a:pt x="518" y="134"/>
                      <a:pt x="520" y="136"/>
                    </a:cubicBezTo>
                    <a:cubicBezTo>
                      <a:pt x="520" y="137"/>
                      <a:pt x="520" y="138"/>
                      <a:pt x="520" y="139"/>
                    </a:cubicBezTo>
                    <a:cubicBezTo>
                      <a:pt x="520" y="140"/>
                      <a:pt x="520" y="141"/>
                      <a:pt x="519" y="142"/>
                    </a:cubicBezTo>
                    <a:cubicBezTo>
                      <a:pt x="518" y="142"/>
                      <a:pt x="517" y="143"/>
                      <a:pt x="516" y="143"/>
                    </a:cubicBezTo>
                    <a:cubicBezTo>
                      <a:pt x="515" y="143"/>
                      <a:pt x="514" y="142"/>
                      <a:pt x="512" y="142"/>
                    </a:cubicBezTo>
                    <a:cubicBezTo>
                      <a:pt x="510" y="141"/>
                      <a:pt x="508" y="141"/>
                      <a:pt x="507" y="139"/>
                    </a:cubicBezTo>
                    <a:cubicBezTo>
                      <a:pt x="506" y="138"/>
                      <a:pt x="505" y="137"/>
                      <a:pt x="505" y="135"/>
                    </a:cubicBezTo>
                    <a:cubicBezTo>
                      <a:pt x="505" y="134"/>
                      <a:pt x="505" y="132"/>
                      <a:pt x="506" y="131"/>
                    </a:cubicBezTo>
                    <a:cubicBezTo>
                      <a:pt x="507" y="130"/>
                      <a:pt x="508" y="129"/>
                      <a:pt x="508" y="127"/>
                    </a:cubicBezTo>
                    <a:cubicBezTo>
                      <a:pt x="509" y="126"/>
                      <a:pt x="509" y="125"/>
                      <a:pt x="509" y="124"/>
                    </a:cubicBezTo>
                    <a:cubicBezTo>
                      <a:pt x="509" y="124"/>
                      <a:pt x="509" y="124"/>
                      <a:pt x="509" y="124"/>
                    </a:cubicBezTo>
                    <a:cubicBezTo>
                      <a:pt x="509" y="124"/>
                      <a:pt x="509" y="124"/>
                      <a:pt x="509" y="124"/>
                    </a:cubicBezTo>
                    <a:cubicBezTo>
                      <a:pt x="509" y="124"/>
                      <a:pt x="509" y="124"/>
                      <a:pt x="509" y="124"/>
                    </a:cubicBezTo>
                    <a:cubicBezTo>
                      <a:pt x="508" y="124"/>
                      <a:pt x="508" y="124"/>
                      <a:pt x="508" y="124"/>
                    </a:cubicBezTo>
                    <a:cubicBezTo>
                      <a:pt x="508" y="124"/>
                      <a:pt x="508" y="124"/>
                      <a:pt x="508" y="124"/>
                    </a:cubicBezTo>
                    <a:cubicBezTo>
                      <a:pt x="508" y="124"/>
                      <a:pt x="507" y="124"/>
                      <a:pt x="506" y="124"/>
                    </a:cubicBezTo>
                    <a:cubicBezTo>
                      <a:pt x="504" y="124"/>
                      <a:pt x="502" y="124"/>
                      <a:pt x="500" y="123"/>
                    </a:cubicBezTo>
                    <a:cubicBezTo>
                      <a:pt x="498" y="123"/>
                      <a:pt x="496" y="122"/>
                      <a:pt x="494" y="120"/>
                    </a:cubicBezTo>
                    <a:cubicBezTo>
                      <a:pt x="494" y="119"/>
                      <a:pt x="494" y="119"/>
                      <a:pt x="494" y="118"/>
                    </a:cubicBezTo>
                    <a:cubicBezTo>
                      <a:pt x="494" y="117"/>
                      <a:pt x="494" y="117"/>
                      <a:pt x="494" y="116"/>
                    </a:cubicBezTo>
                    <a:cubicBezTo>
                      <a:pt x="495" y="116"/>
                      <a:pt x="495" y="116"/>
                      <a:pt x="496" y="116"/>
                    </a:cubicBezTo>
                    <a:cubicBezTo>
                      <a:pt x="498" y="116"/>
                      <a:pt x="500" y="117"/>
                      <a:pt x="504" y="117"/>
                    </a:cubicBezTo>
                    <a:cubicBezTo>
                      <a:pt x="503" y="117"/>
                      <a:pt x="503" y="117"/>
                      <a:pt x="503" y="117"/>
                    </a:cubicBezTo>
                    <a:cubicBezTo>
                      <a:pt x="504" y="117"/>
                      <a:pt x="504" y="117"/>
                      <a:pt x="504" y="117"/>
                    </a:cubicBezTo>
                    <a:cubicBezTo>
                      <a:pt x="504" y="117"/>
                      <a:pt x="504" y="117"/>
                      <a:pt x="505" y="117"/>
                    </a:cubicBezTo>
                    <a:cubicBezTo>
                      <a:pt x="505" y="117"/>
                      <a:pt x="506" y="117"/>
                      <a:pt x="506" y="117"/>
                    </a:cubicBezTo>
                    <a:cubicBezTo>
                      <a:pt x="506" y="117"/>
                      <a:pt x="506" y="117"/>
                      <a:pt x="506" y="117"/>
                    </a:cubicBezTo>
                    <a:cubicBezTo>
                      <a:pt x="506" y="116"/>
                      <a:pt x="506" y="116"/>
                      <a:pt x="506" y="115"/>
                    </a:cubicBezTo>
                    <a:cubicBezTo>
                      <a:pt x="506" y="114"/>
                      <a:pt x="507" y="113"/>
                      <a:pt x="508" y="113"/>
                    </a:cubicBezTo>
                    <a:cubicBezTo>
                      <a:pt x="508" y="113"/>
                      <a:pt x="509" y="113"/>
                      <a:pt x="509" y="113"/>
                    </a:cubicBezTo>
                    <a:cubicBezTo>
                      <a:pt x="513" y="113"/>
                      <a:pt x="515" y="114"/>
                      <a:pt x="517" y="114"/>
                    </a:cubicBezTo>
                    <a:cubicBezTo>
                      <a:pt x="519" y="114"/>
                      <a:pt x="520" y="113"/>
                      <a:pt x="522" y="112"/>
                    </a:cubicBezTo>
                    <a:cubicBezTo>
                      <a:pt x="522" y="112"/>
                      <a:pt x="522" y="112"/>
                      <a:pt x="522" y="112"/>
                    </a:cubicBezTo>
                    <a:cubicBezTo>
                      <a:pt x="523" y="111"/>
                      <a:pt x="523" y="111"/>
                      <a:pt x="523" y="110"/>
                    </a:cubicBezTo>
                    <a:cubicBezTo>
                      <a:pt x="523" y="108"/>
                      <a:pt x="522" y="107"/>
                      <a:pt x="521" y="106"/>
                    </a:cubicBezTo>
                    <a:cubicBezTo>
                      <a:pt x="520" y="104"/>
                      <a:pt x="518" y="104"/>
                      <a:pt x="517" y="104"/>
                    </a:cubicBezTo>
                    <a:cubicBezTo>
                      <a:pt x="517" y="104"/>
                      <a:pt x="517" y="104"/>
                      <a:pt x="517" y="104"/>
                    </a:cubicBezTo>
                    <a:cubicBezTo>
                      <a:pt x="517" y="104"/>
                      <a:pt x="517" y="104"/>
                      <a:pt x="517" y="104"/>
                    </a:cubicBezTo>
                    <a:cubicBezTo>
                      <a:pt x="515" y="104"/>
                      <a:pt x="512" y="105"/>
                      <a:pt x="510" y="105"/>
                    </a:cubicBezTo>
                    <a:cubicBezTo>
                      <a:pt x="509" y="105"/>
                      <a:pt x="508" y="105"/>
                      <a:pt x="507" y="105"/>
                    </a:cubicBezTo>
                    <a:cubicBezTo>
                      <a:pt x="507" y="104"/>
                      <a:pt x="506" y="103"/>
                      <a:pt x="506" y="102"/>
                    </a:cubicBezTo>
                    <a:cubicBezTo>
                      <a:pt x="506" y="101"/>
                      <a:pt x="507" y="100"/>
                      <a:pt x="508" y="100"/>
                    </a:cubicBezTo>
                    <a:cubicBezTo>
                      <a:pt x="508" y="99"/>
                      <a:pt x="509" y="99"/>
                      <a:pt x="510" y="99"/>
                    </a:cubicBezTo>
                    <a:cubicBezTo>
                      <a:pt x="512" y="99"/>
                      <a:pt x="513" y="100"/>
                      <a:pt x="515" y="99"/>
                    </a:cubicBezTo>
                    <a:cubicBezTo>
                      <a:pt x="515" y="99"/>
                      <a:pt x="516" y="99"/>
                      <a:pt x="516" y="99"/>
                    </a:cubicBezTo>
                    <a:cubicBezTo>
                      <a:pt x="516" y="99"/>
                      <a:pt x="516" y="99"/>
                      <a:pt x="516" y="99"/>
                    </a:cubicBezTo>
                    <a:cubicBezTo>
                      <a:pt x="516" y="99"/>
                      <a:pt x="516" y="99"/>
                      <a:pt x="516" y="99"/>
                    </a:cubicBezTo>
                    <a:cubicBezTo>
                      <a:pt x="516" y="99"/>
                      <a:pt x="516" y="99"/>
                      <a:pt x="516" y="99"/>
                    </a:cubicBezTo>
                    <a:cubicBezTo>
                      <a:pt x="516" y="99"/>
                      <a:pt x="516" y="98"/>
                      <a:pt x="515" y="98"/>
                    </a:cubicBezTo>
                    <a:cubicBezTo>
                      <a:pt x="514" y="98"/>
                      <a:pt x="513" y="97"/>
                      <a:pt x="512" y="97"/>
                    </a:cubicBezTo>
                    <a:cubicBezTo>
                      <a:pt x="511" y="97"/>
                      <a:pt x="511" y="97"/>
                      <a:pt x="510" y="97"/>
                    </a:cubicBezTo>
                    <a:cubicBezTo>
                      <a:pt x="510" y="97"/>
                      <a:pt x="510" y="97"/>
                      <a:pt x="510" y="97"/>
                    </a:cubicBezTo>
                    <a:cubicBezTo>
                      <a:pt x="508" y="98"/>
                      <a:pt x="506" y="98"/>
                      <a:pt x="505" y="98"/>
                    </a:cubicBezTo>
                    <a:cubicBezTo>
                      <a:pt x="502" y="98"/>
                      <a:pt x="499" y="97"/>
                      <a:pt x="497" y="94"/>
                    </a:cubicBezTo>
                    <a:cubicBezTo>
                      <a:pt x="495" y="92"/>
                      <a:pt x="492" y="91"/>
                      <a:pt x="490" y="91"/>
                    </a:cubicBezTo>
                    <a:cubicBezTo>
                      <a:pt x="489" y="91"/>
                      <a:pt x="488" y="91"/>
                      <a:pt x="487" y="92"/>
                    </a:cubicBezTo>
                    <a:cubicBezTo>
                      <a:pt x="486" y="93"/>
                      <a:pt x="486" y="94"/>
                      <a:pt x="485" y="97"/>
                    </a:cubicBezTo>
                    <a:cubicBezTo>
                      <a:pt x="485" y="101"/>
                      <a:pt x="483" y="103"/>
                      <a:pt x="481" y="103"/>
                    </a:cubicBezTo>
                    <a:cubicBezTo>
                      <a:pt x="479" y="104"/>
                      <a:pt x="477" y="104"/>
                      <a:pt x="476" y="104"/>
                    </a:cubicBezTo>
                    <a:cubicBezTo>
                      <a:pt x="475" y="104"/>
                      <a:pt x="474" y="104"/>
                      <a:pt x="474" y="105"/>
                    </a:cubicBezTo>
                    <a:cubicBezTo>
                      <a:pt x="473" y="105"/>
                      <a:pt x="473" y="106"/>
                      <a:pt x="473" y="106"/>
                    </a:cubicBezTo>
                    <a:cubicBezTo>
                      <a:pt x="473" y="106"/>
                      <a:pt x="473" y="106"/>
                      <a:pt x="474" y="107"/>
                    </a:cubicBezTo>
                    <a:cubicBezTo>
                      <a:pt x="474" y="107"/>
                      <a:pt x="475" y="108"/>
                      <a:pt x="476" y="108"/>
                    </a:cubicBezTo>
                    <a:cubicBezTo>
                      <a:pt x="477" y="109"/>
                      <a:pt x="480" y="109"/>
                      <a:pt x="483" y="109"/>
                    </a:cubicBezTo>
                    <a:cubicBezTo>
                      <a:pt x="487" y="109"/>
                      <a:pt x="491" y="112"/>
                      <a:pt x="492" y="114"/>
                    </a:cubicBezTo>
                    <a:cubicBezTo>
                      <a:pt x="493" y="114"/>
                      <a:pt x="493" y="115"/>
                      <a:pt x="493" y="116"/>
                    </a:cubicBezTo>
                    <a:cubicBezTo>
                      <a:pt x="493" y="116"/>
                      <a:pt x="493" y="117"/>
                      <a:pt x="493" y="117"/>
                    </a:cubicBezTo>
                    <a:cubicBezTo>
                      <a:pt x="492" y="118"/>
                      <a:pt x="492" y="118"/>
                      <a:pt x="491" y="118"/>
                    </a:cubicBezTo>
                    <a:cubicBezTo>
                      <a:pt x="491" y="118"/>
                      <a:pt x="490" y="118"/>
                      <a:pt x="490" y="118"/>
                    </a:cubicBezTo>
                    <a:cubicBezTo>
                      <a:pt x="490" y="119"/>
                      <a:pt x="490" y="119"/>
                      <a:pt x="489" y="120"/>
                    </a:cubicBezTo>
                    <a:cubicBezTo>
                      <a:pt x="489" y="121"/>
                      <a:pt x="488" y="121"/>
                      <a:pt x="487" y="121"/>
                    </a:cubicBezTo>
                    <a:cubicBezTo>
                      <a:pt x="487" y="121"/>
                      <a:pt x="486" y="121"/>
                      <a:pt x="486" y="120"/>
                    </a:cubicBezTo>
                    <a:cubicBezTo>
                      <a:pt x="486" y="120"/>
                      <a:pt x="486" y="120"/>
                      <a:pt x="486" y="120"/>
                    </a:cubicBezTo>
                    <a:cubicBezTo>
                      <a:pt x="485" y="120"/>
                      <a:pt x="484" y="120"/>
                      <a:pt x="483" y="120"/>
                    </a:cubicBezTo>
                    <a:cubicBezTo>
                      <a:pt x="483" y="120"/>
                      <a:pt x="482" y="120"/>
                      <a:pt x="482" y="120"/>
                    </a:cubicBezTo>
                    <a:cubicBezTo>
                      <a:pt x="482" y="121"/>
                      <a:pt x="482" y="121"/>
                      <a:pt x="482" y="121"/>
                    </a:cubicBezTo>
                    <a:cubicBezTo>
                      <a:pt x="482" y="121"/>
                      <a:pt x="482" y="121"/>
                      <a:pt x="482" y="122"/>
                    </a:cubicBezTo>
                    <a:cubicBezTo>
                      <a:pt x="483" y="123"/>
                      <a:pt x="483" y="124"/>
                      <a:pt x="483" y="125"/>
                    </a:cubicBezTo>
                    <a:cubicBezTo>
                      <a:pt x="483" y="126"/>
                      <a:pt x="483" y="127"/>
                      <a:pt x="482" y="127"/>
                    </a:cubicBezTo>
                    <a:cubicBezTo>
                      <a:pt x="482" y="128"/>
                      <a:pt x="482" y="129"/>
                      <a:pt x="482" y="130"/>
                    </a:cubicBezTo>
                    <a:cubicBezTo>
                      <a:pt x="482" y="130"/>
                      <a:pt x="482" y="130"/>
                      <a:pt x="482" y="130"/>
                    </a:cubicBezTo>
                    <a:cubicBezTo>
                      <a:pt x="482" y="130"/>
                      <a:pt x="482" y="130"/>
                      <a:pt x="482" y="130"/>
                    </a:cubicBezTo>
                    <a:cubicBezTo>
                      <a:pt x="482" y="131"/>
                      <a:pt x="481" y="131"/>
                      <a:pt x="481" y="132"/>
                    </a:cubicBezTo>
                    <a:cubicBezTo>
                      <a:pt x="480" y="132"/>
                      <a:pt x="480" y="132"/>
                      <a:pt x="479" y="132"/>
                    </a:cubicBezTo>
                    <a:cubicBezTo>
                      <a:pt x="478" y="132"/>
                      <a:pt x="477" y="132"/>
                      <a:pt x="475" y="132"/>
                    </a:cubicBezTo>
                    <a:cubicBezTo>
                      <a:pt x="474" y="131"/>
                      <a:pt x="472" y="131"/>
                      <a:pt x="470" y="131"/>
                    </a:cubicBezTo>
                    <a:cubicBezTo>
                      <a:pt x="470" y="131"/>
                      <a:pt x="469" y="131"/>
                      <a:pt x="468" y="131"/>
                    </a:cubicBezTo>
                    <a:cubicBezTo>
                      <a:pt x="463" y="131"/>
                      <a:pt x="455" y="132"/>
                      <a:pt x="448" y="133"/>
                    </a:cubicBezTo>
                    <a:cubicBezTo>
                      <a:pt x="447" y="134"/>
                      <a:pt x="445" y="134"/>
                      <a:pt x="444" y="134"/>
                    </a:cubicBezTo>
                    <a:cubicBezTo>
                      <a:pt x="438" y="134"/>
                      <a:pt x="432" y="132"/>
                      <a:pt x="430" y="129"/>
                    </a:cubicBezTo>
                    <a:cubicBezTo>
                      <a:pt x="429" y="128"/>
                      <a:pt x="428" y="127"/>
                      <a:pt x="426" y="127"/>
                    </a:cubicBezTo>
                    <a:cubicBezTo>
                      <a:pt x="425" y="126"/>
                      <a:pt x="424" y="126"/>
                      <a:pt x="422" y="126"/>
                    </a:cubicBezTo>
                    <a:cubicBezTo>
                      <a:pt x="421" y="126"/>
                      <a:pt x="420" y="126"/>
                      <a:pt x="418" y="126"/>
                    </a:cubicBezTo>
                    <a:cubicBezTo>
                      <a:pt x="417" y="126"/>
                      <a:pt x="416" y="126"/>
                      <a:pt x="415" y="125"/>
                    </a:cubicBezTo>
                    <a:cubicBezTo>
                      <a:pt x="414" y="125"/>
                      <a:pt x="414" y="124"/>
                      <a:pt x="413" y="124"/>
                    </a:cubicBezTo>
                    <a:cubicBezTo>
                      <a:pt x="412" y="122"/>
                      <a:pt x="411" y="122"/>
                      <a:pt x="408" y="121"/>
                    </a:cubicBezTo>
                    <a:cubicBezTo>
                      <a:pt x="407" y="121"/>
                      <a:pt x="405" y="121"/>
                      <a:pt x="404" y="120"/>
                    </a:cubicBezTo>
                    <a:cubicBezTo>
                      <a:pt x="403" y="119"/>
                      <a:pt x="403" y="118"/>
                      <a:pt x="403" y="117"/>
                    </a:cubicBezTo>
                    <a:cubicBezTo>
                      <a:pt x="402" y="115"/>
                      <a:pt x="402" y="113"/>
                      <a:pt x="402" y="112"/>
                    </a:cubicBezTo>
                    <a:cubicBezTo>
                      <a:pt x="402" y="111"/>
                      <a:pt x="402" y="111"/>
                      <a:pt x="402" y="111"/>
                    </a:cubicBezTo>
                    <a:cubicBezTo>
                      <a:pt x="401" y="111"/>
                      <a:pt x="401" y="111"/>
                      <a:pt x="400" y="111"/>
                    </a:cubicBezTo>
                    <a:cubicBezTo>
                      <a:pt x="400" y="110"/>
                      <a:pt x="398" y="110"/>
                      <a:pt x="397" y="110"/>
                    </a:cubicBezTo>
                    <a:cubicBezTo>
                      <a:pt x="392" y="110"/>
                      <a:pt x="387" y="111"/>
                      <a:pt x="385" y="113"/>
                    </a:cubicBezTo>
                    <a:cubicBezTo>
                      <a:pt x="383" y="114"/>
                      <a:pt x="380" y="115"/>
                      <a:pt x="378" y="115"/>
                    </a:cubicBezTo>
                    <a:cubicBezTo>
                      <a:pt x="375" y="116"/>
                      <a:pt x="373" y="116"/>
                      <a:pt x="371" y="117"/>
                    </a:cubicBezTo>
                    <a:cubicBezTo>
                      <a:pt x="370" y="118"/>
                      <a:pt x="369" y="119"/>
                      <a:pt x="369" y="120"/>
                    </a:cubicBezTo>
                    <a:cubicBezTo>
                      <a:pt x="368" y="121"/>
                      <a:pt x="368" y="121"/>
                      <a:pt x="368" y="122"/>
                    </a:cubicBezTo>
                    <a:cubicBezTo>
                      <a:pt x="368" y="123"/>
                      <a:pt x="368" y="123"/>
                      <a:pt x="368" y="123"/>
                    </a:cubicBezTo>
                    <a:cubicBezTo>
                      <a:pt x="369" y="123"/>
                      <a:pt x="369" y="123"/>
                      <a:pt x="369" y="123"/>
                    </a:cubicBezTo>
                    <a:cubicBezTo>
                      <a:pt x="369" y="123"/>
                      <a:pt x="370" y="123"/>
                      <a:pt x="371" y="123"/>
                    </a:cubicBezTo>
                    <a:cubicBezTo>
                      <a:pt x="371" y="123"/>
                      <a:pt x="372" y="123"/>
                      <a:pt x="373" y="123"/>
                    </a:cubicBezTo>
                    <a:cubicBezTo>
                      <a:pt x="373" y="123"/>
                      <a:pt x="374" y="123"/>
                      <a:pt x="374" y="123"/>
                    </a:cubicBezTo>
                    <a:cubicBezTo>
                      <a:pt x="375" y="122"/>
                      <a:pt x="375" y="122"/>
                      <a:pt x="376" y="122"/>
                    </a:cubicBezTo>
                    <a:cubicBezTo>
                      <a:pt x="377" y="121"/>
                      <a:pt x="379" y="119"/>
                      <a:pt x="381" y="119"/>
                    </a:cubicBezTo>
                    <a:cubicBezTo>
                      <a:pt x="382" y="119"/>
                      <a:pt x="383" y="120"/>
                      <a:pt x="383" y="120"/>
                    </a:cubicBezTo>
                    <a:cubicBezTo>
                      <a:pt x="384" y="120"/>
                      <a:pt x="384" y="120"/>
                      <a:pt x="384" y="120"/>
                    </a:cubicBezTo>
                    <a:cubicBezTo>
                      <a:pt x="388" y="120"/>
                      <a:pt x="391" y="117"/>
                      <a:pt x="394" y="116"/>
                    </a:cubicBezTo>
                    <a:cubicBezTo>
                      <a:pt x="395" y="115"/>
                      <a:pt x="396" y="115"/>
                      <a:pt x="397" y="115"/>
                    </a:cubicBezTo>
                    <a:cubicBezTo>
                      <a:pt x="397" y="115"/>
                      <a:pt x="398" y="115"/>
                      <a:pt x="399" y="116"/>
                    </a:cubicBezTo>
                    <a:cubicBezTo>
                      <a:pt x="399" y="116"/>
                      <a:pt x="400" y="117"/>
                      <a:pt x="400" y="117"/>
                    </a:cubicBezTo>
                    <a:cubicBezTo>
                      <a:pt x="400" y="118"/>
                      <a:pt x="399" y="119"/>
                      <a:pt x="399" y="119"/>
                    </a:cubicBezTo>
                    <a:cubicBezTo>
                      <a:pt x="398" y="120"/>
                      <a:pt x="398" y="120"/>
                      <a:pt x="397" y="121"/>
                    </a:cubicBezTo>
                    <a:cubicBezTo>
                      <a:pt x="396" y="122"/>
                      <a:pt x="394" y="123"/>
                      <a:pt x="392" y="123"/>
                    </a:cubicBezTo>
                    <a:cubicBezTo>
                      <a:pt x="388" y="125"/>
                      <a:pt x="383" y="127"/>
                      <a:pt x="380" y="127"/>
                    </a:cubicBezTo>
                    <a:cubicBezTo>
                      <a:pt x="379" y="127"/>
                      <a:pt x="378" y="128"/>
                      <a:pt x="377" y="128"/>
                    </a:cubicBezTo>
                    <a:cubicBezTo>
                      <a:pt x="377" y="129"/>
                      <a:pt x="377" y="129"/>
                      <a:pt x="377" y="130"/>
                    </a:cubicBezTo>
                    <a:cubicBezTo>
                      <a:pt x="376" y="132"/>
                      <a:pt x="378" y="136"/>
                      <a:pt x="382" y="141"/>
                    </a:cubicBezTo>
                    <a:cubicBezTo>
                      <a:pt x="383" y="143"/>
                      <a:pt x="384" y="145"/>
                      <a:pt x="384" y="146"/>
                    </a:cubicBezTo>
                    <a:cubicBezTo>
                      <a:pt x="384" y="147"/>
                      <a:pt x="384" y="148"/>
                      <a:pt x="383" y="148"/>
                    </a:cubicBezTo>
                    <a:cubicBezTo>
                      <a:pt x="383" y="148"/>
                      <a:pt x="382" y="149"/>
                      <a:pt x="382" y="149"/>
                    </a:cubicBezTo>
                    <a:cubicBezTo>
                      <a:pt x="381" y="149"/>
                      <a:pt x="380" y="149"/>
                      <a:pt x="380" y="149"/>
                    </a:cubicBezTo>
                    <a:cubicBezTo>
                      <a:pt x="379" y="149"/>
                      <a:pt x="379" y="150"/>
                      <a:pt x="379" y="150"/>
                    </a:cubicBezTo>
                    <a:cubicBezTo>
                      <a:pt x="379" y="151"/>
                      <a:pt x="379" y="152"/>
                      <a:pt x="378" y="152"/>
                    </a:cubicBezTo>
                    <a:cubicBezTo>
                      <a:pt x="378" y="153"/>
                      <a:pt x="377" y="153"/>
                      <a:pt x="376" y="153"/>
                    </a:cubicBezTo>
                    <a:cubicBezTo>
                      <a:pt x="374" y="153"/>
                      <a:pt x="371" y="151"/>
                      <a:pt x="370" y="150"/>
                    </a:cubicBezTo>
                    <a:cubicBezTo>
                      <a:pt x="370" y="150"/>
                      <a:pt x="369" y="149"/>
                      <a:pt x="369" y="148"/>
                    </a:cubicBezTo>
                    <a:cubicBezTo>
                      <a:pt x="369" y="148"/>
                      <a:pt x="369" y="147"/>
                      <a:pt x="370" y="147"/>
                    </a:cubicBezTo>
                    <a:cubicBezTo>
                      <a:pt x="370" y="147"/>
                      <a:pt x="370" y="146"/>
                      <a:pt x="371" y="146"/>
                    </a:cubicBezTo>
                    <a:cubicBezTo>
                      <a:pt x="372" y="146"/>
                      <a:pt x="372" y="146"/>
                      <a:pt x="373" y="145"/>
                    </a:cubicBezTo>
                    <a:cubicBezTo>
                      <a:pt x="373" y="145"/>
                      <a:pt x="373" y="145"/>
                      <a:pt x="373" y="144"/>
                    </a:cubicBezTo>
                    <a:cubicBezTo>
                      <a:pt x="373" y="143"/>
                      <a:pt x="371" y="140"/>
                      <a:pt x="369" y="139"/>
                    </a:cubicBezTo>
                    <a:cubicBezTo>
                      <a:pt x="368" y="137"/>
                      <a:pt x="366" y="137"/>
                      <a:pt x="365" y="137"/>
                    </a:cubicBezTo>
                    <a:cubicBezTo>
                      <a:pt x="365" y="137"/>
                      <a:pt x="365" y="137"/>
                      <a:pt x="364" y="137"/>
                    </a:cubicBezTo>
                    <a:cubicBezTo>
                      <a:pt x="363" y="136"/>
                      <a:pt x="363" y="136"/>
                      <a:pt x="363" y="136"/>
                    </a:cubicBezTo>
                    <a:cubicBezTo>
                      <a:pt x="363" y="135"/>
                      <a:pt x="363" y="135"/>
                      <a:pt x="363" y="135"/>
                    </a:cubicBezTo>
                    <a:cubicBezTo>
                      <a:pt x="363" y="134"/>
                      <a:pt x="363" y="134"/>
                      <a:pt x="363" y="134"/>
                    </a:cubicBezTo>
                    <a:cubicBezTo>
                      <a:pt x="363" y="134"/>
                      <a:pt x="363" y="134"/>
                      <a:pt x="363" y="134"/>
                    </a:cubicBezTo>
                    <a:cubicBezTo>
                      <a:pt x="363" y="134"/>
                      <a:pt x="363" y="134"/>
                      <a:pt x="363" y="134"/>
                    </a:cubicBezTo>
                    <a:cubicBezTo>
                      <a:pt x="363" y="134"/>
                      <a:pt x="363" y="134"/>
                      <a:pt x="363" y="134"/>
                    </a:cubicBezTo>
                    <a:cubicBezTo>
                      <a:pt x="362" y="134"/>
                      <a:pt x="362" y="134"/>
                      <a:pt x="360" y="134"/>
                    </a:cubicBezTo>
                    <a:cubicBezTo>
                      <a:pt x="359" y="134"/>
                      <a:pt x="358" y="134"/>
                      <a:pt x="356" y="133"/>
                    </a:cubicBezTo>
                    <a:cubicBezTo>
                      <a:pt x="355" y="132"/>
                      <a:pt x="354" y="131"/>
                      <a:pt x="353" y="130"/>
                    </a:cubicBezTo>
                    <a:cubicBezTo>
                      <a:pt x="352" y="130"/>
                      <a:pt x="351" y="130"/>
                      <a:pt x="350" y="130"/>
                    </a:cubicBezTo>
                    <a:cubicBezTo>
                      <a:pt x="350" y="130"/>
                      <a:pt x="349" y="130"/>
                      <a:pt x="347" y="130"/>
                    </a:cubicBezTo>
                    <a:cubicBezTo>
                      <a:pt x="345" y="132"/>
                      <a:pt x="342" y="132"/>
                      <a:pt x="339" y="133"/>
                    </a:cubicBezTo>
                    <a:cubicBezTo>
                      <a:pt x="335" y="133"/>
                      <a:pt x="331" y="133"/>
                      <a:pt x="326" y="134"/>
                    </a:cubicBezTo>
                    <a:cubicBezTo>
                      <a:pt x="322" y="135"/>
                      <a:pt x="317" y="135"/>
                      <a:pt x="312" y="135"/>
                    </a:cubicBezTo>
                    <a:cubicBezTo>
                      <a:pt x="308" y="135"/>
                      <a:pt x="303" y="135"/>
                      <a:pt x="300" y="134"/>
                    </a:cubicBezTo>
                    <a:cubicBezTo>
                      <a:pt x="296" y="134"/>
                      <a:pt x="294" y="133"/>
                      <a:pt x="292" y="132"/>
                    </a:cubicBezTo>
                    <a:cubicBezTo>
                      <a:pt x="291" y="131"/>
                      <a:pt x="291" y="130"/>
                      <a:pt x="291" y="129"/>
                    </a:cubicBezTo>
                    <a:cubicBezTo>
                      <a:pt x="291" y="128"/>
                      <a:pt x="292" y="127"/>
                      <a:pt x="293" y="126"/>
                    </a:cubicBezTo>
                    <a:cubicBezTo>
                      <a:pt x="294" y="125"/>
                      <a:pt x="295" y="124"/>
                      <a:pt x="296" y="124"/>
                    </a:cubicBezTo>
                    <a:cubicBezTo>
                      <a:pt x="299" y="122"/>
                      <a:pt x="302" y="121"/>
                      <a:pt x="305" y="121"/>
                    </a:cubicBezTo>
                    <a:cubicBezTo>
                      <a:pt x="305" y="121"/>
                      <a:pt x="305" y="121"/>
                      <a:pt x="306" y="121"/>
                    </a:cubicBezTo>
                    <a:cubicBezTo>
                      <a:pt x="306" y="121"/>
                      <a:pt x="306" y="121"/>
                      <a:pt x="306" y="121"/>
                    </a:cubicBezTo>
                    <a:cubicBezTo>
                      <a:pt x="306" y="121"/>
                      <a:pt x="306" y="121"/>
                      <a:pt x="306" y="121"/>
                    </a:cubicBezTo>
                    <a:cubicBezTo>
                      <a:pt x="306" y="121"/>
                      <a:pt x="306" y="120"/>
                      <a:pt x="305" y="119"/>
                    </a:cubicBezTo>
                    <a:cubicBezTo>
                      <a:pt x="304" y="117"/>
                      <a:pt x="302" y="116"/>
                      <a:pt x="301" y="114"/>
                    </a:cubicBezTo>
                    <a:cubicBezTo>
                      <a:pt x="297" y="111"/>
                      <a:pt x="289" y="109"/>
                      <a:pt x="285" y="109"/>
                    </a:cubicBezTo>
                    <a:cubicBezTo>
                      <a:pt x="285" y="109"/>
                      <a:pt x="284" y="109"/>
                      <a:pt x="284" y="109"/>
                    </a:cubicBezTo>
                    <a:cubicBezTo>
                      <a:pt x="284" y="109"/>
                      <a:pt x="284" y="109"/>
                      <a:pt x="284" y="109"/>
                    </a:cubicBezTo>
                    <a:cubicBezTo>
                      <a:pt x="284" y="110"/>
                      <a:pt x="284" y="111"/>
                      <a:pt x="283" y="111"/>
                    </a:cubicBezTo>
                    <a:cubicBezTo>
                      <a:pt x="282" y="111"/>
                      <a:pt x="282" y="111"/>
                      <a:pt x="281" y="111"/>
                    </a:cubicBezTo>
                    <a:cubicBezTo>
                      <a:pt x="278" y="111"/>
                      <a:pt x="273" y="110"/>
                      <a:pt x="266" y="109"/>
                    </a:cubicBezTo>
                    <a:cubicBezTo>
                      <a:pt x="262" y="108"/>
                      <a:pt x="259" y="106"/>
                      <a:pt x="257" y="105"/>
                    </a:cubicBezTo>
                    <a:cubicBezTo>
                      <a:pt x="254" y="104"/>
                      <a:pt x="253" y="103"/>
                      <a:pt x="250" y="103"/>
                    </a:cubicBezTo>
                    <a:cubicBezTo>
                      <a:pt x="244" y="103"/>
                      <a:pt x="235" y="101"/>
                      <a:pt x="227" y="96"/>
                    </a:cubicBezTo>
                    <a:cubicBezTo>
                      <a:pt x="225" y="93"/>
                      <a:pt x="220" y="92"/>
                      <a:pt x="215" y="92"/>
                    </a:cubicBezTo>
                    <a:cubicBezTo>
                      <a:pt x="212" y="92"/>
                      <a:pt x="210" y="93"/>
                      <a:pt x="207" y="94"/>
                    </a:cubicBezTo>
                    <a:cubicBezTo>
                      <a:pt x="205" y="94"/>
                      <a:pt x="204" y="95"/>
                      <a:pt x="203" y="96"/>
                    </a:cubicBezTo>
                    <a:cubicBezTo>
                      <a:pt x="202" y="99"/>
                      <a:pt x="200" y="100"/>
                      <a:pt x="198" y="101"/>
                    </a:cubicBezTo>
                    <a:cubicBezTo>
                      <a:pt x="196" y="102"/>
                      <a:pt x="193" y="102"/>
                      <a:pt x="191" y="102"/>
                    </a:cubicBezTo>
                    <a:cubicBezTo>
                      <a:pt x="190" y="102"/>
                      <a:pt x="190" y="102"/>
                      <a:pt x="189" y="102"/>
                    </a:cubicBezTo>
                    <a:cubicBezTo>
                      <a:pt x="189" y="102"/>
                      <a:pt x="188" y="101"/>
                      <a:pt x="187" y="101"/>
                    </a:cubicBezTo>
                    <a:cubicBezTo>
                      <a:pt x="187" y="101"/>
                      <a:pt x="186" y="100"/>
                      <a:pt x="187" y="100"/>
                    </a:cubicBezTo>
                    <a:cubicBezTo>
                      <a:pt x="187" y="98"/>
                      <a:pt x="187" y="97"/>
                      <a:pt x="188" y="96"/>
                    </a:cubicBezTo>
                    <a:cubicBezTo>
                      <a:pt x="188" y="96"/>
                      <a:pt x="189" y="95"/>
                      <a:pt x="189" y="94"/>
                    </a:cubicBezTo>
                    <a:cubicBezTo>
                      <a:pt x="189" y="94"/>
                      <a:pt x="189" y="94"/>
                      <a:pt x="189" y="94"/>
                    </a:cubicBezTo>
                    <a:cubicBezTo>
                      <a:pt x="189" y="94"/>
                      <a:pt x="188" y="93"/>
                      <a:pt x="188" y="92"/>
                    </a:cubicBezTo>
                    <a:cubicBezTo>
                      <a:pt x="188" y="92"/>
                      <a:pt x="188" y="91"/>
                      <a:pt x="188" y="90"/>
                    </a:cubicBezTo>
                    <a:cubicBezTo>
                      <a:pt x="188" y="89"/>
                      <a:pt x="188" y="87"/>
                      <a:pt x="187" y="86"/>
                    </a:cubicBezTo>
                    <a:cubicBezTo>
                      <a:pt x="187" y="86"/>
                      <a:pt x="187" y="86"/>
                      <a:pt x="186" y="86"/>
                    </a:cubicBezTo>
                    <a:cubicBezTo>
                      <a:pt x="186" y="86"/>
                      <a:pt x="186" y="86"/>
                      <a:pt x="186" y="86"/>
                    </a:cubicBezTo>
                    <a:cubicBezTo>
                      <a:pt x="186" y="86"/>
                      <a:pt x="185" y="86"/>
                      <a:pt x="185" y="87"/>
                    </a:cubicBezTo>
                    <a:cubicBezTo>
                      <a:pt x="184" y="88"/>
                      <a:pt x="183" y="89"/>
                      <a:pt x="182" y="90"/>
                    </a:cubicBezTo>
                    <a:cubicBezTo>
                      <a:pt x="181" y="93"/>
                      <a:pt x="179" y="96"/>
                      <a:pt x="177" y="99"/>
                    </a:cubicBezTo>
                    <a:cubicBezTo>
                      <a:pt x="175" y="100"/>
                      <a:pt x="174" y="102"/>
                      <a:pt x="171" y="102"/>
                    </a:cubicBezTo>
                    <a:cubicBezTo>
                      <a:pt x="171" y="102"/>
                      <a:pt x="171" y="102"/>
                      <a:pt x="171" y="102"/>
                    </a:cubicBezTo>
                    <a:cubicBezTo>
                      <a:pt x="171" y="102"/>
                      <a:pt x="171" y="102"/>
                      <a:pt x="171" y="102"/>
                    </a:cubicBezTo>
                    <a:cubicBezTo>
                      <a:pt x="169" y="101"/>
                      <a:pt x="167" y="100"/>
                      <a:pt x="165" y="98"/>
                    </a:cubicBezTo>
                    <a:cubicBezTo>
                      <a:pt x="164" y="96"/>
                      <a:pt x="162" y="94"/>
                      <a:pt x="161" y="91"/>
                    </a:cubicBezTo>
                    <a:cubicBezTo>
                      <a:pt x="159" y="86"/>
                      <a:pt x="156" y="81"/>
                      <a:pt x="153" y="79"/>
                    </a:cubicBezTo>
                    <a:cubicBezTo>
                      <a:pt x="151" y="77"/>
                      <a:pt x="148" y="76"/>
                      <a:pt x="147" y="76"/>
                    </a:cubicBezTo>
                    <a:cubicBezTo>
                      <a:pt x="146" y="76"/>
                      <a:pt x="146" y="76"/>
                      <a:pt x="146" y="76"/>
                    </a:cubicBezTo>
                    <a:cubicBezTo>
                      <a:pt x="146" y="76"/>
                      <a:pt x="146" y="76"/>
                      <a:pt x="146" y="76"/>
                    </a:cubicBezTo>
                    <a:cubicBezTo>
                      <a:pt x="146" y="76"/>
                      <a:pt x="146" y="76"/>
                      <a:pt x="146" y="76"/>
                    </a:cubicBezTo>
                    <a:cubicBezTo>
                      <a:pt x="146" y="76"/>
                      <a:pt x="147" y="78"/>
                      <a:pt x="148" y="79"/>
                    </a:cubicBezTo>
                    <a:cubicBezTo>
                      <a:pt x="149" y="81"/>
                      <a:pt x="150" y="82"/>
                      <a:pt x="150" y="83"/>
                    </a:cubicBezTo>
                    <a:cubicBezTo>
                      <a:pt x="150" y="84"/>
                      <a:pt x="149" y="85"/>
                      <a:pt x="149" y="85"/>
                    </a:cubicBezTo>
                    <a:cubicBezTo>
                      <a:pt x="148" y="85"/>
                      <a:pt x="148" y="85"/>
                      <a:pt x="147" y="85"/>
                    </a:cubicBezTo>
                    <a:cubicBezTo>
                      <a:pt x="146" y="85"/>
                      <a:pt x="145" y="85"/>
                      <a:pt x="145" y="86"/>
                    </a:cubicBezTo>
                    <a:cubicBezTo>
                      <a:pt x="144" y="86"/>
                      <a:pt x="144" y="86"/>
                      <a:pt x="144" y="86"/>
                    </a:cubicBezTo>
                    <a:cubicBezTo>
                      <a:pt x="144" y="86"/>
                      <a:pt x="144" y="86"/>
                      <a:pt x="144" y="86"/>
                    </a:cubicBezTo>
                    <a:cubicBezTo>
                      <a:pt x="144" y="87"/>
                      <a:pt x="144" y="87"/>
                      <a:pt x="144" y="87"/>
                    </a:cubicBezTo>
                    <a:cubicBezTo>
                      <a:pt x="144" y="89"/>
                      <a:pt x="143" y="90"/>
                      <a:pt x="142" y="92"/>
                    </a:cubicBezTo>
                    <a:cubicBezTo>
                      <a:pt x="141" y="93"/>
                      <a:pt x="139" y="94"/>
                      <a:pt x="138" y="95"/>
                    </a:cubicBezTo>
                    <a:cubicBezTo>
                      <a:pt x="137" y="95"/>
                      <a:pt x="136" y="95"/>
                      <a:pt x="136" y="95"/>
                    </a:cubicBezTo>
                    <a:cubicBezTo>
                      <a:pt x="135" y="95"/>
                      <a:pt x="135" y="95"/>
                      <a:pt x="135" y="95"/>
                    </a:cubicBezTo>
                    <a:cubicBezTo>
                      <a:pt x="134" y="95"/>
                      <a:pt x="134" y="94"/>
                      <a:pt x="134" y="94"/>
                    </a:cubicBezTo>
                    <a:cubicBezTo>
                      <a:pt x="134" y="94"/>
                      <a:pt x="134" y="94"/>
                      <a:pt x="134" y="94"/>
                    </a:cubicBezTo>
                    <a:cubicBezTo>
                      <a:pt x="134" y="94"/>
                      <a:pt x="134" y="94"/>
                      <a:pt x="134" y="94"/>
                    </a:cubicBezTo>
                    <a:cubicBezTo>
                      <a:pt x="134" y="93"/>
                      <a:pt x="134" y="93"/>
                      <a:pt x="133" y="93"/>
                    </a:cubicBezTo>
                    <a:cubicBezTo>
                      <a:pt x="133" y="92"/>
                      <a:pt x="132" y="92"/>
                      <a:pt x="132" y="92"/>
                    </a:cubicBezTo>
                    <a:cubicBezTo>
                      <a:pt x="130" y="92"/>
                      <a:pt x="127" y="93"/>
                      <a:pt x="125" y="96"/>
                    </a:cubicBezTo>
                    <a:cubicBezTo>
                      <a:pt x="121" y="100"/>
                      <a:pt x="118" y="102"/>
                      <a:pt x="116" y="102"/>
                    </a:cubicBezTo>
                    <a:cubicBezTo>
                      <a:pt x="114" y="102"/>
                      <a:pt x="113" y="101"/>
                      <a:pt x="112" y="100"/>
                    </a:cubicBezTo>
                    <a:cubicBezTo>
                      <a:pt x="112" y="100"/>
                      <a:pt x="112" y="100"/>
                      <a:pt x="112" y="100"/>
                    </a:cubicBezTo>
                    <a:cubicBezTo>
                      <a:pt x="112" y="100"/>
                      <a:pt x="109" y="100"/>
                      <a:pt x="107" y="102"/>
                    </a:cubicBezTo>
                    <a:cubicBezTo>
                      <a:pt x="104" y="103"/>
                      <a:pt x="101" y="104"/>
                      <a:pt x="99" y="106"/>
                    </a:cubicBezTo>
                    <a:cubicBezTo>
                      <a:pt x="98" y="107"/>
                      <a:pt x="97" y="108"/>
                      <a:pt x="97" y="108"/>
                    </a:cubicBezTo>
                    <a:cubicBezTo>
                      <a:pt x="97" y="108"/>
                      <a:pt x="97" y="108"/>
                      <a:pt x="97" y="108"/>
                    </a:cubicBezTo>
                    <a:cubicBezTo>
                      <a:pt x="97" y="108"/>
                      <a:pt x="97" y="108"/>
                      <a:pt x="97" y="108"/>
                    </a:cubicBezTo>
                    <a:cubicBezTo>
                      <a:pt x="97" y="109"/>
                      <a:pt x="97" y="109"/>
                      <a:pt x="97" y="109"/>
                    </a:cubicBezTo>
                    <a:cubicBezTo>
                      <a:pt x="97" y="111"/>
                      <a:pt x="96" y="112"/>
                      <a:pt x="94" y="113"/>
                    </a:cubicBezTo>
                    <a:cubicBezTo>
                      <a:pt x="93" y="114"/>
                      <a:pt x="91" y="115"/>
                      <a:pt x="89" y="115"/>
                    </a:cubicBezTo>
                    <a:cubicBezTo>
                      <a:pt x="88" y="115"/>
                      <a:pt x="88" y="115"/>
                      <a:pt x="88" y="115"/>
                    </a:cubicBezTo>
                    <a:cubicBezTo>
                      <a:pt x="87" y="115"/>
                      <a:pt x="87" y="114"/>
                      <a:pt x="86" y="114"/>
                    </a:cubicBezTo>
                    <a:cubicBezTo>
                      <a:pt x="85" y="114"/>
                      <a:pt x="85" y="113"/>
                      <a:pt x="85" y="112"/>
                    </a:cubicBezTo>
                    <a:cubicBezTo>
                      <a:pt x="85" y="111"/>
                      <a:pt x="86" y="110"/>
                      <a:pt x="87" y="109"/>
                    </a:cubicBezTo>
                    <a:cubicBezTo>
                      <a:pt x="88" y="108"/>
                      <a:pt x="89" y="107"/>
                      <a:pt x="91" y="106"/>
                    </a:cubicBezTo>
                    <a:cubicBezTo>
                      <a:pt x="93" y="105"/>
                      <a:pt x="96" y="103"/>
                      <a:pt x="101" y="100"/>
                    </a:cubicBezTo>
                    <a:cubicBezTo>
                      <a:pt x="105" y="97"/>
                      <a:pt x="109" y="94"/>
                      <a:pt x="113" y="94"/>
                    </a:cubicBezTo>
                    <a:cubicBezTo>
                      <a:pt x="115" y="93"/>
                      <a:pt x="119" y="92"/>
                      <a:pt x="122" y="91"/>
                    </a:cubicBezTo>
                    <a:cubicBezTo>
                      <a:pt x="125" y="90"/>
                      <a:pt x="128" y="88"/>
                      <a:pt x="129" y="87"/>
                    </a:cubicBezTo>
                    <a:cubicBezTo>
                      <a:pt x="130" y="86"/>
                      <a:pt x="130" y="86"/>
                      <a:pt x="130" y="86"/>
                    </a:cubicBezTo>
                    <a:cubicBezTo>
                      <a:pt x="130" y="86"/>
                      <a:pt x="130" y="86"/>
                      <a:pt x="130" y="86"/>
                    </a:cubicBezTo>
                    <a:cubicBezTo>
                      <a:pt x="129" y="86"/>
                      <a:pt x="129" y="86"/>
                      <a:pt x="129" y="86"/>
                    </a:cubicBezTo>
                    <a:cubicBezTo>
                      <a:pt x="129" y="86"/>
                      <a:pt x="129" y="86"/>
                      <a:pt x="129" y="86"/>
                    </a:cubicBezTo>
                    <a:cubicBezTo>
                      <a:pt x="129" y="86"/>
                      <a:pt x="129" y="86"/>
                      <a:pt x="128" y="86"/>
                    </a:cubicBezTo>
                    <a:cubicBezTo>
                      <a:pt x="127" y="86"/>
                      <a:pt x="125" y="86"/>
                      <a:pt x="123" y="86"/>
                    </a:cubicBezTo>
                    <a:cubicBezTo>
                      <a:pt x="122" y="86"/>
                      <a:pt x="121" y="86"/>
                      <a:pt x="121" y="86"/>
                    </a:cubicBezTo>
                    <a:cubicBezTo>
                      <a:pt x="120" y="86"/>
                      <a:pt x="120" y="86"/>
                      <a:pt x="120" y="86"/>
                    </a:cubicBezTo>
                    <a:cubicBezTo>
                      <a:pt x="118" y="86"/>
                      <a:pt x="115" y="87"/>
                      <a:pt x="113" y="88"/>
                    </a:cubicBezTo>
                    <a:cubicBezTo>
                      <a:pt x="110" y="90"/>
                      <a:pt x="107" y="91"/>
                      <a:pt x="103" y="93"/>
                    </a:cubicBezTo>
                    <a:cubicBezTo>
                      <a:pt x="99" y="95"/>
                      <a:pt x="95" y="95"/>
                      <a:pt x="93" y="96"/>
                    </a:cubicBezTo>
                    <a:cubicBezTo>
                      <a:pt x="92" y="96"/>
                      <a:pt x="91" y="96"/>
                      <a:pt x="91" y="96"/>
                    </a:cubicBezTo>
                    <a:cubicBezTo>
                      <a:pt x="91" y="97"/>
                      <a:pt x="91" y="97"/>
                      <a:pt x="91" y="97"/>
                    </a:cubicBezTo>
                    <a:cubicBezTo>
                      <a:pt x="91" y="97"/>
                      <a:pt x="91" y="97"/>
                      <a:pt x="91" y="97"/>
                    </a:cubicBezTo>
                    <a:cubicBezTo>
                      <a:pt x="92" y="98"/>
                      <a:pt x="92" y="98"/>
                      <a:pt x="92" y="99"/>
                    </a:cubicBezTo>
                    <a:cubicBezTo>
                      <a:pt x="92" y="99"/>
                      <a:pt x="91" y="100"/>
                      <a:pt x="91" y="100"/>
                    </a:cubicBezTo>
                    <a:cubicBezTo>
                      <a:pt x="90" y="101"/>
                      <a:pt x="90" y="101"/>
                      <a:pt x="90" y="101"/>
                    </a:cubicBezTo>
                    <a:cubicBezTo>
                      <a:pt x="88" y="101"/>
                      <a:pt x="86" y="100"/>
                      <a:pt x="85" y="100"/>
                    </a:cubicBezTo>
                    <a:cubicBezTo>
                      <a:pt x="85" y="100"/>
                      <a:pt x="84" y="100"/>
                      <a:pt x="84" y="100"/>
                    </a:cubicBezTo>
                    <a:cubicBezTo>
                      <a:pt x="83" y="101"/>
                      <a:pt x="83" y="101"/>
                      <a:pt x="83" y="101"/>
                    </a:cubicBezTo>
                    <a:cubicBezTo>
                      <a:pt x="83" y="102"/>
                      <a:pt x="82" y="102"/>
                      <a:pt x="81" y="102"/>
                    </a:cubicBezTo>
                    <a:cubicBezTo>
                      <a:pt x="79" y="102"/>
                      <a:pt x="78" y="101"/>
                      <a:pt x="78" y="100"/>
                    </a:cubicBezTo>
                    <a:cubicBezTo>
                      <a:pt x="78" y="99"/>
                      <a:pt x="79" y="98"/>
                      <a:pt x="79" y="98"/>
                    </a:cubicBezTo>
                    <a:cubicBezTo>
                      <a:pt x="79" y="98"/>
                      <a:pt x="79" y="98"/>
                      <a:pt x="79" y="98"/>
                    </a:cubicBezTo>
                    <a:cubicBezTo>
                      <a:pt x="79" y="97"/>
                      <a:pt x="79" y="97"/>
                      <a:pt x="78" y="97"/>
                    </a:cubicBezTo>
                    <a:cubicBezTo>
                      <a:pt x="77" y="97"/>
                      <a:pt x="76" y="96"/>
                      <a:pt x="75" y="96"/>
                    </a:cubicBezTo>
                    <a:cubicBezTo>
                      <a:pt x="75" y="96"/>
                      <a:pt x="75" y="96"/>
                      <a:pt x="75" y="96"/>
                    </a:cubicBezTo>
                    <a:cubicBezTo>
                      <a:pt x="75" y="97"/>
                      <a:pt x="74" y="99"/>
                      <a:pt x="73" y="99"/>
                    </a:cubicBezTo>
                    <a:cubicBezTo>
                      <a:pt x="72" y="100"/>
                      <a:pt x="70" y="101"/>
                      <a:pt x="66" y="101"/>
                    </a:cubicBezTo>
                    <a:cubicBezTo>
                      <a:pt x="63" y="101"/>
                      <a:pt x="60" y="102"/>
                      <a:pt x="59" y="104"/>
                    </a:cubicBezTo>
                    <a:cubicBezTo>
                      <a:pt x="58" y="104"/>
                      <a:pt x="58" y="105"/>
                      <a:pt x="58" y="105"/>
                    </a:cubicBezTo>
                    <a:cubicBezTo>
                      <a:pt x="58" y="105"/>
                      <a:pt x="58" y="106"/>
                      <a:pt x="59" y="106"/>
                    </a:cubicBezTo>
                    <a:cubicBezTo>
                      <a:pt x="61" y="108"/>
                      <a:pt x="63" y="109"/>
                      <a:pt x="64" y="111"/>
                    </a:cubicBezTo>
                    <a:cubicBezTo>
                      <a:pt x="64" y="111"/>
                      <a:pt x="65" y="112"/>
                      <a:pt x="65" y="112"/>
                    </a:cubicBezTo>
                    <a:cubicBezTo>
                      <a:pt x="65" y="113"/>
                      <a:pt x="64" y="114"/>
                      <a:pt x="64" y="114"/>
                    </a:cubicBezTo>
                    <a:cubicBezTo>
                      <a:pt x="63" y="115"/>
                      <a:pt x="63" y="115"/>
                      <a:pt x="62" y="115"/>
                    </a:cubicBezTo>
                    <a:cubicBezTo>
                      <a:pt x="61" y="115"/>
                      <a:pt x="60" y="115"/>
                      <a:pt x="59" y="114"/>
                    </a:cubicBezTo>
                    <a:cubicBezTo>
                      <a:pt x="58" y="114"/>
                      <a:pt x="57" y="113"/>
                      <a:pt x="56" y="112"/>
                    </a:cubicBezTo>
                    <a:cubicBezTo>
                      <a:pt x="53" y="111"/>
                      <a:pt x="51" y="110"/>
                      <a:pt x="47" y="110"/>
                    </a:cubicBezTo>
                    <a:cubicBezTo>
                      <a:pt x="47" y="110"/>
                      <a:pt x="46" y="110"/>
                      <a:pt x="46" y="110"/>
                    </a:cubicBezTo>
                    <a:cubicBezTo>
                      <a:pt x="45" y="110"/>
                      <a:pt x="45" y="110"/>
                      <a:pt x="45" y="110"/>
                    </a:cubicBezTo>
                    <a:cubicBezTo>
                      <a:pt x="41" y="110"/>
                      <a:pt x="35" y="108"/>
                      <a:pt x="31" y="106"/>
                    </a:cubicBezTo>
                    <a:cubicBezTo>
                      <a:pt x="26" y="103"/>
                      <a:pt x="22" y="101"/>
                      <a:pt x="20" y="99"/>
                    </a:cubicBezTo>
                    <a:cubicBezTo>
                      <a:pt x="19" y="98"/>
                      <a:pt x="19" y="98"/>
                      <a:pt x="19" y="97"/>
                    </a:cubicBezTo>
                    <a:cubicBezTo>
                      <a:pt x="19" y="97"/>
                      <a:pt x="19" y="97"/>
                      <a:pt x="19" y="97"/>
                    </a:cubicBezTo>
                    <a:cubicBezTo>
                      <a:pt x="19" y="97"/>
                      <a:pt x="18" y="97"/>
                      <a:pt x="18" y="97"/>
                    </a:cubicBezTo>
                    <a:cubicBezTo>
                      <a:pt x="16" y="97"/>
                      <a:pt x="15" y="97"/>
                      <a:pt x="13" y="97"/>
                    </a:cubicBezTo>
                    <a:cubicBezTo>
                      <a:pt x="9" y="97"/>
                      <a:pt x="4" y="97"/>
                      <a:pt x="0" y="96"/>
                    </a:cubicBezTo>
                    <a:cubicBezTo>
                      <a:pt x="0" y="267"/>
                      <a:pt x="0" y="267"/>
                      <a:pt x="0" y="267"/>
                    </a:cubicBezTo>
                    <a:cubicBezTo>
                      <a:pt x="0" y="268"/>
                      <a:pt x="0" y="268"/>
                      <a:pt x="1" y="268"/>
                    </a:cubicBezTo>
                    <a:cubicBezTo>
                      <a:pt x="1" y="268"/>
                      <a:pt x="1" y="268"/>
                      <a:pt x="1" y="268"/>
                    </a:cubicBezTo>
                    <a:cubicBezTo>
                      <a:pt x="1" y="268"/>
                      <a:pt x="2" y="268"/>
                      <a:pt x="2" y="269"/>
                    </a:cubicBezTo>
                    <a:cubicBezTo>
                      <a:pt x="2" y="269"/>
                      <a:pt x="2" y="269"/>
                      <a:pt x="2" y="269"/>
                    </a:cubicBezTo>
                    <a:cubicBezTo>
                      <a:pt x="3" y="269"/>
                      <a:pt x="3" y="269"/>
                      <a:pt x="3" y="269"/>
                    </a:cubicBezTo>
                    <a:cubicBezTo>
                      <a:pt x="3" y="269"/>
                      <a:pt x="3" y="269"/>
                      <a:pt x="3" y="269"/>
                    </a:cubicBezTo>
                    <a:cubicBezTo>
                      <a:pt x="4" y="269"/>
                      <a:pt x="4" y="269"/>
                      <a:pt x="4" y="269"/>
                    </a:cubicBezTo>
                    <a:cubicBezTo>
                      <a:pt x="4" y="269"/>
                      <a:pt x="4" y="269"/>
                      <a:pt x="4" y="269"/>
                    </a:cubicBezTo>
                    <a:cubicBezTo>
                      <a:pt x="4" y="268"/>
                      <a:pt x="5" y="268"/>
                      <a:pt x="5" y="268"/>
                    </a:cubicBezTo>
                    <a:cubicBezTo>
                      <a:pt x="5" y="268"/>
                      <a:pt x="6" y="268"/>
                      <a:pt x="6" y="267"/>
                    </a:cubicBezTo>
                    <a:cubicBezTo>
                      <a:pt x="6" y="267"/>
                      <a:pt x="7" y="267"/>
                      <a:pt x="7" y="267"/>
                    </a:cubicBezTo>
                    <a:cubicBezTo>
                      <a:pt x="7" y="267"/>
                      <a:pt x="7" y="267"/>
                      <a:pt x="7" y="267"/>
                    </a:cubicBezTo>
                    <a:cubicBezTo>
                      <a:pt x="7" y="267"/>
                      <a:pt x="7" y="267"/>
                      <a:pt x="7" y="267"/>
                    </a:cubicBezTo>
                    <a:cubicBezTo>
                      <a:pt x="8" y="267"/>
                      <a:pt x="9" y="267"/>
                      <a:pt x="10" y="267"/>
                    </a:cubicBezTo>
                    <a:cubicBezTo>
                      <a:pt x="10" y="267"/>
                      <a:pt x="11" y="267"/>
                      <a:pt x="12" y="267"/>
                    </a:cubicBezTo>
                    <a:cubicBezTo>
                      <a:pt x="12" y="267"/>
                      <a:pt x="12" y="267"/>
                      <a:pt x="12" y="267"/>
                    </a:cubicBezTo>
                    <a:cubicBezTo>
                      <a:pt x="12" y="267"/>
                      <a:pt x="13" y="267"/>
                      <a:pt x="13" y="267"/>
                    </a:cubicBezTo>
                    <a:cubicBezTo>
                      <a:pt x="14" y="267"/>
                      <a:pt x="14" y="267"/>
                      <a:pt x="15" y="266"/>
                    </a:cubicBezTo>
                    <a:cubicBezTo>
                      <a:pt x="15" y="266"/>
                      <a:pt x="15" y="266"/>
                      <a:pt x="15" y="266"/>
                    </a:cubicBezTo>
                    <a:cubicBezTo>
                      <a:pt x="15" y="266"/>
                      <a:pt x="15" y="266"/>
                      <a:pt x="16" y="266"/>
                    </a:cubicBezTo>
                    <a:cubicBezTo>
                      <a:pt x="16" y="266"/>
                      <a:pt x="16" y="266"/>
                      <a:pt x="16" y="266"/>
                    </a:cubicBezTo>
                    <a:cubicBezTo>
                      <a:pt x="17" y="266"/>
                      <a:pt x="18" y="265"/>
                      <a:pt x="18" y="265"/>
                    </a:cubicBezTo>
                    <a:cubicBezTo>
                      <a:pt x="18" y="265"/>
                      <a:pt x="18" y="265"/>
                      <a:pt x="18" y="265"/>
                    </a:cubicBezTo>
                    <a:cubicBezTo>
                      <a:pt x="19" y="265"/>
                      <a:pt x="19" y="266"/>
                      <a:pt x="19" y="266"/>
                    </a:cubicBezTo>
                    <a:cubicBezTo>
                      <a:pt x="20" y="266"/>
                      <a:pt x="20" y="266"/>
                      <a:pt x="20" y="266"/>
                    </a:cubicBezTo>
                    <a:cubicBezTo>
                      <a:pt x="20" y="266"/>
                      <a:pt x="20" y="266"/>
                      <a:pt x="21" y="266"/>
                    </a:cubicBezTo>
                    <a:cubicBezTo>
                      <a:pt x="21" y="266"/>
                      <a:pt x="21" y="267"/>
                      <a:pt x="21" y="267"/>
                    </a:cubicBezTo>
                    <a:cubicBezTo>
                      <a:pt x="21" y="267"/>
                      <a:pt x="22" y="267"/>
                      <a:pt x="22" y="267"/>
                    </a:cubicBezTo>
                    <a:cubicBezTo>
                      <a:pt x="22" y="267"/>
                      <a:pt x="22" y="268"/>
                      <a:pt x="22" y="268"/>
                    </a:cubicBezTo>
                    <a:cubicBezTo>
                      <a:pt x="22" y="268"/>
                      <a:pt x="22" y="268"/>
                      <a:pt x="23" y="268"/>
                    </a:cubicBezTo>
                    <a:cubicBezTo>
                      <a:pt x="23" y="268"/>
                      <a:pt x="23" y="268"/>
                      <a:pt x="23" y="268"/>
                    </a:cubicBezTo>
                    <a:cubicBezTo>
                      <a:pt x="23" y="268"/>
                      <a:pt x="23" y="268"/>
                      <a:pt x="23" y="269"/>
                    </a:cubicBezTo>
                    <a:cubicBezTo>
                      <a:pt x="23" y="269"/>
                      <a:pt x="23" y="270"/>
                      <a:pt x="24" y="271"/>
                    </a:cubicBezTo>
                    <a:cubicBezTo>
                      <a:pt x="24" y="271"/>
                      <a:pt x="24" y="271"/>
                      <a:pt x="24" y="271"/>
                    </a:cubicBezTo>
                    <a:cubicBezTo>
                      <a:pt x="24" y="272"/>
                      <a:pt x="24" y="272"/>
                      <a:pt x="24" y="273"/>
                    </a:cubicBezTo>
                    <a:cubicBezTo>
                      <a:pt x="24" y="273"/>
                      <a:pt x="24" y="273"/>
                      <a:pt x="24" y="273"/>
                    </a:cubicBezTo>
                    <a:cubicBezTo>
                      <a:pt x="24" y="273"/>
                      <a:pt x="24" y="274"/>
                      <a:pt x="25" y="274"/>
                    </a:cubicBezTo>
                    <a:cubicBezTo>
                      <a:pt x="25" y="275"/>
                      <a:pt x="26" y="275"/>
                      <a:pt x="26" y="276"/>
                    </a:cubicBezTo>
                    <a:cubicBezTo>
                      <a:pt x="26" y="276"/>
                      <a:pt x="26" y="276"/>
                      <a:pt x="27" y="276"/>
                    </a:cubicBezTo>
                    <a:cubicBezTo>
                      <a:pt x="27" y="276"/>
                      <a:pt x="27" y="277"/>
                      <a:pt x="28" y="277"/>
                    </a:cubicBezTo>
                    <a:cubicBezTo>
                      <a:pt x="28" y="277"/>
                      <a:pt x="29" y="278"/>
                      <a:pt x="29" y="278"/>
                    </a:cubicBezTo>
                    <a:cubicBezTo>
                      <a:pt x="29" y="278"/>
                      <a:pt x="29" y="278"/>
                      <a:pt x="29" y="278"/>
                    </a:cubicBezTo>
                    <a:cubicBezTo>
                      <a:pt x="29" y="278"/>
                      <a:pt x="30" y="279"/>
                      <a:pt x="30" y="279"/>
                    </a:cubicBezTo>
                    <a:cubicBezTo>
                      <a:pt x="30" y="279"/>
                      <a:pt x="31" y="279"/>
                      <a:pt x="31" y="280"/>
                    </a:cubicBezTo>
                    <a:cubicBezTo>
                      <a:pt x="31" y="280"/>
                      <a:pt x="32" y="280"/>
                      <a:pt x="32" y="280"/>
                    </a:cubicBezTo>
                    <a:cubicBezTo>
                      <a:pt x="32" y="281"/>
                      <a:pt x="33" y="281"/>
                      <a:pt x="33" y="281"/>
                    </a:cubicBezTo>
                    <a:cubicBezTo>
                      <a:pt x="33" y="282"/>
                      <a:pt x="33" y="282"/>
                      <a:pt x="34" y="282"/>
                    </a:cubicBezTo>
                    <a:cubicBezTo>
                      <a:pt x="34" y="282"/>
                      <a:pt x="35" y="283"/>
                      <a:pt x="35" y="284"/>
                    </a:cubicBezTo>
                    <a:cubicBezTo>
                      <a:pt x="35" y="284"/>
                      <a:pt x="35" y="284"/>
                      <a:pt x="35" y="284"/>
                    </a:cubicBezTo>
                    <a:cubicBezTo>
                      <a:pt x="35" y="284"/>
                      <a:pt x="35" y="284"/>
                      <a:pt x="35" y="284"/>
                    </a:cubicBezTo>
                    <a:cubicBezTo>
                      <a:pt x="36" y="284"/>
                      <a:pt x="36" y="285"/>
                      <a:pt x="37" y="286"/>
                    </a:cubicBezTo>
                    <a:cubicBezTo>
                      <a:pt x="37" y="286"/>
                      <a:pt x="37" y="286"/>
                      <a:pt x="37" y="286"/>
                    </a:cubicBezTo>
                    <a:cubicBezTo>
                      <a:pt x="37" y="287"/>
                      <a:pt x="38" y="287"/>
                      <a:pt x="38" y="288"/>
                    </a:cubicBezTo>
                    <a:cubicBezTo>
                      <a:pt x="38" y="288"/>
                      <a:pt x="38" y="288"/>
                      <a:pt x="39" y="288"/>
                    </a:cubicBezTo>
                    <a:cubicBezTo>
                      <a:pt x="39" y="288"/>
                      <a:pt x="39" y="288"/>
                      <a:pt x="39" y="288"/>
                    </a:cubicBezTo>
                    <a:cubicBezTo>
                      <a:pt x="39" y="289"/>
                      <a:pt x="39" y="289"/>
                      <a:pt x="40" y="289"/>
                    </a:cubicBezTo>
                    <a:cubicBezTo>
                      <a:pt x="40" y="289"/>
                      <a:pt x="40" y="289"/>
                      <a:pt x="40" y="289"/>
                    </a:cubicBezTo>
                    <a:cubicBezTo>
                      <a:pt x="40" y="289"/>
                      <a:pt x="40" y="290"/>
                      <a:pt x="41" y="290"/>
                    </a:cubicBezTo>
                    <a:cubicBezTo>
                      <a:pt x="41" y="290"/>
                      <a:pt x="41" y="290"/>
                      <a:pt x="41" y="290"/>
                    </a:cubicBezTo>
                    <a:cubicBezTo>
                      <a:pt x="41" y="290"/>
                      <a:pt x="41" y="290"/>
                      <a:pt x="41" y="290"/>
                    </a:cubicBezTo>
                    <a:cubicBezTo>
                      <a:pt x="41" y="290"/>
                      <a:pt x="41" y="290"/>
                      <a:pt x="41" y="289"/>
                    </a:cubicBezTo>
                    <a:cubicBezTo>
                      <a:pt x="42" y="289"/>
                      <a:pt x="42" y="289"/>
                      <a:pt x="42" y="289"/>
                    </a:cubicBezTo>
                    <a:cubicBezTo>
                      <a:pt x="42" y="289"/>
                      <a:pt x="42" y="289"/>
                      <a:pt x="42" y="289"/>
                    </a:cubicBezTo>
                    <a:cubicBezTo>
                      <a:pt x="43" y="289"/>
                      <a:pt x="44" y="288"/>
                      <a:pt x="45" y="288"/>
                    </a:cubicBezTo>
                    <a:cubicBezTo>
                      <a:pt x="45" y="288"/>
                      <a:pt x="46" y="287"/>
                      <a:pt x="46" y="287"/>
                    </a:cubicBezTo>
                    <a:cubicBezTo>
                      <a:pt x="46" y="287"/>
                      <a:pt x="46" y="287"/>
                      <a:pt x="46" y="287"/>
                    </a:cubicBezTo>
                    <a:cubicBezTo>
                      <a:pt x="46" y="287"/>
                      <a:pt x="46" y="287"/>
                      <a:pt x="46" y="287"/>
                    </a:cubicBezTo>
                    <a:cubicBezTo>
                      <a:pt x="47" y="287"/>
                      <a:pt x="47" y="287"/>
                      <a:pt x="47" y="287"/>
                    </a:cubicBezTo>
                    <a:cubicBezTo>
                      <a:pt x="47" y="287"/>
                      <a:pt x="48" y="286"/>
                      <a:pt x="48" y="286"/>
                    </a:cubicBezTo>
                    <a:cubicBezTo>
                      <a:pt x="48" y="286"/>
                      <a:pt x="48" y="286"/>
                      <a:pt x="48" y="286"/>
                    </a:cubicBezTo>
                    <a:cubicBezTo>
                      <a:pt x="49" y="286"/>
                      <a:pt x="49" y="286"/>
                      <a:pt x="49" y="286"/>
                    </a:cubicBezTo>
                    <a:cubicBezTo>
                      <a:pt x="49" y="286"/>
                      <a:pt x="49" y="286"/>
                      <a:pt x="50" y="285"/>
                    </a:cubicBezTo>
                    <a:cubicBezTo>
                      <a:pt x="50" y="285"/>
                      <a:pt x="50" y="285"/>
                      <a:pt x="50" y="285"/>
                    </a:cubicBezTo>
                    <a:cubicBezTo>
                      <a:pt x="50" y="285"/>
                      <a:pt x="50" y="285"/>
                      <a:pt x="50" y="285"/>
                    </a:cubicBezTo>
                    <a:cubicBezTo>
                      <a:pt x="51" y="285"/>
                      <a:pt x="51" y="285"/>
                      <a:pt x="51" y="284"/>
                    </a:cubicBezTo>
                    <a:cubicBezTo>
                      <a:pt x="51" y="284"/>
                      <a:pt x="51" y="284"/>
                      <a:pt x="51" y="284"/>
                    </a:cubicBezTo>
                    <a:cubicBezTo>
                      <a:pt x="51" y="284"/>
                      <a:pt x="51" y="284"/>
                      <a:pt x="52" y="284"/>
                    </a:cubicBezTo>
                    <a:cubicBezTo>
                      <a:pt x="52" y="284"/>
                      <a:pt x="52" y="283"/>
                      <a:pt x="52" y="283"/>
                    </a:cubicBezTo>
                    <a:cubicBezTo>
                      <a:pt x="52" y="283"/>
                      <a:pt x="52" y="283"/>
                      <a:pt x="52" y="283"/>
                    </a:cubicBezTo>
                    <a:cubicBezTo>
                      <a:pt x="52" y="283"/>
                      <a:pt x="52" y="282"/>
                      <a:pt x="52" y="282"/>
                    </a:cubicBezTo>
                    <a:cubicBezTo>
                      <a:pt x="52" y="282"/>
                      <a:pt x="52" y="282"/>
                      <a:pt x="52" y="282"/>
                    </a:cubicBezTo>
                    <a:cubicBezTo>
                      <a:pt x="52" y="281"/>
                      <a:pt x="52" y="281"/>
                      <a:pt x="53" y="281"/>
                    </a:cubicBezTo>
                    <a:cubicBezTo>
                      <a:pt x="53" y="281"/>
                      <a:pt x="53" y="281"/>
                      <a:pt x="53" y="280"/>
                    </a:cubicBezTo>
                    <a:cubicBezTo>
                      <a:pt x="53" y="280"/>
                      <a:pt x="53" y="280"/>
                      <a:pt x="53" y="280"/>
                    </a:cubicBezTo>
                    <a:cubicBezTo>
                      <a:pt x="53" y="280"/>
                      <a:pt x="53" y="280"/>
                      <a:pt x="53" y="280"/>
                    </a:cubicBezTo>
                    <a:cubicBezTo>
                      <a:pt x="53" y="280"/>
                      <a:pt x="53" y="280"/>
                      <a:pt x="53" y="279"/>
                    </a:cubicBezTo>
                    <a:cubicBezTo>
                      <a:pt x="54" y="279"/>
                      <a:pt x="54" y="279"/>
                      <a:pt x="54" y="279"/>
                    </a:cubicBezTo>
                    <a:cubicBezTo>
                      <a:pt x="54" y="279"/>
                      <a:pt x="54" y="279"/>
                      <a:pt x="55" y="279"/>
                    </a:cubicBezTo>
                    <a:cubicBezTo>
                      <a:pt x="55" y="279"/>
                      <a:pt x="55" y="279"/>
                      <a:pt x="55" y="278"/>
                    </a:cubicBezTo>
                    <a:cubicBezTo>
                      <a:pt x="55" y="278"/>
                      <a:pt x="55" y="278"/>
                      <a:pt x="55" y="278"/>
                    </a:cubicBezTo>
                    <a:cubicBezTo>
                      <a:pt x="55" y="278"/>
                      <a:pt x="55" y="278"/>
                      <a:pt x="55" y="278"/>
                    </a:cubicBezTo>
                    <a:cubicBezTo>
                      <a:pt x="56" y="278"/>
                      <a:pt x="57" y="278"/>
                      <a:pt x="58" y="278"/>
                    </a:cubicBezTo>
                    <a:cubicBezTo>
                      <a:pt x="58" y="278"/>
                      <a:pt x="58" y="278"/>
                      <a:pt x="58" y="278"/>
                    </a:cubicBezTo>
                    <a:cubicBezTo>
                      <a:pt x="59" y="278"/>
                      <a:pt x="60" y="277"/>
                      <a:pt x="61" y="277"/>
                    </a:cubicBezTo>
                    <a:cubicBezTo>
                      <a:pt x="62" y="277"/>
                      <a:pt x="63" y="278"/>
                      <a:pt x="64" y="278"/>
                    </a:cubicBezTo>
                    <a:cubicBezTo>
                      <a:pt x="64" y="278"/>
                      <a:pt x="64" y="278"/>
                      <a:pt x="64" y="278"/>
                    </a:cubicBezTo>
                    <a:cubicBezTo>
                      <a:pt x="65" y="278"/>
                      <a:pt x="66" y="278"/>
                      <a:pt x="66" y="278"/>
                    </a:cubicBezTo>
                    <a:cubicBezTo>
                      <a:pt x="67" y="278"/>
                      <a:pt x="67" y="278"/>
                      <a:pt x="67" y="279"/>
                    </a:cubicBezTo>
                    <a:cubicBezTo>
                      <a:pt x="67" y="279"/>
                      <a:pt x="67" y="279"/>
                      <a:pt x="67" y="279"/>
                    </a:cubicBezTo>
                    <a:cubicBezTo>
                      <a:pt x="67" y="279"/>
                      <a:pt x="67" y="279"/>
                      <a:pt x="68" y="279"/>
                    </a:cubicBezTo>
                    <a:cubicBezTo>
                      <a:pt x="68" y="279"/>
                      <a:pt x="68" y="279"/>
                      <a:pt x="68" y="279"/>
                    </a:cubicBezTo>
                    <a:cubicBezTo>
                      <a:pt x="68" y="280"/>
                      <a:pt x="68" y="280"/>
                      <a:pt x="68" y="280"/>
                    </a:cubicBezTo>
                    <a:cubicBezTo>
                      <a:pt x="69" y="280"/>
                      <a:pt x="69" y="280"/>
                      <a:pt x="69" y="280"/>
                    </a:cubicBezTo>
                    <a:cubicBezTo>
                      <a:pt x="69" y="280"/>
                      <a:pt x="69" y="281"/>
                      <a:pt x="69" y="281"/>
                    </a:cubicBezTo>
                    <a:cubicBezTo>
                      <a:pt x="69" y="281"/>
                      <a:pt x="69" y="281"/>
                      <a:pt x="69" y="281"/>
                    </a:cubicBezTo>
                    <a:cubicBezTo>
                      <a:pt x="69" y="282"/>
                      <a:pt x="70" y="282"/>
                      <a:pt x="70" y="283"/>
                    </a:cubicBezTo>
                    <a:cubicBezTo>
                      <a:pt x="70" y="283"/>
                      <a:pt x="70" y="283"/>
                      <a:pt x="70" y="283"/>
                    </a:cubicBezTo>
                    <a:cubicBezTo>
                      <a:pt x="70" y="284"/>
                      <a:pt x="71" y="285"/>
                      <a:pt x="72" y="286"/>
                    </a:cubicBezTo>
                    <a:cubicBezTo>
                      <a:pt x="72" y="286"/>
                      <a:pt x="72" y="287"/>
                      <a:pt x="72" y="287"/>
                    </a:cubicBezTo>
                    <a:cubicBezTo>
                      <a:pt x="72" y="287"/>
                      <a:pt x="73" y="287"/>
                      <a:pt x="73" y="288"/>
                    </a:cubicBezTo>
                    <a:cubicBezTo>
                      <a:pt x="73" y="288"/>
                      <a:pt x="73" y="288"/>
                      <a:pt x="74" y="288"/>
                    </a:cubicBezTo>
                    <a:cubicBezTo>
                      <a:pt x="74" y="288"/>
                      <a:pt x="74" y="289"/>
                      <a:pt x="74" y="289"/>
                    </a:cubicBezTo>
                    <a:cubicBezTo>
                      <a:pt x="75" y="289"/>
                      <a:pt x="75" y="289"/>
                      <a:pt x="75" y="289"/>
                    </a:cubicBezTo>
                    <a:cubicBezTo>
                      <a:pt x="75" y="290"/>
                      <a:pt x="76" y="290"/>
                      <a:pt x="76" y="290"/>
                    </a:cubicBezTo>
                    <a:cubicBezTo>
                      <a:pt x="76" y="290"/>
                      <a:pt x="77" y="291"/>
                      <a:pt x="77" y="291"/>
                    </a:cubicBezTo>
                    <a:cubicBezTo>
                      <a:pt x="77" y="291"/>
                      <a:pt x="77" y="291"/>
                      <a:pt x="77" y="291"/>
                    </a:cubicBezTo>
                    <a:cubicBezTo>
                      <a:pt x="78" y="291"/>
                      <a:pt x="78" y="292"/>
                      <a:pt x="78" y="292"/>
                    </a:cubicBezTo>
                    <a:cubicBezTo>
                      <a:pt x="78" y="292"/>
                      <a:pt x="78" y="292"/>
                      <a:pt x="78" y="292"/>
                    </a:cubicBezTo>
                    <a:cubicBezTo>
                      <a:pt x="79" y="293"/>
                      <a:pt x="80" y="294"/>
                      <a:pt x="82" y="295"/>
                    </a:cubicBezTo>
                    <a:cubicBezTo>
                      <a:pt x="82" y="295"/>
                      <a:pt x="82" y="296"/>
                      <a:pt x="82" y="296"/>
                    </a:cubicBezTo>
                    <a:cubicBezTo>
                      <a:pt x="84" y="297"/>
                      <a:pt x="85" y="298"/>
                      <a:pt x="86" y="299"/>
                    </a:cubicBezTo>
                    <a:cubicBezTo>
                      <a:pt x="86" y="299"/>
                      <a:pt x="86" y="300"/>
                      <a:pt x="87" y="300"/>
                    </a:cubicBezTo>
                    <a:cubicBezTo>
                      <a:pt x="88" y="301"/>
                      <a:pt x="89" y="303"/>
                      <a:pt x="90" y="304"/>
                    </a:cubicBezTo>
                    <a:cubicBezTo>
                      <a:pt x="90" y="304"/>
                      <a:pt x="90" y="304"/>
                      <a:pt x="90" y="305"/>
                    </a:cubicBezTo>
                    <a:cubicBezTo>
                      <a:pt x="92" y="306"/>
                      <a:pt x="93" y="308"/>
                      <a:pt x="94" y="310"/>
                    </a:cubicBezTo>
                    <a:cubicBezTo>
                      <a:pt x="94" y="310"/>
                      <a:pt x="94" y="310"/>
                      <a:pt x="94" y="310"/>
                    </a:cubicBezTo>
                    <a:cubicBezTo>
                      <a:pt x="95" y="311"/>
                      <a:pt x="96" y="313"/>
                      <a:pt x="96" y="314"/>
                    </a:cubicBezTo>
                    <a:cubicBezTo>
                      <a:pt x="96" y="314"/>
                      <a:pt x="96" y="315"/>
                      <a:pt x="97" y="315"/>
                    </a:cubicBezTo>
                    <a:cubicBezTo>
                      <a:pt x="97" y="316"/>
                      <a:pt x="98" y="317"/>
                      <a:pt x="99" y="319"/>
                    </a:cubicBezTo>
                    <a:cubicBezTo>
                      <a:pt x="99" y="320"/>
                      <a:pt x="99" y="320"/>
                      <a:pt x="100" y="321"/>
                    </a:cubicBezTo>
                    <a:cubicBezTo>
                      <a:pt x="100" y="321"/>
                      <a:pt x="100" y="321"/>
                      <a:pt x="100" y="321"/>
                    </a:cubicBezTo>
                    <a:cubicBezTo>
                      <a:pt x="100" y="322"/>
                      <a:pt x="101" y="323"/>
                      <a:pt x="101" y="324"/>
                    </a:cubicBezTo>
                    <a:cubicBezTo>
                      <a:pt x="101" y="324"/>
                      <a:pt x="101" y="324"/>
                      <a:pt x="101" y="324"/>
                    </a:cubicBezTo>
                    <a:cubicBezTo>
                      <a:pt x="102" y="324"/>
                      <a:pt x="102" y="325"/>
                      <a:pt x="102" y="326"/>
                    </a:cubicBezTo>
                    <a:cubicBezTo>
                      <a:pt x="102" y="326"/>
                      <a:pt x="102" y="326"/>
                      <a:pt x="103" y="326"/>
                    </a:cubicBezTo>
                    <a:cubicBezTo>
                      <a:pt x="103" y="327"/>
                      <a:pt x="104" y="328"/>
                      <a:pt x="105" y="329"/>
                    </a:cubicBezTo>
                    <a:cubicBezTo>
                      <a:pt x="106" y="329"/>
                      <a:pt x="106" y="329"/>
                      <a:pt x="106" y="329"/>
                    </a:cubicBezTo>
                    <a:cubicBezTo>
                      <a:pt x="107" y="330"/>
                      <a:pt x="108" y="331"/>
                      <a:pt x="110" y="331"/>
                    </a:cubicBezTo>
                    <a:cubicBezTo>
                      <a:pt x="110" y="332"/>
                      <a:pt x="110" y="332"/>
                      <a:pt x="111" y="332"/>
                    </a:cubicBezTo>
                    <a:cubicBezTo>
                      <a:pt x="111" y="332"/>
                      <a:pt x="112" y="333"/>
                      <a:pt x="113" y="333"/>
                    </a:cubicBezTo>
                    <a:cubicBezTo>
                      <a:pt x="113" y="333"/>
                      <a:pt x="113" y="333"/>
                      <a:pt x="113" y="333"/>
                    </a:cubicBezTo>
                    <a:cubicBezTo>
                      <a:pt x="113" y="333"/>
                      <a:pt x="113" y="333"/>
                      <a:pt x="113" y="333"/>
                    </a:cubicBezTo>
                    <a:cubicBezTo>
                      <a:pt x="114" y="333"/>
                      <a:pt x="115" y="334"/>
                      <a:pt x="116" y="334"/>
                    </a:cubicBezTo>
                    <a:cubicBezTo>
                      <a:pt x="116" y="334"/>
                      <a:pt x="117" y="334"/>
                      <a:pt x="117" y="334"/>
                    </a:cubicBezTo>
                    <a:cubicBezTo>
                      <a:pt x="117" y="335"/>
                      <a:pt x="118" y="335"/>
                      <a:pt x="119" y="335"/>
                    </a:cubicBezTo>
                    <a:cubicBezTo>
                      <a:pt x="119" y="335"/>
                      <a:pt x="119" y="335"/>
                      <a:pt x="119" y="336"/>
                    </a:cubicBezTo>
                    <a:cubicBezTo>
                      <a:pt x="120" y="336"/>
                      <a:pt x="120" y="336"/>
                      <a:pt x="121" y="337"/>
                    </a:cubicBezTo>
                    <a:cubicBezTo>
                      <a:pt x="121" y="337"/>
                      <a:pt x="121" y="337"/>
                      <a:pt x="121" y="337"/>
                    </a:cubicBezTo>
                    <a:cubicBezTo>
                      <a:pt x="122" y="337"/>
                      <a:pt x="122" y="337"/>
                      <a:pt x="123" y="338"/>
                    </a:cubicBezTo>
                    <a:cubicBezTo>
                      <a:pt x="123" y="338"/>
                      <a:pt x="123" y="338"/>
                      <a:pt x="123" y="338"/>
                    </a:cubicBezTo>
                    <a:cubicBezTo>
                      <a:pt x="123" y="338"/>
                      <a:pt x="123" y="338"/>
                      <a:pt x="123" y="338"/>
                    </a:cubicBezTo>
                    <a:cubicBezTo>
                      <a:pt x="125" y="339"/>
                      <a:pt x="125" y="341"/>
                      <a:pt x="125" y="342"/>
                    </a:cubicBezTo>
                    <a:cubicBezTo>
                      <a:pt x="125" y="342"/>
                      <a:pt x="125" y="342"/>
                      <a:pt x="125" y="343"/>
                    </a:cubicBezTo>
                    <a:cubicBezTo>
                      <a:pt x="125" y="343"/>
                      <a:pt x="125" y="343"/>
                      <a:pt x="125" y="343"/>
                    </a:cubicBezTo>
                    <a:cubicBezTo>
                      <a:pt x="125" y="343"/>
                      <a:pt x="125" y="344"/>
                      <a:pt x="125" y="344"/>
                    </a:cubicBezTo>
                    <a:cubicBezTo>
                      <a:pt x="125" y="344"/>
                      <a:pt x="125" y="345"/>
                      <a:pt x="125" y="345"/>
                    </a:cubicBezTo>
                    <a:cubicBezTo>
                      <a:pt x="125" y="345"/>
                      <a:pt x="125" y="346"/>
                      <a:pt x="125" y="346"/>
                    </a:cubicBezTo>
                    <a:cubicBezTo>
                      <a:pt x="124" y="346"/>
                      <a:pt x="124" y="347"/>
                      <a:pt x="124" y="347"/>
                    </a:cubicBezTo>
                    <a:cubicBezTo>
                      <a:pt x="124" y="347"/>
                      <a:pt x="124" y="347"/>
                      <a:pt x="125" y="348"/>
                    </a:cubicBezTo>
                    <a:cubicBezTo>
                      <a:pt x="125" y="348"/>
                      <a:pt x="125" y="348"/>
                      <a:pt x="125" y="348"/>
                    </a:cubicBezTo>
                    <a:cubicBezTo>
                      <a:pt x="125" y="348"/>
                      <a:pt x="125" y="349"/>
                      <a:pt x="125" y="349"/>
                    </a:cubicBezTo>
                    <a:cubicBezTo>
                      <a:pt x="126" y="349"/>
                      <a:pt x="126" y="349"/>
                      <a:pt x="126" y="350"/>
                    </a:cubicBezTo>
                    <a:cubicBezTo>
                      <a:pt x="126" y="350"/>
                      <a:pt x="126" y="350"/>
                      <a:pt x="127" y="350"/>
                    </a:cubicBezTo>
                    <a:cubicBezTo>
                      <a:pt x="127" y="351"/>
                      <a:pt x="127" y="351"/>
                      <a:pt x="127" y="351"/>
                    </a:cubicBezTo>
                    <a:cubicBezTo>
                      <a:pt x="128" y="351"/>
                      <a:pt x="128" y="352"/>
                      <a:pt x="128" y="352"/>
                    </a:cubicBezTo>
                    <a:cubicBezTo>
                      <a:pt x="128" y="352"/>
                      <a:pt x="128" y="352"/>
                      <a:pt x="128" y="352"/>
                    </a:cubicBezTo>
                    <a:cubicBezTo>
                      <a:pt x="128" y="352"/>
                      <a:pt x="128" y="352"/>
                      <a:pt x="128" y="352"/>
                    </a:cubicBezTo>
                    <a:cubicBezTo>
                      <a:pt x="128" y="352"/>
                      <a:pt x="128" y="353"/>
                      <a:pt x="128" y="353"/>
                    </a:cubicBezTo>
                    <a:cubicBezTo>
                      <a:pt x="128" y="353"/>
                      <a:pt x="128" y="353"/>
                      <a:pt x="128" y="353"/>
                    </a:cubicBezTo>
                    <a:cubicBezTo>
                      <a:pt x="129" y="354"/>
                      <a:pt x="129" y="354"/>
                      <a:pt x="129" y="354"/>
                    </a:cubicBezTo>
                    <a:cubicBezTo>
                      <a:pt x="129" y="354"/>
                      <a:pt x="129" y="354"/>
                      <a:pt x="129" y="354"/>
                    </a:cubicBezTo>
                    <a:cubicBezTo>
                      <a:pt x="129" y="354"/>
                      <a:pt x="129" y="354"/>
                      <a:pt x="129" y="354"/>
                    </a:cubicBezTo>
                    <a:cubicBezTo>
                      <a:pt x="129" y="354"/>
                      <a:pt x="128" y="354"/>
                      <a:pt x="128" y="355"/>
                    </a:cubicBezTo>
                    <a:cubicBezTo>
                      <a:pt x="128" y="355"/>
                      <a:pt x="128" y="355"/>
                      <a:pt x="128" y="355"/>
                    </a:cubicBezTo>
                    <a:cubicBezTo>
                      <a:pt x="128" y="355"/>
                      <a:pt x="128" y="355"/>
                      <a:pt x="128" y="355"/>
                    </a:cubicBezTo>
                    <a:cubicBezTo>
                      <a:pt x="128" y="355"/>
                      <a:pt x="128" y="356"/>
                      <a:pt x="128" y="356"/>
                    </a:cubicBezTo>
                    <a:cubicBezTo>
                      <a:pt x="128" y="356"/>
                      <a:pt x="128" y="356"/>
                      <a:pt x="128" y="356"/>
                    </a:cubicBezTo>
                    <a:cubicBezTo>
                      <a:pt x="127" y="356"/>
                      <a:pt x="127" y="356"/>
                      <a:pt x="127" y="356"/>
                    </a:cubicBezTo>
                    <a:cubicBezTo>
                      <a:pt x="127" y="357"/>
                      <a:pt x="127" y="357"/>
                      <a:pt x="126" y="357"/>
                    </a:cubicBezTo>
                    <a:cubicBezTo>
                      <a:pt x="126" y="357"/>
                      <a:pt x="126" y="357"/>
                      <a:pt x="126" y="357"/>
                    </a:cubicBezTo>
                    <a:cubicBezTo>
                      <a:pt x="124" y="359"/>
                      <a:pt x="122" y="360"/>
                      <a:pt x="119" y="362"/>
                    </a:cubicBezTo>
                    <a:cubicBezTo>
                      <a:pt x="120" y="363"/>
                      <a:pt x="120" y="363"/>
                      <a:pt x="120" y="364"/>
                    </a:cubicBezTo>
                    <a:cubicBezTo>
                      <a:pt x="121" y="365"/>
                      <a:pt x="122" y="366"/>
                      <a:pt x="124" y="367"/>
                    </a:cubicBezTo>
                    <a:cubicBezTo>
                      <a:pt x="124" y="367"/>
                      <a:pt x="125" y="368"/>
                      <a:pt x="125" y="368"/>
                    </a:cubicBezTo>
                    <a:cubicBezTo>
                      <a:pt x="125" y="369"/>
                      <a:pt x="124" y="369"/>
                      <a:pt x="124" y="370"/>
                    </a:cubicBezTo>
                    <a:cubicBezTo>
                      <a:pt x="123" y="370"/>
                      <a:pt x="123" y="370"/>
                      <a:pt x="123" y="370"/>
                    </a:cubicBezTo>
                    <a:cubicBezTo>
                      <a:pt x="122" y="371"/>
                      <a:pt x="122" y="371"/>
                      <a:pt x="121" y="371"/>
                    </a:cubicBezTo>
                    <a:cubicBezTo>
                      <a:pt x="121" y="371"/>
                      <a:pt x="121" y="371"/>
                      <a:pt x="121" y="371"/>
                    </a:cubicBezTo>
                    <a:cubicBezTo>
                      <a:pt x="122" y="372"/>
                      <a:pt x="122" y="374"/>
                      <a:pt x="122" y="375"/>
                    </a:cubicBezTo>
                    <a:cubicBezTo>
                      <a:pt x="122" y="376"/>
                      <a:pt x="122" y="377"/>
                      <a:pt x="122" y="378"/>
                    </a:cubicBezTo>
                    <a:cubicBezTo>
                      <a:pt x="122" y="378"/>
                      <a:pt x="122" y="379"/>
                      <a:pt x="123" y="380"/>
                    </a:cubicBezTo>
                    <a:cubicBezTo>
                      <a:pt x="124" y="381"/>
                      <a:pt x="125" y="381"/>
                      <a:pt x="126" y="381"/>
                    </a:cubicBezTo>
                    <a:cubicBezTo>
                      <a:pt x="128" y="381"/>
                      <a:pt x="130" y="380"/>
                      <a:pt x="131" y="379"/>
                    </a:cubicBezTo>
                    <a:cubicBezTo>
                      <a:pt x="132" y="379"/>
                      <a:pt x="132" y="379"/>
                      <a:pt x="133" y="379"/>
                    </a:cubicBezTo>
                    <a:cubicBezTo>
                      <a:pt x="134" y="379"/>
                      <a:pt x="135" y="379"/>
                      <a:pt x="135" y="380"/>
                    </a:cubicBezTo>
                    <a:cubicBezTo>
                      <a:pt x="136" y="381"/>
                      <a:pt x="136" y="382"/>
                      <a:pt x="136" y="383"/>
                    </a:cubicBezTo>
                    <a:cubicBezTo>
                      <a:pt x="136" y="384"/>
                      <a:pt x="136" y="386"/>
                      <a:pt x="135" y="387"/>
                    </a:cubicBezTo>
                    <a:cubicBezTo>
                      <a:pt x="135" y="388"/>
                      <a:pt x="135" y="388"/>
                      <a:pt x="135" y="389"/>
                    </a:cubicBezTo>
                    <a:cubicBezTo>
                      <a:pt x="135" y="389"/>
                      <a:pt x="135" y="390"/>
                      <a:pt x="135" y="390"/>
                    </a:cubicBezTo>
                    <a:cubicBezTo>
                      <a:pt x="136" y="390"/>
                      <a:pt x="136" y="390"/>
                      <a:pt x="137" y="390"/>
                    </a:cubicBezTo>
                    <a:close/>
                    <a:moveTo>
                      <a:pt x="478" y="373"/>
                    </a:moveTo>
                    <a:cubicBezTo>
                      <a:pt x="480" y="372"/>
                      <a:pt x="482" y="371"/>
                      <a:pt x="484" y="371"/>
                    </a:cubicBezTo>
                    <a:cubicBezTo>
                      <a:pt x="486" y="371"/>
                      <a:pt x="489" y="372"/>
                      <a:pt x="491" y="374"/>
                    </a:cubicBezTo>
                    <a:cubicBezTo>
                      <a:pt x="492" y="376"/>
                      <a:pt x="493" y="378"/>
                      <a:pt x="494" y="381"/>
                    </a:cubicBezTo>
                    <a:cubicBezTo>
                      <a:pt x="495" y="383"/>
                      <a:pt x="496" y="387"/>
                      <a:pt x="498" y="390"/>
                    </a:cubicBezTo>
                    <a:cubicBezTo>
                      <a:pt x="500" y="396"/>
                      <a:pt x="502" y="403"/>
                      <a:pt x="504" y="406"/>
                    </a:cubicBezTo>
                    <a:cubicBezTo>
                      <a:pt x="506" y="410"/>
                      <a:pt x="507" y="414"/>
                      <a:pt x="507" y="417"/>
                    </a:cubicBezTo>
                    <a:cubicBezTo>
                      <a:pt x="507" y="419"/>
                      <a:pt x="506" y="421"/>
                      <a:pt x="506" y="423"/>
                    </a:cubicBezTo>
                    <a:cubicBezTo>
                      <a:pt x="505" y="424"/>
                      <a:pt x="504" y="425"/>
                      <a:pt x="502" y="425"/>
                    </a:cubicBezTo>
                    <a:cubicBezTo>
                      <a:pt x="502" y="425"/>
                      <a:pt x="502" y="425"/>
                      <a:pt x="502" y="425"/>
                    </a:cubicBezTo>
                    <a:cubicBezTo>
                      <a:pt x="502" y="425"/>
                      <a:pt x="502" y="425"/>
                      <a:pt x="502" y="425"/>
                    </a:cubicBezTo>
                    <a:cubicBezTo>
                      <a:pt x="501" y="425"/>
                      <a:pt x="501" y="425"/>
                      <a:pt x="500" y="425"/>
                    </a:cubicBezTo>
                    <a:cubicBezTo>
                      <a:pt x="500" y="424"/>
                      <a:pt x="499" y="424"/>
                      <a:pt x="499" y="423"/>
                    </a:cubicBezTo>
                    <a:cubicBezTo>
                      <a:pt x="499" y="422"/>
                      <a:pt x="499" y="421"/>
                      <a:pt x="498" y="420"/>
                    </a:cubicBezTo>
                    <a:cubicBezTo>
                      <a:pt x="498" y="417"/>
                      <a:pt x="498" y="413"/>
                      <a:pt x="497" y="410"/>
                    </a:cubicBezTo>
                    <a:cubicBezTo>
                      <a:pt x="496" y="408"/>
                      <a:pt x="495" y="406"/>
                      <a:pt x="492" y="405"/>
                    </a:cubicBezTo>
                    <a:cubicBezTo>
                      <a:pt x="486" y="402"/>
                      <a:pt x="482" y="397"/>
                      <a:pt x="479" y="392"/>
                    </a:cubicBezTo>
                    <a:cubicBezTo>
                      <a:pt x="476" y="388"/>
                      <a:pt x="475" y="383"/>
                      <a:pt x="475" y="379"/>
                    </a:cubicBezTo>
                    <a:cubicBezTo>
                      <a:pt x="475" y="377"/>
                      <a:pt x="476" y="375"/>
                      <a:pt x="478" y="373"/>
                    </a:cubicBezTo>
                    <a:close/>
                    <a:moveTo>
                      <a:pt x="274" y="253"/>
                    </a:moveTo>
                    <a:cubicBezTo>
                      <a:pt x="274" y="253"/>
                      <a:pt x="274" y="253"/>
                      <a:pt x="274" y="253"/>
                    </a:cubicBezTo>
                    <a:cubicBezTo>
                      <a:pt x="274" y="253"/>
                      <a:pt x="275" y="252"/>
                      <a:pt x="275" y="252"/>
                    </a:cubicBezTo>
                    <a:cubicBezTo>
                      <a:pt x="276" y="252"/>
                      <a:pt x="277" y="252"/>
                      <a:pt x="278" y="252"/>
                    </a:cubicBezTo>
                    <a:cubicBezTo>
                      <a:pt x="281" y="252"/>
                      <a:pt x="284" y="251"/>
                      <a:pt x="284" y="251"/>
                    </a:cubicBezTo>
                    <a:cubicBezTo>
                      <a:pt x="285" y="250"/>
                      <a:pt x="285" y="250"/>
                      <a:pt x="285" y="250"/>
                    </a:cubicBezTo>
                    <a:cubicBezTo>
                      <a:pt x="285" y="248"/>
                      <a:pt x="286" y="246"/>
                      <a:pt x="288" y="244"/>
                    </a:cubicBezTo>
                    <a:cubicBezTo>
                      <a:pt x="290" y="242"/>
                      <a:pt x="292" y="241"/>
                      <a:pt x="295" y="241"/>
                    </a:cubicBezTo>
                    <a:cubicBezTo>
                      <a:pt x="296" y="241"/>
                      <a:pt x="296" y="240"/>
                      <a:pt x="296" y="240"/>
                    </a:cubicBezTo>
                    <a:cubicBezTo>
                      <a:pt x="297" y="240"/>
                      <a:pt x="297" y="239"/>
                      <a:pt x="297" y="239"/>
                    </a:cubicBezTo>
                    <a:cubicBezTo>
                      <a:pt x="297" y="237"/>
                      <a:pt x="295" y="234"/>
                      <a:pt x="291" y="232"/>
                    </a:cubicBezTo>
                    <a:cubicBezTo>
                      <a:pt x="290" y="232"/>
                      <a:pt x="289" y="231"/>
                      <a:pt x="289" y="231"/>
                    </a:cubicBezTo>
                    <a:cubicBezTo>
                      <a:pt x="288" y="230"/>
                      <a:pt x="288" y="230"/>
                      <a:pt x="288" y="229"/>
                    </a:cubicBezTo>
                    <a:cubicBezTo>
                      <a:pt x="288" y="228"/>
                      <a:pt x="289" y="228"/>
                      <a:pt x="289" y="228"/>
                    </a:cubicBezTo>
                    <a:cubicBezTo>
                      <a:pt x="290" y="227"/>
                      <a:pt x="290" y="227"/>
                      <a:pt x="291" y="227"/>
                    </a:cubicBezTo>
                    <a:cubicBezTo>
                      <a:pt x="292" y="226"/>
                      <a:pt x="294" y="226"/>
                      <a:pt x="296" y="226"/>
                    </a:cubicBezTo>
                    <a:cubicBezTo>
                      <a:pt x="298" y="226"/>
                      <a:pt x="301" y="226"/>
                      <a:pt x="303" y="227"/>
                    </a:cubicBezTo>
                    <a:cubicBezTo>
                      <a:pt x="305" y="228"/>
                      <a:pt x="307" y="229"/>
                      <a:pt x="308" y="230"/>
                    </a:cubicBezTo>
                    <a:cubicBezTo>
                      <a:pt x="311" y="235"/>
                      <a:pt x="316" y="238"/>
                      <a:pt x="320" y="238"/>
                    </a:cubicBezTo>
                    <a:cubicBezTo>
                      <a:pt x="322" y="238"/>
                      <a:pt x="323" y="238"/>
                      <a:pt x="324" y="237"/>
                    </a:cubicBezTo>
                    <a:cubicBezTo>
                      <a:pt x="325" y="235"/>
                      <a:pt x="327" y="234"/>
                      <a:pt x="329" y="233"/>
                    </a:cubicBezTo>
                    <a:cubicBezTo>
                      <a:pt x="332" y="231"/>
                      <a:pt x="334" y="230"/>
                      <a:pt x="337" y="229"/>
                    </a:cubicBezTo>
                    <a:cubicBezTo>
                      <a:pt x="343" y="226"/>
                      <a:pt x="349" y="223"/>
                      <a:pt x="353" y="223"/>
                    </a:cubicBezTo>
                    <a:cubicBezTo>
                      <a:pt x="354" y="223"/>
                      <a:pt x="355" y="223"/>
                      <a:pt x="355" y="224"/>
                    </a:cubicBezTo>
                    <a:cubicBezTo>
                      <a:pt x="356" y="224"/>
                      <a:pt x="356" y="225"/>
                      <a:pt x="356" y="226"/>
                    </a:cubicBezTo>
                    <a:cubicBezTo>
                      <a:pt x="356" y="227"/>
                      <a:pt x="356" y="228"/>
                      <a:pt x="355" y="229"/>
                    </a:cubicBezTo>
                    <a:cubicBezTo>
                      <a:pt x="355" y="230"/>
                      <a:pt x="354" y="230"/>
                      <a:pt x="353" y="231"/>
                    </a:cubicBezTo>
                    <a:cubicBezTo>
                      <a:pt x="351" y="232"/>
                      <a:pt x="348" y="234"/>
                      <a:pt x="345" y="235"/>
                    </a:cubicBezTo>
                    <a:cubicBezTo>
                      <a:pt x="339" y="237"/>
                      <a:pt x="333" y="240"/>
                      <a:pt x="329" y="243"/>
                    </a:cubicBezTo>
                    <a:cubicBezTo>
                      <a:pt x="328" y="243"/>
                      <a:pt x="328" y="243"/>
                      <a:pt x="328" y="243"/>
                    </a:cubicBezTo>
                    <a:cubicBezTo>
                      <a:pt x="329" y="243"/>
                      <a:pt x="329" y="243"/>
                      <a:pt x="329" y="243"/>
                    </a:cubicBezTo>
                    <a:cubicBezTo>
                      <a:pt x="325" y="247"/>
                      <a:pt x="323" y="248"/>
                      <a:pt x="321" y="249"/>
                    </a:cubicBezTo>
                    <a:cubicBezTo>
                      <a:pt x="319" y="249"/>
                      <a:pt x="318" y="249"/>
                      <a:pt x="315" y="250"/>
                    </a:cubicBezTo>
                    <a:cubicBezTo>
                      <a:pt x="313" y="250"/>
                      <a:pt x="313" y="250"/>
                      <a:pt x="312" y="251"/>
                    </a:cubicBezTo>
                    <a:cubicBezTo>
                      <a:pt x="312" y="251"/>
                      <a:pt x="312" y="252"/>
                      <a:pt x="311" y="252"/>
                    </a:cubicBezTo>
                    <a:cubicBezTo>
                      <a:pt x="311" y="253"/>
                      <a:pt x="311" y="255"/>
                      <a:pt x="309" y="257"/>
                    </a:cubicBezTo>
                    <a:cubicBezTo>
                      <a:pt x="309" y="258"/>
                      <a:pt x="307" y="258"/>
                      <a:pt x="305" y="258"/>
                    </a:cubicBezTo>
                    <a:cubicBezTo>
                      <a:pt x="305" y="258"/>
                      <a:pt x="305" y="258"/>
                      <a:pt x="305" y="258"/>
                    </a:cubicBezTo>
                    <a:cubicBezTo>
                      <a:pt x="302" y="259"/>
                      <a:pt x="297" y="259"/>
                      <a:pt x="293" y="259"/>
                    </a:cubicBezTo>
                    <a:cubicBezTo>
                      <a:pt x="286" y="259"/>
                      <a:pt x="280" y="258"/>
                      <a:pt x="276" y="257"/>
                    </a:cubicBezTo>
                    <a:cubicBezTo>
                      <a:pt x="275" y="256"/>
                      <a:pt x="274" y="256"/>
                      <a:pt x="273" y="255"/>
                    </a:cubicBezTo>
                    <a:cubicBezTo>
                      <a:pt x="273" y="254"/>
                      <a:pt x="273" y="254"/>
                      <a:pt x="273" y="254"/>
                    </a:cubicBezTo>
                    <a:cubicBezTo>
                      <a:pt x="273" y="254"/>
                      <a:pt x="273" y="253"/>
                      <a:pt x="274" y="253"/>
                    </a:cubicBezTo>
                    <a:close/>
                    <a:moveTo>
                      <a:pt x="186" y="163"/>
                    </a:moveTo>
                    <a:cubicBezTo>
                      <a:pt x="187" y="163"/>
                      <a:pt x="187" y="163"/>
                      <a:pt x="187" y="163"/>
                    </a:cubicBezTo>
                    <a:cubicBezTo>
                      <a:pt x="187" y="162"/>
                      <a:pt x="187" y="162"/>
                      <a:pt x="187" y="162"/>
                    </a:cubicBezTo>
                    <a:cubicBezTo>
                      <a:pt x="188" y="162"/>
                      <a:pt x="188" y="162"/>
                      <a:pt x="189" y="162"/>
                    </a:cubicBezTo>
                    <a:cubicBezTo>
                      <a:pt x="191" y="161"/>
                      <a:pt x="193" y="161"/>
                      <a:pt x="195" y="160"/>
                    </a:cubicBezTo>
                    <a:cubicBezTo>
                      <a:pt x="200" y="160"/>
                      <a:pt x="206" y="158"/>
                      <a:pt x="210" y="157"/>
                    </a:cubicBezTo>
                    <a:cubicBezTo>
                      <a:pt x="213" y="156"/>
                      <a:pt x="216" y="155"/>
                      <a:pt x="216" y="154"/>
                    </a:cubicBezTo>
                    <a:cubicBezTo>
                      <a:pt x="219" y="153"/>
                      <a:pt x="223" y="151"/>
                      <a:pt x="227" y="150"/>
                    </a:cubicBezTo>
                    <a:cubicBezTo>
                      <a:pt x="232" y="148"/>
                      <a:pt x="237" y="147"/>
                      <a:pt x="240" y="147"/>
                    </a:cubicBezTo>
                    <a:cubicBezTo>
                      <a:pt x="242" y="147"/>
                      <a:pt x="243" y="147"/>
                      <a:pt x="244" y="148"/>
                    </a:cubicBezTo>
                    <a:cubicBezTo>
                      <a:pt x="245" y="148"/>
                      <a:pt x="246" y="148"/>
                      <a:pt x="246" y="149"/>
                    </a:cubicBezTo>
                    <a:cubicBezTo>
                      <a:pt x="246" y="150"/>
                      <a:pt x="246" y="150"/>
                      <a:pt x="246" y="150"/>
                    </a:cubicBezTo>
                    <a:cubicBezTo>
                      <a:pt x="246" y="151"/>
                      <a:pt x="246" y="152"/>
                      <a:pt x="245" y="153"/>
                    </a:cubicBezTo>
                    <a:cubicBezTo>
                      <a:pt x="245" y="153"/>
                      <a:pt x="244" y="154"/>
                      <a:pt x="243" y="154"/>
                    </a:cubicBezTo>
                    <a:cubicBezTo>
                      <a:pt x="242" y="155"/>
                      <a:pt x="241" y="156"/>
                      <a:pt x="240" y="157"/>
                    </a:cubicBezTo>
                    <a:cubicBezTo>
                      <a:pt x="239" y="157"/>
                      <a:pt x="239" y="158"/>
                      <a:pt x="239" y="158"/>
                    </a:cubicBezTo>
                    <a:cubicBezTo>
                      <a:pt x="239" y="158"/>
                      <a:pt x="239" y="158"/>
                      <a:pt x="239" y="158"/>
                    </a:cubicBezTo>
                    <a:cubicBezTo>
                      <a:pt x="239" y="158"/>
                      <a:pt x="240" y="159"/>
                      <a:pt x="240" y="159"/>
                    </a:cubicBezTo>
                    <a:cubicBezTo>
                      <a:pt x="242" y="160"/>
                      <a:pt x="245" y="161"/>
                      <a:pt x="247" y="161"/>
                    </a:cubicBezTo>
                    <a:cubicBezTo>
                      <a:pt x="250" y="161"/>
                      <a:pt x="252" y="160"/>
                      <a:pt x="254" y="160"/>
                    </a:cubicBezTo>
                    <a:cubicBezTo>
                      <a:pt x="256" y="159"/>
                      <a:pt x="257" y="158"/>
                      <a:pt x="258" y="157"/>
                    </a:cubicBezTo>
                    <a:cubicBezTo>
                      <a:pt x="259" y="155"/>
                      <a:pt x="262" y="154"/>
                      <a:pt x="264" y="154"/>
                    </a:cubicBezTo>
                    <a:cubicBezTo>
                      <a:pt x="265" y="154"/>
                      <a:pt x="266" y="154"/>
                      <a:pt x="267" y="155"/>
                    </a:cubicBezTo>
                    <a:cubicBezTo>
                      <a:pt x="268" y="156"/>
                      <a:pt x="268" y="157"/>
                      <a:pt x="268" y="158"/>
                    </a:cubicBezTo>
                    <a:cubicBezTo>
                      <a:pt x="268" y="159"/>
                      <a:pt x="267" y="161"/>
                      <a:pt x="266" y="163"/>
                    </a:cubicBezTo>
                    <a:cubicBezTo>
                      <a:pt x="265" y="162"/>
                      <a:pt x="265" y="162"/>
                      <a:pt x="265" y="162"/>
                    </a:cubicBezTo>
                    <a:cubicBezTo>
                      <a:pt x="265" y="162"/>
                      <a:pt x="265" y="162"/>
                      <a:pt x="265" y="162"/>
                    </a:cubicBezTo>
                    <a:cubicBezTo>
                      <a:pt x="266" y="163"/>
                      <a:pt x="266" y="163"/>
                      <a:pt x="266" y="163"/>
                    </a:cubicBezTo>
                    <a:cubicBezTo>
                      <a:pt x="263" y="166"/>
                      <a:pt x="261" y="168"/>
                      <a:pt x="259" y="170"/>
                    </a:cubicBezTo>
                    <a:cubicBezTo>
                      <a:pt x="257" y="171"/>
                      <a:pt x="255" y="172"/>
                      <a:pt x="253" y="172"/>
                    </a:cubicBezTo>
                    <a:cubicBezTo>
                      <a:pt x="252" y="172"/>
                      <a:pt x="251" y="172"/>
                      <a:pt x="249" y="171"/>
                    </a:cubicBezTo>
                    <a:cubicBezTo>
                      <a:pt x="248" y="171"/>
                      <a:pt x="248" y="171"/>
                      <a:pt x="247" y="171"/>
                    </a:cubicBezTo>
                    <a:cubicBezTo>
                      <a:pt x="245" y="171"/>
                      <a:pt x="244" y="172"/>
                      <a:pt x="243" y="172"/>
                    </a:cubicBezTo>
                    <a:cubicBezTo>
                      <a:pt x="242" y="172"/>
                      <a:pt x="242" y="173"/>
                      <a:pt x="242" y="173"/>
                    </a:cubicBezTo>
                    <a:cubicBezTo>
                      <a:pt x="242" y="173"/>
                      <a:pt x="242" y="174"/>
                      <a:pt x="243" y="174"/>
                    </a:cubicBezTo>
                    <a:cubicBezTo>
                      <a:pt x="243" y="174"/>
                      <a:pt x="243" y="174"/>
                      <a:pt x="243" y="174"/>
                    </a:cubicBezTo>
                    <a:cubicBezTo>
                      <a:pt x="243" y="174"/>
                      <a:pt x="243" y="174"/>
                      <a:pt x="243" y="174"/>
                    </a:cubicBezTo>
                    <a:cubicBezTo>
                      <a:pt x="243" y="175"/>
                      <a:pt x="244" y="175"/>
                      <a:pt x="244" y="176"/>
                    </a:cubicBezTo>
                    <a:cubicBezTo>
                      <a:pt x="245" y="176"/>
                      <a:pt x="245" y="177"/>
                      <a:pt x="245" y="178"/>
                    </a:cubicBezTo>
                    <a:cubicBezTo>
                      <a:pt x="245" y="178"/>
                      <a:pt x="245" y="179"/>
                      <a:pt x="245" y="179"/>
                    </a:cubicBezTo>
                    <a:cubicBezTo>
                      <a:pt x="244" y="180"/>
                      <a:pt x="244" y="180"/>
                      <a:pt x="243" y="180"/>
                    </a:cubicBezTo>
                    <a:cubicBezTo>
                      <a:pt x="242" y="181"/>
                      <a:pt x="241" y="182"/>
                      <a:pt x="239" y="182"/>
                    </a:cubicBezTo>
                    <a:cubicBezTo>
                      <a:pt x="239" y="182"/>
                      <a:pt x="239" y="182"/>
                      <a:pt x="239" y="182"/>
                    </a:cubicBezTo>
                    <a:cubicBezTo>
                      <a:pt x="234" y="183"/>
                      <a:pt x="231" y="186"/>
                      <a:pt x="228" y="188"/>
                    </a:cubicBezTo>
                    <a:cubicBezTo>
                      <a:pt x="227" y="188"/>
                      <a:pt x="226" y="188"/>
                      <a:pt x="225" y="188"/>
                    </a:cubicBezTo>
                    <a:cubicBezTo>
                      <a:pt x="224" y="188"/>
                      <a:pt x="224" y="188"/>
                      <a:pt x="224" y="188"/>
                    </a:cubicBezTo>
                    <a:cubicBezTo>
                      <a:pt x="224" y="188"/>
                      <a:pt x="224" y="188"/>
                      <a:pt x="224" y="188"/>
                    </a:cubicBezTo>
                    <a:cubicBezTo>
                      <a:pt x="223" y="188"/>
                      <a:pt x="223" y="188"/>
                      <a:pt x="223" y="188"/>
                    </a:cubicBezTo>
                    <a:cubicBezTo>
                      <a:pt x="223" y="187"/>
                      <a:pt x="223" y="187"/>
                      <a:pt x="223" y="187"/>
                    </a:cubicBezTo>
                    <a:cubicBezTo>
                      <a:pt x="223" y="187"/>
                      <a:pt x="223" y="186"/>
                      <a:pt x="223" y="186"/>
                    </a:cubicBezTo>
                    <a:cubicBezTo>
                      <a:pt x="224" y="185"/>
                      <a:pt x="224" y="185"/>
                      <a:pt x="224" y="185"/>
                    </a:cubicBezTo>
                    <a:cubicBezTo>
                      <a:pt x="225" y="184"/>
                      <a:pt x="225" y="183"/>
                      <a:pt x="226" y="183"/>
                    </a:cubicBezTo>
                    <a:cubicBezTo>
                      <a:pt x="228" y="181"/>
                      <a:pt x="230" y="179"/>
                      <a:pt x="231" y="177"/>
                    </a:cubicBezTo>
                    <a:cubicBezTo>
                      <a:pt x="232" y="176"/>
                      <a:pt x="232" y="175"/>
                      <a:pt x="232" y="175"/>
                    </a:cubicBezTo>
                    <a:cubicBezTo>
                      <a:pt x="232" y="174"/>
                      <a:pt x="232" y="174"/>
                      <a:pt x="232" y="174"/>
                    </a:cubicBezTo>
                    <a:cubicBezTo>
                      <a:pt x="231" y="174"/>
                      <a:pt x="231" y="174"/>
                      <a:pt x="230" y="174"/>
                    </a:cubicBezTo>
                    <a:cubicBezTo>
                      <a:pt x="229" y="174"/>
                      <a:pt x="227" y="175"/>
                      <a:pt x="226" y="176"/>
                    </a:cubicBezTo>
                    <a:cubicBezTo>
                      <a:pt x="224" y="177"/>
                      <a:pt x="222" y="178"/>
                      <a:pt x="221" y="180"/>
                    </a:cubicBezTo>
                    <a:cubicBezTo>
                      <a:pt x="220" y="180"/>
                      <a:pt x="220" y="181"/>
                      <a:pt x="220" y="182"/>
                    </a:cubicBezTo>
                    <a:cubicBezTo>
                      <a:pt x="220" y="183"/>
                      <a:pt x="220" y="183"/>
                      <a:pt x="219" y="184"/>
                    </a:cubicBezTo>
                    <a:cubicBezTo>
                      <a:pt x="218" y="185"/>
                      <a:pt x="218" y="185"/>
                      <a:pt x="217" y="185"/>
                    </a:cubicBezTo>
                    <a:cubicBezTo>
                      <a:pt x="215" y="186"/>
                      <a:pt x="213" y="186"/>
                      <a:pt x="211" y="186"/>
                    </a:cubicBezTo>
                    <a:cubicBezTo>
                      <a:pt x="210" y="186"/>
                      <a:pt x="210" y="186"/>
                      <a:pt x="209" y="186"/>
                    </a:cubicBezTo>
                    <a:cubicBezTo>
                      <a:pt x="209" y="186"/>
                      <a:pt x="209" y="186"/>
                      <a:pt x="209" y="186"/>
                    </a:cubicBezTo>
                    <a:cubicBezTo>
                      <a:pt x="209" y="186"/>
                      <a:pt x="209" y="186"/>
                      <a:pt x="209" y="186"/>
                    </a:cubicBezTo>
                    <a:cubicBezTo>
                      <a:pt x="209" y="186"/>
                      <a:pt x="209" y="186"/>
                      <a:pt x="209" y="186"/>
                    </a:cubicBezTo>
                    <a:cubicBezTo>
                      <a:pt x="207" y="186"/>
                      <a:pt x="204" y="185"/>
                      <a:pt x="203" y="183"/>
                    </a:cubicBezTo>
                    <a:cubicBezTo>
                      <a:pt x="202" y="183"/>
                      <a:pt x="202" y="182"/>
                      <a:pt x="202" y="182"/>
                    </a:cubicBezTo>
                    <a:cubicBezTo>
                      <a:pt x="202" y="181"/>
                      <a:pt x="202" y="180"/>
                      <a:pt x="202" y="180"/>
                    </a:cubicBezTo>
                    <a:cubicBezTo>
                      <a:pt x="203" y="180"/>
                      <a:pt x="203" y="180"/>
                      <a:pt x="204" y="180"/>
                    </a:cubicBezTo>
                    <a:cubicBezTo>
                      <a:pt x="205" y="180"/>
                      <a:pt x="205" y="180"/>
                      <a:pt x="205" y="179"/>
                    </a:cubicBezTo>
                    <a:cubicBezTo>
                      <a:pt x="205" y="179"/>
                      <a:pt x="206" y="178"/>
                      <a:pt x="206" y="178"/>
                    </a:cubicBezTo>
                    <a:cubicBezTo>
                      <a:pt x="206" y="176"/>
                      <a:pt x="207" y="174"/>
                      <a:pt x="210" y="173"/>
                    </a:cubicBezTo>
                    <a:cubicBezTo>
                      <a:pt x="210" y="173"/>
                      <a:pt x="210" y="173"/>
                      <a:pt x="210" y="173"/>
                    </a:cubicBezTo>
                    <a:cubicBezTo>
                      <a:pt x="211" y="173"/>
                      <a:pt x="211" y="173"/>
                      <a:pt x="211" y="173"/>
                    </a:cubicBezTo>
                    <a:cubicBezTo>
                      <a:pt x="211" y="172"/>
                      <a:pt x="211" y="172"/>
                      <a:pt x="211" y="172"/>
                    </a:cubicBezTo>
                    <a:cubicBezTo>
                      <a:pt x="212" y="172"/>
                      <a:pt x="211" y="171"/>
                      <a:pt x="211" y="171"/>
                    </a:cubicBezTo>
                    <a:cubicBezTo>
                      <a:pt x="210" y="170"/>
                      <a:pt x="210" y="169"/>
                      <a:pt x="210" y="168"/>
                    </a:cubicBezTo>
                    <a:cubicBezTo>
                      <a:pt x="210" y="167"/>
                      <a:pt x="210" y="167"/>
                      <a:pt x="210" y="167"/>
                    </a:cubicBezTo>
                    <a:cubicBezTo>
                      <a:pt x="211" y="166"/>
                      <a:pt x="211" y="166"/>
                      <a:pt x="212" y="166"/>
                    </a:cubicBezTo>
                    <a:cubicBezTo>
                      <a:pt x="212" y="165"/>
                      <a:pt x="213" y="165"/>
                      <a:pt x="213" y="165"/>
                    </a:cubicBezTo>
                    <a:cubicBezTo>
                      <a:pt x="215" y="165"/>
                      <a:pt x="218" y="166"/>
                      <a:pt x="220" y="166"/>
                    </a:cubicBezTo>
                    <a:cubicBezTo>
                      <a:pt x="221" y="166"/>
                      <a:pt x="222" y="166"/>
                      <a:pt x="222" y="166"/>
                    </a:cubicBezTo>
                    <a:cubicBezTo>
                      <a:pt x="222" y="166"/>
                      <a:pt x="222" y="166"/>
                      <a:pt x="222" y="165"/>
                    </a:cubicBezTo>
                    <a:cubicBezTo>
                      <a:pt x="222" y="165"/>
                      <a:pt x="222" y="165"/>
                      <a:pt x="222" y="165"/>
                    </a:cubicBezTo>
                    <a:cubicBezTo>
                      <a:pt x="222" y="165"/>
                      <a:pt x="222" y="164"/>
                      <a:pt x="222" y="164"/>
                    </a:cubicBezTo>
                    <a:cubicBezTo>
                      <a:pt x="221" y="163"/>
                      <a:pt x="220" y="163"/>
                      <a:pt x="219" y="162"/>
                    </a:cubicBezTo>
                    <a:cubicBezTo>
                      <a:pt x="217" y="161"/>
                      <a:pt x="215" y="161"/>
                      <a:pt x="213" y="161"/>
                    </a:cubicBezTo>
                    <a:cubicBezTo>
                      <a:pt x="211" y="161"/>
                      <a:pt x="210" y="161"/>
                      <a:pt x="210" y="161"/>
                    </a:cubicBezTo>
                    <a:cubicBezTo>
                      <a:pt x="210" y="161"/>
                      <a:pt x="210" y="161"/>
                      <a:pt x="210" y="161"/>
                    </a:cubicBezTo>
                    <a:cubicBezTo>
                      <a:pt x="207" y="163"/>
                      <a:pt x="202" y="167"/>
                      <a:pt x="195" y="167"/>
                    </a:cubicBezTo>
                    <a:cubicBezTo>
                      <a:pt x="192" y="167"/>
                      <a:pt x="190" y="166"/>
                      <a:pt x="187" y="165"/>
                    </a:cubicBezTo>
                    <a:cubicBezTo>
                      <a:pt x="186" y="165"/>
                      <a:pt x="186" y="165"/>
                      <a:pt x="186" y="165"/>
                    </a:cubicBezTo>
                    <a:cubicBezTo>
                      <a:pt x="186" y="164"/>
                      <a:pt x="186" y="164"/>
                      <a:pt x="186" y="164"/>
                    </a:cubicBezTo>
                    <a:lnTo>
                      <a:pt x="186" y="1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204" name="Freeform 21">
                <a:extLst>
                  <a:ext uri="{FF2B5EF4-FFF2-40B4-BE49-F238E27FC236}">
                    <a16:creationId xmlns:a16="http://schemas.microsoft.com/office/drawing/2014/main" id="{BC543006-8805-414C-A4E9-FE88447CCEB3}"/>
                  </a:ext>
                </a:extLst>
              </p:cNvPr>
              <p:cNvSpPr>
                <a:spLocks/>
              </p:cNvSpPr>
              <p:nvPr/>
            </p:nvSpPr>
            <p:spPr bwMode="auto">
              <a:xfrm>
                <a:off x="3052793" y="1988113"/>
                <a:ext cx="220883" cy="123545"/>
              </a:xfrm>
              <a:custGeom>
                <a:avLst/>
                <a:gdLst>
                  <a:gd name="T0" fmla="*/ 69 w 88"/>
                  <a:gd name="T1" fmla="*/ 8 h 50"/>
                  <a:gd name="T2" fmla="*/ 48 w 88"/>
                  <a:gd name="T3" fmla="*/ 4 h 50"/>
                  <a:gd name="T4" fmla="*/ 52 w 88"/>
                  <a:gd name="T5" fmla="*/ 17 h 50"/>
                  <a:gd name="T6" fmla="*/ 39 w 88"/>
                  <a:gd name="T7" fmla="*/ 13 h 50"/>
                  <a:gd name="T8" fmla="*/ 35 w 88"/>
                  <a:gd name="T9" fmla="*/ 21 h 50"/>
                  <a:gd name="T10" fmla="*/ 28 w 88"/>
                  <a:gd name="T11" fmla="*/ 22 h 50"/>
                  <a:gd name="T12" fmla="*/ 9 w 88"/>
                  <a:gd name="T13" fmla="*/ 5 h 50"/>
                  <a:gd name="T14" fmla="*/ 8 w 88"/>
                  <a:gd name="T15" fmla="*/ 19 h 50"/>
                  <a:gd name="T16" fmla="*/ 26 w 88"/>
                  <a:gd name="T17" fmla="*/ 31 h 50"/>
                  <a:gd name="T18" fmla="*/ 53 w 88"/>
                  <a:gd name="T19" fmla="*/ 31 h 50"/>
                  <a:gd name="T20" fmla="*/ 50 w 88"/>
                  <a:gd name="T21" fmla="*/ 45 h 50"/>
                  <a:gd name="T22" fmla="*/ 74 w 88"/>
                  <a:gd name="T23" fmla="*/ 46 h 50"/>
                  <a:gd name="T24" fmla="*/ 83 w 88"/>
                  <a:gd name="T25" fmla="*/ 37 h 50"/>
                  <a:gd name="T26" fmla="*/ 82 w 88"/>
                  <a:gd name="T27" fmla="*/ 25 h 50"/>
                  <a:gd name="T28" fmla="*/ 69 w 88"/>
                  <a:gd name="T29" fmla="*/ 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 h="50">
                    <a:moveTo>
                      <a:pt x="69" y="8"/>
                    </a:moveTo>
                    <a:cubicBezTo>
                      <a:pt x="69" y="13"/>
                      <a:pt x="57" y="7"/>
                      <a:pt x="48" y="4"/>
                    </a:cubicBezTo>
                    <a:cubicBezTo>
                      <a:pt x="39" y="0"/>
                      <a:pt x="45" y="11"/>
                      <a:pt x="52" y="17"/>
                    </a:cubicBezTo>
                    <a:cubicBezTo>
                      <a:pt x="59" y="23"/>
                      <a:pt x="48" y="20"/>
                      <a:pt x="39" y="13"/>
                    </a:cubicBezTo>
                    <a:cubicBezTo>
                      <a:pt x="29" y="7"/>
                      <a:pt x="30" y="18"/>
                      <a:pt x="35" y="21"/>
                    </a:cubicBezTo>
                    <a:cubicBezTo>
                      <a:pt x="39" y="25"/>
                      <a:pt x="34" y="30"/>
                      <a:pt x="28" y="22"/>
                    </a:cubicBezTo>
                    <a:cubicBezTo>
                      <a:pt x="22" y="14"/>
                      <a:pt x="19" y="5"/>
                      <a:pt x="9" y="5"/>
                    </a:cubicBezTo>
                    <a:cubicBezTo>
                      <a:pt x="0" y="4"/>
                      <a:pt x="4" y="14"/>
                      <a:pt x="8" y="19"/>
                    </a:cubicBezTo>
                    <a:cubicBezTo>
                      <a:pt x="13" y="25"/>
                      <a:pt x="18" y="27"/>
                      <a:pt x="26" y="31"/>
                    </a:cubicBezTo>
                    <a:cubicBezTo>
                      <a:pt x="34" y="36"/>
                      <a:pt x="47" y="29"/>
                      <a:pt x="53" y="31"/>
                    </a:cubicBezTo>
                    <a:cubicBezTo>
                      <a:pt x="59" y="32"/>
                      <a:pt x="46" y="40"/>
                      <a:pt x="50" y="45"/>
                    </a:cubicBezTo>
                    <a:cubicBezTo>
                      <a:pt x="54" y="50"/>
                      <a:pt x="65" y="46"/>
                      <a:pt x="74" y="46"/>
                    </a:cubicBezTo>
                    <a:cubicBezTo>
                      <a:pt x="82" y="45"/>
                      <a:pt x="78" y="40"/>
                      <a:pt x="83" y="37"/>
                    </a:cubicBezTo>
                    <a:cubicBezTo>
                      <a:pt x="88" y="33"/>
                      <a:pt x="78" y="34"/>
                      <a:pt x="82" y="25"/>
                    </a:cubicBezTo>
                    <a:cubicBezTo>
                      <a:pt x="86" y="17"/>
                      <a:pt x="70" y="3"/>
                      <a:pt x="6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205" name="Freeform 42">
                <a:extLst>
                  <a:ext uri="{FF2B5EF4-FFF2-40B4-BE49-F238E27FC236}">
                    <a16:creationId xmlns:a16="http://schemas.microsoft.com/office/drawing/2014/main" id="{9E4460DB-B7E6-4710-9849-DD3B5EE1EC48}"/>
                  </a:ext>
                </a:extLst>
              </p:cNvPr>
              <p:cNvSpPr>
                <a:spLocks/>
              </p:cNvSpPr>
              <p:nvPr/>
            </p:nvSpPr>
            <p:spPr bwMode="auto">
              <a:xfrm>
                <a:off x="2533904" y="1946183"/>
                <a:ext cx="223130" cy="111565"/>
              </a:xfrm>
              <a:custGeom>
                <a:avLst/>
                <a:gdLst>
                  <a:gd name="T0" fmla="*/ 3 w 89"/>
                  <a:gd name="T1" fmla="*/ 36 h 45"/>
                  <a:gd name="T2" fmla="*/ 7 w 89"/>
                  <a:gd name="T3" fmla="*/ 43 h 45"/>
                  <a:gd name="T4" fmla="*/ 15 w 89"/>
                  <a:gd name="T5" fmla="*/ 41 h 45"/>
                  <a:gd name="T6" fmla="*/ 24 w 89"/>
                  <a:gd name="T7" fmla="*/ 36 h 45"/>
                  <a:gd name="T8" fmla="*/ 32 w 89"/>
                  <a:gd name="T9" fmla="*/ 45 h 45"/>
                  <a:gd name="T10" fmla="*/ 42 w 89"/>
                  <a:gd name="T11" fmla="*/ 36 h 45"/>
                  <a:gd name="T12" fmla="*/ 49 w 89"/>
                  <a:gd name="T13" fmla="*/ 31 h 45"/>
                  <a:gd name="T14" fmla="*/ 56 w 89"/>
                  <a:gd name="T15" fmla="*/ 21 h 45"/>
                  <a:gd name="T16" fmla="*/ 59 w 89"/>
                  <a:gd name="T17" fmla="*/ 31 h 45"/>
                  <a:gd name="T18" fmla="*/ 70 w 89"/>
                  <a:gd name="T19" fmla="*/ 28 h 45"/>
                  <a:gd name="T20" fmla="*/ 79 w 89"/>
                  <a:gd name="T21" fmla="*/ 24 h 45"/>
                  <a:gd name="T22" fmla="*/ 79 w 89"/>
                  <a:gd name="T23" fmla="*/ 15 h 45"/>
                  <a:gd name="T24" fmla="*/ 86 w 89"/>
                  <a:gd name="T25" fmla="*/ 9 h 45"/>
                  <a:gd name="T26" fmla="*/ 77 w 89"/>
                  <a:gd name="T27" fmla="*/ 4 h 45"/>
                  <a:gd name="T28" fmla="*/ 70 w 89"/>
                  <a:gd name="T29" fmla="*/ 9 h 45"/>
                  <a:gd name="T30" fmla="*/ 55 w 89"/>
                  <a:gd name="T31" fmla="*/ 7 h 45"/>
                  <a:gd name="T32" fmla="*/ 34 w 89"/>
                  <a:gd name="T33" fmla="*/ 18 h 45"/>
                  <a:gd name="T34" fmla="*/ 18 w 89"/>
                  <a:gd name="T35" fmla="*/ 28 h 45"/>
                  <a:gd name="T36" fmla="*/ 3 w 89"/>
                  <a:gd name="T37" fmla="*/ 3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45">
                    <a:moveTo>
                      <a:pt x="3" y="36"/>
                    </a:moveTo>
                    <a:cubicBezTo>
                      <a:pt x="7" y="38"/>
                      <a:pt x="3" y="45"/>
                      <a:pt x="7" y="43"/>
                    </a:cubicBezTo>
                    <a:cubicBezTo>
                      <a:pt x="11" y="41"/>
                      <a:pt x="12" y="40"/>
                      <a:pt x="15" y="41"/>
                    </a:cubicBezTo>
                    <a:cubicBezTo>
                      <a:pt x="21" y="43"/>
                      <a:pt x="22" y="38"/>
                      <a:pt x="24" y="36"/>
                    </a:cubicBezTo>
                    <a:cubicBezTo>
                      <a:pt x="27" y="33"/>
                      <a:pt x="26" y="45"/>
                      <a:pt x="32" y="45"/>
                    </a:cubicBezTo>
                    <a:cubicBezTo>
                      <a:pt x="38" y="45"/>
                      <a:pt x="37" y="33"/>
                      <a:pt x="42" y="36"/>
                    </a:cubicBezTo>
                    <a:cubicBezTo>
                      <a:pt x="47" y="40"/>
                      <a:pt x="48" y="35"/>
                      <a:pt x="49" y="31"/>
                    </a:cubicBezTo>
                    <a:cubicBezTo>
                      <a:pt x="50" y="28"/>
                      <a:pt x="50" y="22"/>
                      <a:pt x="56" y="21"/>
                    </a:cubicBezTo>
                    <a:cubicBezTo>
                      <a:pt x="61" y="20"/>
                      <a:pt x="57" y="26"/>
                      <a:pt x="59" y="31"/>
                    </a:cubicBezTo>
                    <a:cubicBezTo>
                      <a:pt x="63" y="37"/>
                      <a:pt x="69" y="31"/>
                      <a:pt x="70" y="28"/>
                    </a:cubicBezTo>
                    <a:cubicBezTo>
                      <a:pt x="70" y="25"/>
                      <a:pt x="79" y="27"/>
                      <a:pt x="79" y="24"/>
                    </a:cubicBezTo>
                    <a:cubicBezTo>
                      <a:pt x="78" y="20"/>
                      <a:pt x="81" y="19"/>
                      <a:pt x="79" y="15"/>
                    </a:cubicBezTo>
                    <a:cubicBezTo>
                      <a:pt x="76" y="11"/>
                      <a:pt x="83" y="12"/>
                      <a:pt x="86" y="9"/>
                    </a:cubicBezTo>
                    <a:cubicBezTo>
                      <a:pt x="89" y="6"/>
                      <a:pt x="82" y="9"/>
                      <a:pt x="77" y="4"/>
                    </a:cubicBezTo>
                    <a:cubicBezTo>
                      <a:pt x="72" y="0"/>
                      <a:pt x="70" y="6"/>
                      <a:pt x="70" y="9"/>
                    </a:cubicBezTo>
                    <a:cubicBezTo>
                      <a:pt x="70" y="12"/>
                      <a:pt x="60" y="9"/>
                      <a:pt x="55" y="7"/>
                    </a:cubicBezTo>
                    <a:cubicBezTo>
                      <a:pt x="49" y="5"/>
                      <a:pt x="42" y="14"/>
                      <a:pt x="34" y="18"/>
                    </a:cubicBezTo>
                    <a:cubicBezTo>
                      <a:pt x="26" y="22"/>
                      <a:pt x="26" y="29"/>
                      <a:pt x="18" y="28"/>
                    </a:cubicBezTo>
                    <a:cubicBezTo>
                      <a:pt x="11" y="28"/>
                      <a:pt x="0" y="35"/>
                      <a:pt x="3"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206" name="Freeform 57">
                <a:extLst>
                  <a:ext uri="{FF2B5EF4-FFF2-40B4-BE49-F238E27FC236}">
                    <a16:creationId xmlns:a16="http://schemas.microsoft.com/office/drawing/2014/main" id="{43496D26-74A7-4CA7-B3A8-12E6FD60185C}"/>
                  </a:ext>
                </a:extLst>
              </p:cNvPr>
              <p:cNvSpPr>
                <a:spLocks/>
              </p:cNvSpPr>
              <p:nvPr/>
            </p:nvSpPr>
            <p:spPr bwMode="auto">
              <a:xfrm>
                <a:off x="5349234" y="2533958"/>
                <a:ext cx="303247" cy="151249"/>
              </a:xfrm>
              <a:custGeom>
                <a:avLst/>
                <a:gdLst>
                  <a:gd name="T0" fmla="*/ 102 w 121"/>
                  <a:gd name="T1" fmla="*/ 43 h 61"/>
                  <a:gd name="T2" fmla="*/ 111 w 121"/>
                  <a:gd name="T3" fmla="*/ 36 h 61"/>
                  <a:gd name="T4" fmla="*/ 120 w 121"/>
                  <a:gd name="T5" fmla="*/ 27 h 61"/>
                  <a:gd name="T6" fmla="*/ 114 w 121"/>
                  <a:gd name="T7" fmla="*/ 18 h 61"/>
                  <a:gd name="T8" fmla="*/ 108 w 121"/>
                  <a:gd name="T9" fmla="*/ 13 h 61"/>
                  <a:gd name="T10" fmla="*/ 106 w 121"/>
                  <a:gd name="T11" fmla="*/ 6 h 61"/>
                  <a:gd name="T12" fmla="*/ 98 w 121"/>
                  <a:gd name="T13" fmla="*/ 6 h 61"/>
                  <a:gd name="T14" fmla="*/ 87 w 121"/>
                  <a:gd name="T15" fmla="*/ 1 h 61"/>
                  <a:gd name="T16" fmla="*/ 86 w 121"/>
                  <a:gd name="T17" fmla="*/ 8 h 61"/>
                  <a:gd name="T18" fmla="*/ 79 w 121"/>
                  <a:gd name="T19" fmla="*/ 8 h 61"/>
                  <a:gd name="T20" fmla="*/ 75 w 121"/>
                  <a:gd name="T21" fmla="*/ 8 h 61"/>
                  <a:gd name="T22" fmla="*/ 68 w 121"/>
                  <a:gd name="T23" fmla="*/ 9 h 61"/>
                  <a:gd name="T24" fmla="*/ 62 w 121"/>
                  <a:gd name="T25" fmla="*/ 7 h 61"/>
                  <a:gd name="T26" fmla="*/ 55 w 121"/>
                  <a:gd name="T27" fmla="*/ 13 h 61"/>
                  <a:gd name="T28" fmla="*/ 50 w 121"/>
                  <a:gd name="T29" fmla="*/ 10 h 61"/>
                  <a:gd name="T30" fmla="*/ 45 w 121"/>
                  <a:gd name="T31" fmla="*/ 14 h 61"/>
                  <a:gd name="T32" fmla="*/ 44 w 121"/>
                  <a:gd name="T33" fmla="*/ 19 h 61"/>
                  <a:gd name="T34" fmla="*/ 36 w 121"/>
                  <a:gd name="T35" fmla="*/ 22 h 61"/>
                  <a:gd name="T36" fmla="*/ 33 w 121"/>
                  <a:gd name="T37" fmla="*/ 13 h 61"/>
                  <a:gd name="T38" fmla="*/ 16 w 121"/>
                  <a:gd name="T39" fmla="*/ 2 h 61"/>
                  <a:gd name="T40" fmla="*/ 18 w 121"/>
                  <a:gd name="T41" fmla="*/ 8 h 61"/>
                  <a:gd name="T42" fmla="*/ 14 w 121"/>
                  <a:gd name="T43" fmla="*/ 8 h 61"/>
                  <a:gd name="T44" fmla="*/ 6 w 121"/>
                  <a:gd name="T45" fmla="*/ 11 h 61"/>
                  <a:gd name="T46" fmla="*/ 1 w 121"/>
                  <a:gd name="T47" fmla="*/ 18 h 61"/>
                  <a:gd name="T48" fmla="*/ 11 w 121"/>
                  <a:gd name="T49" fmla="*/ 21 h 61"/>
                  <a:gd name="T50" fmla="*/ 25 w 121"/>
                  <a:gd name="T51" fmla="*/ 21 h 61"/>
                  <a:gd name="T52" fmla="*/ 23 w 121"/>
                  <a:gd name="T53" fmla="*/ 26 h 61"/>
                  <a:gd name="T54" fmla="*/ 17 w 121"/>
                  <a:gd name="T55" fmla="*/ 30 h 61"/>
                  <a:gd name="T56" fmla="*/ 4 w 121"/>
                  <a:gd name="T57" fmla="*/ 33 h 61"/>
                  <a:gd name="T58" fmla="*/ 21 w 121"/>
                  <a:gd name="T59" fmla="*/ 33 h 61"/>
                  <a:gd name="T60" fmla="*/ 25 w 121"/>
                  <a:gd name="T61" fmla="*/ 38 h 61"/>
                  <a:gd name="T62" fmla="*/ 28 w 121"/>
                  <a:gd name="T63" fmla="*/ 41 h 61"/>
                  <a:gd name="T64" fmla="*/ 24 w 121"/>
                  <a:gd name="T65" fmla="*/ 47 h 61"/>
                  <a:gd name="T66" fmla="*/ 18 w 121"/>
                  <a:gd name="T67" fmla="*/ 50 h 61"/>
                  <a:gd name="T68" fmla="*/ 33 w 121"/>
                  <a:gd name="T69" fmla="*/ 50 h 61"/>
                  <a:gd name="T70" fmla="*/ 53 w 121"/>
                  <a:gd name="T71" fmla="*/ 58 h 61"/>
                  <a:gd name="T72" fmla="*/ 73 w 121"/>
                  <a:gd name="T73" fmla="*/ 53 h 61"/>
                  <a:gd name="T74" fmla="*/ 87 w 121"/>
                  <a:gd name="T75" fmla="*/ 49 h 61"/>
                  <a:gd name="T76" fmla="*/ 102 w 121"/>
                  <a:gd name="T77" fmla="*/ 4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 h="61">
                    <a:moveTo>
                      <a:pt x="102" y="43"/>
                    </a:moveTo>
                    <a:cubicBezTo>
                      <a:pt x="108" y="43"/>
                      <a:pt x="108" y="35"/>
                      <a:pt x="111" y="36"/>
                    </a:cubicBezTo>
                    <a:cubicBezTo>
                      <a:pt x="114" y="36"/>
                      <a:pt x="118" y="31"/>
                      <a:pt x="120" y="27"/>
                    </a:cubicBezTo>
                    <a:cubicBezTo>
                      <a:pt x="121" y="24"/>
                      <a:pt x="118" y="18"/>
                      <a:pt x="114" y="18"/>
                    </a:cubicBezTo>
                    <a:cubicBezTo>
                      <a:pt x="110" y="18"/>
                      <a:pt x="107" y="15"/>
                      <a:pt x="108" y="13"/>
                    </a:cubicBezTo>
                    <a:cubicBezTo>
                      <a:pt x="108" y="10"/>
                      <a:pt x="105" y="7"/>
                      <a:pt x="106" y="6"/>
                    </a:cubicBezTo>
                    <a:cubicBezTo>
                      <a:pt x="106" y="4"/>
                      <a:pt x="101" y="5"/>
                      <a:pt x="98" y="6"/>
                    </a:cubicBezTo>
                    <a:cubicBezTo>
                      <a:pt x="95" y="7"/>
                      <a:pt x="90" y="0"/>
                      <a:pt x="87" y="1"/>
                    </a:cubicBezTo>
                    <a:cubicBezTo>
                      <a:pt x="85" y="2"/>
                      <a:pt x="86" y="6"/>
                      <a:pt x="86" y="8"/>
                    </a:cubicBezTo>
                    <a:cubicBezTo>
                      <a:pt x="85" y="10"/>
                      <a:pt x="79" y="6"/>
                      <a:pt x="79" y="8"/>
                    </a:cubicBezTo>
                    <a:cubicBezTo>
                      <a:pt x="79" y="11"/>
                      <a:pt x="77" y="11"/>
                      <a:pt x="75" y="8"/>
                    </a:cubicBezTo>
                    <a:cubicBezTo>
                      <a:pt x="73" y="6"/>
                      <a:pt x="68" y="7"/>
                      <a:pt x="68" y="9"/>
                    </a:cubicBezTo>
                    <a:cubicBezTo>
                      <a:pt x="68" y="11"/>
                      <a:pt x="66" y="10"/>
                      <a:pt x="62" y="7"/>
                    </a:cubicBezTo>
                    <a:cubicBezTo>
                      <a:pt x="58" y="5"/>
                      <a:pt x="54" y="10"/>
                      <a:pt x="55" y="13"/>
                    </a:cubicBezTo>
                    <a:cubicBezTo>
                      <a:pt x="55" y="15"/>
                      <a:pt x="53" y="16"/>
                      <a:pt x="50" y="10"/>
                    </a:cubicBezTo>
                    <a:cubicBezTo>
                      <a:pt x="47" y="5"/>
                      <a:pt x="43" y="11"/>
                      <a:pt x="45" y="14"/>
                    </a:cubicBezTo>
                    <a:cubicBezTo>
                      <a:pt x="47" y="17"/>
                      <a:pt x="46" y="20"/>
                      <a:pt x="44" y="19"/>
                    </a:cubicBezTo>
                    <a:cubicBezTo>
                      <a:pt x="41" y="17"/>
                      <a:pt x="38" y="20"/>
                      <a:pt x="36" y="22"/>
                    </a:cubicBezTo>
                    <a:cubicBezTo>
                      <a:pt x="35" y="25"/>
                      <a:pt x="29" y="15"/>
                      <a:pt x="33" y="13"/>
                    </a:cubicBezTo>
                    <a:cubicBezTo>
                      <a:pt x="37" y="11"/>
                      <a:pt x="21" y="2"/>
                      <a:pt x="16" y="2"/>
                    </a:cubicBezTo>
                    <a:cubicBezTo>
                      <a:pt x="11" y="2"/>
                      <a:pt x="14" y="6"/>
                      <a:pt x="18" y="8"/>
                    </a:cubicBezTo>
                    <a:cubicBezTo>
                      <a:pt x="21" y="11"/>
                      <a:pt x="15" y="10"/>
                      <a:pt x="14" y="8"/>
                    </a:cubicBezTo>
                    <a:cubicBezTo>
                      <a:pt x="12" y="6"/>
                      <a:pt x="8" y="7"/>
                      <a:pt x="6" y="11"/>
                    </a:cubicBezTo>
                    <a:cubicBezTo>
                      <a:pt x="4" y="14"/>
                      <a:pt x="1" y="16"/>
                      <a:pt x="1" y="18"/>
                    </a:cubicBezTo>
                    <a:cubicBezTo>
                      <a:pt x="0" y="21"/>
                      <a:pt x="6" y="23"/>
                      <a:pt x="11" y="21"/>
                    </a:cubicBezTo>
                    <a:cubicBezTo>
                      <a:pt x="17" y="19"/>
                      <a:pt x="22" y="18"/>
                      <a:pt x="25" y="21"/>
                    </a:cubicBezTo>
                    <a:cubicBezTo>
                      <a:pt x="28" y="23"/>
                      <a:pt x="20" y="24"/>
                      <a:pt x="23" y="26"/>
                    </a:cubicBezTo>
                    <a:cubicBezTo>
                      <a:pt x="26" y="28"/>
                      <a:pt x="23" y="30"/>
                      <a:pt x="17" y="30"/>
                    </a:cubicBezTo>
                    <a:cubicBezTo>
                      <a:pt x="11" y="29"/>
                      <a:pt x="3" y="31"/>
                      <a:pt x="4" y="33"/>
                    </a:cubicBezTo>
                    <a:cubicBezTo>
                      <a:pt x="5" y="35"/>
                      <a:pt x="20" y="31"/>
                      <a:pt x="21" y="33"/>
                    </a:cubicBezTo>
                    <a:cubicBezTo>
                      <a:pt x="21" y="36"/>
                      <a:pt x="21" y="39"/>
                      <a:pt x="25" y="38"/>
                    </a:cubicBezTo>
                    <a:cubicBezTo>
                      <a:pt x="29" y="36"/>
                      <a:pt x="26" y="41"/>
                      <a:pt x="28" y="41"/>
                    </a:cubicBezTo>
                    <a:cubicBezTo>
                      <a:pt x="30" y="42"/>
                      <a:pt x="29" y="46"/>
                      <a:pt x="24" y="47"/>
                    </a:cubicBezTo>
                    <a:cubicBezTo>
                      <a:pt x="19" y="47"/>
                      <a:pt x="16" y="48"/>
                      <a:pt x="18" y="50"/>
                    </a:cubicBezTo>
                    <a:cubicBezTo>
                      <a:pt x="21" y="53"/>
                      <a:pt x="27" y="51"/>
                      <a:pt x="33" y="50"/>
                    </a:cubicBezTo>
                    <a:cubicBezTo>
                      <a:pt x="38" y="48"/>
                      <a:pt x="47" y="55"/>
                      <a:pt x="53" y="58"/>
                    </a:cubicBezTo>
                    <a:cubicBezTo>
                      <a:pt x="60" y="61"/>
                      <a:pt x="71" y="57"/>
                      <a:pt x="73" y="53"/>
                    </a:cubicBezTo>
                    <a:cubicBezTo>
                      <a:pt x="74" y="50"/>
                      <a:pt x="83" y="51"/>
                      <a:pt x="87" y="49"/>
                    </a:cubicBezTo>
                    <a:cubicBezTo>
                      <a:pt x="90" y="46"/>
                      <a:pt x="95" y="43"/>
                      <a:pt x="10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207" name="Freeform 95">
                <a:extLst>
                  <a:ext uri="{FF2B5EF4-FFF2-40B4-BE49-F238E27FC236}">
                    <a16:creationId xmlns:a16="http://schemas.microsoft.com/office/drawing/2014/main" id="{9365AD66-30F8-464B-A6CD-F3E415A3C08D}"/>
                  </a:ext>
                </a:extLst>
              </p:cNvPr>
              <p:cNvSpPr>
                <a:spLocks/>
              </p:cNvSpPr>
              <p:nvPr/>
            </p:nvSpPr>
            <p:spPr bwMode="auto">
              <a:xfrm>
                <a:off x="9192608" y="5056525"/>
                <a:ext cx="1160576" cy="867062"/>
              </a:xfrm>
              <a:custGeom>
                <a:avLst/>
                <a:gdLst>
                  <a:gd name="T0" fmla="*/ 457 w 463"/>
                  <a:gd name="T1" fmla="*/ 180 h 351"/>
                  <a:gd name="T2" fmla="*/ 438 w 463"/>
                  <a:gd name="T3" fmla="*/ 160 h 351"/>
                  <a:gd name="T4" fmla="*/ 424 w 463"/>
                  <a:gd name="T5" fmla="*/ 140 h 351"/>
                  <a:gd name="T6" fmla="*/ 410 w 463"/>
                  <a:gd name="T7" fmla="*/ 124 h 351"/>
                  <a:gd name="T8" fmla="*/ 378 w 463"/>
                  <a:gd name="T9" fmla="*/ 93 h 351"/>
                  <a:gd name="T10" fmla="*/ 367 w 463"/>
                  <a:gd name="T11" fmla="*/ 54 h 351"/>
                  <a:gd name="T12" fmla="*/ 347 w 463"/>
                  <a:gd name="T13" fmla="*/ 34 h 351"/>
                  <a:gd name="T14" fmla="*/ 329 w 463"/>
                  <a:gd name="T15" fmla="*/ 10 h 351"/>
                  <a:gd name="T16" fmla="*/ 324 w 463"/>
                  <a:gd name="T17" fmla="*/ 52 h 351"/>
                  <a:gd name="T18" fmla="*/ 297 w 463"/>
                  <a:gd name="T19" fmla="*/ 76 h 351"/>
                  <a:gd name="T20" fmla="*/ 265 w 463"/>
                  <a:gd name="T21" fmla="*/ 59 h 351"/>
                  <a:gd name="T22" fmla="*/ 259 w 463"/>
                  <a:gd name="T23" fmla="*/ 35 h 351"/>
                  <a:gd name="T24" fmla="*/ 268 w 463"/>
                  <a:gd name="T25" fmla="*/ 17 h 351"/>
                  <a:gd name="T26" fmla="*/ 251 w 463"/>
                  <a:gd name="T27" fmla="*/ 19 h 351"/>
                  <a:gd name="T28" fmla="*/ 222 w 463"/>
                  <a:gd name="T29" fmla="*/ 13 h 351"/>
                  <a:gd name="T30" fmla="*/ 194 w 463"/>
                  <a:gd name="T31" fmla="*/ 32 h 351"/>
                  <a:gd name="T32" fmla="*/ 184 w 463"/>
                  <a:gd name="T33" fmla="*/ 51 h 351"/>
                  <a:gd name="T34" fmla="*/ 167 w 463"/>
                  <a:gd name="T35" fmla="*/ 44 h 351"/>
                  <a:gd name="T36" fmla="*/ 147 w 463"/>
                  <a:gd name="T37" fmla="*/ 46 h 351"/>
                  <a:gd name="T38" fmla="*/ 131 w 463"/>
                  <a:gd name="T39" fmla="*/ 55 h 351"/>
                  <a:gd name="T40" fmla="*/ 123 w 463"/>
                  <a:gd name="T41" fmla="*/ 74 h 351"/>
                  <a:gd name="T42" fmla="*/ 106 w 463"/>
                  <a:gd name="T43" fmla="*/ 75 h 351"/>
                  <a:gd name="T44" fmla="*/ 69 w 463"/>
                  <a:gd name="T45" fmla="*/ 110 h 351"/>
                  <a:gd name="T46" fmla="*/ 34 w 463"/>
                  <a:gd name="T47" fmla="*/ 122 h 351"/>
                  <a:gd name="T48" fmla="*/ 13 w 463"/>
                  <a:gd name="T49" fmla="*/ 131 h 351"/>
                  <a:gd name="T50" fmla="*/ 6 w 463"/>
                  <a:gd name="T51" fmla="*/ 170 h 351"/>
                  <a:gd name="T52" fmla="*/ 9 w 463"/>
                  <a:gd name="T53" fmla="*/ 187 h 351"/>
                  <a:gd name="T54" fmla="*/ 22 w 463"/>
                  <a:gd name="T55" fmla="*/ 228 h 351"/>
                  <a:gd name="T56" fmla="*/ 23 w 463"/>
                  <a:gd name="T57" fmla="*/ 278 h 351"/>
                  <a:gd name="T58" fmla="*/ 56 w 463"/>
                  <a:gd name="T59" fmla="*/ 295 h 351"/>
                  <a:gd name="T60" fmla="*/ 104 w 463"/>
                  <a:gd name="T61" fmla="*/ 281 h 351"/>
                  <a:gd name="T62" fmla="*/ 157 w 463"/>
                  <a:gd name="T63" fmla="*/ 260 h 351"/>
                  <a:gd name="T64" fmla="*/ 219 w 463"/>
                  <a:gd name="T65" fmla="*/ 257 h 351"/>
                  <a:gd name="T66" fmla="*/ 240 w 463"/>
                  <a:gd name="T67" fmla="*/ 269 h 351"/>
                  <a:gd name="T68" fmla="*/ 262 w 463"/>
                  <a:gd name="T69" fmla="*/ 287 h 351"/>
                  <a:gd name="T70" fmla="*/ 278 w 463"/>
                  <a:gd name="T71" fmla="*/ 285 h 351"/>
                  <a:gd name="T72" fmla="*/ 288 w 463"/>
                  <a:gd name="T73" fmla="*/ 289 h 351"/>
                  <a:gd name="T74" fmla="*/ 304 w 463"/>
                  <a:gd name="T75" fmla="*/ 317 h 351"/>
                  <a:gd name="T76" fmla="*/ 344 w 463"/>
                  <a:gd name="T77" fmla="*/ 344 h 351"/>
                  <a:gd name="T78" fmla="*/ 365 w 463"/>
                  <a:gd name="T79" fmla="*/ 341 h 351"/>
                  <a:gd name="T80" fmla="*/ 379 w 463"/>
                  <a:gd name="T81" fmla="*/ 349 h 351"/>
                  <a:gd name="T82" fmla="*/ 419 w 463"/>
                  <a:gd name="T83" fmla="*/ 330 h 351"/>
                  <a:gd name="T84" fmla="*/ 443 w 463"/>
                  <a:gd name="T85" fmla="*/ 266 h 351"/>
                  <a:gd name="T86" fmla="*/ 458 w 463"/>
                  <a:gd name="T87" fmla="*/ 22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3" h="351">
                    <a:moveTo>
                      <a:pt x="460" y="207"/>
                    </a:moveTo>
                    <a:cubicBezTo>
                      <a:pt x="462" y="205"/>
                      <a:pt x="459" y="197"/>
                      <a:pt x="457" y="199"/>
                    </a:cubicBezTo>
                    <a:cubicBezTo>
                      <a:pt x="456" y="200"/>
                      <a:pt x="456" y="186"/>
                      <a:pt x="457" y="180"/>
                    </a:cubicBezTo>
                    <a:cubicBezTo>
                      <a:pt x="458" y="174"/>
                      <a:pt x="457" y="174"/>
                      <a:pt x="454" y="178"/>
                    </a:cubicBezTo>
                    <a:cubicBezTo>
                      <a:pt x="451" y="181"/>
                      <a:pt x="447" y="171"/>
                      <a:pt x="447" y="169"/>
                    </a:cubicBezTo>
                    <a:cubicBezTo>
                      <a:pt x="446" y="166"/>
                      <a:pt x="442" y="159"/>
                      <a:pt x="438" y="160"/>
                    </a:cubicBezTo>
                    <a:cubicBezTo>
                      <a:pt x="434" y="161"/>
                      <a:pt x="436" y="154"/>
                      <a:pt x="432" y="155"/>
                    </a:cubicBezTo>
                    <a:cubicBezTo>
                      <a:pt x="428" y="156"/>
                      <a:pt x="428" y="149"/>
                      <a:pt x="428" y="143"/>
                    </a:cubicBezTo>
                    <a:cubicBezTo>
                      <a:pt x="429" y="137"/>
                      <a:pt x="426" y="142"/>
                      <a:pt x="424" y="140"/>
                    </a:cubicBezTo>
                    <a:cubicBezTo>
                      <a:pt x="422" y="137"/>
                      <a:pt x="420" y="139"/>
                      <a:pt x="417" y="140"/>
                    </a:cubicBezTo>
                    <a:cubicBezTo>
                      <a:pt x="415" y="141"/>
                      <a:pt x="414" y="135"/>
                      <a:pt x="415" y="132"/>
                    </a:cubicBezTo>
                    <a:cubicBezTo>
                      <a:pt x="415" y="130"/>
                      <a:pt x="414" y="127"/>
                      <a:pt x="410" y="124"/>
                    </a:cubicBezTo>
                    <a:cubicBezTo>
                      <a:pt x="407" y="121"/>
                      <a:pt x="406" y="119"/>
                      <a:pt x="407" y="116"/>
                    </a:cubicBezTo>
                    <a:cubicBezTo>
                      <a:pt x="407" y="113"/>
                      <a:pt x="385" y="102"/>
                      <a:pt x="381" y="101"/>
                    </a:cubicBezTo>
                    <a:cubicBezTo>
                      <a:pt x="376" y="100"/>
                      <a:pt x="380" y="95"/>
                      <a:pt x="378" y="93"/>
                    </a:cubicBezTo>
                    <a:cubicBezTo>
                      <a:pt x="376" y="91"/>
                      <a:pt x="375" y="85"/>
                      <a:pt x="375" y="79"/>
                    </a:cubicBezTo>
                    <a:cubicBezTo>
                      <a:pt x="375" y="74"/>
                      <a:pt x="368" y="72"/>
                      <a:pt x="368" y="67"/>
                    </a:cubicBezTo>
                    <a:cubicBezTo>
                      <a:pt x="369" y="63"/>
                      <a:pt x="366" y="59"/>
                      <a:pt x="367" y="54"/>
                    </a:cubicBezTo>
                    <a:cubicBezTo>
                      <a:pt x="367" y="49"/>
                      <a:pt x="360" y="47"/>
                      <a:pt x="359" y="45"/>
                    </a:cubicBezTo>
                    <a:cubicBezTo>
                      <a:pt x="359" y="42"/>
                      <a:pt x="355" y="44"/>
                      <a:pt x="351" y="45"/>
                    </a:cubicBezTo>
                    <a:cubicBezTo>
                      <a:pt x="346" y="45"/>
                      <a:pt x="347" y="39"/>
                      <a:pt x="347" y="34"/>
                    </a:cubicBezTo>
                    <a:cubicBezTo>
                      <a:pt x="348" y="28"/>
                      <a:pt x="345" y="18"/>
                      <a:pt x="342" y="16"/>
                    </a:cubicBezTo>
                    <a:cubicBezTo>
                      <a:pt x="338" y="13"/>
                      <a:pt x="338" y="3"/>
                      <a:pt x="336" y="2"/>
                    </a:cubicBezTo>
                    <a:cubicBezTo>
                      <a:pt x="335" y="0"/>
                      <a:pt x="329" y="7"/>
                      <a:pt x="329" y="10"/>
                    </a:cubicBezTo>
                    <a:cubicBezTo>
                      <a:pt x="329" y="13"/>
                      <a:pt x="329" y="17"/>
                      <a:pt x="326" y="19"/>
                    </a:cubicBezTo>
                    <a:cubicBezTo>
                      <a:pt x="324" y="21"/>
                      <a:pt x="328" y="29"/>
                      <a:pt x="325" y="32"/>
                    </a:cubicBezTo>
                    <a:cubicBezTo>
                      <a:pt x="322" y="34"/>
                      <a:pt x="325" y="45"/>
                      <a:pt x="324" y="52"/>
                    </a:cubicBezTo>
                    <a:cubicBezTo>
                      <a:pt x="323" y="58"/>
                      <a:pt x="323" y="65"/>
                      <a:pt x="320" y="69"/>
                    </a:cubicBezTo>
                    <a:cubicBezTo>
                      <a:pt x="317" y="73"/>
                      <a:pt x="317" y="80"/>
                      <a:pt x="311" y="82"/>
                    </a:cubicBezTo>
                    <a:cubicBezTo>
                      <a:pt x="305" y="84"/>
                      <a:pt x="297" y="80"/>
                      <a:pt x="297" y="76"/>
                    </a:cubicBezTo>
                    <a:cubicBezTo>
                      <a:pt x="297" y="73"/>
                      <a:pt x="291" y="71"/>
                      <a:pt x="287" y="72"/>
                    </a:cubicBezTo>
                    <a:cubicBezTo>
                      <a:pt x="284" y="72"/>
                      <a:pt x="282" y="67"/>
                      <a:pt x="276" y="63"/>
                    </a:cubicBezTo>
                    <a:cubicBezTo>
                      <a:pt x="271" y="59"/>
                      <a:pt x="266" y="64"/>
                      <a:pt x="265" y="59"/>
                    </a:cubicBezTo>
                    <a:cubicBezTo>
                      <a:pt x="263" y="54"/>
                      <a:pt x="261" y="53"/>
                      <a:pt x="257" y="50"/>
                    </a:cubicBezTo>
                    <a:cubicBezTo>
                      <a:pt x="253" y="48"/>
                      <a:pt x="254" y="48"/>
                      <a:pt x="258" y="45"/>
                    </a:cubicBezTo>
                    <a:cubicBezTo>
                      <a:pt x="262" y="42"/>
                      <a:pt x="261" y="39"/>
                      <a:pt x="259" y="35"/>
                    </a:cubicBezTo>
                    <a:cubicBezTo>
                      <a:pt x="257" y="32"/>
                      <a:pt x="261" y="33"/>
                      <a:pt x="266" y="30"/>
                    </a:cubicBezTo>
                    <a:cubicBezTo>
                      <a:pt x="271" y="27"/>
                      <a:pt x="266" y="24"/>
                      <a:pt x="270" y="23"/>
                    </a:cubicBezTo>
                    <a:cubicBezTo>
                      <a:pt x="274" y="21"/>
                      <a:pt x="272" y="18"/>
                      <a:pt x="268" y="17"/>
                    </a:cubicBezTo>
                    <a:cubicBezTo>
                      <a:pt x="264" y="16"/>
                      <a:pt x="265" y="21"/>
                      <a:pt x="263" y="22"/>
                    </a:cubicBezTo>
                    <a:cubicBezTo>
                      <a:pt x="262" y="22"/>
                      <a:pt x="260" y="15"/>
                      <a:pt x="259" y="16"/>
                    </a:cubicBezTo>
                    <a:cubicBezTo>
                      <a:pt x="258" y="16"/>
                      <a:pt x="253" y="22"/>
                      <a:pt x="251" y="19"/>
                    </a:cubicBezTo>
                    <a:cubicBezTo>
                      <a:pt x="248" y="16"/>
                      <a:pt x="234" y="13"/>
                      <a:pt x="229" y="12"/>
                    </a:cubicBezTo>
                    <a:cubicBezTo>
                      <a:pt x="223" y="12"/>
                      <a:pt x="221" y="5"/>
                      <a:pt x="218" y="6"/>
                    </a:cubicBezTo>
                    <a:cubicBezTo>
                      <a:pt x="215" y="7"/>
                      <a:pt x="219" y="9"/>
                      <a:pt x="222" y="13"/>
                    </a:cubicBezTo>
                    <a:cubicBezTo>
                      <a:pt x="226" y="17"/>
                      <a:pt x="210" y="20"/>
                      <a:pt x="205" y="19"/>
                    </a:cubicBezTo>
                    <a:cubicBezTo>
                      <a:pt x="200" y="17"/>
                      <a:pt x="206" y="22"/>
                      <a:pt x="202" y="22"/>
                    </a:cubicBezTo>
                    <a:cubicBezTo>
                      <a:pt x="198" y="22"/>
                      <a:pt x="197" y="29"/>
                      <a:pt x="194" y="32"/>
                    </a:cubicBezTo>
                    <a:cubicBezTo>
                      <a:pt x="191" y="36"/>
                      <a:pt x="193" y="38"/>
                      <a:pt x="189" y="40"/>
                    </a:cubicBezTo>
                    <a:cubicBezTo>
                      <a:pt x="186" y="43"/>
                      <a:pt x="186" y="45"/>
                      <a:pt x="190" y="50"/>
                    </a:cubicBezTo>
                    <a:cubicBezTo>
                      <a:pt x="194" y="55"/>
                      <a:pt x="188" y="55"/>
                      <a:pt x="184" y="51"/>
                    </a:cubicBezTo>
                    <a:cubicBezTo>
                      <a:pt x="180" y="47"/>
                      <a:pt x="177" y="47"/>
                      <a:pt x="177" y="52"/>
                    </a:cubicBezTo>
                    <a:cubicBezTo>
                      <a:pt x="177" y="56"/>
                      <a:pt x="172" y="54"/>
                      <a:pt x="173" y="49"/>
                    </a:cubicBezTo>
                    <a:cubicBezTo>
                      <a:pt x="174" y="44"/>
                      <a:pt x="168" y="47"/>
                      <a:pt x="167" y="44"/>
                    </a:cubicBezTo>
                    <a:cubicBezTo>
                      <a:pt x="166" y="41"/>
                      <a:pt x="161" y="37"/>
                      <a:pt x="157" y="37"/>
                    </a:cubicBezTo>
                    <a:cubicBezTo>
                      <a:pt x="154" y="37"/>
                      <a:pt x="154" y="41"/>
                      <a:pt x="151" y="41"/>
                    </a:cubicBezTo>
                    <a:cubicBezTo>
                      <a:pt x="148" y="41"/>
                      <a:pt x="147" y="42"/>
                      <a:pt x="147" y="46"/>
                    </a:cubicBezTo>
                    <a:cubicBezTo>
                      <a:pt x="148" y="49"/>
                      <a:pt x="142" y="46"/>
                      <a:pt x="139" y="46"/>
                    </a:cubicBezTo>
                    <a:cubicBezTo>
                      <a:pt x="135" y="47"/>
                      <a:pt x="139" y="51"/>
                      <a:pt x="137" y="51"/>
                    </a:cubicBezTo>
                    <a:cubicBezTo>
                      <a:pt x="135" y="51"/>
                      <a:pt x="135" y="55"/>
                      <a:pt x="131" y="55"/>
                    </a:cubicBezTo>
                    <a:cubicBezTo>
                      <a:pt x="128" y="55"/>
                      <a:pt x="129" y="62"/>
                      <a:pt x="129" y="66"/>
                    </a:cubicBezTo>
                    <a:cubicBezTo>
                      <a:pt x="130" y="70"/>
                      <a:pt x="124" y="64"/>
                      <a:pt x="121" y="65"/>
                    </a:cubicBezTo>
                    <a:cubicBezTo>
                      <a:pt x="118" y="66"/>
                      <a:pt x="122" y="69"/>
                      <a:pt x="123" y="74"/>
                    </a:cubicBezTo>
                    <a:cubicBezTo>
                      <a:pt x="124" y="78"/>
                      <a:pt x="121" y="78"/>
                      <a:pt x="119" y="79"/>
                    </a:cubicBezTo>
                    <a:cubicBezTo>
                      <a:pt x="117" y="81"/>
                      <a:pt x="115" y="75"/>
                      <a:pt x="115" y="71"/>
                    </a:cubicBezTo>
                    <a:cubicBezTo>
                      <a:pt x="115" y="67"/>
                      <a:pt x="110" y="71"/>
                      <a:pt x="106" y="75"/>
                    </a:cubicBezTo>
                    <a:cubicBezTo>
                      <a:pt x="101" y="80"/>
                      <a:pt x="107" y="87"/>
                      <a:pt x="105" y="89"/>
                    </a:cubicBezTo>
                    <a:cubicBezTo>
                      <a:pt x="103" y="90"/>
                      <a:pt x="94" y="98"/>
                      <a:pt x="89" y="105"/>
                    </a:cubicBezTo>
                    <a:cubicBezTo>
                      <a:pt x="84" y="111"/>
                      <a:pt x="73" y="107"/>
                      <a:pt x="69" y="110"/>
                    </a:cubicBezTo>
                    <a:cubicBezTo>
                      <a:pt x="66" y="113"/>
                      <a:pt x="62" y="111"/>
                      <a:pt x="58" y="114"/>
                    </a:cubicBezTo>
                    <a:cubicBezTo>
                      <a:pt x="55" y="116"/>
                      <a:pt x="48" y="122"/>
                      <a:pt x="48" y="118"/>
                    </a:cubicBezTo>
                    <a:cubicBezTo>
                      <a:pt x="47" y="115"/>
                      <a:pt x="38" y="118"/>
                      <a:pt x="34" y="122"/>
                    </a:cubicBezTo>
                    <a:cubicBezTo>
                      <a:pt x="30" y="126"/>
                      <a:pt x="24" y="129"/>
                      <a:pt x="20" y="129"/>
                    </a:cubicBezTo>
                    <a:cubicBezTo>
                      <a:pt x="16" y="130"/>
                      <a:pt x="16" y="136"/>
                      <a:pt x="14" y="138"/>
                    </a:cubicBezTo>
                    <a:cubicBezTo>
                      <a:pt x="12" y="139"/>
                      <a:pt x="13" y="132"/>
                      <a:pt x="13" y="131"/>
                    </a:cubicBezTo>
                    <a:cubicBezTo>
                      <a:pt x="13" y="129"/>
                      <a:pt x="9" y="134"/>
                      <a:pt x="7" y="139"/>
                    </a:cubicBezTo>
                    <a:cubicBezTo>
                      <a:pt x="5" y="144"/>
                      <a:pt x="11" y="146"/>
                      <a:pt x="8" y="152"/>
                    </a:cubicBezTo>
                    <a:cubicBezTo>
                      <a:pt x="4" y="157"/>
                      <a:pt x="0" y="163"/>
                      <a:pt x="6" y="170"/>
                    </a:cubicBezTo>
                    <a:cubicBezTo>
                      <a:pt x="11" y="177"/>
                      <a:pt x="14" y="181"/>
                      <a:pt x="12" y="185"/>
                    </a:cubicBezTo>
                    <a:cubicBezTo>
                      <a:pt x="10" y="188"/>
                      <a:pt x="7" y="178"/>
                      <a:pt x="5" y="179"/>
                    </a:cubicBezTo>
                    <a:cubicBezTo>
                      <a:pt x="4" y="180"/>
                      <a:pt x="10" y="185"/>
                      <a:pt x="9" y="187"/>
                    </a:cubicBezTo>
                    <a:cubicBezTo>
                      <a:pt x="7" y="189"/>
                      <a:pt x="2" y="178"/>
                      <a:pt x="1" y="181"/>
                    </a:cubicBezTo>
                    <a:cubicBezTo>
                      <a:pt x="0" y="183"/>
                      <a:pt x="12" y="200"/>
                      <a:pt x="12" y="206"/>
                    </a:cubicBezTo>
                    <a:cubicBezTo>
                      <a:pt x="12" y="213"/>
                      <a:pt x="22" y="219"/>
                      <a:pt x="22" y="228"/>
                    </a:cubicBezTo>
                    <a:cubicBezTo>
                      <a:pt x="21" y="237"/>
                      <a:pt x="30" y="251"/>
                      <a:pt x="32" y="253"/>
                    </a:cubicBezTo>
                    <a:cubicBezTo>
                      <a:pt x="33" y="256"/>
                      <a:pt x="28" y="262"/>
                      <a:pt x="29" y="268"/>
                    </a:cubicBezTo>
                    <a:cubicBezTo>
                      <a:pt x="30" y="275"/>
                      <a:pt x="27" y="278"/>
                      <a:pt x="23" y="278"/>
                    </a:cubicBezTo>
                    <a:cubicBezTo>
                      <a:pt x="18" y="278"/>
                      <a:pt x="21" y="285"/>
                      <a:pt x="26" y="285"/>
                    </a:cubicBezTo>
                    <a:cubicBezTo>
                      <a:pt x="30" y="286"/>
                      <a:pt x="29" y="289"/>
                      <a:pt x="34" y="292"/>
                    </a:cubicBezTo>
                    <a:cubicBezTo>
                      <a:pt x="39" y="296"/>
                      <a:pt x="52" y="295"/>
                      <a:pt x="56" y="295"/>
                    </a:cubicBezTo>
                    <a:cubicBezTo>
                      <a:pt x="60" y="295"/>
                      <a:pt x="61" y="288"/>
                      <a:pt x="67" y="288"/>
                    </a:cubicBezTo>
                    <a:cubicBezTo>
                      <a:pt x="73" y="288"/>
                      <a:pt x="72" y="286"/>
                      <a:pt x="75" y="282"/>
                    </a:cubicBezTo>
                    <a:cubicBezTo>
                      <a:pt x="78" y="279"/>
                      <a:pt x="91" y="280"/>
                      <a:pt x="104" y="281"/>
                    </a:cubicBezTo>
                    <a:cubicBezTo>
                      <a:pt x="117" y="281"/>
                      <a:pt x="123" y="277"/>
                      <a:pt x="125" y="272"/>
                    </a:cubicBezTo>
                    <a:cubicBezTo>
                      <a:pt x="127" y="267"/>
                      <a:pt x="136" y="267"/>
                      <a:pt x="140" y="263"/>
                    </a:cubicBezTo>
                    <a:cubicBezTo>
                      <a:pt x="144" y="260"/>
                      <a:pt x="147" y="260"/>
                      <a:pt x="157" y="260"/>
                    </a:cubicBezTo>
                    <a:cubicBezTo>
                      <a:pt x="167" y="261"/>
                      <a:pt x="176" y="255"/>
                      <a:pt x="182" y="253"/>
                    </a:cubicBezTo>
                    <a:cubicBezTo>
                      <a:pt x="188" y="250"/>
                      <a:pt x="200" y="251"/>
                      <a:pt x="206" y="250"/>
                    </a:cubicBezTo>
                    <a:cubicBezTo>
                      <a:pt x="212" y="248"/>
                      <a:pt x="213" y="257"/>
                      <a:pt x="219" y="257"/>
                    </a:cubicBezTo>
                    <a:cubicBezTo>
                      <a:pt x="226" y="256"/>
                      <a:pt x="229" y="259"/>
                      <a:pt x="233" y="258"/>
                    </a:cubicBezTo>
                    <a:cubicBezTo>
                      <a:pt x="236" y="258"/>
                      <a:pt x="236" y="261"/>
                      <a:pt x="239" y="262"/>
                    </a:cubicBezTo>
                    <a:cubicBezTo>
                      <a:pt x="243" y="262"/>
                      <a:pt x="242" y="265"/>
                      <a:pt x="240" y="269"/>
                    </a:cubicBezTo>
                    <a:cubicBezTo>
                      <a:pt x="238" y="272"/>
                      <a:pt x="245" y="272"/>
                      <a:pt x="250" y="278"/>
                    </a:cubicBezTo>
                    <a:cubicBezTo>
                      <a:pt x="255" y="285"/>
                      <a:pt x="250" y="286"/>
                      <a:pt x="253" y="291"/>
                    </a:cubicBezTo>
                    <a:cubicBezTo>
                      <a:pt x="255" y="296"/>
                      <a:pt x="257" y="294"/>
                      <a:pt x="262" y="287"/>
                    </a:cubicBezTo>
                    <a:cubicBezTo>
                      <a:pt x="267" y="280"/>
                      <a:pt x="272" y="285"/>
                      <a:pt x="273" y="279"/>
                    </a:cubicBezTo>
                    <a:cubicBezTo>
                      <a:pt x="274" y="273"/>
                      <a:pt x="279" y="266"/>
                      <a:pt x="283" y="269"/>
                    </a:cubicBezTo>
                    <a:cubicBezTo>
                      <a:pt x="286" y="272"/>
                      <a:pt x="280" y="273"/>
                      <a:pt x="278" y="285"/>
                    </a:cubicBezTo>
                    <a:cubicBezTo>
                      <a:pt x="276" y="296"/>
                      <a:pt x="272" y="290"/>
                      <a:pt x="271" y="294"/>
                    </a:cubicBezTo>
                    <a:cubicBezTo>
                      <a:pt x="270" y="297"/>
                      <a:pt x="281" y="299"/>
                      <a:pt x="281" y="293"/>
                    </a:cubicBezTo>
                    <a:cubicBezTo>
                      <a:pt x="281" y="287"/>
                      <a:pt x="283" y="284"/>
                      <a:pt x="288" y="289"/>
                    </a:cubicBezTo>
                    <a:cubicBezTo>
                      <a:pt x="292" y="295"/>
                      <a:pt x="285" y="299"/>
                      <a:pt x="286" y="302"/>
                    </a:cubicBezTo>
                    <a:cubicBezTo>
                      <a:pt x="287" y="304"/>
                      <a:pt x="292" y="301"/>
                      <a:pt x="294" y="301"/>
                    </a:cubicBezTo>
                    <a:cubicBezTo>
                      <a:pt x="299" y="302"/>
                      <a:pt x="305" y="312"/>
                      <a:pt x="304" y="317"/>
                    </a:cubicBezTo>
                    <a:cubicBezTo>
                      <a:pt x="303" y="322"/>
                      <a:pt x="301" y="327"/>
                      <a:pt x="310" y="331"/>
                    </a:cubicBezTo>
                    <a:cubicBezTo>
                      <a:pt x="318" y="336"/>
                      <a:pt x="315" y="336"/>
                      <a:pt x="321" y="336"/>
                    </a:cubicBezTo>
                    <a:cubicBezTo>
                      <a:pt x="328" y="336"/>
                      <a:pt x="341" y="341"/>
                      <a:pt x="344" y="344"/>
                    </a:cubicBezTo>
                    <a:cubicBezTo>
                      <a:pt x="348" y="347"/>
                      <a:pt x="357" y="342"/>
                      <a:pt x="358" y="336"/>
                    </a:cubicBezTo>
                    <a:cubicBezTo>
                      <a:pt x="360" y="330"/>
                      <a:pt x="367" y="336"/>
                      <a:pt x="363" y="338"/>
                    </a:cubicBezTo>
                    <a:cubicBezTo>
                      <a:pt x="360" y="340"/>
                      <a:pt x="365" y="345"/>
                      <a:pt x="365" y="341"/>
                    </a:cubicBezTo>
                    <a:cubicBezTo>
                      <a:pt x="365" y="338"/>
                      <a:pt x="367" y="335"/>
                      <a:pt x="368" y="339"/>
                    </a:cubicBezTo>
                    <a:cubicBezTo>
                      <a:pt x="369" y="343"/>
                      <a:pt x="374" y="343"/>
                      <a:pt x="376" y="346"/>
                    </a:cubicBezTo>
                    <a:cubicBezTo>
                      <a:pt x="377" y="349"/>
                      <a:pt x="379" y="351"/>
                      <a:pt x="379" y="349"/>
                    </a:cubicBezTo>
                    <a:cubicBezTo>
                      <a:pt x="379" y="346"/>
                      <a:pt x="380" y="344"/>
                      <a:pt x="384" y="342"/>
                    </a:cubicBezTo>
                    <a:cubicBezTo>
                      <a:pt x="388" y="341"/>
                      <a:pt x="391" y="338"/>
                      <a:pt x="395" y="335"/>
                    </a:cubicBezTo>
                    <a:cubicBezTo>
                      <a:pt x="399" y="331"/>
                      <a:pt x="417" y="330"/>
                      <a:pt x="419" y="330"/>
                    </a:cubicBezTo>
                    <a:cubicBezTo>
                      <a:pt x="420" y="330"/>
                      <a:pt x="421" y="315"/>
                      <a:pt x="422" y="308"/>
                    </a:cubicBezTo>
                    <a:cubicBezTo>
                      <a:pt x="423" y="300"/>
                      <a:pt x="430" y="299"/>
                      <a:pt x="431" y="290"/>
                    </a:cubicBezTo>
                    <a:cubicBezTo>
                      <a:pt x="432" y="282"/>
                      <a:pt x="441" y="267"/>
                      <a:pt x="443" y="266"/>
                    </a:cubicBezTo>
                    <a:cubicBezTo>
                      <a:pt x="445" y="265"/>
                      <a:pt x="449" y="263"/>
                      <a:pt x="450" y="258"/>
                    </a:cubicBezTo>
                    <a:cubicBezTo>
                      <a:pt x="450" y="254"/>
                      <a:pt x="456" y="248"/>
                      <a:pt x="456" y="243"/>
                    </a:cubicBezTo>
                    <a:cubicBezTo>
                      <a:pt x="456" y="237"/>
                      <a:pt x="459" y="230"/>
                      <a:pt x="458" y="228"/>
                    </a:cubicBezTo>
                    <a:cubicBezTo>
                      <a:pt x="458" y="227"/>
                      <a:pt x="456" y="221"/>
                      <a:pt x="460" y="217"/>
                    </a:cubicBezTo>
                    <a:cubicBezTo>
                      <a:pt x="463" y="213"/>
                      <a:pt x="458" y="208"/>
                      <a:pt x="460" y="2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Fira Sans Light"/>
                  <a:ea typeface="+mn-ea"/>
                  <a:cs typeface="+mn-cs"/>
                </a:endParaRPr>
              </a:p>
            </p:txBody>
          </p:sp>
          <p:sp>
            <p:nvSpPr>
              <p:cNvPr id="1208" name="Freeform 130">
                <a:extLst>
                  <a:ext uri="{FF2B5EF4-FFF2-40B4-BE49-F238E27FC236}">
                    <a16:creationId xmlns:a16="http://schemas.microsoft.com/office/drawing/2014/main" id="{EC7B6238-D856-46E7-A301-C1123C4EA6DB}"/>
                  </a:ext>
                </a:extLst>
              </p:cNvPr>
              <p:cNvSpPr>
                <a:spLocks/>
              </p:cNvSpPr>
              <p:nvPr/>
            </p:nvSpPr>
            <p:spPr bwMode="auto">
              <a:xfrm>
                <a:off x="8979214" y="4915759"/>
                <a:ext cx="303247" cy="96590"/>
              </a:xfrm>
              <a:custGeom>
                <a:avLst/>
                <a:gdLst>
                  <a:gd name="T0" fmla="*/ 101 w 121"/>
                  <a:gd name="T1" fmla="*/ 33 h 39"/>
                  <a:gd name="T2" fmla="*/ 114 w 121"/>
                  <a:gd name="T3" fmla="*/ 34 h 39"/>
                  <a:gd name="T4" fmla="*/ 103 w 121"/>
                  <a:gd name="T5" fmla="*/ 27 h 39"/>
                  <a:gd name="T6" fmla="*/ 83 w 121"/>
                  <a:gd name="T7" fmla="*/ 24 h 39"/>
                  <a:gd name="T8" fmla="*/ 94 w 121"/>
                  <a:gd name="T9" fmla="*/ 16 h 39"/>
                  <a:gd name="T10" fmla="*/ 81 w 121"/>
                  <a:gd name="T11" fmla="*/ 16 h 39"/>
                  <a:gd name="T12" fmla="*/ 58 w 121"/>
                  <a:gd name="T13" fmla="*/ 13 h 39"/>
                  <a:gd name="T14" fmla="*/ 34 w 121"/>
                  <a:gd name="T15" fmla="*/ 8 h 39"/>
                  <a:gd name="T16" fmla="*/ 7 w 121"/>
                  <a:gd name="T17" fmla="*/ 6 h 39"/>
                  <a:gd name="T18" fmla="*/ 2 w 121"/>
                  <a:gd name="T19" fmla="*/ 13 h 39"/>
                  <a:gd name="T20" fmla="*/ 10 w 121"/>
                  <a:gd name="T21" fmla="*/ 15 h 39"/>
                  <a:gd name="T22" fmla="*/ 16 w 121"/>
                  <a:gd name="T23" fmla="*/ 21 h 39"/>
                  <a:gd name="T24" fmla="*/ 36 w 121"/>
                  <a:gd name="T25" fmla="*/ 23 h 39"/>
                  <a:gd name="T26" fmla="*/ 58 w 121"/>
                  <a:gd name="T27" fmla="*/ 28 h 39"/>
                  <a:gd name="T28" fmla="*/ 86 w 121"/>
                  <a:gd name="T29" fmla="*/ 33 h 39"/>
                  <a:gd name="T30" fmla="*/ 101 w 121"/>
                  <a:gd name="T31"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1" h="39">
                    <a:moveTo>
                      <a:pt x="101" y="33"/>
                    </a:moveTo>
                    <a:cubicBezTo>
                      <a:pt x="103" y="30"/>
                      <a:pt x="107" y="39"/>
                      <a:pt x="114" y="34"/>
                    </a:cubicBezTo>
                    <a:cubicBezTo>
                      <a:pt x="121" y="29"/>
                      <a:pt x="103" y="31"/>
                      <a:pt x="103" y="27"/>
                    </a:cubicBezTo>
                    <a:cubicBezTo>
                      <a:pt x="102" y="23"/>
                      <a:pt x="89" y="26"/>
                      <a:pt x="83" y="24"/>
                    </a:cubicBezTo>
                    <a:cubicBezTo>
                      <a:pt x="77" y="21"/>
                      <a:pt x="90" y="19"/>
                      <a:pt x="94" y="16"/>
                    </a:cubicBezTo>
                    <a:cubicBezTo>
                      <a:pt x="99" y="13"/>
                      <a:pt x="92" y="12"/>
                      <a:pt x="81" y="16"/>
                    </a:cubicBezTo>
                    <a:cubicBezTo>
                      <a:pt x="70" y="19"/>
                      <a:pt x="58" y="8"/>
                      <a:pt x="58" y="13"/>
                    </a:cubicBezTo>
                    <a:cubicBezTo>
                      <a:pt x="57" y="18"/>
                      <a:pt x="38" y="11"/>
                      <a:pt x="34" y="8"/>
                    </a:cubicBezTo>
                    <a:cubicBezTo>
                      <a:pt x="29" y="4"/>
                      <a:pt x="11" y="0"/>
                      <a:pt x="7" y="6"/>
                    </a:cubicBezTo>
                    <a:cubicBezTo>
                      <a:pt x="4" y="13"/>
                      <a:pt x="0" y="7"/>
                      <a:pt x="2" y="13"/>
                    </a:cubicBezTo>
                    <a:cubicBezTo>
                      <a:pt x="3" y="17"/>
                      <a:pt x="7" y="15"/>
                      <a:pt x="10" y="15"/>
                    </a:cubicBezTo>
                    <a:cubicBezTo>
                      <a:pt x="13" y="15"/>
                      <a:pt x="12" y="20"/>
                      <a:pt x="16" y="21"/>
                    </a:cubicBezTo>
                    <a:cubicBezTo>
                      <a:pt x="21" y="22"/>
                      <a:pt x="35" y="26"/>
                      <a:pt x="36" y="23"/>
                    </a:cubicBezTo>
                    <a:cubicBezTo>
                      <a:pt x="38" y="20"/>
                      <a:pt x="51" y="23"/>
                      <a:pt x="58" y="28"/>
                    </a:cubicBezTo>
                    <a:cubicBezTo>
                      <a:pt x="64" y="33"/>
                      <a:pt x="80" y="34"/>
                      <a:pt x="86" y="33"/>
                    </a:cubicBezTo>
                    <a:cubicBezTo>
                      <a:pt x="92" y="32"/>
                      <a:pt x="98" y="37"/>
                      <a:pt x="101"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209" name="Freeform 132">
                <a:extLst>
                  <a:ext uri="{FF2B5EF4-FFF2-40B4-BE49-F238E27FC236}">
                    <a16:creationId xmlns:a16="http://schemas.microsoft.com/office/drawing/2014/main" id="{0A888289-AFBC-4FAD-99E5-E611123CA22A}"/>
                  </a:ext>
                </a:extLst>
              </p:cNvPr>
              <p:cNvSpPr>
                <a:spLocks/>
              </p:cNvSpPr>
              <p:nvPr/>
            </p:nvSpPr>
            <p:spPr bwMode="auto">
              <a:xfrm>
                <a:off x="9064571" y="4567586"/>
                <a:ext cx="310734" cy="308488"/>
              </a:xfrm>
              <a:custGeom>
                <a:avLst/>
                <a:gdLst>
                  <a:gd name="T0" fmla="*/ 4 w 124"/>
                  <a:gd name="T1" fmla="*/ 70 h 125"/>
                  <a:gd name="T2" fmla="*/ 10 w 124"/>
                  <a:gd name="T3" fmla="*/ 86 h 125"/>
                  <a:gd name="T4" fmla="*/ 20 w 124"/>
                  <a:gd name="T5" fmla="*/ 97 h 125"/>
                  <a:gd name="T6" fmla="*/ 31 w 124"/>
                  <a:gd name="T7" fmla="*/ 112 h 125"/>
                  <a:gd name="T8" fmla="*/ 40 w 124"/>
                  <a:gd name="T9" fmla="*/ 116 h 125"/>
                  <a:gd name="T10" fmla="*/ 55 w 124"/>
                  <a:gd name="T11" fmla="*/ 115 h 125"/>
                  <a:gd name="T12" fmla="*/ 69 w 124"/>
                  <a:gd name="T13" fmla="*/ 121 h 125"/>
                  <a:gd name="T14" fmla="*/ 85 w 124"/>
                  <a:gd name="T15" fmla="*/ 119 h 125"/>
                  <a:gd name="T16" fmla="*/ 94 w 124"/>
                  <a:gd name="T17" fmla="*/ 94 h 125"/>
                  <a:gd name="T18" fmla="*/ 101 w 124"/>
                  <a:gd name="T19" fmla="*/ 76 h 125"/>
                  <a:gd name="T20" fmla="*/ 118 w 124"/>
                  <a:gd name="T21" fmla="*/ 67 h 125"/>
                  <a:gd name="T22" fmla="*/ 110 w 124"/>
                  <a:gd name="T23" fmla="*/ 58 h 125"/>
                  <a:gd name="T24" fmla="*/ 106 w 124"/>
                  <a:gd name="T25" fmla="*/ 49 h 125"/>
                  <a:gd name="T26" fmla="*/ 103 w 124"/>
                  <a:gd name="T27" fmla="*/ 39 h 125"/>
                  <a:gd name="T28" fmla="*/ 103 w 124"/>
                  <a:gd name="T29" fmla="*/ 30 h 125"/>
                  <a:gd name="T30" fmla="*/ 105 w 124"/>
                  <a:gd name="T31" fmla="*/ 29 h 125"/>
                  <a:gd name="T32" fmla="*/ 112 w 124"/>
                  <a:gd name="T33" fmla="*/ 23 h 125"/>
                  <a:gd name="T34" fmla="*/ 122 w 124"/>
                  <a:gd name="T35" fmla="*/ 18 h 125"/>
                  <a:gd name="T36" fmla="*/ 115 w 124"/>
                  <a:gd name="T37" fmla="*/ 12 h 125"/>
                  <a:gd name="T38" fmla="*/ 105 w 124"/>
                  <a:gd name="T39" fmla="*/ 9 h 125"/>
                  <a:gd name="T40" fmla="*/ 94 w 124"/>
                  <a:gd name="T41" fmla="*/ 0 h 125"/>
                  <a:gd name="T42" fmla="*/ 85 w 124"/>
                  <a:gd name="T43" fmla="*/ 12 h 125"/>
                  <a:gd name="T44" fmla="*/ 79 w 124"/>
                  <a:gd name="T45" fmla="*/ 19 h 125"/>
                  <a:gd name="T46" fmla="*/ 77 w 124"/>
                  <a:gd name="T47" fmla="*/ 22 h 125"/>
                  <a:gd name="T48" fmla="*/ 71 w 124"/>
                  <a:gd name="T49" fmla="*/ 25 h 125"/>
                  <a:gd name="T50" fmla="*/ 63 w 124"/>
                  <a:gd name="T51" fmla="*/ 24 h 125"/>
                  <a:gd name="T52" fmla="*/ 63 w 124"/>
                  <a:gd name="T53" fmla="*/ 24 h 125"/>
                  <a:gd name="T54" fmla="*/ 53 w 124"/>
                  <a:gd name="T55" fmla="*/ 39 h 125"/>
                  <a:gd name="T56" fmla="*/ 37 w 124"/>
                  <a:gd name="T57" fmla="*/ 44 h 125"/>
                  <a:gd name="T58" fmla="*/ 30 w 124"/>
                  <a:gd name="T59" fmla="*/ 59 h 125"/>
                  <a:gd name="T60" fmla="*/ 13 w 124"/>
                  <a:gd name="T61" fmla="*/ 54 h 125"/>
                  <a:gd name="T62" fmla="*/ 12 w 124"/>
                  <a:gd name="T63" fmla="*/ 54 h 125"/>
                  <a:gd name="T64" fmla="*/ 4 w 124"/>
                  <a:gd name="T65" fmla="*/ 7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4" h="125">
                    <a:moveTo>
                      <a:pt x="4" y="70"/>
                    </a:moveTo>
                    <a:cubicBezTo>
                      <a:pt x="9" y="75"/>
                      <a:pt x="8" y="82"/>
                      <a:pt x="10" y="86"/>
                    </a:cubicBezTo>
                    <a:cubicBezTo>
                      <a:pt x="13" y="89"/>
                      <a:pt x="20" y="90"/>
                      <a:pt x="20" y="97"/>
                    </a:cubicBezTo>
                    <a:cubicBezTo>
                      <a:pt x="20" y="104"/>
                      <a:pt x="26" y="115"/>
                      <a:pt x="31" y="112"/>
                    </a:cubicBezTo>
                    <a:cubicBezTo>
                      <a:pt x="35" y="109"/>
                      <a:pt x="38" y="113"/>
                      <a:pt x="40" y="116"/>
                    </a:cubicBezTo>
                    <a:cubicBezTo>
                      <a:pt x="41" y="119"/>
                      <a:pt x="51" y="114"/>
                      <a:pt x="55" y="115"/>
                    </a:cubicBezTo>
                    <a:cubicBezTo>
                      <a:pt x="58" y="115"/>
                      <a:pt x="68" y="117"/>
                      <a:pt x="69" y="121"/>
                    </a:cubicBezTo>
                    <a:cubicBezTo>
                      <a:pt x="70" y="125"/>
                      <a:pt x="79" y="121"/>
                      <a:pt x="85" y="119"/>
                    </a:cubicBezTo>
                    <a:cubicBezTo>
                      <a:pt x="92" y="116"/>
                      <a:pt x="88" y="97"/>
                      <a:pt x="94" y="94"/>
                    </a:cubicBezTo>
                    <a:cubicBezTo>
                      <a:pt x="100" y="90"/>
                      <a:pt x="101" y="83"/>
                      <a:pt x="101" y="76"/>
                    </a:cubicBezTo>
                    <a:cubicBezTo>
                      <a:pt x="100" y="70"/>
                      <a:pt x="115" y="69"/>
                      <a:pt x="118" y="67"/>
                    </a:cubicBezTo>
                    <a:cubicBezTo>
                      <a:pt x="120" y="64"/>
                      <a:pt x="114" y="60"/>
                      <a:pt x="110" y="58"/>
                    </a:cubicBezTo>
                    <a:cubicBezTo>
                      <a:pt x="106" y="56"/>
                      <a:pt x="109" y="51"/>
                      <a:pt x="106" y="49"/>
                    </a:cubicBezTo>
                    <a:cubicBezTo>
                      <a:pt x="103" y="46"/>
                      <a:pt x="98" y="39"/>
                      <a:pt x="103" y="39"/>
                    </a:cubicBezTo>
                    <a:cubicBezTo>
                      <a:pt x="107" y="38"/>
                      <a:pt x="100" y="32"/>
                      <a:pt x="103" y="30"/>
                    </a:cubicBezTo>
                    <a:cubicBezTo>
                      <a:pt x="104" y="30"/>
                      <a:pt x="104" y="30"/>
                      <a:pt x="105" y="29"/>
                    </a:cubicBezTo>
                    <a:cubicBezTo>
                      <a:pt x="109" y="27"/>
                      <a:pt x="115" y="25"/>
                      <a:pt x="112" y="23"/>
                    </a:cubicBezTo>
                    <a:cubicBezTo>
                      <a:pt x="109" y="20"/>
                      <a:pt x="121" y="22"/>
                      <a:pt x="122" y="18"/>
                    </a:cubicBezTo>
                    <a:cubicBezTo>
                      <a:pt x="124" y="14"/>
                      <a:pt x="118" y="11"/>
                      <a:pt x="115" y="12"/>
                    </a:cubicBezTo>
                    <a:cubicBezTo>
                      <a:pt x="112" y="12"/>
                      <a:pt x="105" y="12"/>
                      <a:pt x="105" y="9"/>
                    </a:cubicBezTo>
                    <a:cubicBezTo>
                      <a:pt x="105" y="6"/>
                      <a:pt x="98" y="0"/>
                      <a:pt x="94" y="0"/>
                    </a:cubicBezTo>
                    <a:cubicBezTo>
                      <a:pt x="90" y="0"/>
                      <a:pt x="86" y="8"/>
                      <a:pt x="85" y="12"/>
                    </a:cubicBezTo>
                    <a:cubicBezTo>
                      <a:pt x="85" y="15"/>
                      <a:pt x="79" y="15"/>
                      <a:pt x="79" y="19"/>
                    </a:cubicBezTo>
                    <a:cubicBezTo>
                      <a:pt x="80" y="21"/>
                      <a:pt x="78" y="22"/>
                      <a:pt x="77" y="22"/>
                    </a:cubicBezTo>
                    <a:cubicBezTo>
                      <a:pt x="74" y="23"/>
                      <a:pt x="71" y="23"/>
                      <a:pt x="71" y="25"/>
                    </a:cubicBezTo>
                    <a:cubicBezTo>
                      <a:pt x="71" y="28"/>
                      <a:pt x="66" y="24"/>
                      <a:pt x="63" y="24"/>
                    </a:cubicBezTo>
                    <a:cubicBezTo>
                      <a:pt x="63" y="24"/>
                      <a:pt x="63" y="24"/>
                      <a:pt x="63" y="24"/>
                    </a:cubicBezTo>
                    <a:cubicBezTo>
                      <a:pt x="61" y="24"/>
                      <a:pt x="55" y="33"/>
                      <a:pt x="53" y="39"/>
                    </a:cubicBezTo>
                    <a:cubicBezTo>
                      <a:pt x="52" y="46"/>
                      <a:pt x="46" y="44"/>
                      <a:pt x="37" y="44"/>
                    </a:cubicBezTo>
                    <a:cubicBezTo>
                      <a:pt x="28" y="45"/>
                      <a:pt x="32" y="54"/>
                      <a:pt x="30" y="59"/>
                    </a:cubicBezTo>
                    <a:cubicBezTo>
                      <a:pt x="28" y="62"/>
                      <a:pt x="18" y="55"/>
                      <a:pt x="13" y="54"/>
                    </a:cubicBezTo>
                    <a:cubicBezTo>
                      <a:pt x="12" y="54"/>
                      <a:pt x="12" y="54"/>
                      <a:pt x="12" y="54"/>
                    </a:cubicBezTo>
                    <a:cubicBezTo>
                      <a:pt x="7" y="55"/>
                      <a:pt x="0" y="66"/>
                      <a:pt x="4"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210" name="Freeform 133">
                <a:extLst>
                  <a:ext uri="{FF2B5EF4-FFF2-40B4-BE49-F238E27FC236}">
                    <a16:creationId xmlns:a16="http://schemas.microsoft.com/office/drawing/2014/main" id="{2165A8C8-74C5-4A2F-95E5-08723727DD23}"/>
                  </a:ext>
                </a:extLst>
              </p:cNvPr>
              <p:cNvSpPr>
                <a:spLocks/>
              </p:cNvSpPr>
              <p:nvPr/>
            </p:nvSpPr>
            <p:spPr bwMode="auto">
              <a:xfrm>
                <a:off x="8690941" y="4589300"/>
                <a:ext cx="325710" cy="338438"/>
              </a:xfrm>
              <a:custGeom>
                <a:avLst/>
                <a:gdLst>
                  <a:gd name="T0" fmla="*/ 121 w 130"/>
                  <a:gd name="T1" fmla="*/ 118 h 137"/>
                  <a:gd name="T2" fmla="*/ 123 w 130"/>
                  <a:gd name="T3" fmla="*/ 106 h 137"/>
                  <a:gd name="T4" fmla="*/ 127 w 130"/>
                  <a:gd name="T5" fmla="*/ 103 h 137"/>
                  <a:gd name="T6" fmla="*/ 128 w 130"/>
                  <a:gd name="T7" fmla="*/ 96 h 137"/>
                  <a:gd name="T8" fmla="*/ 118 w 130"/>
                  <a:gd name="T9" fmla="*/ 87 h 137"/>
                  <a:gd name="T10" fmla="*/ 117 w 130"/>
                  <a:gd name="T11" fmla="*/ 92 h 137"/>
                  <a:gd name="T12" fmla="*/ 121 w 130"/>
                  <a:gd name="T13" fmla="*/ 98 h 137"/>
                  <a:gd name="T14" fmla="*/ 114 w 130"/>
                  <a:gd name="T15" fmla="*/ 96 h 137"/>
                  <a:gd name="T16" fmla="*/ 107 w 130"/>
                  <a:gd name="T17" fmla="*/ 90 h 137"/>
                  <a:gd name="T18" fmla="*/ 97 w 130"/>
                  <a:gd name="T19" fmla="*/ 80 h 137"/>
                  <a:gd name="T20" fmla="*/ 95 w 130"/>
                  <a:gd name="T21" fmla="*/ 72 h 137"/>
                  <a:gd name="T22" fmla="*/ 89 w 130"/>
                  <a:gd name="T23" fmla="*/ 61 h 137"/>
                  <a:gd name="T24" fmla="*/ 83 w 130"/>
                  <a:gd name="T25" fmla="*/ 56 h 137"/>
                  <a:gd name="T26" fmla="*/ 78 w 130"/>
                  <a:gd name="T27" fmla="*/ 51 h 137"/>
                  <a:gd name="T28" fmla="*/ 71 w 130"/>
                  <a:gd name="T29" fmla="*/ 47 h 137"/>
                  <a:gd name="T30" fmla="*/ 62 w 130"/>
                  <a:gd name="T31" fmla="*/ 44 h 137"/>
                  <a:gd name="T32" fmla="*/ 52 w 130"/>
                  <a:gd name="T33" fmla="*/ 34 h 137"/>
                  <a:gd name="T34" fmla="*/ 33 w 130"/>
                  <a:gd name="T35" fmla="*/ 17 h 137"/>
                  <a:gd name="T36" fmla="*/ 17 w 130"/>
                  <a:gd name="T37" fmla="*/ 9 h 137"/>
                  <a:gd name="T38" fmla="*/ 2 w 130"/>
                  <a:gd name="T39" fmla="*/ 5 h 137"/>
                  <a:gd name="T40" fmla="*/ 18 w 130"/>
                  <a:gd name="T41" fmla="*/ 27 h 137"/>
                  <a:gd name="T42" fmla="*/ 33 w 130"/>
                  <a:gd name="T43" fmla="*/ 43 h 137"/>
                  <a:gd name="T44" fmla="*/ 45 w 130"/>
                  <a:gd name="T45" fmla="*/ 65 h 137"/>
                  <a:gd name="T46" fmla="*/ 63 w 130"/>
                  <a:gd name="T47" fmla="*/ 91 h 137"/>
                  <a:gd name="T48" fmla="*/ 79 w 130"/>
                  <a:gd name="T49" fmla="*/ 111 h 137"/>
                  <a:gd name="T50" fmla="*/ 99 w 130"/>
                  <a:gd name="T51" fmla="*/ 128 h 137"/>
                  <a:gd name="T52" fmla="*/ 105 w 130"/>
                  <a:gd name="T53" fmla="*/ 134 h 137"/>
                  <a:gd name="T54" fmla="*/ 117 w 130"/>
                  <a:gd name="T55" fmla="*/ 134 h 137"/>
                  <a:gd name="T56" fmla="*/ 121 w 130"/>
                  <a:gd name="T57" fmla="*/ 11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0" h="137">
                    <a:moveTo>
                      <a:pt x="121" y="118"/>
                    </a:moveTo>
                    <a:cubicBezTo>
                      <a:pt x="121" y="113"/>
                      <a:pt x="123" y="108"/>
                      <a:pt x="123" y="106"/>
                    </a:cubicBezTo>
                    <a:cubicBezTo>
                      <a:pt x="123" y="104"/>
                      <a:pt x="124" y="103"/>
                      <a:pt x="127" y="103"/>
                    </a:cubicBezTo>
                    <a:cubicBezTo>
                      <a:pt x="130" y="104"/>
                      <a:pt x="130" y="97"/>
                      <a:pt x="128" y="96"/>
                    </a:cubicBezTo>
                    <a:cubicBezTo>
                      <a:pt x="125" y="96"/>
                      <a:pt x="124" y="87"/>
                      <a:pt x="118" y="87"/>
                    </a:cubicBezTo>
                    <a:cubicBezTo>
                      <a:pt x="113" y="87"/>
                      <a:pt x="114" y="92"/>
                      <a:pt x="117" y="92"/>
                    </a:cubicBezTo>
                    <a:cubicBezTo>
                      <a:pt x="120" y="93"/>
                      <a:pt x="122" y="95"/>
                      <a:pt x="121" y="98"/>
                    </a:cubicBezTo>
                    <a:cubicBezTo>
                      <a:pt x="120" y="100"/>
                      <a:pt x="119" y="95"/>
                      <a:pt x="114" y="96"/>
                    </a:cubicBezTo>
                    <a:cubicBezTo>
                      <a:pt x="110" y="96"/>
                      <a:pt x="113" y="90"/>
                      <a:pt x="107" y="90"/>
                    </a:cubicBezTo>
                    <a:cubicBezTo>
                      <a:pt x="102" y="89"/>
                      <a:pt x="103" y="80"/>
                      <a:pt x="97" y="80"/>
                    </a:cubicBezTo>
                    <a:cubicBezTo>
                      <a:pt x="92" y="80"/>
                      <a:pt x="91" y="75"/>
                      <a:pt x="95" y="72"/>
                    </a:cubicBezTo>
                    <a:cubicBezTo>
                      <a:pt x="99" y="68"/>
                      <a:pt x="89" y="65"/>
                      <a:pt x="89" y="61"/>
                    </a:cubicBezTo>
                    <a:cubicBezTo>
                      <a:pt x="89" y="57"/>
                      <a:pt x="83" y="60"/>
                      <a:pt x="83" y="56"/>
                    </a:cubicBezTo>
                    <a:cubicBezTo>
                      <a:pt x="83" y="53"/>
                      <a:pt x="81" y="55"/>
                      <a:pt x="78" y="51"/>
                    </a:cubicBezTo>
                    <a:cubicBezTo>
                      <a:pt x="75" y="47"/>
                      <a:pt x="73" y="50"/>
                      <a:pt x="71" y="47"/>
                    </a:cubicBezTo>
                    <a:cubicBezTo>
                      <a:pt x="68" y="44"/>
                      <a:pt x="64" y="43"/>
                      <a:pt x="62" y="44"/>
                    </a:cubicBezTo>
                    <a:cubicBezTo>
                      <a:pt x="60" y="45"/>
                      <a:pt x="54" y="39"/>
                      <a:pt x="52" y="34"/>
                    </a:cubicBezTo>
                    <a:cubicBezTo>
                      <a:pt x="51" y="30"/>
                      <a:pt x="35" y="23"/>
                      <a:pt x="33" y="17"/>
                    </a:cubicBezTo>
                    <a:cubicBezTo>
                      <a:pt x="31" y="11"/>
                      <a:pt x="26" y="9"/>
                      <a:pt x="17" y="9"/>
                    </a:cubicBezTo>
                    <a:cubicBezTo>
                      <a:pt x="8" y="10"/>
                      <a:pt x="4" y="0"/>
                      <a:pt x="2" y="5"/>
                    </a:cubicBezTo>
                    <a:cubicBezTo>
                      <a:pt x="0" y="11"/>
                      <a:pt x="12" y="23"/>
                      <a:pt x="18" y="27"/>
                    </a:cubicBezTo>
                    <a:cubicBezTo>
                      <a:pt x="23" y="30"/>
                      <a:pt x="26" y="42"/>
                      <a:pt x="33" y="43"/>
                    </a:cubicBezTo>
                    <a:cubicBezTo>
                      <a:pt x="40" y="43"/>
                      <a:pt x="40" y="64"/>
                      <a:pt x="45" y="65"/>
                    </a:cubicBezTo>
                    <a:cubicBezTo>
                      <a:pt x="50" y="66"/>
                      <a:pt x="61" y="83"/>
                      <a:pt x="63" y="91"/>
                    </a:cubicBezTo>
                    <a:cubicBezTo>
                      <a:pt x="64" y="100"/>
                      <a:pt x="75" y="104"/>
                      <a:pt x="79" y="111"/>
                    </a:cubicBezTo>
                    <a:cubicBezTo>
                      <a:pt x="83" y="117"/>
                      <a:pt x="97" y="126"/>
                      <a:pt x="99" y="128"/>
                    </a:cubicBezTo>
                    <a:cubicBezTo>
                      <a:pt x="101" y="131"/>
                      <a:pt x="103" y="137"/>
                      <a:pt x="105" y="134"/>
                    </a:cubicBezTo>
                    <a:cubicBezTo>
                      <a:pt x="107" y="131"/>
                      <a:pt x="114" y="134"/>
                      <a:pt x="117" y="134"/>
                    </a:cubicBezTo>
                    <a:cubicBezTo>
                      <a:pt x="120" y="135"/>
                      <a:pt x="121" y="122"/>
                      <a:pt x="12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211" name="Freeform 152">
                <a:extLst>
                  <a:ext uri="{FF2B5EF4-FFF2-40B4-BE49-F238E27FC236}">
                    <a16:creationId xmlns:a16="http://schemas.microsoft.com/office/drawing/2014/main" id="{2075A911-1A01-4C10-8724-3392ADEBC8E3}"/>
                  </a:ext>
                </a:extLst>
              </p:cNvPr>
              <p:cNvSpPr>
                <a:spLocks/>
              </p:cNvSpPr>
              <p:nvPr/>
            </p:nvSpPr>
            <p:spPr bwMode="auto">
              <a:xfrm>
                <a:off x="3930338" y="4609517"/>
                <a:ext cx="1117896" cy="1126133"/>
              </a:xfrm>
              <a:custGeom>
                <a:avLst/>
                <a:gdLst>
                  <a:gd name="T0" fmla="*/ 403 w 446"/>
                  <a:gd name="T1" fmla="*/ 103 h 456"/>
                  <a:gd name="T2" fmla="*/ 334 w 446"/>
                  <a:gd name="T3" fmla="*/ 95 h 456"/>
                  <a:gd name="T4" fmla="*/ 292 w 446"/>
                  <a:gd name="T5" fmla="*/ 76 h 456"/>
                  <a:gd name="T6" fmla="*/ 288 w 446"/>
                  <a:gd name="T7" fmla="*/ 65 h 456"/>
                  <a:gd name="T8" fmla="*/ 256 w 446"/>
                  <a:gd name="T9" fmla="*/ 63 h 456"/>
                  <a:gd name="T10" fmla="*/ 259 w 446"/>
                  <a:gd name="T11" fmla="*/ 22 h 456"/>
                  <a:gd name="T12" fmla="*/ 250 w 446"/>
                  <a:gd name="T13" fmla="*/ 18 h 456"/>
                  <a:gd name="T14" fmla="*/ 245 w 446"/>
                  <a:gd name="T15" fmla="*/ 27 h 456"/>
                  <a:gd name="T16" fmla="*/ 227 w 446"/>
                  <a:gd name="T17" fmla="*/ 36 h 456"/>
                  <a:gd name="T18" fmla="*/ 223 w 446"/>
                  <a:gd name="T19" fmla="*/ 35 h 456"/>
                  <a:gd name="T20" fmla="*/ 219 w 446"/>
                  <a:gd name="T21" fmla="*/ 32 h 456"/>
                  <a:gd name="T22" fmla="*/ 207 w 446"/>
                  <a:gd name="T23" fmla="*/ 31 h 456"/>
                  <a:gd name="T24" fmla="*/ 200 w 446"/>
                  <a:gd name="T25" fmla="*/ 39 h 456"/>
                  <a:gd name="T26" fmla="*/ 190 w 446"/>
                  <a:gd name="T27" fmla="*/ 38 h 456"/>
                  <a:gd name="T28" fmla="*/ 172 w 446"/>
                  <a:gd name="T29" fmla="*/ 45 h 456"/>
                  <a:gd name="T30" fmla="*/ 155 w 446"/>
                  <a:gd name="T31" fmla="*/ 0 h 456"/>
                  <a:gd name="T32" fmla="*/ 152 w 446"/>
                  <a:gd name="T33" fmla="*/ 3 h 456"/>
                  <a:gd name="T34" fmla="*/ 127 w 446"/>
                  <a:gd name="T35" fmla="*/ 16 h 456"/>
                  <a:gd name="T36" fmla="*/ 108 w 446"/>
                  <a:gd name="T37" fmla="*/ 12 h 456"/>
                  <a:gd name="T38" fmla="*/ 113 w 446"/>
                  <a:gd name="T39" fmla="*/ 30 h 456"/>
                  <a:gd name="T40" fmla="*/ 111 w 446"/>
                  <a:gd name="T41" fmla="*/ 41 h 456"/>
                  <a:gd name="T42" fmla="*/ 90 w 446"/>
                  <a:gd name="T43" fmla="*/ 51 h 456"/>
                  <a:gd name="T44" fmla="*/ 77 w 446"/>
                  <a:gd name="T45" fmla="*/ 41 h 456"/>
                  <a:gd name="T46" fmla="*/ 71 w 446"/>
                  <a:gd name="T47" fmla="*/ 38 h 456"/>
                  <a:gd name="T48" fmla="*/ 46 w 446"/>
                  <a:gd name="T49" fmla="*/ 41 h 456"/>
                  <a:gd name="T50" fmla="*/ 48 w 446"/>
                  <a:gd name="T51" fmla="*/ 65 h 456"/>
                  <a:gd name="T52" fmla="*/ 43 w 446"/>
                  <a:gd name="T53" fmla="*/ 107 h 456"/>
                  <a:gd name="T54" fmla="*/ 41 w 446"/>
                  <a:gd name="T55" fmla="*/ 107 h 456"/>
                  <a:gd name="T56" fmla="*/ 9 w 446"/>
                  <a:gd name="T57" fmla="*/ 124 h 456"/>
                  <a:gd name="T58" fmla="*/ 1 w 446"/>
                  <a:gd name="T59" fmla="*/ 143 h 456"/>
                  <a:gd name="T60" fmla="*/ 9 w 446"/>
                  <a:gd name="T61" fmla="*/ 164 h 456"/>
                  <a:gd name="T62" fmla="*/ 23 w 446"/>
                  <a:gd name="T63" fmla="*/ 172 h 456"/>
                  <a:gd name="T64" fmla="*/ 39 w 446"/>
                  <a:gd name="T65" fmla="*/ 184 h 456"/>
                  <a:gd name="T66" fmla="*/ 45 w 446"/>
                  <a:gd name="T67" fmla="*/ 183 h 456"/>
                  <a:gd name="T68" fmla="*/ 51 w 446"/>
                  <a:gd name="T69" fmla="*/ 183 h 456"/>
                  <a:gd name="T70" fmla="*/ 86 w 446"/>
                  <a:gd name="T71" fmla="*/ 171 h 456"/>
                  <a:gd name="T72" fmla="*/ 104 w 446"/>
                  <a:gd name="T73" fmla="*/ 196 h 456"/>
                  <a:gd name="T74" fmla="*/ 119 w 446"/>
                  <a:gd name="T75" fmla="*/ 202 h 456"/>
                  <a:gd name="T76" fmla="*/ 137 w 446"/>
                  <a:gd name="T77" fmla="*/ 213 h 456"/>
                  <a:gd name="T78" fmla="*/ 141 w 446"/>
                  <a:gd name="T79" fmla="*/ 213 h 456"/>
                  <a:gd name="T80" fmla="*/ 155 w 446"/>
                  <a:gd name="T81" fmla="*/ 232 h 456"/>
                  <a:gd name="T82" fmla="*/ 185 w 446"/>
                  <a:gd name="T83" fmla="*/ 263 h 456"/>
                  <a:gd name="T84" fmla="*/ 182 w 446"/>
                  <a:gd name="T85" fmla="*/ 284 h 456"/>
                  <a:gd name="T86" fmla="*/ 182 w 446"/>
                  <a:gd name="T87" fmla="*/ 287 h 456"/>
                  <a:gd name="T88" fmla="*/ 182 w 446"/>
                  <a:gd name="T89" fmla="*/ 312 h 456"/>
                  <a:gd name="T90" fmla="*/ 211 w 446"/>
                  <a:gd name="T91" fmla="*/ 336 h 456"/>
                  <a:gd name="T92" fmla="*/ 222 w 446"/>
                  <a:gd name="T93" fmla="*/ 337 h 456"/>
                  <a:gd name="T94" fmla="*/ 220 w 446"/>
                  <a:gd name="T95" fmla="*/ 352 h 456"/>
                  <a:gd name="T96" fmla="*/ 221 w 446"/>
                  <a:gd name="T97" fmla="*/ 378 h 456"/>
                  <a:gd name="T98" fmla="*/ 191 w 446"/>
                  <a:gd name="T99" fmla="*/ 411 h 456"/>
                  <a:gd name="T100" fmla="*/ 219 w 446"/>
                  <a:gd name="T101" fmla="*/ 428 h 456"/>
                  <a:gd name="T102" fmla="*/ 230 w 446"/>
                  <a:gd name="T103" fmla="*/ 450 h 456"/>
                  <a:gd name="T104" fmla="*/ 242 w 446"/>
                  <a:gd name="T105" fmla="*/ 444 h 456"/>
                  <a:gd name="T106" fmla="*/ 262 w 446"/>
                  <a:gd name="T107" fmla="*/ 413 h 456"/>
                  <a:gd name="T108" fmla="*/ 286 w 446"/>
                  <a:gd name="T109" fmla="*/ 377 h 456"/>
                  <a:gd name="T110" fmla="*/ 323 w 446"/>
                  <a:gd name="T111" fmla="*/ 332 h 456"/>
                  <a:gd name="T112" fmla="*/ 357 w 446"/>
                  <a:gd name="T113" fmla="*/ 324 h 456"/>
                  <a:gd name="T114" fmla="*/ 385 w 446"/>
                  <a:gd name="T115" fmla="*/ 285 h 456"/>
                  <a:gd name="T116" fmla="*/ 396 w 446"/>
                  <a:gd name="T117" fmla="*/ 248 h 456"/>
                  <a:gd name="T118" fmla="*/ 401 w 446"/>
                  <a:gd name="T119" fmla="*/ 201 h 456"/>
                  <a:gd name="T120" fmla="*/ 442 w 446"/>
                  <a:gd name="T121" fmla="*/ 15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46" h="456">
                    <a:moveTo>
                      <a:pt x="441" y="128"/>
                    </a:moveTo>
                    <a:cubicBezTo>
                      <a:pt x="440" y="127"/>
                      <a:pt x="440" y="125"/>
                      <a:pt x="440" y="124"/>
                    </a:cubicBezTo>
                    <a:cubicBezTo>
                      <a:pt x="438" y="118"/>
                      <a:pt x="437" y="118"/>
                      <a:pt x="435" y="118"/>
                    </a:cubicBezTo>
                    <a:cubicBezTo>
                      <a:pt x="434" y="118"/>
                      <a:pt x="434" y="118"/>
                      <a:pt x="433" y="118"/>
                    </a:cubicBezTo>
                    <a:cubicBezTo>
                      <a:pt x="432" y="118"/>
                      <a:pt x="432" y="118"/>
                      <a:pt x="431" y="118"/>
                    </a:cubicBezTo>
                    <a:cubicBezTo>
                      <a:pt x="430" y="118"/>
                      <a:pt x="430" y="118"/>
                      <a:pt x="430" y="118"/>
                    </a:cubicBezTo>
                    <a:cubicBezTo>
                      <a:pt x="421" y="118"/>
                      <a:pt x="412" y="113"/>
                      <a:pt x="403" y="103"/>
                    </a:cubicBezTo>
                    <a:cubicBezTo>
                      <a:pt x="396" y="96"/>
                      <a:pt x="388" y="92"/>
                      <a:pt x="380" y="92"/>
                    </a:cubicBezTo>
                    <a:cubicBezTo>
                      <a:pt x="377" y="92"/>
                      <a:pt x="374" y="92"/>
                      <a:pt x="371" y="93"/>
                    </a:cubicBezTo>
                    <a:cubicBezTo>
                      <a:pt x="370" y="93"/>
                      <a:pt x="368" y="94"/>
                      <a:pt x="367" y="94"/>
                    </a:cubicBezTo>
                    <a:cubicBezTo>
                      <a:pt x="362" y="94"/>
                      <a:pt x="358" y="92"/>
                      <a:pt x="354" y="90"/>
                    </a:cubicBezTo>
                    <a:cubicBezTo>
                      <a:pt x="352" y="89"/>
                      <a:pt x="350" y="88"/>
                      <a:pt x="348" y="88"/>
                    </a:cubicBezTo>
                    <a:cubicBezTo>
                      <a:pt x="345" y="87"/>
                      <a:pt x="342" y="90"/>
                      <a:pt x="339" y="92"/>
                    </a:cubicBezTo>
                    <a:cubicBezTo>
                      <a:pt x="337" y="93"/>
                      <a:pt x="336" y="94"/>
                      <a:pt x="334" y="95"/>
                    </a:cubicBezTo>
                    <a:cubicBezTo>
                      <a:pt x="333" y="96"/>
                      <a:pt x="332" y="95"/>
                      <a:pt x="332" y="95"/>
                    </a:cubicBezTo>
                    <a:cubicBezTo>
                      <a:pt x="331" y="94"/>
                      <a:pt x="332" y="92"/>
                      <a:pt x="333" y="90"/>
                    </a:cubicBezTo>
                    <a:cubicBezTo>
                      <a:pt x="334" y="88"/>
                      <a:pt x="335" y="85"/>
                      <a:pt x="335" y="83"/>
                    </a:cubicBezTo>
                    <a:cubicBezTo>
                      <a:pt x="335" y="82"/>
                      <a:pt x="333" y="78"/>
                      <a:pt x="309" y="68"/>
                    </a:cubicBezTo>
                    <a:cubicBezTo>
                      <a:pt x="305" y="67"/>
                      <a:pt x="302" y="66"/>
                      <a:pt x="300" y="66"/>
                    </a:cubicBezTo>
                    <a:cubicBezTo>
                      <a:pt x="296" y="66"/>
                      <a:pt x="294" y="68"/>
                      <a:pt x="294" y="72"/>
                    </a:cubicBezTo>
                    <a:cubicBezTo>
                      <a:pt x="294" y="74"/>
                      <a:pt x="294" y="76"/>
                      <a:pt x="292" y="76"/>
                    </a:cubicBezTo>
                    <a:cubicBezTo>
                      <a:pt x="291" y="76"/>
                      <a:pt x="291" y="76"/>
                      <a:pt x="290" y="76"/>
                    </a:cubicBezTo>
                    <a:cubicBezTo>
                      <a:pt x="290" y="76"/>
                      <a:pt x="289" y="76"/>
                      <a:pt x="289" y="76"/>
                    </a:cubicBezTo>
                    <a:cubicBezTo>
                      <a:pt x="288" y="76"/>
                      <a:pt x="287" y="76"/>
                      <a:pt x="286" y="78"/>
                    </a:cubicBezTo>
                    <a:cubicBezTo>
                      <a:pt x="284" y="83"/>
                      <a:pt x="281" y="83"/>
                      <a:pt x="280" y="83"/>
                    </a:cubicBezTo>
                    <a:cubicBezTo>
                      <a:pt x="279" y="83"/>
                      <a:pt x="277" y="82"/>
                      <a:pt x="277" y="81"/>
                    </a:cubicBezTo>
                    <a:cubicBezTo>
                      <a:pt x="277" y="79"/>
                      <a:pt x="277" y="78"/>
                      <a:pt x="279" y="77"/>
                    </a:cubicBezTo>
                    <a:cubicBezTo>
                      <a:pt x="283" y="75"/>
                      <a:pt x="287" y="70"/>
                      <a:pt x="288" y="65"/>
                    </a:cubicBezTo>
                    <a:cubicBezTo>
                      <a:pt x="288" y="65"/>
                      <a:pt x="288" y="64"/>
                      <a:pt x="288" y="64"/>
                    </a:cubicBezTo>
                    <a:cubicBezTo>
                      <a:pt x="286" y="62"/>
                      <a:pt x="278" y="59"/>
                      <a:pt x="272" y="59"/>
                    </a:cubicBezTo>
                    <a:cubicBezTo>
                      <a:pt x="270" y="59"/>
                      <a:pt x="268" y="60"/>
                      <a:pt x="267" y="60"/>
                    </a:cubicBezTo>
                    <a:cubicBezTo>
                      <a:pt x="264" y="61"/>
                      <a:pt x="264" y="64"/>
                      <a:pt x="263" y="66"/>
                    </a:cubicBezTo>
                    <a:cubicBezTo>
                      <a:pt x="263" y="67"/>
                      <a:pt x="262" y="69"/>
                      <a:pt x="261" y="69"/>
                    </a:cubicBezTo>
                    <a:cubicBezTo>
                      <a:pt x="260" y="69"/>
                      <a:pt x="259" y="69"/>
                      <a:pt x="259" y="69"/>
                    </a:cubicBezTo>
                    <a:cubicBezTo>
                      <a:pt x="256" y="67"/>
                      <a:pt x="255" y="65"/>
                      <a:pt x="256" y="63"/>
                    </a:cubicBezTo>
                    <a:cubicBezTo>
                      <a:pt x="257" y="60"/>
                      <a:pt x="259" y="58"/>
                      <a:pt x="262" y="58"/>
                    </a:cubicBezTo>
                    <a:cubicBezTo>
                      <a:pt x="262" y="58"/>
                      <a:pt x="262" y="58"/>
                      <a:pt x="262" y="58"/>
                    </a:cubicBezTo>
                    <a:cubicBezTo>
                      <a:pt x="262" y="58"/>
                      <a:pt x="262" y="58"/>
                      <a:pt x="262" y="58"/>
                    </a:cubicBezTo>
                    <a:cubicBezTo>
                      <a:pt x="265" y="58"/>
                      <a:pt x="268" y="53"/>
                      <a:pt x="272" y="44"/>
                    </a:cubicBezTo>
                    <a:cubicBezTo>
                      <a:pt x="274" y="41"/>
                      <a:pt x="272" y="40"/>
                      <a:pt x="269" y="37"/>
                    </a:cubicBezTo>
                    <a:cubicBezTo>
                      <a:pt x="267" y="36"/>
                      <a:pt x="265" y="35"/>
                      <a:pt x="263" y="33"/>
                    </a:cubicBezTo>
                    <a:cubicBezTo>
                      <a:pt x="261" y="31"/>
                      <a:pt x="260" y="26"/>
                      <a:pt x="259" y="22"/>
                    </a:cubicBezTo>
                    <a:cubicBezTo>
                      <a:pt x="258" y="18"/>
                      <a:pt x="258" y="14"/>
                      <a:pt x="256" y="12"/>
                    </a:cubicBezTo>
                    <a:cubicBezTo>
                      <a:pt x="256" y="13"/>
                      <a:pt x="255" y="13"/>
                      <a:pt x="255" y="13"/>
                    </a:cubicBezTo>
                    <a:cubicBezTo>
                      <a:pt x="255" y="13"/>
                      <a:pt x="255" y="14"/>
                      <a:pt x="254" y="14"/>
                    </a:cubicBezTo>
                    <a:cubicBezTo>
                      <a:pt x="254" y="14"/>
                      <a:pt x="254" y="15"/>
                      <a:pt x="253" y="15"/>
                    </a:cubicBezTo>
                    <a:cubicBezTo>
                      <a:pt x="253" y="15"/>
                      <a:pt x="253" y="16"/>
                      <a:pt x="252" y="16"/>
                    </a:cubicBezTo>
                    <a:cubicBezTo>
                      <a:pt x="252" y="17"/>
                      <a:pt x="252" y="17"/>
                      <a:pt x="251" y="17"/>
                    </a:cubicBezTo>
                    <a:cubicBezTo>
                      <a:pt x="251" y="18"/>
                      <a:pt x="251" y="18"/>
                      <a:pt x="250" y="18"/>
                    </a:cubicBezTo>
                    <a:cubicBezTo>
                      <a:pt x="250" y="19"/>
                      <a:pt x="250" y="19"/>
                      <a:pt x="249" y="20"/>
                    </a:cubicBezTo>
                    <a:cubicBezTo>
                      <a:pt x="249" y="20"/>
                      <a:pt x="249" y="20"/>
                      <a:pt x="249" y="21"/>
                    </a:cubicBezTo>
                    <a:cubicBezTo>
                      <a:pt x="248" y="21"/>
                      <a:pt x="248" y="22"/>
                      <a:pt x="248" y="22"/>
                    </a:cubicBezTo>
                    <a:cubicBezTo>
                      <a:pt x="247" y="22"/>
                      <a:pt x="247" y="23"/>
                      <a:pt x="247" y="23"/>
                    </a:cubicBezTo>
                    <a:cubicBezTo>
                      <a:pt x="247" y="23"/>
                      <a:pt x="246" y="24"/>
                      <a:pt x="246" y="24"/>
                    </a:cubicBezTo>
                    <a:cubicBezTo>
                      <a:pt x="246" y="25"/>
                      <a:pt x="246" y="25"/>
                      <a:pt x="246" y="25"/>
                    </a:cubicBezTo>
                    <a:cubicBezTo>
                      <a:pt x="245" y="26"/>
                      <a:pt x="245" y="26"/>
                      <a:pt x="245" y="27"/>
                    </a:cubicBezTo>
                    <a:cubicBezTo>
                      <a:pt x="245" y="27"/>
                      <a:pt x="244" y="27"/>
                      <a:pt x="244" y="27"/>
                    </a:cubicBezTo>
                    <a:cubicBezTo>
                      <a:pt x="244" y="28"/>
                      <a:pt x="244" y="29"/>
                      <a:pt x="244" y="29"/>
                    </a:cubicBezTo>
                    <a:cubicBezTo>
                      <a:pt x="242" y="34"/>
                      <a:pt x="240" y="34"/>
                      <a:pt x="236" y="34"/>
                    </a:cubicBezTo>
                    <a:cubicBezTo>
                      <a:pt x="235" y="34"/>
                      <a:pt x="233" y="34"/>
                      <a:pt x="231" y="35"/>
                    </a:cubicBezTo>
                    <a:cubicBezTo>
                      <a:pt x="230" y="35"/>
                      <a:pt x="230" y="35"/>
                      <a:pt x="229" y="35"/>
                    </a:cubicBezTo>
                    <a:cubicBezTo>
                      <a:pt x="229" y="36"/>
                      <a:pt x="228" y="36"/>
                      <a:pt x="228" y="36"/>
                    </a:cubicBezTo>
                    <a:cubicBezTo>
                      <a:pt x="228" y="36"/>
                      <a:pt x="227" y="36"/>
                      <a:pt x="227" y="36"/>
                    </a:cubicBezTo>
                    <a:cubicBezTo>
                      <a:pt x="227" y="36"/>
                      <a:pt x="227" y="36"/>
                      <a:pt x="227" y="36"/>
                    </a:cubicBezTo>
                    <a:cubicBezTo>
                      <a:pt x="227" y="36"/>
                      <a:pt x="227" y="36"/>
                      <a:pt x="227" y="36"/>
                    </a:cubicBezTo>
                    <a:cubicBezTo>
                      <a:pt x="226" y="36"/>
                      <a:pt x="226" y="36"/>
                      <a:pt x="226" y="36"/>
                    </a:cubicBezTo>
                    <a:cubicBezTo>
                      <a:pt x="226" y="36"/>
                      <a:pt x="225" y="36"/>
                      <a:pt x="225" y="36"/>
                    </a:cubicBezTo>
                    <a:cubicBezTo>
                      <a:pt x="225" y="36"/>
                      <a:pt x="225" y="35"/>
                      <a:pt x="224" y="35"/>
                    </a:cubicBezTo>
                    <a:cubicBezTo>
                      <a:pt x="224" y="35"/>
                      <a:pt x="224" y="35"/>
                      <a:pt x="223" y="35"/>
                    </a:cubicBezTo>
                    <a:cubicBezTo>
                      <a:pt x="223" y="35"/>
                      <a:pt x="223" y="35"/>
                      <a:pt x="223" y="35"/>
                    </a:cubicBezTo>
                    <a:cubicBezTo>
                      <a:pt x="222" y="35"/>
                      <a:pt x="222" y="34"/>
                      <a:pt x="222" y="34"/>
                    </a:cubicBezTo>
                    <a:cubicBezTo>
                      <a:pt x="221" y="34"/>
                      <a:pt x="221" y="34"/>
                      <a:pt x="221" y="34"/>
                    </a:cubicBezTo>
                    <a:cubicBezTo>
                      <a:pt x="221" y="34"/>
                      <a:pt x="221" y="34"/>
                      <a:pt x="221" y="34"/>
                    </a:cubicBezTo>
                    <a:cubicBezTo>
                      <a:pt x="221" y="34"/>
                      <a:pt x="221" y="34"/>
                      <a:pt x="221" y="34"/>
                    </a:cubicBezTo>
                    <a:cubicBezTo>
                      <a:pt x="220" y="33"/>
                      <a:pt x="220" y="33"/>
                      <a:pt x="220" y="33"/>
                    </a:cubicBezTo>
                    <a:cubicBezTo>
                      <a:pt x="220" y="33"/>
                      <a:pt x="220" y="33"/>
                      <a:pt x="220" y="32"/>
                    </a:cubicBezTo>
                    <a:cubicBezTo>
                      <a:pt x="219" y="32"/>
                      <a:pt x="219" y="32"/>
                      <a:pt x="219" y="32"/>
                    </a:cubicBezTo>
                    <a:cubicBezTo>
                      <a:pt x="219" y="32"/>
                      <a:pt x="219" y="32"/>
                      <a:pt x="219" y="32"/>
                    </a:cubicBezTo>
                    <a:cubicBezTo>
                      <a:pt x="219" y="32"/>
                      <a:pt x="219" y="32"/>
                      <a:pt x="219" y="31"/>
                    </a:cubicBezTo>
                    <a:cubicBezTo>
                      <a:pt x="219" y="31"/>
                      <a:pt x="219" y="31"/>
                      <a:pt x="219" y="31"/>
                    </a:cubicBezTo>
                    <a:cubicBezTo>
                      <a:pt x="219" y="31"/>
                      <a:pt x="218" y="31"/>
                      <a:pt x="218" y="30"/>
                    </a:cubicBezTo>
                    <a:cubicBezTo>
                      <a:pt x="217" y="30"/>
                      <a:pt x="217" y="30"/>
                      <a:pt x="216" y="30"/>
                    </a:cubicBezTo>
                    <a:cubicBezTo>
                      <a:pt x="215" y="30"/>
                      <a:pt x="214" y="31"/>
                      <a:pt x="213" y="31"/>
                    </a:cubicBezTo>
                    <a:cubicBezTo>
                      <a:pt x="211" y="31"/>
                      <a:pt x="209" y="31"/>
                      <a:pt x="207" y="31"/>
                    </a:cubicBezTo>
                    <a:cubicBezTo>
                      <a:pt x="207" y="31"/>
                      <a:pt x="207" y="31"/>
                      <a:pt x="207" y="31"/>
                    </a:cubicBezTo>
                    <a:cubicBezTo>
                      <a:pt x="206" y="31"/>
                      <a:pt x="205" y="32"/>
                      <a:pt x="205" y="34"/>
                    </a:cubicBezTo>
                    <a:cubicBezTo>
                      <a:pt x="205" y="35"/>
                      <a:pt x="205" y="37"/>
                      <a:pt x="203" y="38"/>
                    </a:cubicBezTo>
                    <a:cubicBezTo>
                      <a:pt x="202" y="38"/>
                      <a:pt x="202" y="39"/>
                      <a:pt x="201" y="39"/>
                    </a:cubicBezTo>
                    <a:cubicBezTo>
                      <a:pt x="201" y="39"/>
                      <a:pt x="201" y="39"/>
                      <a:pt x="201" y="39"/>
                    </a:cubicBezTo>
                    <a:cubicBezTo>
                      <a:pt x="201" y="39"/>
                      <a:pt x="201" y="39"/>
                      <a:pt x="201" y="39"/>
                    </a:cubicBezTo>
                    <a:cubicBezTo>
                      <a:pt x="200" y="39"/>
                      <a:pt x="200" y="39"/>
                      <a:pt x="200" y="39"/>
                    </a:cubicBezTo>
                    <a:cubicBezTo>
                      <a:pt x="200" y="39"/>
                      <a:pt x="200" y="39"/>
                      <a:pt x="200" y="39"/>
                    </a:cubicBezTo>
                    <a:cubicBezTo>
                      <a:pt x="199" y="39"/>
                      <a:pt x="199" y="39"/>
                      <a:pt x="199" y="39"/>
                    </a:cubicBezTo>
                    <a:cubicBezTo>
                      <a:pt x="199" y="39"/>
                      <a:pt x="199" y="39"/>
                      <a:pt x="199" y="39"/>
                    </a:cubicBezTo>
                    <a:cubicBezTo>
                      <a:pt x="196" y="38"/>
                      <a:pt x="196" y="38"/>
                      <a:pt x="196" y="38"/>
                    </a:cubicBezTo>
                    <a:cubicBezTo>
                      <a:pt x="196" y="38"/>
                      <a:pt x="196" y="38"/>
                      <a:pt x="196" y="38"/>
                    </a:cubicBezTo>
                    <a:cubicBezTo>
                      <a:pt x="194" y="37"/>
                      <a:pt x="193" y="37"/>
                      <a:pt x="191" y="37"/>
                    </a:cubicBezTo>
                    <a:cubicBezTo>
                      <a:pt x="190" y="37"/>
                      <a:pt x="190" y="37"/>
                      <a:pt x="190" y="38"/>
                    </a:cubicBezTo>
                    <a:cubicBezTo>
                      <a:pt x="188" y="39"/>
                      <a:pt x="187" y="39"/>
                      <a:pt x="186" y="40"/>
                    </a:cubicBezTo>
                    <a:cubicBezTo>
                      <a:pt x="186" y="40"/>
                      <a:pt x="186" y="40"/>
                      <a:pt x="185" y="40"/>
                    </a:cubicBezTo>
                    <a:cubicBezTo>
                      <a:pt x="185" y="40"/>
                      <a:pt x="185" y="40"/>
                      <a:pt x="185" y="40"/>
                    </a:cubicBezTo>
                    <a:cubicBezTo>
                      <a:pt x="184" y="40"/>
                      <a:pt x="184" y="40"/>
                      <a:pt x="184" y="40"/>
                    </a:cubicBezTo>
                    <a:cubicBezTo>
                      <a:pt x="183" y="42"/>
                      <a:pt x="181" y="42"/>
                      <a:pt x="179" y="43"/>
                    </a:cubicBezTo>
                    <a:cubicBezTo>
                      <a:pt x="178" y="43"/>
                      <a:pt x="177" y="43"/>
                      <a:pt x="176" y="43"/>
                    </a:cubicBezTo>
                    <a:cubicBezTo>
                      <a:pt x="176" y="44"/>
                      <a:pt x="174" y="45"/>
                      <a:pt x="172" y="45"/>
                    </a:cubicBezTo>
                    <a:cubicBezTo>
                      <a:pt x="170" y="45"/>
                      <a:pt x="167" y="44"/>
                      <a:pt x="163" y="39"/>
                    </a:cubicBezTo>
                    <a:cubicBezTo>
                      <a:pt x="159" y="35"/>
                      <a:pt x="158" y="28"/>
                      <a:pt x="158" y="24"/>
                    </a:cubicBezTo>
                    <a:cubicBezTo>
                      <a:pt x="158" y="21"/>
                      <a:pt x="159" y="19"/>
                      <a:pt x="160" y="18"/>
                    </a:cubicBezTo>
                    <a:cubicBezTo>
                      <a:pt x="161" y="17"/>
                      <a:pt x="162" y="15"/>
                      <a:pt x="162" y="13"/>
                    </a:cubicBezTo>
                    <a:cubicBezTo>
                      <a:pt x="162" y="12"/>
                      <a:pt x="161" y="10"/>
                      <a:pt x="160" y="10"/>
                    </a:cubicBezTo>
                    <a:cubicBezTo>
                      <a:pt x="157" y="9"/>
                      <a:pt x="157" y="6"/>
                      <a:pt x="157" y="4"/>
                    </a:cubicBezTo>
                    <a:cubicBezTo>
                      <a:pt x="157" y="2"/>
                      <a:pt x="157" y="1"/>
                      <a:pt x="155" y="0"/>
                    </a:cubicBezTo>
                    <a:cubicBezTo>
                      <a:pt x="155" y="0"/>
                      <a:pt x="154" y="0"/>
                      <a:pt x="154" y="1"/>
                    </a:cubicBezTo>
                    <a:cubicBezTo>
                      <a:pt x="154" y="1"/>
                      <a:pt x="154" y="1"/>
                      <a:pt x="154" y="1"/>
                    </a:cubicBezTo>
                    <a:cubicBezTo>
                      <a:pt x="154" y="1"/>
                      <a:pt x="153" y="1"/>
                      <a:pt x="153" y="1"/>
                    </a:cubicBezTo>
                    <a:cubicBezTo>
                      <a:pt x="153" y="1"/>
                      <a:pt x="153" y="1"/>
                      <a:pt x="153" y="1"/>
                    </a:cubicBezTo>
                    <a:cubicBezTo>
                      <a:pt x="153" y="1"/>
                      <a:pt x="153" y="2"/>
                      <a:pt x="152" y="2"/>
                    </a:cubicBezTo>
                    <a:cubicBezTo>
                      <a:pt x="152" y="2"/>
                      <a:pt x="152" y="2"/>
                      <a:pt x="152" y="2"/>
                    </a:cubicBezTo>
                    <a:cubicBezTo>
                      <a:pt x="152" y="2"/>
                      <a:pt x="152" y="3"/>
                      <a:pt x="152" y="3"/>
                    </a:cubicBezTo>
                    <a:cubicBezTo>
                      <a:pt x="152" y="3"/>
                      <a:pt x="152" y="3"/>
                      <a:pt x="152" y="3"/>
                    </a:cubicBezTo>
                    <a:cubicBezTo>
                      <a:pt x="151" y="5"/>
                      <a:pt x="150" y="6"/>
                      <a:pt x="148" y="7"/>
                    </a:cubicBezTo>
                    <a:cubicBezTo>
                      <a:pt x="148" y="7"/>
                      <a:pt x="146" y="8"/>
                      <a:pt x="145" y="9"/>
                    </a:cubicBezTo>
                    <a:cubicBezTo>
                      <a:pt x="141" y="10"/>
                      <a:pt x="138" y="12"/>
                      <a:pt x="135" y="12"/>
                    </a:cubicBezTo>
                    <a:cubicBezTo>
                      <a:pt x="135" y="12"/>
                      <a:pt x="134" y="12"/>
                      <a:pt x="134" y="12"/>
                    </a:cubicBezTo>
                    <a:cubicBezTo>
                      <a:pt x="134" y="12"/>
                      <a:pt x="133" y="12"/>
                      <a:pt x="133" y="12"/>
                    </a:cubicBezTo>
                    <a:cubicBezTo>
                      <a:pt x="131" y="12"/>
                      <a:pt x="127" y="13"/>
                      <a:pt x="127" y="16"/>
                    </a:cubicBezTo>
                    <a:cubicBezTo>
                      <a:pt x="127" y="18"/>
                      <a:pt x="126" y="19"/>
                      <a:pt x="125" y="19"/>
                    </a:cubicBezTo>
                    <a:cubicBezTo>
                      <a:pt x="123" y="19"/>
                      <a:pt x="122" y="18"/>
                      <a:pt x="121" y="16"/>
                    </a:cubicBezTo>
                    <a:cubicBezTo>
                      <a:pt x="121" y="15"/>
                      <a:pt x="121" y="15"/>
                      <a:pt x="121" y="15"/>
                    </a:cubicBezTo>
                    <a:cubicBezTo>
                      <a:pt x="120" y="15"/>
                      <a:pt x="118" y="14"/>
                      <a:pt x="117" y="14"/>
                    </a:cubicBezTo>
                    <a:cubicBezTo>
                      <a:pt x="115" y="14"/>
                      <a:pt x="114" y="14"/>
                      <a:pt x="113" y="13"/>
                    </a:cubicBezTo>
                    <a:cubicBezTo>
                      <a:pt x="112" y="13"/>
                      <a:pt x="112" y="13"/>
                      <a:pt x="112" y="13"/>
                    </a:cubicBezTo>
                    <a:cubicBezTo>
                      <a:pt x="111" y="12"/>
                      <a:pt x="110" y="12"/>
                      <a:pt x="108" y="12"/>
                    </a:cubicBezTo>
                    <a:cubicBezTo>
                      <a:pt x="107" y="12"/>
                      <a:pt x="106" y="12"/>
                      <a:pt x="105" y="12"/>
                    </a:cubicBezTo>
                    <a:cubicBezTo>
                      <a:pt x="105" y="12"/>
                      <a:pt x="105" y="12"/>
                      <a:pt x="105" y="12"/>
                    </a:cubicBezTo>
                    <a:cubicBezTo>
                      <a:pt x="110" y="15"/>
                      <a:pt x="110" y="18"/>
                      <a:pt x="110" y="22"/>
                    </a:cubicBezTo>
                    <a:cubicBezTo>
                      <a:pt x="110" y="23"/>
                      <a:pt x="111" y="24"/>
                      <a:pt x="111" y="24"/>
                    </a:cubicBezTo>
                    <a:cubicBezTo>
                      <a:pt x="112" y="25"/>
                      <a:pt x="113" y="26"/>
                      <a:pt x="113" y="29"/>
                    </a:cubicBezTo>
                    <a:cubicBezTo>
                      <a:pt x="113" y="29"/>
                      <a:pt x="113" y="30"/>
                      <a:pt x="113" y="30"/>
                    </a:cubicBezTo>
                    <a:cubicBezTo>
                      <a:pt x="113" y="30"/>
                      <a:pt x="113" y="30"/>
                      <a:pt x="113" y="30"/>
                    </a:cubicBezTo>
                    <a:cubicBezTo>
                      <a:pt x="113" y="30"/>
                      <a:pt x="113" y="30"/>
                      <a:pt x="113" y="30"/>
                    </a:cubicBezTo>
                    <a:cubicBezTo>
                      <a:pt x="114" y="30"/>
                      <a:pt x="114" y="30"/>
                      <a:pt x="114" y="30"/>
                    </a:cubicBezTo>
                    <a:cubicBezTo>
                      <a:pt x="114" y="30"/>
                      <a:pt x="115" y="30"/>
                      <a:pt x="115" y="30"/>
                    </a:cubicBezTo>
                    <a:cubicBezTo>
                      <a:pt x="116" y="30"/>
                      <a:pt x="117" y="29"/>
                      <a:pt x="118" y="29"/>
                    </a:cubicBezTo>
                    <a:cubicBezTo>
                      <a:pt x="119" y="29"/>
                      <a:pt x="121" y="30"/>
                      <a:pt x="121" y="32"/>
                    </a:cubicBezTo>
                    <a:cubicBezTo>
                      <a:pt x="121" y="33"/>
                      <a:pt x="120" y="36"/>
                      <a:pt x="117" y="36"/>
                    </a:cubicBezTo>
                    <a:cubicBezTo>
                      <a:pt x="114" y="37"/>
                      <a:pt x="112" y="38"/>
                      <a:pt x="111" y="41"/>
                    </a:cubicBezTo>
                    <a:cubicBezTo>
                      <a:pt x="110" y="44"/>
                      <a:pt x="109" y="44"/>
                      <a:pt x="107" y="44"/>
                    </a:cubicBezTo>
                    <a:cubicBezTo>
                      <a:pt x="106" y="44"/>
                      <a:pt x="105" y="45"/>
                      <a:pt x="103" y="46"/>
                    </a:cubicBezTo>
                    <a:cubicBezTo>
                      <a:pt x="103" y="46"/>
                      <a:pt x="103" y="46"/>
                      <a:pt x="103" y="46"/>
                    </a:cubicBezTo>
                    <a:cubicBezTo>
                      <a:pt x="100" y="48"/>
                      <a:pt x="98" y="50"/>
                      <a:pt x="96" y="50"/>
                    </a:cubicBezTo>
                    <a:cubicBezTo>
                      <a:pt x="96" y="50"/>
                      <a:pt x="95" y="50"/>
                      <a:pt x="94" y="50"/>
                    </a:cubicBezTo>
                    <a:cubicBezTo>
                      <a:pt x="93" y="49"/>
                      <a:pt x="92" y="49"/>
                      <a:pt x="90" y="50"/>
                    </a:cubicBezTo>
                    <a:cubicBezTo>
                      <a:pt x="90" y="51"/>
                      <a:pt x="90" y="51"/>
                      <a:pt x="90" y="51"/>
                    </a:cubicBezTo>
                    <a:cubicBezTo>
                      <a:pt x="89" y="51"/>
                      <a:pt x="89" y="51"/>
                      <a:pt x="88" y="51"/>
                    </a:cubicBezTo>
                    <a:cubicBezTo>
                      <a:pt x="88" y="51"/>
                      <a:pt x="88" y="51"/>
                      <a:pt x="88" y="51"/>
                    </a:cubicBezTo>
                    <a:cubicBezTo>
                      <a:pt x="86" y="52"/>
                      <a:pt x="85" y="51"/>
                      <a:pt x="83" y="49"/>
                    </a:cubicBezTo>
                    <a:cubicBezTo>
                      <a:pt x="82" y="48"/>
                      <a:pt x="82" y="48"/>
                      <a:pt x="82" y="48"/>
                    </a:cubicBezTo>
                    <a:cubicBezTo>
                      <a:pt x="80" y="47"/>
                      <a:pt x="79" y="45"/>
                      <a:pt x="78" y="43"/>
                    </a:cubicBezTo>
                    <a:cubicBezTo>
                      <a:pt x="78" y="43"/>
                      <a:pt x="77" y="42"/>
                      <a:pt x="77" y="42"/>
                    </a:cubicBezTo>
                    <a:cubicBezTo>
                      <a:pt x="77" y="42"/>
                      <a:pt x="77" y="42"/>
                      <a:pt x="77" y="41"/>
                    </a:cubicBezTo>
                    <a:cubicBezTo>
                      <a:pt x="76" y="41"/>
                      <a:pt x="76" y="41"/>
                      <a:pt x="76" y="40"/>
                    </a:cubicBezTo>
                    <a:cubicBezTo>
                      <a:pt x="76" y="40"/>
                      <a:pt x="76" y="40"/>
                      <a:pt x="75" y="40"/>
                    </a:cubicBezTo>
                    <a:cubicBezTo>
                      <a:pt x="75" y="39"/>
                      <a:pt x="75" y="39"/>
                      <a:pt x="75" y="38"/>
                    </a:cubicBezTo>
                    <a:cubicBezTo>
                      <a:pt x="74" y="38"/>
                      <a:pt x="74" y="38"/>
                      <a:pt x="74" y="38"/>
                    </a:cubicBezTo>
                    <a:cubicBezTo>
                      <a:pt x="74" y="38"/>
                      <a:pt x="74" y="37"/>
                      <a:pt x="73" y="37"/>
                    </a:cubicBezTo>
                    <a:cubicBezTo>
                      <a:pt x="73" y="37"/>
                      <a:pt x="73" y="37"/>
                      <a:pt x="73" y="37"/>
                    </a:cubicBezTo>
                    <a:cubicBezTo>
                      <a:pt x="72" y="37"/>
                      <a:pt x="72" y="38"/>
                      <a:pt x="71" y="38"/>
                    </a:cubicBezTo>
                    <a:cubicBezTo>
                      <a:pt x="71" y="38"/>
                      <a:pt x="71" y="38"/>
                      <a:pt x="70" y="38"/>
                    </a:cubicBezTo>
                    <a:cubicBezTo>
                      <a:pt x="70" y="38"/>
                      <a:pt x="70" y="38"/>
                      <a:pt x="70" y="38"/>
                    </a:cubicBezTo>
                    <a:cubicBezTo>
                      <a:pt x="68" y="39"/>
                      <a:pt x="65" y="40"/>
                      <a:pt x="63" y="40"/>
                    </a:cubicBezTo>
                    <a:cubicBezTo>
                      <a:pt x="63" y="40"/>
                      <a:pt x="63" y="40"/>
                      <a:pt x="63" y="40"/>
                    </a:cubicBezTo>
                    <a:cubicBezTo>
                      <a:pt x="62" y="40"/>
                      <a:pt x="61" y="40"/>
                      <a:pt x="59" y="40"/>
                    </a:cubicBezTo>
                    <a:cubicBezTo>
                      <a:pt x="58" y="40"/>
                      <a:pt x="56" y="40"/>
                      <a:pt x="54" y="40"/>
                    </a:cubicBezTo>
                    <a:cubicBezTo>
                      <a:pt x="47" y="40"/>
                      <a:pt x="47" y="41"/>
                      <a:pt x="46" y="41"/>
                    </a:cubicBezTo>
                    <a:cubicBezTo>
                      <a:pt x="46" y="41"/>
                      <a:pt x="46" y="43"/>
                      <a:pt x="47" y="44"/>
                    </a:cubicBezTo>
                    <a:cubicBezTo>
                      <a:pt x="48" y="45"/>
                      <a:pt x="48" y="45"/>
                      <a:pt x="49" y="46"/>
                    </a:cubicBezTo>
                    <a:cubicBezTo>
                      <a:pt x="52" y="46"/>
                      <a:pt x="53" y="47"/>
                      <a:pt x="53" y="48"/>
                    </a:cubicBezTo>
                    <a:cubicBezTo>
                      <a:pt x="54" y="50"/>
                      <a:pt x="52" y="51"/>
                      <a:pt x="51" y="52"/>
                    </a:cubicBezTo>
                    <a:cubicBezTo>
                      <a:pt x="50" y="53"/>
                      <a:pt x="48" y="53"/>
                      <a:pt x="47" y="53"/>
                    </a:cubicBezTo>
                    <a:cubicBezTo>
                      <a:pt x="45" y="54"/>
                      <a:pt x="44" y="54"/>
                      <a:pt x="44" y="57"/>
                    </a:cubicBezTo>
                    <a:cubicBezTo>
                      <a:pt x="44" y="60"/>
                      <a:pt x="46" y="63"/>
                      <a:pt x="48" y="65"/>
                    </a:cubicBezTo>
                    <a:cubicBezTo>
                      <a:pt x="50" y="69"/>
                      <a:pt x="52" y="72"/>
                      <a:pt x="51" y="76"/>
                    </a:cubicBezTo>
                    <a:cubicBezTo>
                      <a:pt x="50" y="79"/>
                      <a:pt x="49" y="88"/>
                      <a:pt x="49" y="91"/>
                    </a:cubicBezTo>
                    <a:cubicBezTo>
                      <a:pt x="49" y="91"/>
                      <a:pt x="48" y="104"/>
                      <a:pt x="45" y="107"/>
                    </a:cubicBezTo>
                    <a:cubicBezTo>
                      <a:pt x="45" y="107"/>
                      <a:pt x="45" y="107"/>
                      <a:pt x="45" y="107"/>
                    </a:cubicBezTo>
                    <a:cubicBezTo>
                      <a:pt x="43" y="107"/>
                      <a:pt x="43" y="107"/>
                      <a:pt x="43" y="107"/>
                    </a:cubicBezTo>
                    <a:cubicBezTo>
                      <a:pt x="43" y="107"/>
                      <a:pt x="43" y="107"/>
                      <a:pt x="43" y="107"/>
                    </a:cubicBezTo>
                    <a:cubicBezTo>
                      <a:pt x="43" y="107"/>
                      <a:pt x="43" y="107"/>
                      <a:pt x="43" y="107"/>
                    </a:cubicBezTo>
                    <a:cubicBezTo>
                      <a:pt x="43" y="107"/>
                      <a:pt x="43" y="107"/>
                      <a:pt x="43" y="107"/>
                    </a:cubicBezTo>
                    <a:cubicBezTo>
                      <a:pt x="43" y="107"/>
                      <a:pt x="43" y="107"/>
                      <a:pt x="43" y="107"/>
                    </a:cubicBezTo>
                    <a:cubicBezTo>
                      <a:pt x="43" y="107"/>
                      <a:pt x="43" y="107"/>
                      <a:pt x="43" y="107"/>
                    </a:cubicBezTo>
                    <a:cubicBezTo>
                      <a:pt x="43" y="107"/>
                      <a:pt x="43" y="107"/>
                      <a:pt x="43" y="107"/>
                    </a:cubicBezTo>
                    <a:cubicBezTo>
                      <a:pt x="43" y="107"/>
                      <a:pt x="43" y="107"/>
                      <a:pt x="43" y="107"/>
                    </a:cubicBezTo>
                    <a:cubicBezTo>
                      <a:pt x="42" y="107"/>
                      <a:pt x="42" y="107"/>
                      <a:pt x="42" y="107"/>
                    </a:cubicBezTo>
                    <a:cubicBezTo>
                      <a:pt x="42" y="107"/>
                      <a:pt x="41" y="107"/>
                      <a:pt x="41" y="107"/>
                    </a:cubicBezTo>
                    <a:cubicBezTo>
                      <a:pt x="41" y="107"/>
                      <a:pt x="40" y="107"/>
                      <a:pt x="40" y="107"/>
                    </a:cubicBezTo>
                    <a:cubicBezTo>
                      <a:pt x="38" y="106"/>
                      <a:pt x="36" y="106"/>
                      <a:pt x="35" y="108"/>
                    </a:cubicBezTo>
                    <a:cubicBezTo>
                      <a:pt x="32" y="109"/>
                      <a:pt x="30" y="110"/>
                      <a:pt x="28" y="110"/>
                    </a:cubicBezTo>
                    <a:cubicBezTo>
                      <a:pt x="25" y="111"/>
                      <a:pt x="23" y="111"/>
                      <a:pt x="21" y="113"/>
                    </a:cubicBezTo>
                    <a:cubicBezTo>
                      <a:pt x="19" y="114"/>
                      <a:pt x="17" y="115"/>
                      <a:pt x="15" y="116"/>
                    </a:cubicBezTo>
                    <a:cubicBezTo>
                      <a:pt x="12" y="116"/>
                      <a:pt x="11" y="117"/>
                      <a:pt x="11" y="119"/>
                    </a:cubicBezTo>
                    <a:cubicBezTo>
                      <a:pt x="11" y="121"/>
                      <a:pt x="10" y="123"/>
                      <a:pt x="9" y="124"/>
                    </a:cubicBezTo>
                    <a:cubicBezTo>
                      <a:pt x="8" y="126"/>
                      <a:pt x="7" y="127"/>
                      <a:pt x="8" y="129"/>
                    </a:cubicBezTo>
                    <a:cubicBezTo>
                      <a:pt x="8" y="132"/>
                      <a:pt x="7" y="133"/>
                      <a:pt x="5" y="134"/>
                    </a:cubicBezTo>
                    <a:cubicBezTo>
                      <a:pt x="4" y="134"/>
                      <a:pt x="3" y="135"/>
                      <a:pt x="2" y="136"/>
                    </a:cubicBezTo>
                    <a:cubicBezTo>
                      <a:pt x="1" y="137"/>
                      <a:pt x="1" y="138"/>
                      <a:pt x="1" y="139"/>
                    </a:cubicBezTo>
                    <a:cubicBezTo>
                      <a:pt x="1" y="140"/>
                      <a:pt x="2" y="140"/>
                      <a:pt x="2" y="140"/>
                    </a:cubicBezTo>
                    <a:cubicBezTo>
                      <a:pt x="2" y="140"/>
                      <a:pt x="2" y="141"/>
                      <a:pt x="2" y="141"/>
                    </a:cubicBezTo>
                    <a:cubicBezTo>
                      <a:pt x="2" y="142"/>
                      <a:pt x="1" y="142"/>
                      <a:pt x="1" y="143"/>
                    </a:cubicBezTo>
                    <a:cubicBezTo>
                      <a:pt x="0" y="144"/>
                      <a:pt x="0" y="144"/>
                      <a:pt x="0" y="145"/>
                    </a:cubicBezTo>
                    <a:cubicBezTo>
                      <a:pt x="0" y="146"/>
                      <a:pt x="1" y="147"/>
                      <a:pt x="2" y="148"/>
                    </a:cubicBezTo>
                    <a:cubicBezTo>
                      <a:pt x="2" y="149"/>
                      <a:pt x="3" y="150"/>
                      <a:pt x="3" y="151"/>
                    </a:cubicBezTo>
                    <a:cubicBezTo>
                      <a:pt x="4" y="152"/>
                      <a:pt x="4" y="152"/>
                      <a:pt x="4" y="152"/>
                    </a:cubicBezTo>
                    <a:cubicBezTo>
                      <a:pt x="4" y="152"/>
                      <a:pt x="5" y="153"/>
                      <a:pt x="5" y="154"/>
                    </a:cubicBezTo>
                    <a:cubicBezTo>
                      <a:pt x="7" y="157"/>
                      <a:pt x="9" y="159"/>
                      <a:pt x="9" y="162"/>
                    </a:cubicBezTo>
                    <a:cubicBezTo>
                      <a:pt x="8" y="163"/>
                      <a:pt x="9" y="164"/>
                      <a:pt x="9" y="164"/>
                    </a:cubicBezTo>
                    <a:cubicBezTo>
                      <a:pt x="10" y="165"/>
                      <a:pt x="11" y="165"/>
                      <a:pt x="12" y="165"/>
                    </a:cubicBezTo>
                    <a:cubicBezTo>
                      <a:pt x="12" y="165"/>
                      <a:pt x="13" y="165"/>
                      <a:pt x="13" y="165"/>
                    </a:cubicBezTo>
                    <a:cubicBezTo>
                      <a:pt x="13" y="165"/>
                      <a:pt x="13" y="165"/>
                      <a:pt x="13" y="165"/>
                    </a:cubicBezTo>
                    <a:cubicBezTo>
                      <a:pt x="16" y="165"/>
                      <a:pt x="16" y="167"/>
                      <a:pt x="16" y="168"/>
                    </a:cubicBezTo>
                    <a:cubicBezTo>
                      <a:pt x="17" y="170"/>
                      <a:pt x="17" y="171"/>
                      <a:pt x="18" y="171"/>
                    </a:cubicBezTo>
                    <a:cubicBezTo>
                      <a:pt x="18" y="171"/>
                      <a:pt x="19" y="172"/>
                      <a:pt x="19" y="172"/>
                    </a:cubicBezTo>
                    <a:cubicBezTo>
                      <a:pt x="21" y="172"/>
                      <a:pt x="22" y="172"/>
                      <a:pt x="23" y="172"/>
                    </a:cubicBezTo>
                    <a:cubicBezTo>
                      <a:pt x="24" y="172"/>
                      <a:pt x="25" y="172"/>
                      <a:pt x="26" y="172"/>
                    </a:cubicBezTo>
                    <a:cubicBezTo>
                      <a:pt x="29" y="172"/>
                      <a:pt x="30" y="171"/>
                      <a:pt x="30" y="170"/>
                    </a:cubicBezTo>
                    <a:cubicBezTo>
                      <a:pt x="31" y="169"/>
                      <a:pt x="33" y="166"/>
                      <a:pt x="35" y="166"/>
                    </a:cubicBezTo>
                    <a:cubicBezTo>
                      <a:pt x="35" y="166"/>
                      <a:pt x="37" y="167"/>
                      <a:pt x="37" y="170"/>
                    </a:cubicBezTo>
                    <a:cubicBezTo>
                      <a:pt x="37" y="171"/>
                      <a:pt x="37" y="171"/>
                      <a:pt x="37" y="172"/>
                    </a:cubicBezTo>
                    <a:cubicBezTo>
                      <a:pt x="37" y="176"/>
                      <a:pt x="37" y="182"/>
                      <a:pt x="38" y="184"/>
                    </a:cubicBezTo>
                    <a:cubicBezTo>
                      <a:pt x="39" y="184"/>
                      <a:pt x="39" y="184"/>
                      <a:pt x="39" y="184"/>
                    </a:cubicBezTo>
                    <a:cubicBezTo>
                      <a:pt x="39" y="184"/>
                      <a:pt x="39" y="184"/>
                      <a:pt x="39" y="184"/>
                    </a:cubicBezTo>
                    <a:cubicBezTo>
                      <a:pt x="39" y="183"/>
                      <a:pt x="40" y="183"/>
                      <a:pt x="40" y="183"/>
                    </a:cubicBezTo>
                    <a:cubicBezTo>
                      <a:pt x="40" y="183"/>
                      <a:pt x="41" y="183"/>
                      <a:pt x="41" y="183"/>
                    </a:cubicBezTo>
                    <a:cubicBezTo>
                      <a:pt x="41" y="183"/>
                      <a:pt x="41" y="183"/>
                      <a:pt x="42" y="183"/>
                    </a:cubicBezTo>
                    <a:cubicBezTo>
                      <a:pt x="42" y="183"/>
                      <a:pt x="42" y="183"/>
                      <a:pt x="43" y="183"/>
                    </a:cubicBezTo>
                    <a:cubicBezTo>
                      <a:pt x="43" y="183"/>
                      <a:pt x="43" y="183"/>
                      <a:pt x="43" y="183"/>
                    </a:cubicBezTo>
                    <a:cubicBezTo>
                      <a:pt x="44" y="183"/>
                      <a:pt x="44" y="183"/>
                      <a:pt x="45" y="183"/>
                    </a:cubicBezTo>
                    <a:cubicBezTo>
                      <a:pt x="45" y="183"/>
                      <a:pt x="45" y="183"/>
                      <a:pt x="45" y="183"/>
                    </a:cubicBezTo>
                    <a:cubicBezTo>
                      <a:pt x="46" y="183"/>
                      <a:pt x="47" y="183"/>
                      <a:pt x="48" y="183"/>
                    </a:cubicBezTo>
                    <a:cubicBezTo>
                      <a:pt x="48" y="183"/>
                      <a:pt x="48" y="183"/>
                      <a:pt x="48" y="183"/>
                    </a:cubicBezTo>
                    <a:cubicBezTo>
                      <a:pt x="50" y="183"/>
                      <a:pt x="50" y="183"/>
                      <a:pt x="50" y="183"/>
                    </a:cubicBezTo>
                    <a:cubicBezTo>
                      <a:pt x="50" y="183"/>
                      <a:pt x="50" y="183"/>
                      <a:pt x="50" y="183"/>
                    </a:cubicBezTo>
                    <a:cubicBezTo>
                      <a:pt x="51" y="183"/>
                      <a:pt x="51" y="183"/>
                      <a:pt x="51" y="183"/>
                    </a:cubicBezTo>
                    <a:cubicBezTo>
                      <a:pt x="51" y="183"/>
                      <a:pt x="51" y="183"/>
                      <a:pt x="51" y="183"/>
                    </a:cubicBezTo>
                    <a:cubicBezTo>
                      <a:pt x="52" y="183"/>
                      <a:pt x="53" y="184"/>
                      <a:pt x="54" y="184"/>
                    </a:cubicBezTo>
                    <a:cubicBezTo>
                      <a:pt x="54" y="184"/>
                      <a:pt x="55" y="184"/>
                      <a:pt x="56" y="184"/>
                    </a:cubicBezTo>
                    <a:cubicBezTo>
                      <a:pt x="58" y="185"/>
                      <a:pt x="61" y="184"/>
                      <a:pt x="63" y="182"/>
                    </a:cubicBezTo>
                    <a:cubicBezTo>
                      <a:pt x="64" y="180"/>
                      <a:pt x="66" y="180"/>
                      <a:pt x="67" y="179"/>
                    </a:cubicBezTo>
                    <a:cubicBezTo>
                      <a:pt x="69" y="178"/>
                      <a:pt x="70" y="178"/>
                      <a:pt x="72" y="177"/>
                    </a:cubicBezTo>
                    <a:cubicBezTo>
                      <a:pt x="73" y="176"/>
                      <a:pt x="74" y="176"/>
                      <a:pt x="75" y="175"/>
                    </a:cubicBezTo>
                    <a:cubicBezTo>
                      <a:pt x="79" y="173"/>
                      <a:pt x="83" y="171"/>
                      <a:pt x="86" y="171"/>
                    </a:cubicBezTo>
                    <a:cubicBezTo>
                      <a:pt x="88" y="171"/>
                      <a:pt x="89" y="170"/>
                      <a:pt x="91" y="170"/>
                    </a:cubicBezTo>
                    <a:cubicBezTo>
                      <a:pt x="92" y="170"/>
                      <a:pt x="94" y="170"/>
                      <a:pt x="95" y="170"/>
                    </a:cubicBezTo>
                    <a:cubicBezTo>
                      <a:pt x="96" y="170"/>
                      <a:pt x="97" y="170"/>
                      <a:pt x="98" y="170"/>
                    </a:cubicBezTo>
                    <a:cubicBezTo>
                      <a:pt x="98" y="171"/>
                      <a:pt x="98" y="171"/>
                      <a:pt x="98" y="172"/>
                    </a:cubicBezTo>
                    <a:cubicBezTo>
                      <a:pt x="97" y="175"/>
                      <a:pt x="96" y="188"/>
                      <a:pt x="101" y="194"/>
                    </a:cubicBezTo>
                    <a:cubicBezTo>
                      <a:pt x="102" y="194"/>
                      <a:pt x="103" y="195"/>
                      <a:pt x="103" y="196"/>
                    </a:cubicBezTo>
                    <a:cubicBezTo>
                      <a:pt x="103" y="196"/>
                      <a:pt x="103" y="196"/>
                      <a:pt x="104" y="196"/>
                    </a:cubicBezTo>
                    <a:cubicBezTo>
                      <a:pt x="104" y="197"/>
                      <a:pt x="105" y="197"/>
                      <a:pt x="105" y="198"/>
                    </a:cubicBezTo>
                    <a:cubicBezTo>
                      <a:pt x="105" y="198"/>
                      <a:pt x="105" y="198"/>
                      <a:pt x="106" y="198"/>
                    </a:cubicBezTo>
                    <a:cubicBezTo>
                      <a:pt x="106" y="198"/>
                      <a:pt x="106" y="199"/>
                      <a:pt x="106" y="199"/>
                    </a:cubicBezTo>
                    <a:cubicBezTo>
                      <a:pt x="107" y="199"/>
                      <a:pt x="107" y="199"/>
                      <a:pt x="108" y="200"/>
                    </a:cubicBezTo>
                    <a:cubicBezTo>
                      <a:pt x="108" y="200"/>
                      <a:pt x="108" y="200"/>
                      <a:pt x="108" y="200"/>
                    </a:cubicBezTo>
                    <a:cubicBezTo>
                      <a:pt x="110" y="201"/>
                      <a:pt x="111" y="202"/>
                      <a:pt x="114" y="201"/>
                    </a:cubicBezTo>
                    <a:cubicBezTo>
                      <a:pt x="117" y="201"/>
                      <a:pt x="118" y="202"/>
                      <a:pt x="119" y="202"/>
                    </a:cubicBezTo>
                    <a:cubicBezTo>
                      <a:pt x="120" y="203"/>
                      <a:pt x="120" y="203"/>
                      <a:pt x="121" y="203"/>
                    </a:cubicBezTo>
                    <a:cubicBezTo>
                      <a:pt x="121" y="203"/>
                      <a:pt x="121" y="203"/>
                      <a:pt x="122" y="203"/>
                    </a:cubicBezTo>
                    <a:cubicBezTo>
                      <a:pt x="125" y="203"/>
                      <a:pt x="125" y="204"/>
                      <a:pt x="125" y="206"/>
                    </a:cubicBezTo>
                    <a:cubicBezTo>
                      <a:pt x="126" y="207"/>
                      <a:pt x="126" y="207"/>
                      <a:pt x="127" y="207"/>
                    </a:cubicBezTo>
                    <a:cubicBezTo>
                      <a:pt x="133" y="207"/>
                      <a:pt x="137" y="209"/>
                      <a:pt x="137" y="212"/>
                    </a:cubicBezTo>
                    <a:cubicBezTo>
                      <a:pt x="137" y="212"/>
                      <a:pt x="137" y="212"/>
                      <a:pt x="137" y="212"/>
                    </a:cubicBezTo>
                    <a:cubicBezTo>
                      <a:pt x="137" y="212"/>
                      <a:pt x="137" y="212"/>
                      <a:pt x="137" y="213"/>
                    </a:cubicBezTo>
                    <a:cubicBezTo>
                      <a:pt x="137" y="213"/>
                      <a:pt x="137" y="213"/>
                      <a:pt x="137" y="213"/>
                    </a:cubicBezTo>
                    <a:cubicBezTo>
                      <a:pt x="137" y="213"/>
                      <a:pt x="137" y="213"/>
                      <a:pt x="137" y="213"/>
                    </a:cubicBezTo>
                    <a:cubicBezTo>
                      <a:pt x="137" y="213"/>
                      <a:pt x="137" y="213"/>
                      <a:pt x="137" y="213"/>
                    </a:cubicBezTo>
                    <a:cubicBezTo>
                      <a:pt x="138" y="213"/>
                      <a:pt x="138" y="213"/>
                      <a:pt x="138" y="213"/>
                    </a:cubicBezTo>
                    <a:cubicBezTo>
                      <a:pt x="138" y="213"/>
                      <a:pt x="138" y="213"/>
                      <a:pt x="139" y="213"/>
                    </a:cubicBezTo>
                    <a:cubicBezTo>
                      <a:pt x="139" y="213"/>
                      <a:pt x="139" y="213"/>
                      <a:pt x="139" y="213"/>
                    </a:cubicBezTo>
                    <a:cubicBezTo>
                      <a:pt x="140" y="213"/>
                      <a:pt x="140" y="213"/>
                      <a:pt x="141" y="213"/>
                    </a:cubicBezTo>
                    <a:cubicBezTo>
                      <a:pt x="141" y="213"/>
                      <a:pt x="142" y="213"/>
                      <a:pt x="142" y="213"/>
                    </a:cubicBezTo>
                    <a:cubicBezTo>
                      <a:pt x="145" y="213"/>
                      <a:pt x="148" y="213"/>
                      <a:pt x="149" y="214"/>
                    </a:cubicBezTo>
                    <a:cubicBezTo>
                      <a:pt x="150" y="215"/>
                      <a:pt x="150" y="215"/>
                      <a:pt x="150" y="215"/>
                    </a:cubicBezTo>
                    <a:cubicBezTo>
                      <a:pt x="152" y="217"/>
                      <a:pt x="154" y="219"/>
                      <a:pt x="154" y="223"/>
                    </a:cubicBezTo>
                    <a:cubicBezTo>
                      <a:pt x="153" y="224"/>
                      <a:pt x="154" y="226"/>
                      <a:pt x="155" y="227"/>
                    </a:cubicBezTo>
                    <a:cubicBezTo>
                      <a:pt x="156" y="228"/>
                      <a:pt x="157" y="229"/>
                      <a:pt x="156" y="230"/>
                    </a:cubicBezTo>
                    <a:cubicBezTo>
                      <a:pt x="156" y="231"/>
                      <a:pt x="156" y="232"/>
                      <a:pt x="155" y="232"/>
                    </a:cubicBezTo>
                    <a:cubicBezTo>
                      <a:pt x="154" y="233"/>
                      <a:pt x="154" y="233"/>
                      <a:pt x="155" y="235"/>
                    </a:cubicBezTo>
                    <a:cubicBezTo>
                      <a:pt x="156" y="237"/>
                      <a:pt x="156" y="239"/>
                      <a:pt x="157" y="240"/>
                    </a:cubicBezTo>
                    <a:cubicBezTo>
                      <a:pt x="157" y="244"/>
                      <a:pt x="161" y="246"/>
                      <a:pt x="168" y="245"/>
                    </a:cubicBezTo>
                    <a:cubicBezTo>
                      <a:pt x="169" y="245"/>
                      <a:pt x="170" y="245"/>
                      <a:pt x="171" y="245"/>
                    </a:cubicBezTo>
                    <a:cubicBezTo>
                      <a:pt x="176" y="245"/>
                      <a:pt x="178" y="246"/>
                      <a:pt x="178" y="252"/>
                    </a:cubicBezTo>
                    <a:cubicBezTo>
                      <a:pt x="178" y="254"/>
                      <a:pt x="180" y="256"/>
                      <a:pt x="181" y="257"/>
                    </a:cubicBezTo>
                    <a:cubicBezTo>
                      <a:pt x="183" y="259"/>
                      <a:pt x="184" y="260"/>
                      <a:pt x="185" y="263"/>
                    </a:cubicBezTo>
                    <a:cubicBezTo>
                      <a:pt x="186" y="266"/>
                      <a:pt x="185" y="269"/>
                      <a:pt x="184" y="272"/>
                    </a:cubicBezTo>
                    <a:cubicBezTo>
                      <a:pt x="184" y="274"/>
                      <a:pt x="183" y="276"/>
                      <a:pt x="184" y="277"/>
                    </a:cubicBezTo>
                    <a:cubicBezTo>
                      <a:pt x="184" y="278"/>
                      <a:pt x="184" y="279"/>
                      <a:pt x="184" y="279"/>
                    </a:cubicBezTo>
                    <a:cubicBezTo>
                      <a:pt x="184" y="280"/>
                      <a:pt x="184" y="280"/>
                      <a:pt x="183" y="280"/>
                    </a:cubicBezTo>
                    <a:cubicBezTo>
                      <a:pt x="183" y="281"/>
                      <a:pt x="183" y="281"/>
                      <a:pt x="183" y="282"/>
                    </a:cubicBezTo>
                    <a:cubicBezTo>
                      <a:pt x="183" y="282"/>
                      <a:pt x="183" y="282"/>
                      <a:pt x="183" y="282"/>
                    </a:cubicBezTo>
                    <a:cubicBezTo>
                      <a:pt x="183" y="283"/>
                      <a:pt x="182" y="283"/>
                      <a:pt x="182" y="284"/>
                    </a:cubicBezTo>
                    <a:cubicBezTo>
                      <a:pt x="182" y="284"/>
                      <a:pt x="182" y="284"/>
                      <a:pt x="182" y="284"/>
                    </a:cubicBezTo>
                    <a:cubicBezTo>
                      <a:pt x="182" y="284"/>
                      <a:pt x="182" y="284"/>
                      <a:pt x="181" y="285"/>
                    </a:cubicBezTo>
                    <a:cubicBezTo>
                      <a:pt x="181" y="285"/>
                      <a:pt x="181" y="285"/>
                      <a:pt x="181" y="285"/>
                    </a:cubicBezTo>
                    <a:cubicBezTo>
                      <a:pt x="181" y="285"/>
                      <a:pt x="181" y="286"/>
                      <a:pt x="181" y="286"/>
                    </a:cubicBezTo>
                    <a:cubicBezTo>
                      <a:pt x="181" y="286"/>
                      <a:pt x="181" y="286"/>
                      <a:pt x="181" y="286"/>
                    </a:cubicBezTo>
                    <a:cubicBezTo>
                      <a:pt x="181" y="286"/>
                      <a:pt x="181" y="287"/>
                      <a:pt x="182" y="287"/>
                    </a:cubicBezTo>
                    <a:cubicBezTo>
                      <a:pt x="182" y="287"/>
                      <a:pt x="182" y="287"/>
                      <a:pt x="182" y="287"/>
                    </a:cubicBezTo>
                    <a:cubicBezTo>
                      <a:pt x="182" y="288"/>
                      <a:pt x="182" y="288"/>
                      <a:pt x="182" y="288"/>
                    </a:cubicBezTo>
                    <a:cubicBezTo>
                      <a:pt x="182" y="288"/>
                      <a:pt x="182" y="288"/>
                      <a:pt x="182" y="289"/>
                    </a:cubicBezTo>
                    <a:cubicBezTo>
                      <a:pt x="182" y="289"/>
                      <a:pt x="182" y="289"/>
                      <a:pt x="182" y="290"/>
                    </a:cubicBezTo>
                    <a:cubicBezTo>
                      <a:pt x="182" y="291"/>
                      <a:pt x="181" y="292"/>
                      <a:pt x="180" y="292"/>
                    </a:cubicBezTo>
                    <a:cubicBezTo>
                      <a:pt x="180" y="292"/>
                      <a:pt x="180" y="293"/>
                      <a:pt x="181" y="295"/>
                    </a:cubicBezTo>
                    <a:cubicBezTo>
                      <a:pt x="182" y="298"/>
                      <a:pt x="184" y="301"/>
                      <a:pt x="183" y="305"/>
                    </a:cubicBezTo>
                    <a:cubicBezTo>
                      <a:pt x="182" y="309"/>
                      <a:pt x="181" y="311"/>
                      <a:pt x="182" y="312"/>
                    </a:cubicBezTo>
                    <a:cubicBezTo>
                      <a:pt x="183" y="313"/>
                      <a:pt x="184" y="313"/>
                      <a:pt x="187" y="313"/>
                    </a:cubicBezTo>
                    <a:cubicBezTo>
                      <a:pt x="191" y="313"/>
                      <a:pt x="193" y="314"/>
                      <a:pt x="195" y="315"/>
                    </a:cubicBezTo>
                    <a:cubicBezTo>
                      <a:pt x="195" y="315"/>
                      <a:pt x="195" y="315"/>
                      <a:pt x="196" y="315"/>
                    </a:cubicBezTo>
                    <a:cubicBezTo>
                      <a:pt x="196" y="315"/>
                      <a:pt x="196" y="315"/>
                      <a:pt x="197" y="314"/>
                    </a:cubicBezTo>
                    <a:cubicBezTo>
                      <a:pt x="197" y="314"/>
                      <a:pt x="198" y="314"/>
                      <a:pt x="198" y="314"/>
                    </a:cubicBezTo>
                    <a:cubicBezTo>
                      <a:pt x="202" y="314"/>
                      <a:pt x="205" y="321"/>
                      <a:pt x="206" y="324"/>
                    </a:cubicBezTo>
                    <a:cubicBezTo>
                      <a:pt x="207" y="329"/>
                      <a:pt x="210" y="335"/>
                      <a:pt x="211" y="336"/>
                    </a:cubicBezTo>
                    <a:cubicBezTo>
                      <a:pt x="211" y="336"/>
                      <a:pt x="211" y="336"/>
                      <a:pt x="212" y="336"/>
                    </a:cubicBezTo>
                    <a:cubicBezTo>
                      <a:pt x="213" y="335"/>
                      <a:pt x="215" y="334"/>
                      <a:pt x="217" y="334"/>
                    </a:cubicBezTo>
                    <a:cubicBezTo>
                      <a:pt x="218" y="334"/>
                      <a:pt x="219" y="334"/>
                      <a:pt x="220" y="334"/>
                    </a:cubicBezTo>
                    <a:cubicBezTo>
                      <a:pt x="221" y="335"/>
                      <a:pt x="221" y="335"/>
                      <a:pt x="221" y="335"/>
                    </a:cubicBezTo>
                    <a:cubicBezTo>
                      <a:pt x="221" y="335"/>
                      <a:pt x="221" y="335"/>
                      <a:pt x="221" y="335"/>
                    </a:cubicBezTo>
                    <a:cubicBezTo>
                      <a:pt x="222" y="336"/>
                      <a:pt x="222" y="336"/>
                      <a:pt x="222" y="336"/>
                    </a:cubicBezTo>
                    <a:cubicBezTo>
                      <a:pt x="222" y="337"/>
                      <a:pt x="222" y="337"/>
                      <a:pt x="222" y="337"/>
                    </a:cubicBezTo>
                    <a:cubicBezTo>
                      <a:pt x="222" y="337"/>
                      <a:pt x="222" y="338"/>
                      <a:pt x="222" y="338"/>
                    </a:cubicBezTo>
                    <a:cubicBezTo>
                      <a:pt x="222" y="339"/>
                      <a:pt x="222" y="340"/>
                      <a:pt x="222" y="341"/>
                    </a:cubicBezTo>
                    <a:cubicBezTo>
                      <a:pt x="222" y="341"/>
                      <a:pt x="222" y="341"/>
                      <a:pt x="222" y="342"/>
                    </a:cubicBezTo>
                    <a:cubicBezTo>
                      <a:pt x="222" y="342"/>
                      <a:pt x="222" y="342"/>
                      <a:pt x="222" y="342"/>
                    </a:cubicBezTo>
                    <a:cubicBezTo>
                      <a:pt x="222" y="344"/>
                      <a:pt x="221" y="346"/>
                      <a:pt x="221" y="348"/>
                    </a:cubicBezTo>
                    <a:cubicBezTo>
                      <a:pt x="221" y="349"/>
                      <a:pt x="221" y="350"/>
                      <a:pt x="220" y="351"/>
                    </a:cubicBezTo>
                    <a:cubicBezTo>
                      <a:pt x="220" y="351"/>
                      <a:pt x="220" y="352"/>
                      <a:pt x="220" y="352"/>
                    </a:cubicBezTo>
                    <a:cubicBezTo>
                      <a:pt x="220" y="353"/>
                      <a:pt x="220" y="353"/>
                      <a:pt x="220" y="354"/>
                    </a:cubicBezTo>
                    <a:cubicBezTo>
                      <a:pt x="220" y="354"/>
                      <a:pt x="220" y="354"/>
                      <a:pt x="220" y="354"/>
                    </a:cubicBezTo>
                    <a:cubicBezTo>
                      <a:pt x="220" y="354"/>
                      <a:pt x="221" y="354"/>
                      <a:pt x="221" y="354"/>
                    </a:cubicBezTo>
                    <a:cubicBezTo>
                      <a:pt x="225" y="354"/>
                      <a:pt x="226" y="355"/>
                      <a:pt x="227" y="355"/>
                    </a:cubicBezTo>
                    <a:cubicBezTo>
                      <a:pt x="229" y="356"/>
                      <a:pt x="230" y="369"/>
                      <a:pt x="229" y="373"/>
                    </a:cubicBezTo>
                    <a:cubicBezTo>
                      <a:pt x="229" y="373"/>
                      <a:pt x="229" y="373"/>
                      <a:pt x="229" y="373"/>
                    </a:cubicBezTo>
                    <a:cubicBezTo>
                      <a:pt x="228" y="375"/>
                      <a:pt x="225" y="377"/>
                      <a:pt x="221" y="378"/>
                    </a:cubicBezTo>
                    <a:cubicBezTo>
                      <a:pt x="219" y="379"/>
                      <a:pt x="217" y="380"/>
                      <a:pt x="215" y="382"/>
                    </a:cubicBezTo>
                    <a:cubicBezTo>
                      <a:pt x="211" y="384"/>
                      <a:pt x="201" y="394"/>
                      <a:pt x="196" y="402"/>
                    </a:cubicBezTo>
                    <a:cubicBezTo>
                      <a:pt x="194" y="405"/>
                      <a:pt x="191" y="408"/>
                      <a:pt x="189" y="411"/>
                    </a:cubicBezTo>
                    <a:cubicBezTo>
                      <a:pt x="188" y="411"/>
                      <a:pt x="188" y="412"/>
                      <a:pt x="187" y="412"/>
                    </a:cubicBezTo>
                    <a:cubicBezTo>
                      <a:pt x="187" y="412"/>
                      <a:pt x="187" y="412"/>
                      <a:pt x="188" y="412"/>
                    </a:cubicBezTo>
                    <a:cubicBezTo>
                      <a:pt x="188" y="412"/>
                      <a:pt x="188" y="412"/>
                      <a:pt x="188" y="412"/>
                    </a:cubicBezTo>
                    <a:cubicBezTo>
                      <a:pt x="189" y="412"/>
                      <a:pt x="190" y="411"/>
                      <a:pt x="191" y="411"/>
                    </a:cubicBezTo>
                    <a:cubicBezTo>
                      <a:pt x="194" y="411"/>
                      <a:pt x="196" y="413"/>
                      <a:pt x="199" y="416"/>
                    </a:cubicBezTo>
                    <a:cubicBezTo>
                      <a:pt x="201" y="418"/>
                      <a:pt x="202" y="420"/>
                      <a:pt x="203" y="422"/>
                    </a:cubicBezTo>
                    <a:cubicBezTo>
                      <a:pt x="203" y="422"/>
                      <a:pt x="203" y="423"/>
                      <a:pt x="203" y="423"/>
                    </a:cubicBezTo>
                    <a:cubicBezTo>
                      <a:pt x="203" y="423"/>
                      <a:pt x="204" y="423"/>
                      <a:pt x="204" y="422"/>
                    </a:cubicBezTo>
                    <a:cubicBezTo>
                      <a:pt x="205" y="421"/>
                      <a:pt x="206" y="420"/>
                      <a:pt x="207" y="420"/>
                    </a:cubicBezTo>
                    <a:cubicBezTo>
                      <a:pt x="208" y="420"/>
                      <a:pt x="209" y="421"/>
                      <a:pt x="210" y="422"/>
                    </a:cubicBezTo>
                    <a:cubicBezTo>
                      <a:pt x="212" y="424"/>
                      <a:pt x="216" y="427"/>
                      <a:pt x="219" y="428"/>
                    </a:cubicBezTo>
                    <a:cubicBezTo>
                      <a:pt x="221" y="430"/>
                      <a:pt x="222" y="431"/>
                      <a:pt x="223" y="431"/>
                    </a:cubicBezTo>
                    <a:cubicBezTo>
                      <a:pt x="223" y="432"/>
                      <a:pt x="224" y="432"/>
                      <a:pt x="225" y="433"/>
                    </a:cubicBezTo>
                    <a:cubicBezTo>
                      <a:pt x="227" y="435"/>
                      <a:pt x="231" y="437"/>
                      <a:pt x="231" y="441"/>
                    </a:cubicBezTo>
                    <a:cubicBezTo>
                      <a:pt x="231" y="442"/>
                      <a:pt x="231" y="443"/>
                      <a:pt x="231" y="444"/>
                    </a:cubicBezTo>
                    <a:cubicBezTo>
                      <a:pt x="231" y="445"/>
                      <a:pt x="230" y="446"/>
                      <a:pt x="230" y="447"/>
                    </a:cubicBezTo>
                    <a:cubicBezTo>
                      <a:pt x="230" y="447"/>
                      <a:pt x="230" y="447"/>
                      <a:pt x="230" y="447"/>
                    </a:cubicBezTo>
                    <a:cubicBezTo>
                      <a:pt x="230" y="448"/>
                      <a:pt x="230" y="449"/>
                      <a:pt x="230" y="450"/>
                    </a:cubicBezTo>
                    <a:cubicBezTo>
                      <a:pt x="230" y="450"/>
                      <a:pt x="230" y="450"/>
                      <a:pt x="230" y="450"/>
                    </a:cubicBezTo>
                    <a:cubicBezTo>
                      <a:pt x="230" y="451"/>
                      <a:pt x="230" y="452"/>
                      <a:pt x="231" y="453"/>
                    </a:cubicBezTo>
                    <a:cubicBezTo>
                      <a:pt x="231" y="453"/>
                      <a:pt x="231" y="453"/>
                      <a:pt x="231" y="453"/>
                    </a:cubicBezTo>
                    <a:cubicBezTo>
                      <a:pt x="231" y="454"/>
                      <a:pt x="231" y="455"/>
                      <a:pt x="231" y="456"/>
                    </a:cubicBezTo>
                    <a:cubicBezTo>
                      <a:pt x="231" y="456"/>
                      <a:pt x="231" y="456"/>
                      <a:pt x="231" y="456"/>
                    </a:cubicBezTo>
                    <a:cubicBezTo>
                      <a:pt x="232" y="455"/>
                      <a:pt x="234" y="453"/>
                      <a:pt x="236" y="452"/>
                    </a:cubicBezTo>
                    <a:cubicBezTo>
                      <a:pt x="240" y="449"/>
                      <a:pt x="241" y="447"/>
                      <a:pt x="242" y="444"/>
                    </a:cubicBezTo>
                    <a:cubicBezTo>
                      <a:pt x="242" y="442"/>
                      <a:pt x="243" y="440"/>
                      <a:pt x="244" y="438"/>
                    </a:cubicBezTo>
                    <a:cubicBezTo>
                      <a:pt x="245" y="436"/>
                      <a:pt x="245" y="434"/>
                      <a:pt x="246" y="433"/>
                    </a:cubicBezTo>
                    <a:cubicBezTo>
                      <a:pt x="246" y="430"/>
                      <a:pt x="247" y="428"/>
                      <a:pt x="250" y="424"/>
                    </a:cubicBezTo>
                    <a:cubicBezTo>
                      <a:pt x="252" y="422"/>
                      <a:pt x="252" y="421"/>
                      <a:pt x="252" y="419"/>
                    </a:cubicBezTo>
                    <a:cubicBezTo>
                      <a:pt x="252" y="417"/>
                      <a:pt x="252" y="414"/>
                      <a:pt x="256" y="412"/>
                    </a:cubicBezTo>
                    <a:cubicBezTo>
                      <a:pt x="258" y="412"/>
                      <a:pt x="259" y="411"/>
                      <a:pt x="260" y="411"/>
                    </a:cubicBezTo>
                    <a:cubicBezTo>
                      <a:pt x="261" y="411"/>
                      <a:pt x="262" y="412"/>
                      <a:pt x="262" y="413"/>
                    </a:cubicBezTo>
                    <a:cubicBezTo>
                      <a:pt x="264" y="415"/>
                      <a:pt x="261" y="420"/>
                      <a:pt x="258" y="424"/>
                    </a:cubicBezTo>
                    <a:cubicBezTo>
                      <a:pt x="256" y="426"/>
                      <a:pt x="255" y="427"/>
                      <a:pt x="255" y="428"/>
                    </a:cubicBezTo>
                    <a:cubicBezTo>
                      <a:pt x="255" y="428"/>
                      <a:pt x="256" y="427"/>
                      <a:pt x="257" y="426"/>
                    </a:cubicBezTo>
                    <a:cubicBezTo>
                      <a:pt x="263" y="422"/>
                      <a:pt x="266" y="416"/>
                      <a:pt x="269" y="409"/>
                    </a:cubicBezTo>
                    <a:cubicBezTo>
                      <a:pt x="270" y="407"/>
                      <a:pt x="271" y="406"/>
                      <a:pt x="271" y="405"/>
                    </a:cubicBezTo>
                    <a:cubicBezTo>
                      <a:pt x="275" y="396"/>
                      <a:pt x="279" y="393"/>
                      <a:pt x="283" y="392"/>
                    </a:cubicBezTo>
                    <a:cubicBezTo>
                      <a:pt x="285" y="392"/>
                      <a:pt x="287" y="388"/>
                      <a:pt x="286" y="377"/>
                    </a:cubicBezTo>
                    <a:cubicBezTo>
                      <a:pt x="286" y="375"/>
                      <a:pt x="285" y="374"/>
                      <a:pt x="285" y="372"/>
                    </a:cubicBezTo>
                    <a:cubicBezTo>
                      <a:pt x="285" y="367"/>
                      <a:pt x="284" y="363"/>
                      <a:pt x="286" y="360"/>
                    </a:cubicBezTo>
                    <a:cubicBezTo>
                      <a:pt x="287" y="358"/>
                      <a:pt x="287" y="356"/>
                      <a:pt x="287" y="355"/>
                    </a:cubicBezTo>
                    <a:cubicBezTo>
                      <a:pt x="288" y="353"/>
                      <a:pt x="288" y="351"/>
                      <a:pt x="290" y="351"/>
                    </a:cubicBezTo>
                    <a:cubicBezTo>
                      <a:pt x="294" y="351"/>
                      <a:pt x="299" y="346"/>
                      <a:pt x="304" y="340"/>
                    </a:cubicBezTo>
                    <a:cubicBezTo>
                      <a:pt x="310" y="335"/>
                      <a:pt x="313" y="334"/>
                      <a:pt x="319" y="334"/>
                    </a:cubicBezTo>
                    <a:cubicBezTo>
                      <a:pt x="322" y="333"/>
                      <a:pt x="322" y="333"/>
                      <a:pt x="323" y="332"/>
                    </a:cubicBezTo>
                    <a:cubicBezTo>
                      <a:pt x="323" y="331"/>
                      <a:pt x="324" y="331"/>
                      <a:pt x="325" y="330"/>
                    </a:cubicBezTo>
                    <a:cubicBezTo>
                      <a:pt x="328" y="329"/>
                      <a:pt x="330" y="327"/>
                      <a:pt x="332" y="326"/>
                    </a:cubicBezTo>
                    <a:cubicBezTo>
                      <a:pt x="333" y="325"/>
                      <a:pt x="333" y="324"/>
                      <a:pt x="334" y="324"/>
                    </a:cubicBezTo>
                    <a:cubicBezTo>
                      <a:pt x="335" y="323"/>
                      <a:pt x="336" y="322"/>
                      <a:pt x="339" y="322"/>
                    </a:cubicBezTo>
                    <a:cubicBezTo>
                      <a:pt x="341" y="322"/>
                      <a:pt x="344" y="323"/>
                      <a:pt x="346" y="323"/>
                    </a:cubicBezTo>
                    <a:cubicBezTo>
                      <a:pt x="349" y="323"/>
                      <a:pt x="351" y="324"/>
                      <a:pt x="353" y="324"/>
                    </a:cubicBezTo>
                    <a:cubicBezTo>
                      <a:pt x="357" y="324"/>
                      <a:pt x="357" y="324"/>
                      <a:pt x="357" y="324"/>
                    </a:cubicBezTo>
                    <a:cubicBezTo>
                      <a:pt x="361" y="324"/>
                      <a:pt x="362" y="323"/>
                      <a:pt x="362" y="321"/>
                    </a:cubicBezTo>
                    <a:cubicBezTo>
                      <a:pt x="362" y="317"/>
                      <a:pt x="365" y="314"/>
                      <a:pt x="369" y="314"/>
                    </a:cubicBezTo>
                    <a:cubicBezTo>
                      <a:pt x="372" y="314"/>
                      <a:pt x="373" y="313"/>
                      <a:pt x="373" y="309"/>
                    </a:cubicBezTo>
                    <a:cubicBezTo>
                      <a:pt x="373" y="303"/>
                      <a:pt x="375" y="300"/>
                      <a:pt x="378" y="298"/>
                    </a:cubicBezTo>
                    <a:cubicBezTo>
                      <a:pt x="380" y="296"/>
                      <a:pt x="381" y="293"/>
                      <a:pt x="382" y="290"/>
                    </a:cubicBezTo>
                    <a:cubicBezTo>
                      <a:pt x="382" y="289"/>
                      <a:pt x="382" y="288"/>
                      <a:pt x="383" y="288"/>
                    </a:cubicBezTo>
                    <a:cubicBezTo>
                      <a:pt x="383" y="286"/>
                      <a:pt x="384" y="285"/>
                      <a:pt x="385" y="285"/>
                    </a:cubicBezTo>
                    <a:cubicBezTo>
                      <a:pt x="386" y="284"/>
                      <a:pt x="387" y="284"/>
                      <a:pt x="387" y="282"/>
                    </a:cubicBezTo>
                    <a:cubicBezTo>
                      <a:pt x="387" y="279"/>
                      <a:pt x="387" y="277"/>
                      <a:pt x="388" y="274"/>
                    </a:cubicBezTo>
                    <a:cubicBezTo>
                      <a:pt x="388" y="272"/>
                      <a:pt x="388" y="270"/>
                      <a:pt x="388" y="268"/>
                    </a:cubicBezTo>
                    <a:cubicBezTo>
                      <a:pt x="388" y="265"/>
                      <a:pt x="390" y="264"/>
                      <a:pt x="392" y="263"/>
                    </a:cubicBezTo>
                    <a:cubicBezTo>
                      <a:pt x="393" y="263"/>
                      <a:pt x="394" y="262"/>
                      <a:pt x="394" y="262"/>
                    </a:cubicBezTo>
                    <a:cubicBezTo>
                      <a:pt x="395" y="261"/>
                      <a:pt x="395" y="260"/>
                      <a:pt x="395" y="258"/>
                    </a:cubicBezTo>
                    <a:cubicBezTo>
                      <a:pt x="394" y="256"/>
                      <a:pt x="394" y="252"/>
                      <a:pt x="396" y="248"/>
                    </a:cubicBezTo>
                    <a:cubicBezTo>
                      <a:pt x="397" y="243"/>
                      <a:pt x="397" y="238"/>
                      <a:pt x="396" y="233"/>
                    </a:cubicBezTo>
                    <a:cubicBezTo>
                      <a:pt x="396" y="231"/>
                      <a:pt x="395" y="228"/>
                      <a:pt x="395" y="226"/>
                    </a:cubicBezTo>
                    <a:cubicBezTo>
                      <a:pt x="395" y="219"/>
                      <a:pt x="395" y="211"/>
                      <a:pt x="398" y="209"/>
                    </a:cubicBezTo>
                    <a:cubicBezTo>
                      <a:pt x="399" y="208"/>
                      <a:pt x="399" y="208"/>
                      <a:pt x="399" y="207"/>
                    </a:cubicBezTo>
                    <a:cubicBezTo>
                      <a:pt x="399" y="207"/>
                      <a:pt x="399" y="207"/>
                      <a:pt x="398" y="206"/>
                    </a:cubicBezTo>
                    <a:cubicBezTo>
                      <a:pt x="397" y="205"/>
                      <a:pt x="396" y="204"/>
                      <a:pt x="397" y="203"/>
                    </a:cubicBezTo>
                    <a:cubicBezTo>
                      <a:pt x="397" y="202"/>
                      <a:pt x="399" y="200"/>
                      <a:pt x="401" y="201"/>
                    </a:cubicBezTo>
                    <a:cubicBezTo>
                      <a:pt x="401" y="201"/>
                      <a:pt x="402" y="202"/>
                      <a:pt x="403" y="202"/>
                    </a:cubicBezTo>
                    <a:cubicBezTo>
                      <a:pt x="404" y="203"/>
                      <a:pt x="405" y="204"/>
                      <a:pt x="407" y="203"/>
                    </a:cubicBezTo>
                    <a:cubicBezTo>
                      <a:pt x="409" y="202"/>
                      <a:pt x="412" y="195"/>
                      <a:pt x="414" y="189"/>
                    </a:cubicBezTo>
                    <a:cubicBezTo>
                      <a:pt x="415" y="186"/>
                      <a:pt x="415" y="186"/>
                      <a:pt x="415" y="186"/>
                    </a:cubicBezTo>
                    <a:cubicBezTo>
                      <a:pt x="418" y="180"/>
                      <a:pt x="421" y="179"/>
                      <a:pt x="424" y="178"/>
                    </a:cubicBezTo>
                    <a:cubicBezTo>
                      <a:pt x="425" y="178"/>
                      <a:pt x="426" y="178"/>
                      <a:pt x="427" y="177"/>
                    </a:cubicBezTo>
                    <a:cubicBezTo>
                      <a:pt x="430" y="176"/>
                      <a:pt x="437" y="167"/>
                      <a:pt x="442" y="156"/>
                    </a:cubicBezTo>
                    <a:cubicBezTo>
                      <a:pt x="446" y="146"/>
                      <a:pt x="443" y="136"/>
                      <a:pt x="441" y="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212" name="Freeform 168">
                <a:extLst>
                  <a:ext uri="{FF2B5EF4-FFF2-40B4-BE49-F238E27FC236}">
                    <a16:creationId xmlns:a16="http://schemas.microsoft.com/office/drawing/2014/main" id="{BC64C37B-9C1E-42C7-AC83-787407729494}"/>
                  </a:ext>
                </a:extLst>
              </p:cNvPr>
              <p:cNvSpPr>
                <a:spLocks/>
              </p:cNvSpPr>
              <p:nvPr/>
            </p:nvSpPr>
            <p:spPr bwMode="auto">
              <a:xfrm>
                <a:off x="4050887" y="5034064"/>
                <a:ext cx="340685" cy="373630"/>
              </a:xfrm>
              <a:custGeom>
                <a:avLst/>
                <a:gdLst>
                  <a:gd name="T0" fmla="*/ 5 w 136"/>
                  <a:gd name="T1" fmla="*/ 17 h 151"/>
                  <a:gd name="T2" fmla="*/ 11 w 136"/>
                  <a:gd name="T3" fmla="*/ 28 h 151"/>
                  <a:gd name="T4" fmla="*/ 8 w 136"/>
                  <a:gd name="T5" fmla="*/ 48 h 151"/>
                  <a:gd name="T6" fmla="*/ 6 w 136"/>
                  <a:gd name="T7" fmla="*/ 58 h 151"/>
                  <a:gd name="T8" fmla="*/ 5 w 136"/>
                  <a:gd name="T9" fmla="*/ 71 h 151"/>
                  <a:gd name="T10" fmla="*/ 1 w 136"/>
                  <a:gd name="T11" fmla="*/ 84 h 151"/>
                  <a:gd name="T12" fmla="*/ 1 w 136"/>
                  <a:gd name="T13" fmla="*/ 85 h 151"/>
                  <a:gd name="T14" fmla="*/ 1 w 136"/>
                  <a:gd name="T15" fmla="*/ 87 h 151"/>
                  <a:gd name="T16" fmla="*/ 5 w 136"/>
                  <a:gd name="T17" fmla="*/ 92 h 151"/>
                  <a:gd name="T18" fmla="*/ 11 w 136"/>
                  <a:gd name="T19" fmla="*/ 108 h 151"/>
                  <a:gd name="T20" fmla="*/ 12 w 136"/>
                  <a:gd name="T21" fmla="*/ 112 h 151"/>
                  <a:gd name="T22" fmla="*/ 9 w 136"/>
                  <a:gd name="T23" fmla="*/ 122 h 151"/>
                  <a:gd name="T24" fmla="*/ 18 w 136"/>
                  <a:gd name="T25" fmla="*/ 138 h 151"/>
                  <a:gd name="T26" fmla="*/ 21 w 136"/>
                  <a:gd name="T27" fmla="*/ 151 h 151"/>
                  <a:gd name="T28" fmla="*/ 23 w 136"/>
                  <a:gd name="T29" fmla="*/ 150 h 151"/>
                  <a:gd name="T30" fmla="*/ 35 w 136"/>
                  <a:gd name="T31" fmla="*/ 142 h 151"/>
                  <a:gd name="T32" fmla="*/ 45 w 136"/>
                  <a:gd name="T33" fmla="*/ 141 h 151"/>
                  <a:gd name="T34" fmla="*/ 60 w 136"/>
                  <a:gd name="T35" fmla="*/ 148 h 151"/>
                  <a:gd name="T36" fmla="*/ 68 w 136"/>
                  <a:gd name="T37" fmla="*/ 139 h 151"/>
                  <a:gd name="T38" fmla="*/ 77 w 136"/>
                  <a:gd name="T39" fmla="*/ 140 h 151"/>
                  <a:gd name="T40" fmla="*/ 80 w 136"/>
                  <a:gd name="T41" fmla="*/ 140 h 151"/>
                  <a:gd name="T42" fmla="*/ 91 w 136"/>
                  <a:gd name="T43" fmla="*/ 112 h 151"/>
                  <a:gd name="T44" fmla="*/ 115 w 136"/>
                  <a:gd name="T45" fmla="*/ 108 h 151"/>
                  <a:gd name="T46" fmla="*/ 129 w 136"/>
                  <a:gd name="T47" fmla="*/ 113 h 151"/>
                  <a:gd name="T48" fmla="*/ 133 w 136"/>
                  <a:gd name="T49" fmla="*/ 110 h 151"/>
                  <a:gd name="T50" fmla="*/ 134 w 136"/>
                  <a:gd name="T51" fmla="*/ 108 h 151"/>
                  <a:gd name="T52" fmla="*/ 135 w 136"/>
                  <a:gd name="T53" fmla="*/ 91 h 151"/>
                  <a:gd name="T54" fmla="*/ 123 w 136"/>
                  <a:gd name="T55" fmla="*/ 75 h 151"/>
                  <a:gd name="T56" fmla="*/ 115 w 136"/>
                  <a:gd name="T57" fmla="*/ 75 h 151"/>
                  <a:gd name="T58" fmla="*/ 104 w 136"/>
                  <a:gd name="T59" fmla="*/ 61 h 151"/>
                  <a:gd name="T60" fmla="*/ 105 w 136"/>
                  <a:gd name="T61" fmla="*/ 56 h 151"/>
                  <a:gd name="T62" fmla="*/ 100 w 136"/>
                  <a:gd name="T63" fmla="*/ 44 h 151"/>
                  <a:gd name="T64" fmla="*/ 93 w 136"/>
                  <a:gd name="T65" fmla="*/ 43 h 151"/>
                  <a:gd name="T66" fmla="*/ 89 w 136"/>
                  <a:gd name="T67" fmla="*/ 43 h 151"/>
                  <a:gd name="T68" fmla="*/ 88 w 136"/>
                  <a:gd name="T69" fmla="*/ 42 h 151"/>
                  <a:gd name="T70" fmla="*/ 87 w 136"/>
                  <a:gd name="T71" fmla="*/ 41 h 151"/>
                  <a:gd name="T72" fmla="*/ 79 w 136"/>
                  <a:gd name="T73" fmla="*/ 37 h 151"/>
                  <a:gd name="T74" fmla="*/ 73 w 136"/>
                  <a:gd name="T75" fmla="*/ 33 h 151"/>
                  <a:gd name="T76" fmla="*/ 52 w 136"/>
                  <a:gd name="T77" fmla="*/ 23 h 151"/>
                  <a:gd name="T78" fmla="*/ 47 w 136"/>
                  <a:gd name="T79" fmla="*/ 0 h 151"/>
                  <a:gd name="T80" fmla="*/ 28 w 136"/>
                  <a:gd name="T81" fmla="*/ 5 h 151"/>
                  <a:gd name="T82" fmla="*/ 16 w 136"/>
                  <a:gd name="T83" fmla="*/ 11 h 151"/>
                  <a:gd name="T84" fmla="*/ 3 w 136"/>
                  <a:gd name="T85" fmla="*/ 1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6" h="151">
                    <a:moveTo>
                      <a:pt x="3" y="13"/>
                    </a:moveTo>
                    <a:cubicBezTo>
                      <a:pt x="3" y="13"/>
                      <a:pt x="4" y="13"/>
                      <a:pt x="4" y="13"/>
                    </a:cubicBezTo>
                    <a:cubicBezTo>
                      <a:pt x="4" y="15"/>
                      <a:pt x="5" y="16"/>
                      <a:pt x="5" y="17"/>
                    </a:cubicBezTo>
                    <a:cubicBezTo>
                      <a:pt x="5" y="17"/>
                      <a:pt x="5" y="17"/>
                      <a:pt x="6" y="18"/>
                    </a:cubicBezTo>
                    <a:cubicBezTo>
                      <a:pt x="6" y="19"/>
                      <a:pt x="7" y="20"/>
                      <a:pt x="7" y="21"/>
                    </a:cubicBezTo>
                    <a:cubicBezTo>
                      <a:pt x="9" y="24"/>
                      <a:pt x="10" y="26"/>
                      <a:pt x="11" y="28"/>
                    </a:cubicBezTo>
                    <a:cubicBezTo>
                      <a:pt x="12" y="31"/>
                      <a:pt x="10" y="33"/>
                      <a:pt x="8" y="34"/>
                    </a:cubicBezTo>
                    <a:cubicBezTo>
                      <a:pt x="8" y="34"/>
                      <a:pt x="8" y="34"/>
                      <a:pt x="7" y="35"/>
                    </a:cubicBezTo>
                    <a:cubicBezTo>
                      <a:pt x="7" y="35"/>
                      <a:pt x="7" y="40"/>
                      <a:pt x="8" y="48"/>
                    </a:cubicBezTo>
                    <a:cubicBezTo>
                      <a:pt x="8" y="49"/>
                      <a:pt x="9" y="49"/>
                      <a:pt x="9" y="50"/>
                    </a:cubicBezTo>
                    <a:cubicBezTo>
                      <a:pt x="9" y="51"/>
                      <a:pt x="8" y="53"/>
                      <a:pt x="7" y="55"/>
                    </a:cubicBezTo>
                    <a:cubicBezTo>
                      <a:pt x="6" y="56"/>
                      <a:pt x="5" y="58"/>
                      <a:pt x="6" y="58"/>
                    </a:cubicBezTo>
                    <a:cubicBezTo>
                      <a:pt x="7" y="60"/>
                      <a:pt x="6" y="62"/>
                      <a:pt x="5" y="65"/>
                    </a:cubicBezTo>
                    <a:cubicBezTo>
                      <a:pt x="4" y="66"/>
                      <a:pt x="3" y="68"/>
                      <a:pt x="3" y="69"/>
                    </a:cubicBezTo>
                    <a:cubicBezTo>
                      <a:pt x="3" y="70"/>
                      <a:pt x="4" y="70"/>
                      <a:pt x="5" y="71"/>
                    </a:cubicBezTo>
                    <a:cubicBezTo>
                      <a:pt x="6" y="72"/>
                      <a:pt x="8" y="73"/>
                      <a:pt x="8" y="74"/>
                    </a:cubicBezTo>
                    <a:cubicBezTo>
                      <a:pt x="8" y="77"/>
                      <a:pt x="4" y="83"/>
                      <a:pt x="1" y="84"/>
                    </a:cubicBezTo>
                    <a:cubicBezTo>
                      <a:pt x="1" y="84"/>
                      <a:pt x="1" y="84"/>
                      <a:pt x="1" y="84"/>
                    </a:cubicBezTo>
                    <a:cubicBezTo>
                      <a:pt x="1" y="84"/>
                      <a:pt x="1" y="84"/>
                      <a:pt x="1" y="85"/>
                    </a:cubicBezTo>
                    <a:cubicBezTo>
                      <a:pt x="1" y="85"/>
                      <a:pt x="1" y="85"/>
                      <a:pt x="1" y="85"/>
                    </a:cubicBezTo>
                    <a:cubicBezTo>
                      <a:pt x="1" y="85"/>
                      <a:pt x="1" y="85"/>
                      <a:pt x="1" y="85"/>
                    </a:cubicBezTo>
                    <a:cubicBezTo>
                      <a:pt x="1" y="85"/>
                      <a:pt x="0" y="86"/>
                      <a:pt x="0" y="86"/>
                    </a:cubicBezTo>
                    <a:cubicBezTo>
                      <a:pt x="0" y="86"/>
                      <a:pt x="1" y="86"/>
                      <a:pt x="1" y="86"/>
                    </a:cubicBezTo>
                    <a:cubicBezTo>
                      <a:pt x="1" y="87"/>
                      <a:pt x="1" y="87"/>
                      <a:pt x="1" y="87"/>
                    </a:cubicBezTo>
                    <a:cubicBezTo>
                      <a:pt x="1" y="87"/>
                      <a:pt x="1" y="88"/>
                      <a:pt x="1" y="88"/>
                    </a:cubicBezTo>
                    <a:cubicBezTo>
                      <a:pt x="2" y="89"/>
                      <a:pt x="2" y="90"/>
                      <a:pt x="3" y="91"/>
                    </a:cubicBezTo>
                    <a:cubicBezTo>
                      <a:pt x="4" y="92"/>
                      <a:pt x="4" y="92"/>
                      <a:pt x="5" y="92"/>
                    </a:cubicBezTo>
                    <a:cubicBezTo>
                      <a:pt x="7" y="94"/>
                      <a:pt x="7" y="97"/>
                      <a:pt x="7" y="99"/>
                    </a:cubicBezTo>
                    <a:cubicBezTo>
                      <a:pt x="7" y="101"/>
                      <a:pt x="6" y="103"/>
                      <a:pt x="8" y="105"/>
                    </a:cubicBezTo>
                    <a:cubicBezTo>
                      <a:pt x="9" y="106"/>
                      <a:pt x="10" y="107"/>
                      <a:pt x="11" y="108"/>
                    </a:cubicBezTo>
                    <a:cubicBezTo>
                      <a:pt x="12" y="108"/>
                      <a:pt x="13" y="109"/>
                      <a:pt x="13" y="110"/>
                    </a:cubicBezTo>
                    <a:cubicBezTo>
                      <a:pt x="13" y="110"/>
                      <a:pt x="13" y="110"/>
                      <a:pt x="13" y="110"/>
                    </a:cubicBezTo>
                    <a:cubicBezTo>
                      <a:pt x="13" y="111"/>
                      <a:pt x="13" y="112"/>
                      <a:pt x="12" y="112"/>
                    </a:cubicBezTo>
                    <a:cubicBezTo>
                      <a:pt x="12" y="113"/>
                      <a:pt x="11" y="114"/>
                      <a:pt x="12" y="115"/>
                    </a:cubicBezTo>
                    <a:cubicBezTo>
                      <a:pt x="12" y="117"/>
                      <a:pt x="12" y="119"/>
                      <a:pt x="10" y="120"/>
                    </a:cubicBezTo>
                    <a:cubicBezTo>
                      <a:pt x="10" y="120"/>
                      <a:pt x="9" y="121"/>
                      <a:pt x="9" y="122"/>
                    </a:cubicBezTo>
                    <a:cubicBezTo>
                      <a:pt x="10" y="124"/>
                      <a:pt x="12" y="127"/>
                      <a:pt x="14" y="128"/>
                    </a:cubicBezTo>
                    <a:cubicBezTo>
                      <a:pt x="16" y="129"/>
                      <a:pt x="16" y="131"/>
                      <a:pt x="16" y="133"/>
                    </a:cubicBezTo>
                    <a:cubicBezTo>
                      <a:pt x="16" y="135"/>
                      <a:pt x="17" y="137"/>
                      <a:pt x="18" y="138"/>
                    </a:cubicBezTo>
                    <a:cubicBezTo>
                      <a:pt x="20" y="141"/>
                      <a:pt x="20" y="144"/>
                      <a:pt x="20" y="148"/>
                    </a:cubicBezTo>
                    <a:cubicBezTo>
                      <a:pt x="20" y="149"/>
                      <a:pt x="21" y="150"/>
                      <a:pt x="21" y="151"/>
                    </a:cubicBezTo>
                    <a:cubicBezTo>
                      <a:pt x="21" y="151"/>
                      <a:pt x="21" y="151"/>
                      <a:pt x="21" y="151"/>
                    </a:cubicBezTo>
                    <a:cubicBezTo>
                      <a:pt x="21" y="151"/>
                      <a:pt x="21" y="151"/>
                      <a:pt x="22" y="151"/>
                    </a:cubicBezTo>
                    <a:cubicBezTo>
                      <a:pt x="22" y="151"/>
                      <a:pt x="22" y="151"/>
                      <a:pt x="23" y="151"/>
                    </a:cubicBezTo>
                    <a:cubicBezTo>
                      <a:pt x="23" y="150"/>
                      <a:pt x="23" y="150"/>
                      <a:pt x="23" y="150"/>
                    </a:cubicBezTo>
                    <a:cubicBezTo>
                      <a:pt x="24" y="150"/>
                      <a:pt x="25" y="149"/>
                      <a:pt x="26" y="148"/>
                    </a:cubicBezTo>
                    <a:cubicBezTo>
                      <a:pt x="26" y="148"/>
                      <a:pt x="26" y="148"/>
                      <a:pt x="26" y="148"/>
                    </a:cubicBezTo>
                    <a:cubicBezTo>
                      <a:pt x="29" y="147"/>
                      <a:pt x="32" y="144"/>
                      <a:pt x="35" y="142"/>
                    </a:cubicBezTo>
                    <a:cubicBezTo>
                      <a:pt x="37" y="140"/>
                      <a:pt x="38" y="139"/>
                      <a:pt x="39" y="139"/>
                    </a:cubicBezTo>
                    <a:cubicBezTo>
                      <a:pt x="40" y="139"/>
                      <a:pt x="41" y="139"/>
                      <a:pt x="42" y="140"/>
                    </a:cubicBezTo>
                    <a:cubicBezTo>
                      <a:pt x="43" y="140"/>
                      <a:pt x="44" y="141"/>
                      <a:pt x="45" y="141"/>
                    </a:cubicBezTo>
                    <a:cubicBezTo>
                      <a:pt x="46" y="141"/>
                      <a:pt x="47" y="141"/>
                      <a:pt x="47" y="141"/>
                    </a:cubicBezTo>
                    <a:cubicBezTo>
                      <a:pt x="52" y="142"/>
                      <a:pt x="57" y="143"/>
                      <a:pt x="59" y="147"/>
                    </a:cubicBezTo>
                    <a:cubicBezTo>
                      <a:pt x="59" y="148"/>
                      <a:pt x="60" y="148"/>
                      <a:pt x="60" y="148"/>
                    </a:cubicBezTo>
                    <a:cubicBezTo>
                      <a:pt x="60" y="148"/>
                      <a:pt x="62" y="145"/>
                      <a:pt x="62" y="143"/>
                    </a:cubicBezTo>
                    <a:cubicBezTo>
                      <a:pt x="63" y="142"/>
                      <a:pt x="64" y="141"/>
                      <a:pt x="64" y="140"/>
                    </a:cubicBezTo>
                    <a:cubicBezTo>
                      <a:pt x="65" y="139"/>
                      <a:pt x="66" y="139"/>
                      <a:pt x="68" y="139"/>
                    </a:cubicBezTo>
                    <a:cubicBezTo>
                      <a:pt x="70" y="139"/>
                      <a:pt x="72" y="139"/>
                      <a:pt x="75" y="140"/>
                    </a:cubicBezTo>
                    <a:cubicBezTo>
                      <a:pt x="76" y="140"/>
                      <a:pt x="76" y="140"/>
                      <a:pt x="76" y="140"/>
                    </a:cubicBezTo>
                    <a:cubicBezTo>
                      <a:pt x="77" y="140"/>
                      <a:pt x="77" y="140"/>
                      <a:pt x="77" y="140"/>
                    </a:cubicBezTo>
                    <a:cubicBezTo>
                      <a:pt x="78" y="140"/>
                      <a:pt x="78" y="140"/>
                      <a:pt x="78" y="140"/>
                    </a:cubicBezTo>
                    <a:cubicBezTo>
                      <a:pt x="79" y="140"/>
                      <a:pt x="79" y="140"/>
                      <a:pt x="79" y="140"/>
                    </a:cubicBezTo>
                    <a:cubicBezTo>
                      <a:pt x="79" y="140"/>
                      <a:pt x="80" y="140"/>
                      <a:pt x="80" y="140"/>
                    </a:cubicBezTo>
                    <a:cubicBezTo>
                      <a:pt x="81" y="139"/>
                      <a:pt x="82" y="129"/>
                      <a:pt x="82" y="125"/>
                    </a:cubicBezTo>
                    <a:cubicBezTo>
                      <a:pt x="82" y="124"/>
                      <a:pt x="82" y="124"/>
                      <a:pt x="82" y="124"/>
                    </a:cubicBezTo>
                    <a:cubicBezTo>
                      <a:pt x="82" y="121"/>
                      <a:pt x="87" y="115"/>
                      <a:pt x="91" y="112"/>
                    </a:cubicBezTo>
                    <a:cubicBezTo>
                      <a:pt x="94" y="110"/>
                      <a:pt x="97" y="110"/>
                      <a:pt x="100" y="110"/>
                    </a:cubicBezTo>
                    <a:cubicBezTo>
                      <a:pt x="102" y="110"/>
                      <a:pt x="104" y="110"/>
                      <a:pt x="105" y="110"/>
                    </a:cubicBezTo>
                    <a:cubicBezTo>
                      <a:pt x="108" y="108"/>
                      <a:pt x="111" y="108"/>
                      <a:pt x="115" y="108"/>
                    </a:cubicBezTo>
                    <a:cubicBezTo>
                      <a:pt x="119" y="108"/>
                      <a:pt x="119" y="108"/>
                      <a:pt x="119" y="108"/>
                    </a:cubicBezTo>
                    <a:cubicBezTo>
                      <a:pt x="122" y="108"/>
                      <a:pt x="124" y="110"/>
                      <a:pt x="126" y="111"/>
                    </a:cubicBezTo>
                    <a:cubicBezTo>
                      <a:pt x="127" y="112"/>
                      <a:pt x="128" y="113"/>
                      <a:pt x="129" y="113"/>
                    </a:cubicBezTo>
                    <a:cubicBezTo>
                      <a:pt x="130" y="113"/>
                      <a:pt x="130" y="113"/>
                      <a:pt x="131" y="112"/>
                    </a:cubicBezTo>
                    <a:cubicBezTo>
                      <a:pt x="131" y="112"/>
                      <a:pt x="131" y="112"/>
                      <a:pt x="131" y="112"/>
                    </a:cubicBezTo>
                    <a:cubicBezTo>
                      <a:pt x="131" y="112"/>
                      <a:pt x="132" y="111"/>
                      <a:pt x="133" y="110"/>
                    </a:cubicBezTo>
                    <a:cubicBezTo>
                      <a:pt x="133" y="110"/>
                      <a:pt x="133" y="109"/>
                      <a:pt x="133" y="109"/>
                    </a:cubicBezTo>
                    <a:cubicBezTo>
                      <a:pt x="133" y="109"/>
                      <a:pt x="133" y="108"/>
                      <a:pt x="133" y="108"/>
                    </a:cubicBezTo>
                    <a:cubicBezTo>
                      <a:pt x="133" y="108"/>
                      <a:pt x="134" y="108"/>
                      <a:pt x="134" y="108"/>
                    </a:cubicBezTo>
                    <a:cubicBezTo>
                      <a:pt x="134" y="107"/>
                      <a:pt x="134" y="106"/>
                      <a:pt x="134" y="106"/>
                    </a:cubicBezTo>
                    <a:cubicBezTo>
                      <a:pt x="133" y="104"/>
                      <a:pt x="134" y="102"/>
                      <a:pt x="134" y="99"/>
                    </a:cubicBezTo>
                    <a:cubicBezTo>
                      <a:pt x="135" y="97"/>
                      <a:pt x="136" y="94"/>
                      <a:pt x="135" y="91"/>
                    </a:cubicBezTo>
                    <a:cubicBezTo>
                      <a:pt x="134" y="89"/>
                      <a:pt x="133" y="88"/>
                      <a:pt x="132" y="87"/>
                    </a:cubicBezTo>
                    <a:cubicBezTo>
                      <a:pt x="130" y="85"/>
                      <a:pt x="128" y="83"/>
                      <a:pt x="128" y="80"/>
                    </a:cubicBezTo>
                    <a:cubicBezTo>
                      <a:pt x="128" y="76"/>
                      <a:pt x="127" y="75"/>
                      <a:pt x="123" y="75"/>
                    </a:cubicBezTo>
                    <a:cubicBezTo>
                      <a:pt x="122" y="75"/>
                      <a:pt x="121" y="75"/>
                      <a:pt x="120" y="75"/>
                    </a:cubicBezTo>
                    <a:cubicBezTo>
                      <a:pt x="119" y="75"/>
                      <a:pt x="119" y="75"/>
                      <a:pt x="118" y="75"/>
                    </a:cubicBezTo>
                    <a:cubicBezTo>
                      <a:pt x="117" y="75"/>
                      <a:pt x="116" y="75"/>
                      <a:pt x="115" y="75"/>
                    </a:cubicBezTo>
                    <a:cubicBezTo>
                      <a:pt x="108" y="74"/>
                      <a:pt x="107" y="71"/>
                      <a:pt x="107" y="69"/>
                    </a:cubicBezTo>
                    <a:cubicBezTo>
                      <a:pt x="106" y="67"/>
                      <a:pt x="106" y="66"/>
                      <a:pt x="105" y="64"/>
                    </a:cubicBezTo>
                    <a:cubicBezTo>
                      <a:pt x="105" y="63"/>
                      <a:pt x="104" y="62"/>
                      <a:pt x="104" y="61"/>
                    </a:cubicBezTo>
                    <a:cubicBezTo>
                      <a:pt x="104" y="60"/>
                      <a:pt x="104" y="59"/>
                      <a:pt x="106" y="58"/>
                    </a:cubicBezTo>
                    <a:cubicBezTo>
                      <a:pt x="106" y="58"/>
                      <a:pt x="106" y="58"/>
                      <a:pt x="106" y="58"/>
                    </a:cubicBezTo>
                    <a:cubicBezTo>
                      <a:pt x="106" y="58"/>
                      <a:pt x="106" y="57"/>
                      <a:pt x="105" y="56"/>
                    </a:cubicBezTo>
                    <a:cubicBezTo>
                      <a:pt x="104" y="54"/>
                      <a:pt x="103" y="53"/>
                      <a:pt x="104" y="50"/>
                    </a:cubicBezTo>
                    <a:cubicBezTo>
                      <a:pt x="104" y="47"/>
                      <a:pt x="102" y="46"/>
                      <a:pt x="100" y="44"/>
                    </a:cubicBezTo>
                    <a:cubicBezTo>
                      <a:pt x="100" y="44"/>
                      <a:pt x="100" y="44"/>
                      <a:pt x="100" y="44"/>
                    </a:cubicBezTo>
                    <a:cubicBezTo>
                      <a:pt x="99" y="43"/>
                      <a:pt x="97" y="43"/>
                      <a:pt x="96" y="43"/>
                    </a:cubicBezTo>
                    <a:cubicBezTo>
                      <a:pt x="96" y="43"/>
                      <a:pt x="95" y="43"/>
                      <a:pt x="94" y="43"/>
                    </a:cubicBezTo>
                    <a:cubicBezTo>
                      <a:pt x="94" y="43"/>
                      <a:pt x="93" y="43"/>
                      <a:pt x="93" y="43"/>
                    </a:cubicBezTo>
                    <a:cubicBezTo>
                      <a:pt x="92" y="43"/>
                      <a:pt x="91" y="43"/>
                      <a:pt x="90" y="43"/>
                    </a:cubicBezTo>
                    <a:cubicBezTo>
                      <a:pt x="90" y="43"/>
                      <a:pt x="90" y="43"/>
                      <a:pt x="90" y="43"/>
                    </a:cubicBezTo>
                    <a:cubicBezTo>
                      <a:pt x="90" y="43"/>
                      <a:pt x="89" y="43"/>
                      <a:pt x="89" y="43"/>
                    </a:cubicBezTo>
                    <a:cubicBezTo>
                      <a:pt x="89" y="43"/>
                      <a:pt x="89" y="43"/>
                      <a:pt x="89" y="43"/>
                    </a:cubicBezTo>
                    <a:cubicBezTo>
                      <a:pt x="89" y="43"/>
                      <a:pt x="89" y="43"/>
                      <a:pt x="89" y="43"/>
                    </a:cubicBezTo>
                    <a:cubicBezTo>
                      <a:pt x="89" y="43"/>
                      <a:pt x="88" y="42"/>
                      <a:pt x="88" y="42"/>
                    </a:cubicBezTo>
                    <a:cubicBezTo>
                      <a:pt x="88" y="42"/>
                      <a:pt x="88" y="42"/>
                      <a:pt x="88" y="42"/>
                    </a:cubicBezTo>
                    <a:cubicBezTo>
                      <a:pt x="88" y="42"/>
                      <a:pt x="87" y="42"/>
                      <a:pt x="87" y="42"/>
                    </a:cubicBezTo>
                    <a:cubicBezTo>
                      <a:pt x="87" y="42"/>
                      <a:pt x="87" y="41"/>
                      <a:pt x="87" y="41"/>
                    </a:cubicBezTo>
                    <a:cubicBezTo>
                      <a:pt x="87" y="41"/>
                      <a:pt x="87" y="41"/>
                      <a:pt x="87" y="41"/>
                    </a:cubicBezTo>
                    <a:cubicBezTo>
                      <a:pt x="87" y="41"/>
                      <a:pt x="87" y="40"/>
                      <a:pt x="87" y="40"/>
                    </a:cubicBezTo>
                    <a:cubicBezTo>
                      <a:pt x="87" y="38"/>
                      <a:pt x="82" y="37"/>
                      <a:pt x="79" y="37"/>
                    </a:cubicBezTo>
                    <a:cubicBezTo>
                      <a:pt x="76" y="37"/>
                      <a:pt x="76" y="35"/>
                      <a:pt x="75" y="34"/>
                    </a:cubicBezTo>
                    <a:cubicBezTo>
                      <a:pt x="75" y="33"/>
                      <a:pt x="75" y="33"/>
                      <a:pt x="74" y="33"/>
                    </a:cubicBezTo>
                    <a:cubicBezTo>
                      <a:pt x="73" y="33"/>
                      <a:pt x="73" y="33"/>
                      <a:pt x="73" y="33"/>
                    </a:cubicBezTo>
                    <a:cubicBezTo>
                      <a:pt x="72" y="33"/>
                      <a:pt x="71" y="32"/>
                      <a:pt x="70" y="32"/>
                    </a:cubicBezTo>
                    <a:cubicBezTo>
                      <a:pt x="69" y="31"/>
                      <a:pt x="68" y="31"/>
                      <a:pt x="66" y="31"/>
                    </a:cubicBezTo>
                    <a:cubicBezTo>
                      <a:pt x="60" y="32"/>
                      <a:pt x="57" y="29"/>
                      <a:pt x="52" y="23"/>
                    </a:cubicBezTo>
                    <a:cubicBezTo>
                      <a:pt x="46" y="16"/>
                      <a:pt x="47" y="4"/>
                      <a:pt x="48" y="0"/>
                    </a:cubicBezTo>
                    <a:cubicBezTo>
                      <a:pt x="48" y="0"/>
                      <a:pt x="48" y="0"/>
                      <a:pt x="48" y="0"/>
                    </a:cubicBezTo>
                    <a:cubicBezTo>
                      <a:pt x="48" y="0"/>
                      <a:pt x="48" y="0"/>
                      <a:pt x="47" y="0"/>
                    </a:cubicBezTo>
                    <a:cubicBezTo>
                      <a:pt x="46" y="0"/>
                      <a:pt x="45" y="0"/>
                      <a:pt x="43" y="0"/>
                    </a:cubicBezTo>
                    <a:cubicBezTo>
                      <a:pt x="41" y="0"/>
                      <a:pt x="40" y="1"/>
                      <a:pt x="38" y="1"/>
                    </a:cubicBezTo>
                    <a:cubicBezTo>
                      <a:pt x="35" y="1"/>
                      <a:pt x="32" y="3"/>
                      <a:pt x="28" y="5"/>
                    </a:cubicBezTo>
                    <a:cubicBezTo>
                      <a:pt x="27" y="5"/>
                      <a:pt x="26" y="6"/>
                      <a:pt x="25" y="6"/>
                    </a:cubicBezTo>
                    <a:cubicBezTo>
                      <a:pt x="23" y="8"/>
                      <a:pt x="22" y="8"/>
                      <a:pt x="20" y="9"/>
                    </a:cubicBezTo>
                    <a:cubicBezTo>
                      <a:pt x="18" y="10"/>
                      <a:pt x="17" y="10"/>
                      <a:pt x="16" y="11"/>
                    </a:cubicBezTo>
                    <a:cubicBezTo>
                      <a:pt x="13" y="14"/>
                      <a:pt x="9" y="15"/>
                      <a:pt x="5" y="14"/>
                    </a:cubicBezTo>
                    <a:cubicBezTo>
                      <a:pt x="5" y="14"/>
                      <a:pt x="4" y="13"/>
                      <a:pt x="3" y="13"/>
                    </a:cubicBezTo>
                    <a:cubicBezTo>
                      <a:pt x="3" y="13"/>
                      <a:pt x="3" y="13"/>
                      <a:pt x="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213" name="Freeform 170">
                <a:extLst>
                  <a:ext uri="{FF2B5EF4-FFF2-40B4-BE49-F238E27FC236}">
                    <a16:creationId xmlns:a16="http://schemas.microsoft.com/office/drawing/2014/main" id="{6E5676FA-0CAE-415D-9DF8-6E2EA6B65158}"/>
                  </a:ext>
                </a:extLst>
              </p:cNvPr>
              <p:cNvSpPr>
                <a:spLocks/>
              </p:cNvSpPr>
              <p:nvPr/>
            </p:nvSpPr>
            <p:spPr bwMode="auto">
              <a:xfrm>
                <a:off x="4246313" y="5305862"/>
                <a:ext cx="238105" cy="242598"/>
              </a:xfrm>
              <a:custGeom>
                <a:avLst/>
                <a:gdLst>
                  <a:gd name="T0" fmla="*/ 54 w 95"/>
                  <a:gd name="T1" fmla="*/ 7 h 98"/>
                  <a:gd name="T2" fmla="*/ 54 w 95"/>
                  <a:gd name="T3" fmla="*/ 6 h 98"/>
                  <a:gd name="T4" fmla="*/ 53 w 95"/>
                  <a:gd name="T5" fmla="*/ 5 h 98"/>
                  <a:gd name="T6" fmla="*/ 53 w 95"/>
                  <a:gd name="T7" fmla="*/ 4 h 98"/>
                  <a:gd name="T8" fmla="*/ 53 w 95"/>
                  <a:gd name="T9" fmla="*/ 4 h 98"/>
                  <a:gd name="T10" fmla="*/ 50 w 95"/>
                  <a:gd name="T11" fmla="*/ 5 h 98"/>
                  <a:gd name="T12" fmla="*/ 48 w 95"/>
                  <a:gd name="T13" fmla="*/ 4 h 98"/>
                  <a:gd name="T14" fmla="*/ 47 w 95"/>
                  <a:gd name="T15" fmla="*/ 3 h 98"/>
                  <a:gd name="T16" fmla="*/ 37 w 95"/>
                  <a:gd name="T17" fmla="*/ 0 h 98"/>
                  <a:gd name="T18" fmla="*/ 22 w 95"/>
                  <a:gd name="T19" fmla="*/ 2 h 98"/>
                  <a:gd name="T20" fmla="*/ 6 w 95"/>
                  <a:gd name="T21" fmla="*/ 13 h 98"/>
                  <a:gd name="T22" fmla="*/ 0 w 95"/>
                  <a:gd name="T23" fmla="*/ 32 h 98"/>
                  <a:gd name="T24" fmla="*/ 0 w 95"/>
                  <a:gd name="T25" fmla="*/ 32 h 98"/>
                  <a:gd name="T26" fmla="*/ 2 w 95"/>
                  <a:gd name="T27" fmla="*/ 35 h 98"/>
                  <a:gd name="T28" fmla="*/ 4 w 95"/>
                  <a:gd name="T29" fmla="*/ 37 h 98"/>
                  <a:gd name="T30" fmla="*/ 6 w 95"/>
                  <a:gd name="T31" fmla="*/ 39 h 98"/>
                  <a:gd name="T32" fmla="*/ 8 w 95"/>
                  <a:gd name="T33" fmla="*/ 41 h 98"/>
                  <a:gd name="T34" fmla="*/ 10 w 95"/>
                  <a:gd name="T35" fmla="*/ 43 h 98"/>
                  <a:gd name="T36" fmla="*/ 12 w 95"/>
                  <a:gd name="T37" fmla="*/ 45 h 98"/>
                  <a:gd name="T38" fmla="*/ 19 w 95"/>
                  <a:gd name="T39" fmla="*/ 50 h 98"/>
                  <a:gd name="T40" fmla="*/ 40 w 95"/>
                  <a:gd name="T41" fmla="*/ 60 h 98"/>
                  <a:gd name="T42" fmla="*/ 61 w 95"/>
                  <a:gd name="T43" fmla="*/ 71 h 98"/>
                  <a:gd name="T44" fmla="*/ 52 w 95"/>
                  <a:gd name="T45" fmla="*/ 87 h 98"/>
                  <a:gd name="T46" fmla="*/ 48 w 95"/>
                  <a:gd name="T47" fmla="*/ 94 h 98"/>
                  <a:gd name="T48" fmla="*/ 58 w 95"/>
                  <a:gd name="T49" fmla="*/ 96 h 98"/>
                  <a:gd name="T50" fmla="*/ 65 w 95"/>
                  <a:gd name="T51" fmla="*/ 96 h 98"/>
                  <a:gd name="T52" fmla="*/ 74 w 95"/>
                  <a:gd name="T53" fmla="*/ 96 h 98"/>
                  <a:gd name="T54" fmla="*/ 79 w 95"/>
                  <a:gd name="T55" fmla="*/ 95 h 98"/>
                  <a:gd name="T56" fmla="*/ 87 w 95"/>
                  <a:gd name="T57" fmla="*/ 90 h 98"/>
                  <a:gd name="T58" fmla="*/ 88 w 95"/>
                  <a:gd name="T59" fmla="*/ 89 h 98"/>
                  <a:gd name="T60" fmla="*/ 92 w 95"/>
                  <a:gd name="T61" fmla="*/ 74 h 98"/>
                  <a:gd name="T62" fmla="*/ 92 w 95"/>
                  <a:gd name="T63" fmla="*/ 73 h 98"/>
                  <a:gd name="T64" fmla="*/ 92 w 95"/>
                  <a:gd name="T65" fmla="*/ 72 h 98"/>
                  <a:gd name="T66" fmla="*/ 92 w 95"/>
                  <a:gd name="T67" fmla="*/ 72 h 98"/>
                  <a:gd name="T68" fmla="*/ 92 w 95"/>
                  <a:gd name="T69" fmla="*/ 70 h 98"/>
                  <a:gd name="T70" fmla="*/ 93 w 95"/>
                  <a:gd name="T71" fmla="*/ 66 h 98"/>
                  <a:gd name="T72" fmla="*/ 94 w 95"/>
                  <a:gd name="T73" fmla="*/ 55 h 98"/>
                  <a:gd name="T74" fmla="*/ 87 w 95"/>
                  <a:gd name="T75" fmla="*/ 55 h 98"/>
                  <a:gd name="T76" fmla="*/ 78 w 95"/>
                  <a:gd name="T77" fmla="*/ 43 h 98"/>
                  <a:gd name="T78" fmla="*/ 72 w 95"/>
                  <a:gd name="T79" fmla="*/ 34 h 98"/>
                  <a:gd name="T80" fmla="*/ 61 w 95"/>
                  <a:gd name="T81" fmla="*/ 33 h 98"/>
                  <a:gd name="T82" fmla="*/ 55 w 95"/>
                  <a:gd name="T83" fmla="*/ 23 h 98"/>
                  <a:gd name="T84" fmla="*/ 53 w 95"/>
                  <a:gd name="T85" fmla="*/ 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5" h="98">
                    <a:moveTo>
                      <a:pt x="53" y="8"/>
                    </a:moveTo>
                    <a:cubicBezTo>
                      <a:pt x="54" y="8"/>
                      <a:pt x="54" y="7"/>
                      <a:pt x="54" y="7"/>
                    </a:cubicBezTo>
                    <a:cubicBezTo>
                      <a:pt x="54" y="7"/>
                      <a:pt x="54" y="7"/>
                      <a:pt x="54" y="7"/>
                    </a:cubicBezTo>
                    <a:cubicBezTo>
                      <a:pt x="54" y="6"/>
                      <a:pt x="54" y="6"/>
                      <a:pt x="54" y="6"/>
                    </a:cubicBezTo>
                    <a:cubicBezTo>
                      <a:pt x="54" y="6"/>
                      <a:pt x="54" y="6"/>
                      <a:pt x="54" y="6"/>
                    </a:cubicBezTo>
                    <a:cubicBezTo>
                      <a:pt x="54" y="5"/>
                      <a:pt x="54" y="5"/>
                      <a:pt x="53" y="5"/>
                    </a:cubicBezTo>
                    <a:cubicBezTo>
                      <a:pt x="53" y="5"/>
                      <a:pt x="53" y="5"/>
                      <a:pt x="53" y="5"/>
                    </a:cubicBezTo>
                    <a:cubicBezTo>
                      <a:pt x="53" y="5"/>
                      <a:pt x="53" y="4"/>
                      <a:pt x="53" y="4"/>
                    </a:cubicBezTo>
                    <a:cubicBezTo>
                      <a:pt x="53" y="4"/>
                      <a:pt x="53" y="4"/>
                      <a:pt x="53" y="4"/>
                    </a:cubicBezTo>
                    <a:cubicBezTo>
                      <a:pt x="53" y="4"/>
                      <a:pt x="53" y="4"/>
                      <a:pt x="53" y="4"/>
                    </a:cubicBezTo>
                    <a:cubicBezTo>
                      <a:pt x="52" y="5"/>
                      <a:pt x="52" y="5"/>
                      <a:pt x="51" y="5"/>
                    </a:cubicBezTo>
                    <a:cubicBezTo>
                      <a:pt x="51" y="5"/>
                      <a:pt x="50" y="5"/>
                      <a:pt x="50" y="5"/>
                    </a:cubicBezTo>
                    <a:cubicBezTo>
                      <a:pt x="50" y="5"/>
                      <a:pt x="50" y="5"/>
                      <a:pt x="50" y="5"/>
                    </a:cubicBezTo>
                    <a:cubicBezTo>
                      <a:pt x="49" y="4"/>
                      <a:pt x="49" y="4"/>
                      <a:pt x="48" y="4"/>
                    </a:cubicBezTo>
                    <a:cubicBezTo>
                      <a:pt x="48" y="4"/>
                      <a:pt x="48" y="4"/>
                      <a:pt x="48" y="4"/>
                    </a:cubicBezTo>
                    <a:cubicBezTo>
                      <a:pt x="48" y="3"/>
                      <a:pt x="47" y="3"/>
                      <a:pt x="47" y="3"/>
                    </a:cubicBezTo>
                    <a:cubicBezTo>
                      <a:pt x="45" y="2"/>
                      <a:pt x="43" y="0"/>
                      <a:pt x="41" y="0"/>
                    </a:cubicBezTo>
                    <a:cubicBezTo>
                      <a:pt x="37" y="0"/>
                      <a:pt x="37" y="0"/>
                      <a:pt x="37" y="0"/>
                    </a:cubicBezTo>
                    <a:cubicBezTo>
                      <a:pt x="33" y="0"/>
                      <a:pt x="30" y="0"/>
                      <a:pt x="28" y="1"/>
                    </a:cubicBezTo>
                    <a:cubicBezTo>
                      <a:pt x="26" y="2"/>
                      <a:pt x="24" y="2"/>
                      <a:pt x="22" y="2"/>
                    </a:cubicBezTo>
                    <a:cubicBezTo>
                      <a:pt x="19" y="2"/>
                      <a:pt x="16" y="2"/>
                      <a:pt x="14" y="4"/>
                    </a:cubicBezTo>
                    <a:cubicBezTo>
                      <a:pt x="10" y="7"/>
                      <a:pt x="6" y="12"/>
                      <a:pt x="6" y="13"/>
                    </a:cubicBezTo>
                    <a:cubicBezTo>
                      <a:pt x="6" y="15"/>
                      <a:pt x="5" y="31"/>
                      <a:pt x="2" y="32"/>
                    </a:cubicBezTo>
                    <a:cubicBezTo>
                      <a:pt x="2" y="32"/>
                      <a:pt x="1" y="32"/>
                      <a:pt x="0" y="32"/>
                    </a:cubicBezTo>
                    <a:cubicBezTo>
                      <a:pt x="0" y="32"/>
                      <a:pt x="0" y="32"/>
                      <a:pt x="0" y="32"/>
                    </a:cubicBezTo>
                    <a:cubicBezTo>
                      <a:pt x="0" y="32"/>
                      <a:pt x="0" y="32"/>
                      <a:pt x="0" y="32"/>
                    </a:cubicBezTo>
                    <a:cubicBezTo>
                      <a:pt x="1" y="33"/>
                      <a:pt x="1" y="33"/>
                      <a:pt x="2" y="34"/>
                    </a:cubicBezTo>
                    <a:cubicBezTo>
                      <a:pt x="2" y="34"/>
                      <a:pt x="2" y="34"/>
                      <a:pt x="2" y="35"/>
                    </a:cubicBezTo>
                    <a:cubicBezTo>
                      <a:pt x="2" y="35"/>
                      <a:pt x="3" y="36"/>
                      <a:pt x="3" y="36"/>
                    </a:cubicBezTo>
                    <a:cubicBezTo>
                      <a:pt x="3" y="36"/>
                      <a:pt x="4" y="37"/>
                      <a:pt x="4" y="37"/>
                    </a:cubicBezTo>
                    <a:cubicBezTo>
                      <a:pt x="4" y="37"/>
                      <a:pt x="5" y="38"/>
                      <a:pt x="5" y="38"/>
                    </a:cubicBezTo>
                    <a:cubicBezTo>
                      <a:pt x="5" y="38"/>
                      <a:pt x="6" y="39"/>
                      <a:pt x="6" y="39"/>
                    </a:cubicBezTo>
                    <a:cubicBezTo>
                      <a:pt x="6" y="39"/>
                      <a:pt x="7" y="40"/>
                      <a:pt x="7" y="40"/>
                    </a:cubicBezTo>
                    <a:cubicBezTo>
                      <a:pt x="8" y="41"/>
                      <a:pt x="8" y="41"/>
                      <a:pt x="8" y="41"/>
                    </a:cubicBezTo>
                    <a:cubicBezTo>
                      <a:pt x="9" y="41"/>
                      <a:pt x="9" y="42"/>
                      <a:pt x="9" y="42"/>
                    </a:cubicBezTo>
                    <a:cubicBezTo>
                      <a:pt x="10" y="42"/>
                      <a:pt x="10" y="43"/>
                      <a:pt x="10" y="43"/>
                    </a:cubicBezTo>
                    <a:cubicBezTo>
                      <a:pt x="11" y="43"/>
                      <a:pt x="11" y="44"/>
                      <a:pt x="12" y="44"/>
                    </a:cubicBezTo>
                    <a:cubicBezTo>
                      <a:pt x="12" y="44"/>
                      <a:pt x="12" y="44"/>
                      <a:pt x="12" y="45"/>
                    </a:cubicBezTo>
                    <a:cubicBezTo>
                      <a:pt x="13" y="45"/>
                      <a:pt x="14" y="46"/>
                      <a:pt x="14" y="46"/>
                    </a:cubicBezTo>
                    <a:cubicBezTo>
                      <a:pt x="17" y="47"/>
                      <a:pt x="18" y="49"/>
                      <a:pt x="19" y="50"/>
                    </a:cubicBezTo>
                    <a:cubicBezTo>
                      <a:pt x="21" y="52"/>
                      <a:pt x="22" y="53"/>
                      <a:pt x="26" y="54"/>
                    </a:cubicBezTo>
                    <a:cubicBezTo>
                      <a:pt x="34" y="54"/>
                      <a:pt x="37" y="58"/>
                      <a:pt x="40" y="60"/>
                    </a:cubicBezTo>
                    <a:cubicBezTo>
                      <a:pt x="41" y="62"/>
                      <a:pt x="46" y="64"/>
                      <a:pt x="50" y="66"/>
                    </a:cubicBezTo>
                    <a:cubicBezTo>
                      <a:pt x="56" y="68"/>
                      <a:pt x="60" y="70"/>
                      <a:pt x="61" y="71"/>
                    </a:cubicBezTo>
                    <a:cubicBezTo>
                      <a:pt x="62" y="73"/>
                      <a:pt x="60" y="75"/>
                      <a:pt x="57" y="77"/>
                    </a:cubicBezTo>
                    <a:cubicBezTo>
                      <a:pt x="55" y="80"/>
                      <a:pt x="52" y="84"/>
                      <a:pt x="52" y="87"/>
                    </a:cubicBezTo>
                    <a:cubicBezTo>
                      <a:pt x="52" y="91"/>
                      <a:pt x="50" y="92"/>
                      <a:pt x="49" y="93"/>
                    </a:cubicBezTo>
                    <a:cubicBezTo>
                      <a:pt x="48" y="94"/>
                      <a:pt x="48" y="94"/>
                      <a:pt x="48" y="94"/>
                    </a:cubicBezTo>
                    <a:cubicBezTo>
                      <a:pt x="49" y="94"/>
                      <a:pt x="51" y="94"/>
                      <a:pt x="52" y="94"/>
                    </a:cubicBezTo>
                    <a:cubicBezTo>
                      <a:pt x="54" y="95"/>
                      <a:pt x="57" y="95"/>
                      <a:pt x="58" y="96"/>
                    </a:cubicBezTo>
                    <a:cubicBezTo>
                      <a:pt x="59" y="96"/>
                      <a:pt x="61" y="96"/>
                      <a:pt x="62" y="96"/>
                    </a:cubicBezTo>
                    <a:cubicBezTo>
                      <a:pt x="63" y="96"/>
                      <a:pt x="64" y="96"/>
                      <a:pt x="65" y="96"/>
                    </a:cubicBezTo>
                    <a:cubicBezTo>
                      <a:pt x="67" y="96"/>
                      <a:pt x="68" y="96"/>
                      <a:pt x="69" y="97"/>
                    </a:cubicBezTo>
                    <a:cubicBezTo>
                      <a:pt x="70" y="98"/>
                      <a:pt x="72" y="97"/>
                      <a:pt x="74" y="96"/>
                    </a:cubicBezTo>
                    <a:cubicBezTo>
                      <a:pt x="76" y="95"/>
                      <a:pt x="77" y="94"/>
                      <a:pt x="79" y="95"/>
                    </a:cubicBezTo>
                    <a:cubicBezTo>
                      <a:pt x="79" y="95"/>
                      <a:pt x="79" y="95"/>
                      <a:pt x="79" y="95"/>
                    </a:cubicBezTo>
                    <a:cubicBezTo>
                      <a:pt x="80" y="95"/>
                      <a:pt x="81" y="94"/>
                      <a:pt x="82" y="93"/>
                    </a:cubicBezTo>
                    <a:cubicBezTo>
                      <a:pt x="83" y="91"/>
                      <a:pt x="85" y="90"/>
                      <a:pt x="87" y="90"/>
                    </a:cubicBezTo>
                    <a:cubicBezTo>
                      <a:pt x="87" y="90"/>
                      <a:pt x="87" y="90"/>
                      <a:pt x="87" y="90"/>
                    </a:cubicBezTo>
                    <a:cubicBezTo>
                      <a:pt x="88" y="90"/>
                      <a:pt x="88" y="90"/>
                      <a:pt x="88" y="89"/>
                    </a:cubicBezTo>
                    <a:cubicBezTo>
                      <a:pt x="91" y="87"/>
                      <a:pt x="92" y="78"/>
                      <a:pt x="92" y="75"/>
                    </a:cubicBezTo>
                    <a:cubicBezTo>
                      <a:pt x="92" y="75"/>
                      <a:pt x="92" y="74"/>
                      <a:pt x="92" y="74"/>
                    </a:cubicBezTo>
                    <a:cubicBezTo>
                      <a:pt x="92" y="74"/>
                      <a:pt x="92" y="74"/>
                      <a:pt x="92" y="74"/>
                    </a:cubicBezTo>
                    <a:cubicBezTo>
                      <a:pt x="92" y="73"/>
                      <a:pt x="92" y="73"/>
                      <a:pt x="92" y="73"/>
                    </a:cubicBezTo>
                    <a:cubicBezTo>
                      <a:pt x="92" y="73"/>
                      <a:pt x="92" y="73"/>
                      <a:pt x="92" y="73"/>
                    </a:cubicBezTo>
                    <a:cubicBezTo>
                      <a:pt x="92" y="72"/>
                      <a:pt x="92" y="72"/>
                      <a:pt x="92" y="72"/>
                    </a:cubicBezTo>
                    <a:cubicBezTo>
                      <a:pt x="92" y="72"/>
                      <a:pt x="92" y="72"/>
                      <a:pt x="92" y="72"/>
                    </a:cubicBezTo>
                    <a:cubicBezTo>
                      <a:pt x="92" y="72"/>
                      <a:pt x="92" y="72"/>
                      <a:pt x="92" y="72"/>
                    </a:cubicBezTo>
                    <a:cubicBezTo>
                      <a:pt x="92" y="72"/>
                      <a:pt x="92" y="72"/>
                      <a:pt x="92" y="71"/>
                    </a:cubicBezTo>
                    <a:cubicBezTo>
                      <a:pt x="92" y="71"/>
                      <a:pt x="92" y="71"/>
                      <a:pt x="92" y="70"/>
                    </a:cubicBezTo>
                    <a:cubicBezTo>
                      <a:pt x="92" y="70"/>
                      <a:pt x="92" y="70"/>
                      <a:pt x="92" y="69"/>
                    </a:cubicBezTo>
                    <a:cubicBezTo>
                      <a:pt x="93" y="68"/>
                      <a:pt x="93" y="67"/>
                      <a:pt x="93" y="66"/>
                    </a:cubicBezTo>
                    <a:cubicBezTo>
                      <a:pt x="93" y="64"/>
                      <a:pt x="94" y="62"/>
                      <a:pt x="94" y="60"/>
                    </a:cubicBezTo>
                    <a:cubicBezTo>
                      <a:pt x="94" y="58"/>
                      <a:pt x="95" y="56"/>
                      <a:pt x="94" y="55"/>
                    </a:cubicBezTo>
                    <a:cubicBezTo>
                      <a:pt x="94" y="54"/>
                      <a:pt x="94" y="54"/>
                      <a:pt x="93" y="54"/>
                    </a:cubicBezTo>
                    <a:cubicBezTo>
                      <a:pt x="91" y="53"/>
                      <a:pt x="89" y="54"/>
                      <a:pt x="87" y="55"/>
                    </a:cubicBezTo>
                    <a:cubicBezTo>
                      <a:pt x="86" y="56"/>
                      <a:pt x="85" y="56"/>
                      <a:pt x="84" y="56"/>
                    </a:cubicBezTo>
                    <a:cubicBezTo>
                      <a:pt x="82" y="56"/>
                      <a:pt x="78" y="44"/>
                      <a:pt x="78" y="43"/>
                    </a:cubicBezTo>
                    <a:cubicBezTo>
                      <a:pt x="77" y="39"/>
                      <a:pt x="74" y="34"/>
                      <a:pt x="72" y="34"/>
                    </a:cubicBezTo>
                    <a:cubicBezTo>
                      <a:pt x="72" y="34"/>
                      <a:pt x="72" y="34"/>
                      <a:pt x="72" y="34"/>
                    </a:cubicBezTo>
                    <a:cubicBezTo>
                      <a:pt x="70" y="35"/>
                      <a:pt x="69" y="35"/>
                      <a:pt x="68" y="34"/>
                    </a:cubicBezTo>
                    <a:cubicBezTo>
                      <a:pt x="67" y="34"/>
                      <a:pt x="65" y="33"/>
                      <a:pt x="61" y="33"/>
                    </a:cubicBezTo>
                    <a:cubicBezTo>
                      <a:pt x="58" y="33"/>
                      <a:pt x="56" y="33"/>
                      <a:pt x="54" y="31"/>
                    </a:cubicBezTo>
                    <a:cubicBezTo>
                      <a:pt x="53" y="30"/>
                      <a:pt x="54" y="27"/>
                      <a:pt x="55" y="23"/>
                    </a:cubicBezTo>
                    <a:cubicBezTo>
                      <a:pt x="56" y="19"/>
                      <a:pt x="54" y="16"/>
                      <a:pt x="53" y="14"/>
                    </a:cubicBezTo>
                    <a:cubicBezTo>
                      <a:pt x="52" y="12"/>
                      <a:pt x="51" y="10"/>
                      <a:pt x="5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214" name="Freeform 174">
                <a:extLst>
                  <a:ext uri="{FF2B5EF4-FFF2-40B4-BE49-F238E27FC236}">
                    <a16:creationId xmlns:a16="http://schemas.microsoft.com/office/drawing/2014/main" id="{CCF73BAE-6838-433B-BCC9-FABF136D1A8C}"/>
                  </a:ext>
                </a:extLst>
              </p:cNvPr>
              <p:cNvSpPr>
                <a:spLocks/>
              </p:cNvSpPr>
              <p:nvPr/>
            </p:nvSpPr>
            <p:spPr bwMode="auto">
              <a:xfrm>
                <a:off x="7517637" y="3480390"/>
                <a:ext cx="396093" cy="241849"/>
              </a:xfrm>
              <a:custGeom>
                <a:avLst/>
                <a:gdLst>
                  <a:gd name="T0" fmla="*/ 15 w 158"/>
                  <a:gd name="T1" fmla="*/ 69 h 98"/>
                  <a:gd name="T2" fmla="*/ 18 w 158"/>
                  <a:gd name="T3" fmla="*/ 68 h 98"/>
                  <a:gd name="T4" fmla="*/ 20 w 158"/>
                  <a:gd name="T5" fmla="*/ 68 h 98"/>
                  <a:gd name="T6" fmla="*/ 21 w 158"/>
                  <a:gd name="T7" fmla="*/ 68 h 98"/>
                  <a:gd name="T8" fmla="*/ 21 w 158"/>
                  <a:gd name="T9" fmla="*/ 67 h 98"/>
                  <a:gd name="T10" fmla="*/ 32 w 158"/>
                  <a:gd name="T11" fmla="*/ 60 h 98"/>
                  <a:gd name="T12" fmla="*/ 39 w 158"/>
                  <a:gd name="T13" fmla="*/ 59 h 98"/>
                  <a:gd name="T14" fmla="*/ 62 w 158"/>
                  <a:gd name="T15" fmla="*/ 63 h 98"/>
                  <a:gd name="T16" fmla="*/ 68 w 158"/>
                  <a:gd name="T17" fmla="*/ 65 h 98"/>
                  <a:gd name="T18" fmla="*/ 86 w 158"/>
                  <a:gd name="T19" fmla="*/ 76 h 98"/>
                  <a:gd name="T20" fmla="*/ 98 w 158"/>
                  <a:gd name="T21" fmla="*/ 81 h 98"/>
                  <a:gd name="T22" fmla="*/ 98 w 158"/>
                  <a:gd name="T23" fmla="*/ 83 h 98"/>
                  <a:gd name="T24" fmla="*/ 99 w 158"/>
                  <a:gd name="T25" fmla="*/ 86 h 98"/>
                  <a:gd name="T26" fmla="*/ 99 w 158"/>
                  <a:gd name="T27" fmla="*/ 89 h 98"/>
                  <a:gd name="T28" fmla="*/ 99 w 158"/>
                  <a:gd name="T29" fmla="*/ 91 h 98"/>
                  <a:gd name="T30" fmla="*/ 100 w 158"/>
                  <a:gd name="T31" fmla="*/ 94 h 98"/>
                  <a:gd name="T32" fmla="*/ 102 w 158"/>
                  <a:gd name="T33" fmla="*/ 94 h 98"/>
                  <a:gd name="T34" fmla="*/ 103 w 158"/>
                  <a:gd name="T35" fmla="*/ 94 h 98"/>
                  <a:gd name="T36" fmla="*/ 113 w 158"/>
                  <a:gd name="T37" fmla="*/ 98 h 98"/>
                  <a:gd name="T38" fmla="*/ 127 w 158"/>
                  <a:gd name="T39" fmla="*/ 87 h 98"/>
                  <a:gd name="T40" fmla="*/ 141 w 158"/>
                  <a:gd name="T41" fmla="*/ 72 h 98"/>
                  <a:gd name="T42" fmla="*/ 146 w 158"/>
                  <a:gd name="T43" fmla="*/ 70 h 98"/>
                  <a:gd name="T44" fmla="*/ 156 w 158"/>
                  <a:gd name="T45" fmla="*/ 68 h 98"/>
                  <a:gd name="T46" fmla="*/ 158 w 158"/>
                  <a:gd name="T47" fmla="*/ 69 h 98"/>
                  <a:gd name="T48" fmla="*/ 148 w 158"/>
                  <a:gd name="T49" fmla="*/ 60 h 98"/>
                  <a:gd name="T50" fmla="*/ 123 w 158"/>
                  <a:gd name="T51" fmla="*/ 44 h 98"/>
                  <a:gd name="T52" fmla="*/ 112 w 158"/>
                  <a:gd name="T53" fmla="*/ 35 h 98"/>
                  <a:gd name="T54" fmla="*/ 103 w 158"/>
                  <a:gd name="T55" fmla="*/ 20 h 98"/>
                  <a:gd name="T56" fmla="*/ 82 w 158"/>
                  <a:gd name="T57" fmla="*/ 5 h 98"/>
                  <a:gd name="T58" fmla="*/ 67 w 158"/>
                  <a:gd name="T59" fmla="*/ 0 h 98"/>
                  <a:gd name="T60" fmla="*/ 61 w 158"/>
                  <a:gd name="T61" fmla="*/ 3 h 98"/>
                  <a:gd name="T62" fmla="*/ 50 w 158"/>
                  <a:gd name="T63" fmla="*/ 13 h 98"/>
                  <a:gd name="T64" fmla="*/ 49 w 158"/>
                  <a:gd name="T65" fmla="*/ 16 h 98"/>
                  <a:gd name="T66" fmla="*/ 40 w 158"/>
                  <a:gd name="T67" fmla="*/ 18 h 98"/>
                  <a:gd name="T68" fmla="*/ 37 w 158"/>
                  <a:gd name="T69" fmla="*/ 17 h 98"/>
                  <a:gd name="T70" fmla="*/ 34 w 158"/>
                  <a:gd name="T71" fmla="*/ 18 h 98"/>
                  <a:gd name="T72" fmla="*/ 15 w 158"/>
                  <a:gd name="T73" fmla="*/ 4 h 98"/>
                  <a:gd name="T74" fmla="*/ 9 w 158"/>
                  <a:gd name="T75" fmla="*/ 6 h 98"/>
                  <a:gd name="T76" fmla="*/ 25 w 158"/>
                  <a:gd name="T77" fmla="*/ 23 h 98"/>
                  <a:gd name="T78" fmla="*/ 11 w 158"/>
                  <a:gd name="T79" fmla="*/ 27 h 98"/>
                  <a:gd name="T80" fmla="*/ 2 w 158"/>
                  <a:gd name="T81" fmla="*/ 27 h 98"/>
                  <a:gd name="T82" fmla="*/ 4 w 158"/>
                  <a:gd name="T83" fmla="*/ 35 h 98"/>
                  <a:gd name="T84" fmla="*/ 6 w 158"/>
                  <a:gd name="T85" fmla="*/ 43 h 98"/>
                  <a:gd name="T86" fmla="*/ 13 w 158"/>
                  <a:gd name="T87" fmla="*/ 4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8" h="98">
                    <a:moveTo>
                      <a:pt x="14" y="67"/>
                    </a:moveTo>
                    <a:cubicBezTo>
                      <a:pt x="14" y="67"/>
                      <a:pt x="14" y="68"/>
                      <a:pt x="14" y="69"/>
                    </a:cubicBezTo>
                    <a:cubicBezTo>
                      <a:pt x="14" y="69"/>
                      <a:pt x="14" y="69"/>
                      <a:pt x="15" y="69"/>
                    </a:cubicBezTo>
                    <a:cubicBezTo>
                      <a:pt x="15" y="69"/>
                      <a:pt x="15" y="69"/>
                      <a:pt x="16" y="69"/>
                    </a:cubicBezTo>
                    <a:cubicBezTo>
                      <a:pt x="16" y="68"/>
                      <a:pt x="16" y="68"/>
                      <a:pt x="17" y="68"/>
                    </a:cubicBezTo>
                    <a:cubicBezTo>
                      <a:pt x="17" y="68"/>
                      <a:pt x="17" y="68"/>
                      <a:pt x="18" y="68"/>
                    </a:cubicBezTo>
                    <a:cubicBezTo>
                      <a:pt x="18" y="68"/>
                      <a:pt x="18" y="68"/>
                      <a:pt x="18" y="68"/>
                    </a:cubicBezTo>
                    <a:cubicBezTo>
                      <a:pt x="19" y="68"/>
                      <a:pt x="19" y="68"/>
                      <a:pt x="19" y="68"/>
                    </a:cubicBezTo>
                    <a:cubicBezTo>
                      <a:pt x="19" y="68"/>
                      <a:pt x="19" y="68"/>
                      <a:pt x="20" y="68"/>
                    </a:cubicBezTo>
                    <a:cubicBezTo>
                      <a:pt x="20" y="68"/>
                      <a:pt x="20" y="68"/>
                      <a:pt x="20" y="68"/>
                    </a:cubicBezTo>
                    <a:cubicBezTo>
                      <a:pt x="20" y="68"/>
                      <a:pt x="20" y="68"/>
                      <a:pt x="20" y="68"/>
                    </a:cubicBezTo>
                    <a:cubicBezTo>
                      <a:pt x="21" y="68"/>
                      <a:pt x="21" y="68"/>
                      <a:pt x="21" y="68"/>
                    </a:cubicBezTo>
                    <a:cubicBezTo>
                      <a:pt x="21" y="68"/>
                      <a:pt x="21" y="68"/>
                      <a:pt x="21" y="68"/>
                    </a:cubicBezTo>
                    <a:cubicBezTo>
                      <a:pt x="21" y="68"/>
                      <a:pt x="21" y="68"/>
                      <a:pt x="21" y="68"/>
                    </a:cubicBezTo>
                    <a:cubicBezTo>
                      <a:pt x="21" y="67"/>
                      <a:pt x="21" y="67"/>
                      <a:pt x="21" y="67"/>
                    </a:cubicBezTo>
                    <a:cubicBezTo>
                      <a:pt x="21" y="67"/>
                      <a:pt x="21" y="67"/>
                      <a:pt x="21" y="67"/>
                    </a:cubicBezTo>
                    <a:cubicBezTo>
                      <a:pt x="21" y="67"/>
                      <a:pt x="21" y="67"/>
                      <a:pt x="21" y="67"/>
                    </a:cubicBezTo>
                    <a:cubicBezTo>
                      <a:pt x="23" y="65"/>
                      <a:pt x="29" y="60"/>
                      <a:pt x="32" y="60"/>
                    </a:cubicBezTo>
                    <a:cubicBezTo>
                      <a:pt x="33" y="60"/>
                      <a:pt x="34" y="60"/>
                      <a:pt x="35" y="60"/>
                    </a:cubicBezTo>
                    <a:cubicBezTo>
                      <a:pt x="36" y="60"/>
                      <a:pt x="36" y="60"/>
                      <a:pt x="37" y="60"/>
                    </a:cubicBezTo>
                    <a:cubicBezTo>
                      <a:pt x="38" y="60"/>
                      <a:pt x="39" y="60"/>
                      <a:pt x="39" y="59"/>
                    </a:cubicBezTo>
                    <a:cubicBezTo>
                      <a:pt x="41" y="58"/>
                      <a:pt x="44" y="57"/>
                      <a:pt x="46" y="57"/>
                    </a:cubicBezTo>
                    <a:cubicBezTo>
                      <a:pt x="48" y="57"/>
                      <a:pt x="53" y="58"/>
                      <a:pt x="54" y="60"/>
                    </a:cubicBezTo>
                    <a:cubicBezTo>
                      <a:pt x="55" y="61"/>
                      <a:pt x="60" y="63"/>
                      <a:pt x="62" y="63"/>
                    </a:cubicBezTo>
                    <a:cubicBezTo>
                      <a:pt x="63" y="63"/>
                      <a:pt x="63" y="63"/>
                      <a:pt x="64" y="64"/>
                    </a:cubicBezTo>
                    <a:cubicBezTo>
                      <a:pt x="64" y="65"/>
                      <a:pt x="65" y="66"/>
                      <a:pt x="67" y="66"/>
                    </a:cubicBezTo>
                    <a:cubicBezTo>
                      <a:pt x="67" y="65"/>
                      <a:pt x="68" y="65"/>
                      <a:pt x="68" y="65"/>
                    </a:cubicBezTo>
                    <a:cubicBezTo>
                      <a:pt x="71" y="65"/>
                      <a:pt x="78" y="66"/>
                      <a:pt x="78" y="70"/>
                    </a:cubicBezTo>
                    <a:cubicBezTo>
                      <a:pt x="78" y="71"/>
                      <a:pt x="79" y="73"/>
                      <a:pt x="82" y="73"/>
                    </a:cubicBezTo>
                    <a:cubicBezTo>
                      <a:pt x="83" y="73"/>
                      <a:pt x="85" y="74"/>
                      <a:pt x="86" y="76"/>
                    </a:cubicBezTo>
                    <a:cubicBezTo>
                      <a:pt x="87" y="77"/>
                      <a:pt x="88" y="79"/>
                      <a:pt x="89" y="79"/>
                    </a:cubicBezTo>
                    <a:cubicBezTo>
                      <a:pt x="90" y="79"/>
                      <a:pt x="91" y="79"/>
                      <a:pt x="92" y="79"/>
                    </a:cubicBezTo>
                    <a:cubicBezTo>
                      <a:pt x="96" y="79"/>
                      <a:pt x="98" y="79"/>
                      <a:pt x="98" y="81"/>
                    </a:cubicBezTo>
                    <a:cubicBezTo>
                      <a:pt x="98" y="81"/>
                      <a:pt x="98" y="82"/>
                      <a:pt x="98" y="82"/>
                    </a:cubicBezTo>
                    <a:cubicBezTo>
                      <a:pt x="98" y="82"/>
                      <a:pt x="98" y="82"/>
                      <a:pt x="98" y="82"/>
                    </a:cubicBezTo>
                    <a:cubicBezTo>
                      <a:pt x="98" y="83"/>
                      <a:pt x="98" y="83"/>
                      <a:pt x="98" y="83"/>
                    </a:cubicBezTo>
                    <a:cubicBezTo>
                      <a:pt x="98" y="83"/>
                      <a:pt x="98" y="84"/>
                      <a:pt x="98" y="84"/>
                    </a:cubicBezTo>
                    <a:cubicBezTo>
                      <a:pt x="98" y="84"/>
                      <a:pt x="98" y="84"/>
                      <a:pt x="98" y="85"/>
                    </a:cubicBezTo>
                    <a:cubicBezTo>
                      <a:pt x="98" y="85"/>
                      <a:pt x="99" y="85"/>
                      <a:pt x="99" y="86"/>
                    </a:cubicBezTo>
                    <a:cubicBezTo>
                      <a:pt x="99" y="86"/>
                      <a:pt x="99" y="86"/>
                      <a:pt x="99" y="87"/>
                    </a:cubicBezTo>
                    <a:cubicBezTo>
                      <a:pt x="99" y="87"/>
                      <a:pt x="99" y="87"/>
                      <a:pt x="99" y="88"/>
                    </a:cubicBezTo>
                    <a:cubicBezTo>
                      <a:pt x="99" y="88"/>
                      <a:pt x="99" y="88"/>
                      <a:pt x="99" y="89"/>
                    </a:cubicBezTo>
                    <a:cubicBezTo>
                      <a:pt x="99" y="89"/>
                      <a:pt x="99" y="89"/>
                      <a:pt x="99" y="89"/>
                    </a:cubicBezTo>
                    <a:cubicBezTo>
                      <a:pt x="99" y="90"/>
                      <a:pt x="99" y="90"/>
                      <a:pt x="99" y="90"/>
                    </a:cubicBezTo>
                    <a:cubicBezTo>
                      <a:pt x="99" y="91"/>
                      <a:pt x="99" y="91"/>
                      <a:pt x="99" y="91"/>
                    </a:cubicBezTo>
                    <a:cubicBezTo>
                      <a:pt x="99" y="92"/>
                      <a:pt x="100" y="92"/>
                      <a:pt x="100" y="92"/>
                    </a:cubicBezTo>
                    <a:cubicBezTo>
                      <a:pt x="100" y="93"/>
                      <a:pt x="100" y="93"/>
                      <a:pt x="100" y="93"/>
                    </a:cubicBezTo>
                    <a:cubicBezTo>
                      <a:pt x="100" y="93"/>
                      <a:pt x="100" y="94"/>
                      <a:pt x="100" y="94"/>
                    </a:cubicBezTo>
                    <a:cubicBezTo>
                      <a:pt x="100" y="94"/>
                      <a:pt x="101" y="94"/>
                      <a:pt x="101" y="94"/>
                    </a:cubicBezTo>
                    <a:cubicBezTo>
                      <a:pt x="101" y="94"/>
                      <a:pt x="101" y="94"/>
                      <a:pt x="101" y="94"/>
                    </a:cubicBezTo>
                    <a:cubicBezTo>
                      <a:pt x="102" y="94"/>
                      <a:pt x="102" y="94"/>
                      <a:pt x="102" y="94"/>
                    </a:cubicBezTo>
                    <a:cubicBezTo>
                      <a:pt x="102" y="94"/>
                      <a:pt x="102" y="94"/>
                      <a:pt x="102" y="94"/>
                    </a:cubicBezTo>
                    <a:cubicBezTo>
                      <a:pt x="102" y="94"/>
                      <a:pt x="102" y="94"/>
                      <a:pt x="103" y="94"/>
                    </a:cubicBezTo>
                    <a:cubicBezTo>
                      <a:pt x="103" y="94"/>
                      <a:pt x="103" y="94"/>
                      <a:pt x="103" y="94"/>
                    </a:cubicBezTo>
                    <a:cubicBezTo>
                      <a:pt x="105" y="94"/>
                      <a:pt x="105" y="94"/>
                      <a:pt x="105" y="94"/>
                    </a:cubicBezTo>
                    <a:cubicBezTo>
                      <a:pt x="107" y="94"/>
                      <a:pt x="110" y="94"/>
                      <a:pt x="111" y="97"/>
                    </a:cubicBezTo>
                    <a:cubicBezTo>
                      <a:pt x="111" y="97"/>
                      <a:pt x="112" y="98"/>
                      <a:pt x="113" y="98"/>
                    </a:cubicBezTo>
                    <a:cubicBezTo>
                      <a:pt x="115" y="98"/>
                      <a:pt x="117" y="97"/>
                      <a:pt x="118" y="96"/>
                    </a:cubicBezTo>
                    <a:cubicBezTo>
                      <a:pt x="118" y="95"/>
                      <a:pt x="119" y="94"/>
                      <a:pt x="118" y="94"/>
                    </a:cubicBezTo>
                    <a:cubicBezTo>
                      <a:pt x="118" y="90"/>
                      <a:pt x="123" y="89"/>
                      <a:pt x="127" y="87"/>
                    </a:cubicBezTo>
                    <a:cubicBezTo>
                      <a:pt x="130" y="86"/>
                      <a:pt x="134" y="85"/>
                      <a:pt x="135" y="84"/>
                    </a:cubicBezTo>
                    <a:cubicBezTo>
                      <a:pt x="135" y="82"/>
                      <a:pt x="135" y="82"/>
                      <a:pt x="135" y="82"/>
                    </a:cubicBezTo>
                    <a:cubicBezTo>
                      <a:pt x="136" y="78"/>
                      <a:pt x="138" y="72"/>
                      <a:pt x="141" y="72"/>
                    </a:cubicBezTo>
                    <a:cubicBezTo>
                      <a:pt x="142" y="72"/>
                      <a:pt x="142" y="72"/>
                      <a:pt x="143" y="72"/>
                    </a:cubicBezTo>
                    <a:cubicBezTo>
                      <a:pt x="143" y="72"/>
                      <a:pt x="144" y="72"/>
                      <a:pt x="144" y="72"/>
                    </a:cubicBezTo>
                    <a:cubicBezTo>
                      <a:pt x="145" y="71"/>
                      <a:pt x="146" y="70"/>
                      <a:pt x="146" y="70"/>
                    </a:cubicBezTo>
                    <a:cubicBezTo>
                      <a:pt x="148" y="68"/>
                      <a:pt x="149" y="66"/>
                      <a:pt x="151" y="67"/>
                    </a:cubicBezTo>
                    <a:cubicBezTo>
                      <a:pt x="152" y="67"/>
                      <a:pt x="153" y="67"/>
                      <a:pt x="155" y="68"/>
                    </a:cubicBezTo>
                    <a:cubicBezTo>
                      <a:pt x="155" y="68"/>
                      <a:pt x="156" y="68"/>
                      <a:pt x="156" y="68"/>
                    </a:cubicBezTo>
                    <a:cubicBezTo>
                      <a:pt x="156" y="68"/>
                      <a:pt x="156" y="68"/>
                      <a:pt x="157" y="68"/>
                    </a:cubicBezTo>
                    <a:cubicBezTo>
                      <a:pt x="157" y="69"/>
                      <a:pt x="157" y="69"/>
                      <a:pt x="158" y="69"/>
                    </a:cubicBezTo>
                    <a:cubicBezTo>
                      <a:pt x="158" y="69"/>
                      <a:pt x="158" y="69"/>
                      <a:pt x="158" y="69"/>
                    </a:cubicBezTo>
                    <a:cubicBezTo>
                      <a:pt x="158" y="63"/>
                      <a:pt x="158" y="63"/>
                      <a:pt x="158" y="63"/>
                    </a:cubicBezTo>
                    <a:cubicBezTo>
                      <a:pt x="155" y="62"/>
                      <a:pt x="151" y="60"/>
                      <a:pt x="149" y="60"/>
                    </a:cubicBezTo>
                    <a:cubicBezTo>
                      <a:pt x="148" y="60"/>
                      <a:pt x="148" y="60"/>
                      <a:pt x="148" y="60"/>
                    </a:cubicBezTo>
                    <a:cubicBezTo>
                      <a:pt x="147" y="60"/>
                      <a:pt x="145" y="58"/>
                      <a:pt x="143" y="56"/>
                    </a:cubicBezTo>
                    <a:cubicBezTo>
                      <a:pt x="141" y="55"/>
                      <a:pt x="139" y="53"/>
                      <a:pt x="137" y="52"/>
                    </a:cubicBezTo>
                    <a:cubicBezTo>
                      <a:pt x="131" y="50"/>
                      <a:pt x="125" y="47"/>
                      <a:pt x="123" y="44"/>
                    </a:cubicBezTo>
                    <a:cubicBezTo>
                      <a:pt x="122" y="43"/>
                      <a:pt x="120" y="41"/>
                      <a:pt x="117" y="40"/>
                    </a:cubicBezTo>
                    <a:cubicBezTo>
                      <a:pt x="115" y="38"/>
                      <a:pt x="112" y="37"/>
                      <a:pt x="112" y="36"/>
                    </a:cubicBezTo>
                    <a:cubicBezTo>
                      <a:pt x="112" y="35"/>
                      <a:pt x="112" y="35"/>
                      <a:pt x="112" y="35"/>
                    </a:cubicBezTo>
                    <a:cubicBezTo>
                      <a:pt x="111" y="33"/>
                      <a:pt x="109" y="29"/>
                      <a:pt x="107" y="26"/>
                    </a:cubicBezTo>
                    <a:cubicBezTo>
                      <a:pt x="106" y="25"/>
                      <a:pt x="105" y="24"/>
                      <a:pt x="105" y="22"/>
                    </a:cubicBezTo>
                    <a:cubicBezTo>
                      <a:pt x="104" y="21"/>
                      <a:pt x="104" y="20"/>
                      <a:pt x="103" y="20"/>
                    </a:cubicBezTo>
                    <a:cubicBezTo>
                      <a:pt x="102" y="19"/>
                      <a:pt x="101" y="19"/>
                      <a:pt x="99" y="19"/>
                    </a:cubicBezTo>
                    <a:cubicBezTo>
                      <a:pt x="89" y="19"/>
                      <a:pt x="85" y="19"/>
                      <a:pt x="85" y="17"/>
                    </a:cubicBezTo>
                    <a:cubicBezTo>
                      <a:pt x="85" y="13"/>
                      <a:pt x="84" y="6"/>
                      <a:pt x="82" y="5"/>
                    </a:cubicBezTo>
                    <a:cubicBezTo>
                      <a:pt x="81" y="5"/>
                      <a:pt x="81" y="5"/>
                      <a:pt x="81" y="5"/>
                    </a:cubicBezTo>
                    <a:cubicBezTo>
                      <a:pt x="78" y="5"/>
                      <a:pt x="75" y="4"/>
                      <a:pt x="73" y="2"/>
                    </a:cubicBezTo>
                    <a:cubicBezTo>
                      <a:pt x="72" y="1"/>
                      <a:pt x="69" y="0"/>
                      <a:pt x="67" y="0"/>
                    </a:cubicBezTo>
                    <a:cubicBezTo>
                      <a:pt x="67" y="0"/>
                      <a:pt x="66" y="0"/>
                      <a:pt x="66" y="0"/>
                    </a:cubicBezTo>
                    <a:cubicBezTo>
                      <a:pt x="65" y="2"/>
                      <a:pt x="63" y="3"/>
                      <a:pt x="61" y="3"/>
                    </a:cubicBezTo>
                    <a:cubicBezTo>
                      <a:pt x="61" y="3"/>
                      <a:pt x="61" y="3"/>
                      <a:pt x="61" y="3"/>
                    </a:cubicBezTo>
                    <a:cubicBezTo>
                      <a:pt x="61" y="5"/>
                      <a:pt x="60" y="7"/>
                      <a:pt x="57" y="7"/>
                    </a:cubicBezTo>
                    <a:cubicBezTo>
                      <a:pt x="54" y="7"/>
                      <a:pt x="50" y="11"/>
                      <a:pt x="50" y="12"/>
                    </a:cubicBezTo>
                    <a:cubicBezTo>
                      <a:pt x="50" y="13"/>
                      <a:pt x="50" y="13"/>
                      <a:pt x="50" y="13"/>
                    </a:cubicBezTo>
                    <a:cubicBezTo>
                      <a:pt x="50" y="13"/>
                      <a:pt x="50" y="13"/>
                      <a:pt x="50" y="13"/>
                    </a:cubicBezTo>
                    <a:cubicBezTo>
                      <a:pt x="50" y="13"/>
                      <a:pt x="50" y="13"/>
                      <a:pt x="50" y="13"/>
                    </a:cubicBezTo>
                    <a:cubicBezTo>
                      <a:pt x="50" y="14"/>
                      <a:pt x="50" y="15"/>
                      <a:pt x="49" y="16"/>
                    </a:cubicBezTo>
                    <a:cubicBezTo>
                      <a:pt x="49" y="17"/>
                      <a:pt x="49" y="17"/>
                      <a:pt x="49" y="17"/>
                    </a:cubicBezTo>
                    <a:cubicBezTo>
                      <a:pt x="48" y="18"/>
                      <a:pt x="47" y="19"/>
                      <a:pt x="45" y="19"/>
                    </a:cubicBezTo>
                    <a:cubicBezTo>
                      <a:pt x="43" y="18"/>
                      <a:pt x="42" y="18"/>
                      <a:pt x="40" y="18"/>
                    </a:cubicBezTo>
                    <a:cubicBezTo>
                      <a:pt x="40" y="18"/>
                      <a:pt x="40" y="18"/>
                      <a:pt x="39" y="17"/>
                    </a:cubicBezTo>
                    <a:cubicBezTo>
                      <a:pt x="38" y="17"/>
                      <a:pt x="38" y="17"/>
                      <a:pt x="37" y="17"/>
                    </a:cubicBezTo>
                    <a:cubicBezTo>
                      <a:pt x="37" y="17"/>
                      <a:pt x="37" y="17"/>
                      <a:pt x="37" y="17"/>
                    </a:cubicBezTo>
                    <a:cubicBezTo>
                      <a:pt x="37" y="17"/>
                      <a:pt x="37" y="17"/>
                      <a:pt x="36" y="17"/>
                    </a:cubicBezTo>
                    <a:cubicBezTo>
                      <a:pt x="36" y="17"/>
                      <a:pt x="36" y="17"/>
                      <a:pt x="36" y="17"/>
                    </a:cubicBezTo>
                    <a:cubicBezTo>
                      <a:pt x="35" y="18"/>
                      <a:pt x="35" y="18"/>
                      <a:pt x="34" y="18"/>
                    </a:cubicBezTo>
                    <a:cubicBezTo>
                      <a:pt x="34" y="18"/>
                      <a:pt x="34" y="18"/>
                      <a:pt x="34" y="18"/>
                    </a:cubicBezTo>
                    <a:cubicBezTo>
                      <a:pt x="32" y="18"/>
                      <a:pt x="30" y="17"/>
                      <a:pt x="28" y="14"/>
                    </a:cubicBezTo>
                    <a:cubicBezTo>
                      <a:pt x="24" y="9"/>
                      <a:pt x="18" y="4"/>
                      <a:pt x="15" y="4"/>
                    </a:cubicBezTo>
                    <a:cubicBezTo>
                      <a:pt x="8" y="4"/>
                      <a:pt x="5" y="5"/>
                      <a:pt x="5" y="6"/>
                    </a:cubicBezTo>
                    <a:cubicBezTo>
                      <a:pt x="4" y="7"/>
                      <a:pt x="4" y="7"/>
                      <a:pt x="4" y="7"/>
                    </a:cubicBezTo>
                    <a:cubicBezTo>
                      <a:pt x="6" y="6"/>
                      <a:pt x="7" y="6"/>
                      <a:pt x="9" y="6"/>
                    </a:cubicBezTo>
                    <a:cubicBezTo>
                      <a:pt x="14" y="7"/>
                      <a:pt x="15" y="11"/>
                      <a:pt x="16" y="13"/>
                    </a:cubicBezTo>
                    <a:cubicBezTo>
                      <a:pt x="16" y="16"/>
                      <a:pt x="17" y="16"/>
                      <a:pt x="18" y="17"/>
                    </a:cubicBezTo>
                    <a:cubicBezTo>
                      <a:pt x="21" y="17"/>
                      <a:pt x="25" y="21"/>
                      <a:pt x="25" y="23"/>
                    </a:cubicBezTo>
                    <a:cubicBezTo>
                      <a:pt x="25" y="24"/>
                      <a:pt x="25" y="25"/>
                      <a:pt x="23" y="25"/>
                    </a:cubicBezTo>
                    <a:cubicBezTo>
                      <a:pt x="21" y="25"/>
                      <a:pt x="20" y="26"/>
                      <a:pt x="18" y="26"/>
                    </a:cubicBezTo>
                    <a:cubicBezTo>
                      <a:pt x="16" y="27"/>
                      <a:pt x="14" y="28"/>
                      <a:pt x="11" y="27"/>
                    </a:cubicBezTo>
                    <a:cubicBezTo>
                      <a:pt x="10" y="27"/>
                      <a:pt x="10" y="27"/>
                      <a:pt x="9" y="27"/>
                    </a:cubicBezTo>
                    <a:cubicBezTo>
                      <a:pt x="7" y="26"/>
                      <a:pt x="5" y="25"/>
                      <a:pt x="4" y="25"/>
                    </a:cubicBezTo>
                    <a:cubicBezTo>
                      <a:pt x="3" y="25"/>
                      <a:pt x="3" y="25"/>
                      <a:pt x="2" y="27"/>
                    </a:cubicBezTo>
                    <a:cubicBezTo>
                      <a:pt x="2" y="27"/>
                      <a:pt x="2" y="27"/>
                      <a:pt x="2" y="27"/>
                    </a:cubicBezTo>
                    <a:cubicBezTo>
                      <a:pt x="1" y="30"/>
                      <a:pt x="0" y="33"/>
                      <a:pt x="1" y="34"/>
                    </a:cubicBezTo>
                    <a:cubicBezTo>
                      <a:pt x="1" y="34"/>
                      <a:pt x="2" y="35"/>
                      <a:pt x="4" y="35"/>
                    </a:cubicBezTo>
                    <a:cubicBezTo>
                      <a:pt x="7" y="35"/>
                      <a:pt x="8" y="36"/>
                      <a:pt x="8" y="37"/>
                    </a:cubicBezTo>
                    <a:cubicBezTo>
                      <a:pt x="9" y="39"/>
                      <a:pt x="7" y="42"/>
                      <a:pt x="5" y="43"/>
                    </a:cubicBezTo>
                    <a:cubicBezTo>
                      <a:pt x="5" y="43"/>
                      <a:pt x="5" y="43"/>
                      <a:pt x="6" y="43"/>
                    </a:cubicBezTo>
                    <a:cubicBezTo>
                      <a:pt x="6" y="43"/>
                      <a:pt x="7" y="43"/>
                      <a:pt x="8" y="43"/>
                    </a:cubicBezTo>
                    <a:cubicBezTo>
                      <a:pt x="10" y="43"/>
                      <a:pt x="11" y="44"/>
                      <a:pt x="12" y="45"/>
                    </a:cubicBezTo>
                    <a:cubicBezTo>
                      <a:pt x="12" y="46"/>
                      <a:pt x="12" y="47"/>
                      <a:pt x="13" y="48"/>
                    </a:cubicBezTo>
                    <a:cubicBezTo>
                      <a:pt x="14" y="49"/>
                      <a:pt x="15" y="51"/>
                      <a:pt x="14" y="55"/>
                    </a:cubicBezTo>
                    <a:cubicBezTo>
                      <a:pt x="13" y="57"/>
                      <a:pt x="14" y="62"/>
                      <a:pt x="14"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215" name="Freeform 177">
                <a:extLst>
                  <a:ext uri="{FF2B5EF4-FFF2-40B4-BE49-F238E27FC236}">
                    <a16:creationId xmlns:a16="http://schemas.microsoft.com/office/drawing/2014/main" id="{6894AD90-3E6D-48D9-AB09-944E5CC939BA}"/>
                  </a:ext>
                </a:extLst>
              </p:cNvPr>
              <p:cNvSpPr>
                <a:spLocks/>
              </p:cNvSpPr>
              <p:nvPr/>
            </p:nvSpPr>
            <p:spPr bwMode="auto">
              <a:xfrm>
                <a:off x="7946675" y="3539541"/>
                <a:ext cx="210401" cy="138521"/>
              </a:xfrm>
              <a:custGeom>
                <a:avLst/>
                <a:gdLst>
                  <a:gd name="T0" fmla="*/ 77 w 84"/>
                  <a:gd name="T1" fmla="*/ 31 h 56"/>
                  <a:gd name="T2" fmla="*/ 70 w 84"/>
                  <a:gd name="T3" fmla="*/ 20 h 56"/>
                  <a:gd name="T4" fmla="*/ 58 w 84"/>
                  <a:gd name="T5" fmla="*/ 21 h 56"/>
                  <a:gd name="T6" fmla="*/ 53 w 84"/>
                  <a:gd name="T7" fmla="*/ 20 h 56"/>
                  <a:gd name="T8" fmla="*/ 44 w 84"/>
                  <a:gd name="T9" fmla="*/ 18 h 56"/>
                  <a:gd name="T10" fmla="*/ 37 w 84"/>
                  <a:gd name="T11" fmla="*/ 19 h 56"/>
                  <a:gd name="T12" fmla="*/ 26 w 84"/>
                  <a:gd name="T13" fmla="*/ 18 h 56"/>
                  <a:gd name="T14" fmla="*/ 22 w 84"/>
                  <a:gd name="T15" fmla="*/ 18 h 56"/>
                  <a:gd name="T16" fmla="*/ 21 w 84"/>
                  <a:gd name="T17" fmla="*/ 18 h 56"/>
                  <a:gd name="T18" fmla="*/ 19 w 84"/>
                  <a:gd name="T19" fmla="*/ 16 h 56"/>
                  <a:gd name="T20" fmla="*/ 29 w 84"/>
                  <a:gd name="T21" fmla="*/ 8 h 56"/>
                  <a:gd name="T22" fmla="*/ 31 w 84"/>
                  <a:gd name="T23" fmla="*/ 8 h 56"/>
                  <a:gd name="T24" fmla="*/ 34 w 84"/>
                  <a:gd name="T25" fmla="*/ 4 h 56"/>
                  <a:gd name="T26" fmla="*/ 35 w 84"/>
                  <a:gd name="T27" fmla="*/ 1 h 56"/>
                  <a:gd name="T28" fmla="*/ 29 w 84"/>
                  <a:gd name="T29" fmla="*/ 3 h 56"/>
                  <a:gd name="T30" fmla="*/ 22 w 84"/>
                  <a:gd name="T31" fmla="*/ 3 h 56"/>
                  <a:gd name="T32" fmla="*/ 13 w 84"/>
                  <a:gd name="T33" fmla="*/ 13 h 56"/>
                  <a:gd name="T34" fmla="*/ 1 w 84"/>
                  <a:gd name="T35" fmla="*/ 20 h 56"/>
                  <a:gd name="T36" fmla="*/ 9 w 84"/>
                  <a:gd name="T37" fmla="*/ 33 h 56"/>
                  <a:gd name="T38" fmla="*/ 8 w 84"/>
                  <a:gd name="T39" fmla="*/ 40 h 56"/>
                  <a:gd name="T40" fmla="*/ 6 w 84"/>
                  <a:gd name="T41" fmla="*/ 42 h 56"/>
                  <a:gd name="T42" fmla="*/ 5 w 84"/>
                  <a:gd name="T43" fmla="*/ 44 h 56"/>
                  <a:gd name="T44" fmla="*/ 5 w 84"/>
                  <a:gd name="T45" fmla="*/ 46 h 56"/>
                  <a:gd name="T46" fmla="*/ 4 w 84"/>
                  <a:gd name="T47" fmla="*/ 49 h 56"/>
                  <a:gd name="T48" fmla="*/ 5 w 84"/>
                  <a:gd name="T49" fmla="*/ 50 h 56"/>
                  <a:gd name="T50" fmla="*/ 6 w 84"/>
                  <a:gd name="T51" fmla="*/ 51 h 56"/>
                  <a:gd name="T52" fmla="*/ 7 w 84"/>
                  <a:gd name="T53" fmla="*/ 51 h 56"/>
                  <a:gd name="T54" fmla="*/ 8 w 84"/>
                  <a:gd name="T55" fmla="*/ 51 h 56"/>
                  <a:gd name="T56" fmla="*/ 19 w 84"/>
                  <a:gd name="T57" fmla="*/ 48 h 56"/>
                  <a:gd name="T58" fmla="*/ 30 w 84"/>
                  <a:gd name="T59" fmla="*/ 41 h 56"/>
                  <a:gd name="T60" fmla="*/ 31 w 84"/>
                  <a:gd name="T61" fmla="*/ 39 h 56"/>
                  <a:gd name="T62" fmla="*/ 34 w 84"/>
                  <a:gd name="T63" fmla="*/ 36 h 56"/>
                  <a:gd name="T64" fmla="*/ 36 w 84"/>
                  <a:gd name="T65" fmla="*/ 34 h 56"/>
                  <a:gd name="T66" fmla="*/ 39 w 84"/>
                  <a:gd name="T67" fmla="*/ 32 h 56"/>
                  <a:gd name="T68" fmla="*/ 41 w 84"/>
                  <a:gd name="T69" fmla="*/ 32 h 56"/>
                  <a:gd name="T70" fmla="*/ 47 w 84"/>
                  <a:gd name="T71" fmla="*/ 50 h 56"/>
                  <a:gd name="T72" fmla="*/ 53 w 84"/>
                  <a:gd name="T73" fmla="*/ 54 h 56"/>
                  <a:gd name="T74" fmla="*/ 57 w 84"/>
                  <a:gd name="T75" fmla="*/ 53 h 56"/>
                  <a:gd name="T76" fmla="*/ 69 w 84"/>
                  <a:gd name="T77" fmla="*/ 45 h 56"/>
                  <a:gd name="T78" fmla="*/ 74 w 84"/>
                  <a:gd name="T79" fmla="*/ 48 h 56"/>
                  <a:gd name="T80" fmla="*/ 77 w 84"/>
                  <a:gd name="T81" fmla="*/ 48 h 56"/>
                  <a:gd name="T82" fmla="*/ 79 w 84"/>
                  <a:gd name="T83" fmla="*/ 49 h 56"/>
                  <a:gd name="T84" fmla="*/ 80 w 84"/>
                  <a:gd name="T85" fmla="*/ 49 h 56"/>
                  <a:gd name="T86" fmla="*/ 82 w 84"/>
                  <a:gd name="T87" fmla="*/ 50 h 56"/>
                  <a:gd name="T88" fmla="*/ 84 w 84"/>
                  <a:gd name="T89" fmla="*/ 5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4" h="56">
                    <a:moveTo>
                      <a:pt x="84" y="47"/>
                    </a:moveTo>
                    <a:cubicBezTo>
                      <a:pt x="83" y="43"/>
                      <a:pt x="83" y="38"/>
                      <a:pt x="82" y="36"/>
                    </a:cubicBezTo>
                    <a:cubicBezTo>
                      <a:pt x="82" y="34"/>
                      <a:pt x="80" y="33"/>
                      <a:pt x="77" y="31"/>
                    </a:cubicBezTo>
                    <a:cubicBezTo>
                      <a:pt x="75" y="31"/>
                      <a:pt x="73" y="30"/>
                      <a:pt x="72" y="29"/>
                    </a:cubicBezTo>
                    <a:cubicBezTo>
                      <a:pt x="71" y="29"/>
                      <a:pt x="71" y="29"/>
                      <a:pt x="71" y="29"/>
                    </a:cubicBezTo>
                    <a:cubicBezTo>
                      <a:pt x="70" y="20"/>
                      <a:pt x="70" y="20"/>
                      <a:pt x="70" y="20"/>
                    </a:cubicBezTo>
                    <a:cubicBezTo>
                      <a:pt x="68" y="20"/>
                      <a:pt x="63" y="21"/>
                      <a:pt x="60" y="21"/>
                    </a:cubicBezTo>
                    <a:cubicBezTo>
                      <a:pt x="60" y="21"/>
                      <a:pt x="60" y="21"/>
                      <a:pt x="60" y="21"/>
                    </a:cubicBezTo>
                    <a:cubicBezTo>
                      <a:pt x="59" y="21"/>
                      <a:pt x="59" y="21"/>
                      <a:pt x="58" y="21"/>
                    </a:cubicBezTo>
                    <a:cubicBezTo>
                      <a:pt x="57" y="21"/>
                      <a:pt x="57" y="21"/>
                      <a:pt x="56" y="21"/>
                    </a:cubicBezTo>
                    <a:cubicBezTo>
                      <a:pt x="56" y="21"/>
                      <a:pt x="56" y="21"/>
                      <a:pt x="55" y="21"/>
                    </a:cubicBezTo>
                    <a:cubicBezTo>
                      <a:pt x="55" y="20"/>
                      <a:pt x="54" y="20"/>
                      <a:pt x="53" y="20"/>
                    </a:cubicBezTo>
                    <a:cubicBezTo>
                      <a:pt x="52" y="20"/>
                      <a:pt x="51" y="21"/>
                      <a:pt x="51" y="21"/>
                    </a:cubicBezTo>
                    <a:cubicBezTo>
                      <a:pt x="49" y="21"/>
                      <a:pt x="47" y="20"/>
                      <a:pt x="46" y="18"/>
                    </a:cubicBezTo>
                    <a:cubicBezTo>
                      <a:pt x="45" y="18"/>
                      <a:pt x="45" y="18"/>
                      <a:pt x="44" y="18"/>
                    </a:cubicBezTo>
                    <a:cubicBezTo>
                      <a:pt x="44" y="18"/>
                      <a:pt x="43" y="18"/>
                      <a:pt x="42" y="18"/>
                    </a:cubicBezTo>
                    <a:cubicBezTo>
                      <a:pt x="42" y="19"/>
                      <a:pt x="41" y="19"/>
                      <a:pt x="40" y="19"/>
                    </a:cubicBezTo>
                    <a:cubicBezTo>
                      <a:pt x="39" y="19"/>
                      <a:pt x="38" y="19"/>
                      <a:pt x="37" y="19"/>
                    </a:cubicBezTo>
                    <a:cubicBezTo>
                      <a:pt x="37" y="19"/>
                      <a:pt x="36" y="19"/>
                      <a:pt x="36" y="18"/>
                    </a:cubicBezTo>
                    <a:cubicBezTo>
                      <a:pt x="35" y="18"/>
                      <a:pt x="33" y="17"/>
                      <a:pt x="31" y="17"/>
                    </a:cubicBezTo>
                    <a:cubicBezTo>
                      <a:pt x="29" y="17"/>
                      <a:pt x="28" y="17"/>
                      <a:pt x="26" y="18"/>
                    </a:cubicBezTo>
                    <a:cubicBezTo>
                      <a:pt x="25" y="18"/>
                      <a:pt x="24" y="18"/>
                      <a:pt x="22" y="18"/>
                    </a:cubicBezTo>
                    <a:cubicBezTo>
                      <a:pt x="22" y="18"/>
                      <a:pt x="22" y="18"/>
                      <a:pt x="22" y="18"/>
                    </a:cubicBezTo>
                    <a:cubicBezTo>
                      <a:pt x="22" y="18"/>
                      <a:pt x="22" y="18"/>
                      <a:pt x="22" y="18"/>
                    </a:cubicBezTo>
                    <a:cubicBezTo>
                      <a:pt x="22" y="18"/>
                      <a:pt x="22" y="18"/>
                      <a:pt x="22" y="18"/>
                    </a:cubicBezTo>
                    <a:cubicBezTo>
                      <a:pt x="21" y="18"/>
                      <a:pt x="21" y="18"/>
                      <a:pt x="21" y="18"/>
                    </a:cubicBezTo>
                    <a:cubicBezTo>
                      <a:pt x="21" y="18"/>
                      <a:pt x="21" y="18"/>
                      <a:pt x="21" y="18"/>
                    </a:cubicBezTo>
                    <a:cubicBezTo>
                      <a:pt x="20" y="18"/>
                      <a:pt x="20" y="17"/>
                      <a:pt x="20" y="17"/>
                    </a:cubicBezTo>
                    <a:cubicBezTo>
                      <a:pt x="20" y="17"/>
                      <a:pt x="20" y="17"/>
                      <a:pt x="20" y="17"/>
                    </a:cubicBezTo>
                    <a:cubicBezTo>
                      <a:pt x="19" y="17"/>
                      <a:pt x="19" y="17"/>
                      <a:pt x="19" y="16"/>
                    </a:cubicBezTo>
                    <a:cubicBezTo>
                      <a:pt x="19" y="15"/>
                      <a:pt x="20" y="13"/>
                      <a:pt x="21" y="13"/>
                    </a:cubicBezTo>
                    <a:cubicBezTo>
                      <a:pt x="22" y="10"/>
                      <a:pt x="26" y="8"/>
                      <a:pt x="28" y="8"/>
                    </a:cubicBezTo>
                    <a:cubicBezTo>
                      <a:pt x="29" y="8"/>
                      <a:pt x="29" y="8"/>
                      <a:pt x="29" y="8"/>
                    </a:cubicBezTo>
                    <a:cubicBezTo>
                      <a:pt x="29" y="8"/>
                      <a:pt x="30" y="8"/>
                      <a:pt x="30" y="8"/>
                    </a:cubicBezTo>
                    <a:cubicBezTo>
                      <a:pt x="30" y="8"/>
                      <a:pt x="30" y="8"/>
                      <a:pt x="31" y="8"/>
                    </a:cubicBezTo>
                    <a:cubicBezTo>
                      <a:pt x="31" y="8"/>
                      <a:pt x="31" y="8"/>
                      <a:pt x="31" y="8"/>
                    </a:cubicBezTo>
                    <a:cubicBezTo>
                      <a:pt x="31" y="8"/>
                      <a:pt x="32" y="7"/>
                      <a:pt x="32" y="7"/>
                    </a:cubicBezTo>
                    <a:cubicBezTo>
                      <a:pt x="32" y="6"/>
                      <a:pt x="33" y="6"/>
                      <a:pt x="33" y="5"/>
                    </a:cubicBezTo>
                    <a:cubicBezTo>
                      <a:pt x="33" y="5"/>
                      <a:pt x="33" y="4"/>
                      <a:pt x="34" y="4"/>
                    </a:cubicBezTo>
                    <a:cubicBezTo>
                      <a:pt x="34" y="4"/>
                      <a:pt x="34" y="3"/>
                      <a:pt x="34" y="3"/>
                    </a:cubicBezTo>
                    <a:cubicBezTo>
                      <a:pt x="34" y="3"/>
                      <a:pt x="34" y="2"/>
                      <a:pt x="34" y="2"/>
                    </a:cubicBezTo>
                    <a:cubicBezTo>
                      <a:pt x="34" y="2"/>
                      <a:pt x="35" y="2"/>
                      <a:pt x="35" y="1"/>
                    </a:cubicBezTo>
                    <a:cubicBezTo>
                      <a:pt x="35" y="1"/>
                      <a:pt x="35" y="1"/>
                      <a:pt x="35" y="1"/>
                    </a:cubicBezTo>
                    <a:cubicBezTo>
                      <a:pt x="35" y="0"/>
                      <a:pt x="34" y="0"/>
                      <a:pt x="34" y="0"/>
                    </a:cubicBezTo>
                    <a:cubicBezTo>
                      <a:pt x="32" y="0"/>
                      <a:pt x="30" y="1"/>
                      <a:pt x="29" y="3"/>
                    </a:cubicBezTo>
                    <a:cubicBezTo>
                      <a:pt x="27" y="3"/>
                      <a:pt x="26" y="4"/>
                      <a:pt x="25" y="4"/>
                    </a:cubicBezTo>
                    <a:cubicBezTo>
                      <a:pt x="24" y="4"/>
                      <a:pt x="24" y="4"/>
                      <a:pt x="23" y="4"/>
                    </a:cubicBezTo>
                    <a:cubicBezTo>
                      <a:pt x="23" y="3"/>
                      <a:pt x="22" y="3"/>
                      <a:pt x="22" y="3"/>
                    </a:cubicBezTo>
                    <a:cubicBezTo>
                      <a:pt x="21" y="3"/>
                      <a:pt x="20" y="4"/>
                      <a:pt x="20" y="4"/>
                    </a:cubicBezTo>
                    <a:cubicBezTo>
                      <a:pt x="19" y="6"/>
                      <a:pt x="18" y="11"/>
                      <a:pt x="14" y="11"/>
                    </a:cubicBezTo>
                    <a:cubicBezTo>
                      <a:pt x="13" y="11"/>
                      <a:pt x="13" y="11"/>
                      <a:pt x="13" y="13"/>
                    </a:cubicBezTo>
                    <a:cubicBezTo>
                      <a:pt x="13" y="14"/>
                      <a:pt x="13" y="16"/>
                      <a:pt x="11" y="17"/>
                    </a:cubicBezTo>
                    <a:cubicBezTo>
                      <a:pt x="10" y="18"/>
                      <a:pt x="8" y="18"/>
                      <a:pt x="6" y="18"/>
                    </a:cubicBezTo>
                    <a:cubicBezTo>
                      <a:pt x="4" y="19"/>
                      <a:pt x="1" y="19"/>
                      <a:pt x="1" y="20"/>
                    </a:cubicBezTo>
                    <a:cubicBezTo>
                      <a:pt x="0" y="21"/>
                      <a:pt x="2" y="22"/>
                      <a:pt x="3" y="23"/>
                    </a:cubicBezTo>
                    <a:cubicBezTo>
                      <a:pt x="6" y="25"/>
                      <a:pt x="8" y="26"/>
                      <a:pt x="8" y="29"/>
                    </a:cubicBezTo>
                    <a:cubicBezTo>
                      <a:pt x="7" y="30"/>
                      <a:pt x="8" y="32"/>
                      <a:pt x="9" y="33"/>
                    </a:cubicBezTo>
                    <a:cubicBezTo>
                      <a:pt x="10" y="35"/>
                      <a:pt x="11" y="38"/>
                      <a:pt x="9" y="40"/>
                    </a:cubicBezTo>
                    <a:cubicBezTo>
                      <a:pt x="8" y="40"/>
                      <a:pt x="8" y="40"/>
                      <a:pt x="8" y="40"/>
                    </a:cubicBezTo>
                    <a:cubicBezTo>
                      <a:pt x="8" y="40"/>
                      <a:pt x="8" y="40"/>
                      <a:pt x="8" y="40"/>
                    </a:cubicBezTo>
                    <a:cubicBezTo>
                      <a:pt x="7" y="41"/>
                      <a:pt x="7" y="41"/>
                      <a:pt x="7" y="41"/>
                    </a:cubicBezTo>
                    <a:cubicBezTo>
                      <a:pt x="7" y="41"/>
                      <a:pt x="7" y="41"/>
                      <a:pt x="7" y="41"/>
                    </a:cubicBezTo>
                    <a:cubicBezTo>
                      <a:pt x="7" y="42"/>
                      <a:pt x="6" y="42"/>
                      <a:pt x="6" y="42"/>
                    </a:cubicBezTo>
                    <a:cubicBezTo>
                      <a:pt x="6" y="42"/>
                      <a:pt x="6" y="42"/>
                      <a:pt x="6" y="42"/>
                    </a:cubicBezTo>
                    <a:cubicBezTo>
                      <a:pt x="6" y="43"/>
                      <a:pt x="6" y="43"/>
                      <a:pt x="6" y="43"/>
                    </a:cubicBezTo>
                    <a:cubicBezTo>
                      <a:pt x="6" y="43"/>
                      <a:pt x="5" y="43"/>
                      <a:pt x="5" y="44"/>
                    </a:cubicBezTo>
                    <a:cubicBezTo>
                      <a:pt x="5" y="44"/>
                      <a:pt x="5" y="44"/>
                      <a:pt x="5" y="45"/>
                    </a:cubicBezTo>
                    <a:cubicBezTo>
                      <a:pt x="5" y="45"/>
                      <a:pt x="5" y="45"/>
                      <a:pt x="5" y="45"/>
                    </a:cubicBezTo>
                    <a:cubicBezTo>
                      <a:pt x="5" y="45"/>
                      <a:pt x="5" y="46"/>
                      <a:pt x="5" y="46"/>
                    </a:cubicBezTo>
                    <a:cubicBezTo>
                      <a:pt x="5" y="46"/>
                      <a:pt x="5" y="47"/>
                      <a:pt x="4" y="47"/>
                    </a:cubicBezTo>
                    <a:cubicBezTo>
                      <a:pt x="4" y="47"/>
                      <a:pt x="4" y="48"/>
                      <a:pt x="4" y="48"/>
                    </a:cubicBezTo>
                    <a:cubicBezTo>
                      <a:pt x="4" y="48"/>
                      <a:pt x="4" y="49"/>
                      <a:pt x="4" y="49"/>
                    </a:cubicBezTo>
                    <a:cubicBezTo>
                      <a:pt x="4" y="49"/>
                      <a:pt x="4" y="50"/>
                      <a:pt x="4" y="50"/>
                    </a:cubicBezTo>
                    <a:cubicBezTo>
                      <a:pt x="4" y="50"/>
                      <a:pt x="4" y="50"/>
                      <a:pt x="4" y="50"/>
                    </a:cubicBezTo>
                    <a:cubicBezTo>
                      <a:pt x="4" y="50"/>
                      <a:pt x="4" y="50"/>
                      <a:pt x="5" y="50"/>
                    </a:cubicBezTo>
                    <a:cubicBezTo>
                      <a:pt x="5" y="50"/>
                      <a:pt x="5" y="50"/>
                      <a:pt x="5" y="51"/>
                    </a:cubicBezTo>
                    <a:cubicBezTo>
                      <a:pt x="5" y="51"/>
                      <a:pt x="5" y="51"/>
                      <a:pt x="6" y="51"/>
                    </a:cubicBezTo>
                    <a:cubicBezTo>
                      <a:pt x="6" y="51"/>
                      <a:pt x="6" y="51"/>
                      <a:pt x="6" y="51"/>
                    </a:cubicBezTo>
                    <a:cubicBezTo>
                      <a:pt x="6" y="51"/>
                      <a:pt x="6" y="51"/>
                      <a:pt x="6" y="51"/>
                    </a:cubicBezTo>
                    <a:cubicBezTo>
                      <a:pt x="7" y="51"/>
                      <a:pt x="7" y="51"/>
                      <a:pt x="7" y="51"/>
                    </a:cubicBezTo>
                    <a:cubicBezTo>
                      <a:pt x="7" y="51"/>
                      <a:pt x="7" y="51"/>
                      <a:pt x="7" y="51"/>
                    </a:cubicBezTo>
                    <a:cubicBezTo>
                      <a:pt x="7" y="51"/>
                      <a:pt x="7" y="51"/>
                      <a:pt x="7" y="51"/>
                    </a:cubicBezTo>
                    <a:cubicBezTo>
                      <a:pt x="7" y="51"/>
                      <a:pt x="7" y="51"/>
                      <a:pt x="7" y="51"/>
                    </a:cubicBezTo>
                    <a:cubicBezTo>
                      <a:pt x="7" y="51"/>
                      <a:pt x="8" y="51"/>
                      <a:pt x="8" y="51"/>
                    </a:cubicBezTo>
                    <a:cubicBezTo>
                      <a:pt x="9" y="48"/>
                      <a:pt x="12" y="48"/>
                      <a:pt x="15" y="48"/>
                    </a:cubicBezTo>
                    <a:cubicBezTo>
                      <a:pt x="16" y="48"/>
                      <a:pt x="16" y="48"/>
                      <a:pt x="17" y="48"/>
                    </a:cubicBezTo>
                    <a:cubicBezTo>
                      <a:pt x="19" y="48"/>
                      <a:pt x="19" y="48"/>
                      <a:pt x="19" y="48"/>
                    </a:cubicBezTo>
                    <a:cubicBezTo>
                      <a:pt x="19" y="46"/>
                      <a:pt x="22" y="45"/>
                      <a:pt x="25" y="44"/>
                    </a:cubicBezTo>
                    <a:cubicBezTo>
                      <a:pt x="27" y="44"/>
                      <a:pt x="30" y="43"/>
                      <a:pt x="30" y="43"/>
                    </a:cubicBezTo>
                    <a:cubicBezTo>
                      <a:pt x="30" y="42"/>
                      <a:pt x="30" y="42"/>
                      <a:pt x="30" y="41"/>
                    </a:cubicBezTo>
                    <a:cubicBezTo>
                      <a:pt x="30" y="41"/>
                      <a:pt x="30" y="41"/>
                      <a:pt x="30" y="41"/>
                    </a:cubicBezTo>
                    <a:cubicBezTo>
                      <a:pt x="31" y="40"/>
                      <a:pt x="31" y="40"/>
                      <a:pt x="31" y="40"/>
                    </a:cubicBezTo>
                    <a:cubicBezTo>
                      <a:pt x="31" y="39"/>
                      <a:pt x="31" y="39"/>
                      <a:pt x="31" y="39"/>
                    </a:cubicBezTo>
                    <a:cubicBezTo>
                      <a:pt x="32" y="38"/>
                      <a:pt x="32" y="38"/>
                      <a:pt x="32" y="38"/>
                    </a:cubicBezTo>
                    <a:cubicBezTo>
                      <a:pt x="32" y="37"/>
                      <a:pt x="33" y="37"/>
                      <a:pt x="33" y="37"/>
                    </a:cubicBezTo>
                    <a:cubicBezTo>
                      <a:pt x="33" y="36"/>
                      <a:pt x="33" y="36"/>
                      <a:pt x="34" y="36"/>
                    </a:cubicBezTo>
                    <a:cubicBezTo>
                      <a:pt x="34" y="36"/>
                      <a:pt x="34" y="35"/>
                      <a:pt x="34" y="35"/>
                    </a:cubicBezTo>
                    <a:cubicBezTo>
                      <a:pt x="35" y="35"/>
                      <a:pt x="35" y="35"/>
                      <a:pt x="35" y="34"/>
                    </a:cubicBezTo>
                    <a:cubicBezTo>
                      <a:pt x="36" y="34"/>
                      <a:pt x="36" y="34"/>
                      <a:pt x="36" y="34"/>
                    </a:cubicBezTo>
                    <a:cubicBezTo>
                      <a:pt x="37" y="33"/>
                      <a:pt x="37" y="33"/>
                      <a:pt x="37" y="33"/>
                    </a:cubicBezTo>
                    <a:cubicBezTo>
                      <a:pt x="37" y="33"/>
                      <a:pt x="38" y="33"/>
                      <a:pt x="38" y="33"/>
                    </a:cubicBezTo>
                    <a:cubicBezTo>
                      <a:pt x="38" y="32"/>
                      <a:pt x="39" y="32"/>
                      <a:pt x="39" y="32"/>
                    </a:cubicBezTo>
                    <a:cubicBezTo>
                      <a:pt x="39" y="32"/>
                      <a:pt x="40" y="32"/>
                      <a:pt x="40" y="32"/>
                    </a:cubicBezTo>
                    <a:cubicBezTo>
                      <a:pt x="40" y="32"/>
                      <a:pt x="40" y="32"/>
                      <a:pt x="41" y="32"/>
                    </a:cubicBezTo>
                    <a:cubicBezTo>
                      <a:pt x="41" y="32"/>
                      <a:pt x="41" y="32"/>
                      <a:pt x="41" y="32"/>
                    </a:cubicBezTo>
                    <a:cubicBezTo>
                      <a:pt x="44" y="32"/>
                      <a:pt x="44" y="35"/>
                      <a:pt x="44" y="37"/>
                    </a:cubicBezTo>
                    <a:cubicBezTo>
                      <a:pt x="44" y="39"/>
                      <a:pt x="44" y="41"/>
                      <a:pt x="46" y="41"/>
                    </a:cubicBezTo>
                    <a:cubicBezTo>
                      <a:pt x="49" y="43"/>
                      <a:pt x="48" y="47"/>
                      <a:pt x="47" y="50"/>
                    </a:cubicBezTo>
                    <a:cubicBezTo>
                      <a:pt x="47" y="52"/>
                      <a:pt x="46" y="54"/>
                      <a:pt x="47" y="55"/>
                    </a:cubicBezTo>
                    <a:cubicBezTo>
                      <a:pt x="47" y="55"/>
                      <a:pt x="48" y="56"/>
                      <a:pt x="51" y="55"/>
                    </a:cubicBezTo>
                    <a:cubicBezTo>
                      <a:pt x="52" y="55"/>
                      <a:pt x="52" y="55"/>
                      <a:pt x="53" y="54"/>
                    </a:cubicBezTo>
                    <a:cubicBezTo>
                      <a:pt x="53" y="54"/>
                      <a:pt x="54" y="54"/>
                      <a:pt x="54" y="54"/>
                    </a:cubicBezTo>
                    <a:cubicBezTo>
                      <a:pt x="55" y="54"/>
                      <a:pt x="55" y="53"/>
                      <a:pt x="56" y="53"/>
                    </a:cubicBezTo>
                    <a:cubicBezTo>
                      <a:pt x="56" y="53"/>
                      <a:pt x="56" y="53"/>
                      <a:pt x="57" y="53"/>
                    </a:cubicBezTo>
                    <a:cubicBezTo>
                      <a:pt x="57" y="53"/>
                      <a:pt x="57" y="53"/>
                      <a:pt x="57" y="53"/>
                    </a:cubicBezTo>
                    <a:cubicBezTo>
                      <a:pt x="62" y="48"/>
                      <a:pt x="66" y="45"/>
                      <a:pt x="69" y="45"/>
                    </a:cubicBezTo>
                    <a:cubicBezTo>
                      <a:pt x="69" y="45"/>
                      <a:pt x="69" y="45"/>
                      <a:pt x="69" y="45"/>
                    </a:cubicBezTo>
                    <a:cubicBezTo>
                      <a:pt x="69" y="45"/>
                      <a:pt x="70" y="45"/>
                      <a:pt x="70" y="45"/>
                    </a:cubicBezTo>
                    <a:cubicBezTo>
                      <a:pt x="71" y="46"/>
                      <a:pt x="72" y="47"/>
                      <a:pt x="72" y="47"/>
                    </a:cubicBezTo>
                    <a:cubicBezTo>
                      <a:pt x="73" y="48"/>
                      <a:pt x="73" y="48"/>
                      <a:pt x="74" y="48"/>
                    </a:cubicBezTo>
                    <a:cubicBezTo>
                      <a:pt x="74" y="48"/>
                      <a:pt x="75" y="48"/>
                      <a:pt x="75" y="48"/>
                    </a:cubicBezTo>
                    <a:cubicBezTo>
                      <a:pt x="76" y="48"/>
                      <a:pt x="76" y="48"/>
                      <a:pt x="76" y="48"/>
                    </a:cubicBezTo>
                    <a:cubicBezTo>
                      <a:pt x="77" y="48"/>
                      <a:pt x="77" y="48"/>
                      <a:pt x="77" y="48"/>
                    </a:cubicBezTo>
                    <a:cubicBezTo>
                      <a:pt x="78" y="48"/>
                      <a:pt x="78" y="48"/>
                      <a:pt x="78" y="49"/>
                    </a:cubicBezTo>
                    <a:cubicBezTo>
                      <a:pt x="79" y="49"/>
                      <a:pt x="79" y="49"/>
                      <a:pt x="79" y="49"/>
                    </a:cubicBezTo>
                    <a:cubicBezTo>
                      <a:pt x="79" y="49"/>
                      <a:pt x="79" y="49"/>
                      <a:pt x="79" y="49"/>
                    </a:cubicBezTo>
                    <a:cubicBezTo>
                      <a:pt x="80" y="49"/>
                      <a:pt x="80" y="49"/>
                      <a:pt x="80" y="49"/>
                    </a:cubicBezTo>
                    <a:cubicBezTo>
                      <a:pt x="80" y="49"/>
                      <a:pt x="80" y="49"/>
                      <a:pt x="80" y="49"/>
                    </a:cubicBezTo>
                    <a:cubicBezTo>
                      <a:pt x="80" y="49"/>
                      <a:pt x="80" y="49"/>
                      <a:pt x="80" y="49"/>
                    </a:cubicBezTo>
                    <a:cubicBezTo>
                      <a:pt x="81" y="50"/>
                      <a:pt x="81" y="50"/>
                      <a:pt x="81" y="50"/>
                    </a:cubicBezTo>
                    <a:cubicBezTo>
                      <a:pt x="81" y="50"/>
                      <a:pt x="81" y="50"/>
                      <a:pt x="81" y="50"/>
                    </a:cubicBezTo>
                    <a:cubicBezTo>
                      <a:pt x="82" y="50"/>
                      <a:pt x="82" y="50"/>
                      <a:pt x="82" y="50"/>
                    </a:cubicBezTo>
                    <a:cubicBezTo>
                      <a:pt x="82" y="50"/>
                      <a:pt x="83" y="50"/>
                      <a:pt x="83" y="50"/>
                    </a:cubicBezTo>
                    <a:cubicBezTo>
                      <a:pt x="83" y="50"/>
                      <a:pt x="83" y="50"/>
                      <a:pt x="83" y="50"/>
                    </a:cubicBezTo>
                    <a:cubicBezTo>
                      <a:pt x="84" y="50"/>
                      <a:pt x="84" y="50"/>
                      <a:pt x="84" y="50"/>
                    </a:cubicBezTo>
                    <a:cubicBezTo>
                      <a:pt x="84" y="49"/>
                      <a:pt x="84" y="48"/>
                      <a:pt x="84"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216" name="Freeform 180">
                <a:extLst>
                  <a:ext uri="{FF2B5EF4-FFF2-40B4-BE49-F238E27FC236}">
                    <a16:creationId xmlns:a16="http://schemas.microsoft.com/office/drawing/2014/main" id="{66805707-15EF-4045-960E-5D3CB5D7A6B9}"/>
                  </a:ext>
                </a:extLst>
              </p:cNvPr>
              <p:cNvSpPr>
                <a:spLocks/>
              </p:cNvSpPr>
              <p:nvPr/>
            </p:nvSpPr>
            <p:spPr bwMode="auto">
              <a:xfrm>
                <a:off x="7612729" y="3381552"/>
                <a:ext cx="486693" cy="279287"/>
              </a:xfrm>
              <a:custGeom>
                <a:avLst/>
                <a:gdLst>
                  <a:gd name="T0" fmla="*/ 2 w 194"/>
                  <a:gd name="T1" fmla="*/ 56 h 113"/>
                  <a:gd name="T2" fmla="*/ 9 w 194"/>
                  <a:gd name="T3" fmla="*/ 56 h 113"/>
                  <a:gd name="T4" fmla="*/ 19 w 194"/>
                  <a:gd name="T5" fmla="*/ 45 h 113"/>
                  <a:gd name="T6" fmla="*/ 21 w 194"/>
                  <a:gd name="T7" fmla="*/ 44 h 113"/>
                  <a:gd name="T8" fmla="*/ 27 w 194"/>
                  <a:gd name="T9" fmla="*/ 39 h 113"/>
                  <a:gd name="T10" fmla="*/ 43 w 194"/>
                  <a:gd name="T11" fmla="*/ 43 h 113"/>
                  <a:gd name="T12" fmla="*/ 61 w 194"/>
                  <a:gd name="T13" fmla="*/ 57 h 113"/>
                  <a:gd name="T14" fmla="*/ 70 w 194"/>
                  <a:gd name="T15" fmla="*/ 65 h 113"/>
                  <a:gd name="T16" fmla="*/ 80 w 194"/>
                  <a:gd name="T17" fmla="*/ 78 h 113"/>
                  <a:gd name="T18" fmla="*/ 106 w 194"/>
                  <a:gd name="T19" fmla="*/ 95 h 113"/>
                  <a:gd name="T20" fmla="*/ 121 w 194"/>
                  <a:gd name="T21" fmla="*/ 101 h 113"/>
                  <a:gd name="T22" fmla="*/ 124 w 194"/>
                  <a:gd name="T23" fmla="*/ 108 h 113"/>
                  <a:gd name="T24" fmla="*/ 133 w 194"/>
                  <a:gd name="T25" fmla="*/ 112 h 113"/>
                  <a:gd name="T26" fmla="*/ 135 w 194"/>
                  <a:gd name="T27" fmla="*/ 113 h 113"/>
                  <a:gd name="T28" fmla="*/ 136 w 194"/>
                  <a:gd name="T29" fmla="*/ 108 h 113"/>
                  <a:gd name="T30" fmla="*/ 138 w 194"/>
                  <a:gd name="T31" fmla="*/ 104 h 113"/>
                  <a:gd name="T32" fmla="*/ 139 w 194"/>
                  <a:gd name="T33" fmla="*/ 93 h 113"/>
                  <a:gd name="T34" fmla="*/ 139 w 194"/>
                  <a:gd name="T35" fmla="*/ 80 h 113"/>
                  <a:gd name="T36" fmla="*/ 147 w 194"/>
                  <a:gd name="T37" fmla="*/ 73 h 113"/>
                  <a:gd name="T38" fmla="*/ 156 w 194"/>
                  <a:gd name="T39" fmla="*/ 66 h 113"/>
                  <a:gd name="T40" fmla="*/ 167 w 194"/>
                  <a:gd name="T41" fmla="*/ 62 h 113"/>
                  <a:gd name="T42" fmla="*/ 170 w 194"/>
                  <a:gd name="T43" fmla="*/ 64 h 113"/>
                  <a:gd name="T44" fmla="*/ 170 w 194"/>
                  <a:gd name="T45" fmla="*/ 65 h 113"/>
                  <a:gd name="T46" fmla="*/ 169 w 194"/>
                  <a:gd name="T47" fmla="*/ 66 h 113"/>
                  <a:gd name="T48" fmla="*/ 168 w 194"/>
                  <a:gd name="T49" fmla="*/ 69 h 113"/>
                  <a:gd name="T50" fmla="*/ 167 w 194"/>
                  <a:gd name="T51" fmla="*/ 72 h 113"/>
                  <a:gd name="T52" fmla="*/ 168 w 194"/>
                  <a:gd name="T53" fmla="*/ 72 h 113"/>
                  <a:gd name="T54" fmla="*/ 172 w 194"/>
                  <a:gd name="T55" fmla="*/ 72 h 113"/>
                  <a:gd name="T56" fmla="*/ 174 w 194"/>
                  <a:gd name="T57" fmla="*/ 71 h 113"/>
                  <a:gd name="T58" fmla="*/ 176 w 194"/>
                  <a:gd name="T59" fmla="*/ 71 h 113"/>
                  <a:gd name="T60" fmla="*/ 177 w 194"/>
                  <a:gd name="T61" fmla="*/ 70 h 113"/>
                  <a:gd name="T62" fmla="*/ 185 w 194"/>
                  <a:gd name="T63" fmla="*/ 70 h 113"/>
                  <a:gd name="T64" fmla="*/ 194 w 194"/>
                  <a:gd name="T65" fmla="*/ 65 h 113"/>
                  <a:gd name="T66" fmla="*/ 179 w 194"/>
                  <a:gd name="T67" fmla="*/ 57 h 113"/>
                  <a:gd name="T68" fmla="*/ 167 w 194"/>
                  <a:gd name="T69" fmla="*/ 57 h 113"/>
                  <a:gd name="T70" fmla="*/ 164 w 194"/>
                  <a:gd name="T71" fmla="*/ 54 h 113"/>
                  <a:gd name="T72" fmla="*/ 162 w 194"/>
                  <a:gd name="T73" fmla="*/ 54 h 113"/>
                  <a:gd name="T74" fmla="*/ 158 w 194"/>
                  <a:gd name="T75" fmla="*/ 55 h 113"/>
                  <a:gd name="T76" fmla="*/ 140 w 194"/>
                  <a:gd name="T77" fmla="*/ 65 h 113"/>
                  <a:gd name="T78" fmla="*/ 121 w 194"/>
                  <a:gd name="T79" fmla="*/ 56 h 113"/>
                  <a:gd name="T80" fmla="*/ 115 w 194"/>
                  <a:gd name="T81" fmla="*/ 41 h 113"/>
                  <a:gd name="T82" fmla="*/ 104 w 194"/>
                  <a:gd name="T83" fmla="*/ 28 h 113"/>
                  <a:gd name="T84" fmla="*/ 76 w 194"/>
                  <a:gd name="T85" fmla="*/ 28 h 113"/>
                  <a:gd name="T86" fmla="*/ 65 w 194"/>
                  <a:gd name="T87" fmla="*/ 26 h 113"/>
                  <a:gd name="T88" fmla="*/ 64 w 194"/>
                  <a:gd name="T89" fmla="*/ 24 h 113"/>
                  <a:gd name="T90" fmla="*/ 61 w 194"/>
                  <a:gd name="T91" fmla="*/ 21 h 113"/>
                  <a:gd name="T92" fmla="*/ 58 w 194"/>
                  <a:gd name="T93" fmla="*/ 19 h 113"/>
                  <a:gd name="T94" fmla="*/ 55 w 194"/>
                  <a:gd name="T95" fmla="*/ 15 h 113"/>
                  <a:gd name="T96" fmla="*/ 51 w 194"/>
                  <a:gd name="T97" fmla="*/ 18 h 113"/>
                  <a:gd name="T98" fmla="*/ 37 w 194"/>
                  <a:gd name="T99" fmla="*/ 1 h 113"/>
                  <a:gd name="T100" fmla="*/ 31 w 194"/>
                  <a:gd name="T101" fmla="*/ 16 h 113"/>
                  <a:gd name="T102" fmla="*/ 1 w 194"/>
                  <a:gd name="T103" fmla="*/ 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4" h="113">
                    <a:moveTo>
                      <a:pt x="1" y="6"/>
                    </a:moveTo>
                    <a:cubicBezTo>
                      <a:pt x="0" y="55"/>
                      <a:pt x="0" y="55"/>
                      <a:pt x="0" y="55"/>
                    </a:cubicBezTo>
                    <a:cubicBezTo>
                      <a:pt x="1" y="55"/>
                      <a:pt x="1" y="55"/>
                      <a:pt x="2" y="56"/>
                    </a:cubicBezTo>
                    <a:cubicBezTo>
                      <a:pt x="2" y="56"/>
                      <a:pt x="3" y="56"/>
                      <a:pt x="3" y="56"/>
                    </a:cubicBezTo>
                    <a:cubicBezTo>
                      <a:pt x="4" y="56"/>
                      <a:pt x="6" y="56"/>
                      <a:pt x="7" y="57"/>
                    </a:cubicBezTo>
                    <a:cubicBezTo>
                      <a:pt x="8" y="57"/>
                      <a:pt x="9" y="56"/>
                      <a:pt x="9" y="56"/>
                    </a:cubicBezTo>
                    <a:cubicBezTo>
                      <a:pt x="10" y="55"/>
                      <a:pt x="10" y="54"/>
                      <a:pt x="10" y="53"/>
                    </a:cubicBezTo>
                    <a:cubicBezTo>
                      <a:pt x="10" y="52"/>
                      <a:pt x="10" y="52"/>
                      <a:pt x="10" y="52"/>
                    </a:cubicBezTo>
                    <a:cubicBezTo>
                      <a:pt x="10" y="49"/>
                      <a:pt x="15" y="45"/>
                      <a:pt x="19" y="45"/>
                    </a:cubicBezTo>
                    <a:cubicBezTo>
                      <a:pt x="19" y="45"/>
                      <a:pt x="19" y="45"/>
                      <a:pt x="19" y="45"/>
                    </a:cubicBezTo>
                    <a:cubicBezTo>
                      <a:pt x="19" y="45"/>
                      <a:pt x="19" y="45"/>
                      <a:pt x="19" y="45"/>
                    </a:cubicBezTo>
                    <a:cubicBezTo>
                      <a:pt x="20" y="45"/>
                      <a:pt x="20" y="45"/>
                      <a:pt x="21" y="44"/>
                    </a:cubicBezTo>
                    <a:cubicBezTo>
                      <a:pt x="21" y="44"/>
                      <a:pt x="21" y="43"/>
                      <a:pt x="21" y="43"/>
                    </a:cubicBezTo>
                    <a:cubicBezTo>
                      <a:pt x="21" y="42"/>
                      <a:pt x="22" y="41"/>
                      <a:pt x="23" y="41"/>
                    </a:cubicBezTo>
                    <a:cubicBezTo>
                      <a:pt x="24" y="41"/>
                      <a:pt x="26" y="40"/>
                      <a:pt x="27" y="39"/>
                    </a:cubicBezTo>
                    <a:cubicBezTo>
                      <a:pt x="27" y="38"/>
                      <a:pt x="28" y="38"/>
                      <a:pt x="29" y="38"/>
                    </a:cubicBezTo>
                    <a:cubicBezTo>
                      <a:pt x="32" y="38"/>
                      <a:pt x="35" y="39"/>
                      <a:pt x="36" y="41"/>
                    </a:cubicBezTo>
                    <a:cubicBezTo>
                      <a:pt x="38" y="42"/>
                      <a:pt x="41" y="43"/>
                      <a:pt x="43" y="43"/>
                    </a:cubicBezTo>
                    <a:cubicBezTo>
                      <a:pt x="44" y="44"/>
                      <a:pt x="44" y="44"/>
                      <a:pt x="44" y="44"/>
                    </a:cubicBezTo>
                    <a:cubicBezTo>
                      <a:pt x="48" y="44"/>
                      <a:pt x="49" y="54"/>
                      <a:pt x="49" y="56"/>
                    </a:cubicBezTo>
                    <a:cubicBezTo>
                      <a:pt x="51" y="57"/>
                      <a:pt x="58" y="57"/>
                      <a:pt x="61" y="57"/>
                    </a:cubicBezTo>
                    <a:cubicBezTo>
                      <a:pt x="63" y="57"/>
                      <a:pt x="64" y="57"/>
                      <a:pt x="65" y="58"/>
                    </a:cubicBezTo>
                    <a:cubicBezTo>
                      <a:pt x="67" y="58"/>
                      <a:pt x="68" y="60"/>
                      <a:pt x="68" y="62"/>
                    </a:cubicBezTo>
                    <a:cubicBezTo>
                      <a:pt x="69" y="63"/>
                      <a:pt x="69" y="64"/>
                      <a:pt x="70" y="65"/>
                    </a:cubicBezTo>
                    <a:cubicBezTo>
                      <a:pt x="73" y="68"/>
                      <a:pt x="74" y="72"/>
                      <a:pt x="75" y="75"/>
                    </a:cubicBezTo>
                    <a:cubicBezTo>
                      <a:pt x="76" y="75"/>
                      <a:pt x="76" y="75"/>
                      <a:pt x="76" y="75"/>
                    </a:cubicBezTo>
                    <a:cubicBezTo>
                      <a:pt x="76" y="76"/>
                      <a:pt x="78" y="77"/>
                      <a:pt x="80" y="78"/>
                    </a:cubicBezTo>
                    <a:cubicBezTo>
                      <a:pt x="83" y="80"/>
                      <a:pt x="86" y="81"/>
                      <a:pt x="87" y="83"/>
                    </a:cubicBezTo>
                    <a:cubicBezTo>
                      <a:pt x="89" y="86"/>
                      <a:pt x="95" y="89"/>
                      <a:pt x="99" y="90"/>
                    </a:cubicBezTo>
                    <a:cubicBezTo>
                      <a:pt x="102" y="91"/>
                      <a:pt x="104" y="93"/>
                      <a:pt x="106" y="95"/>
                    </a:cubicBezTo>
                    <a:cubicBezTo>
                      <a:pt x="108" y="96"/>
                      <a:pt x="109" y="98"/>
                      <a:pt x="110" y="98"/>
                    </a:cubicBezTo>
                    <a:cubicBezTo>
                      <a:pt x="111" y="98"/>
                      <a:pt x="111" y="98"/>
                      <a:pt x="111" y="98"/>
                    </a:cubicBezTo>
                    <a:cubicBezTo>
                      <a:pt x="114" y="98"/>
                      <a:pt x="120" y="101"/>
                      <a:pt x="121" y="101"/>
                    </a:cubicBezTo>
                    <a:cubicBezTo>
                      <a:pt x="122" y="102"/>
                      <a:pt x="122" y="102"/>
                      <a:pt x="122" y="102"/>
                    </a:cubicBezTo>
                    <a:cubicBezTo>
                      <a:pt x="122" y="108"/>
                      <a:pt x="122" y="108"/>
                      <a:pt x="122" y="108"/>
                    </a:cubicBezTo>
                    <a:cubicBezTo>
                      <a:pt x="123" y="108"/>
                      <a:pt x="123" y="108"/>
                      <a:pt x="124" y="108"/>
                    </a:cubicBezTo>
                    <a:cubicBezTo>
                      <a:pt x="126" y="108"/>
                      <a:pt x="127" y="109"/>
                      <a:pt x="129" y="110"/>
                    </a:cubicBezTo>
                    <a:cubicBezTo>
                      <a:pt x="130" y="111"/>
                      <a:pt x="131" y="112"/>
                      <a:pt x="132" y="112"/>
                    </a:cubicBezTo>
                    <a:cubicBezTo>
                      <a:pt x="132" y="112"/>
                      <a:pt x="133" y="112"/>
                      <a:pt x="133" y="112"/>
                    </a:cubicBezTo>
                    <a:cubicBezTo>
                      <a:pt x="133" y="112"/>
                      <a:pt x="134" y="112"/>
                      <a:pt x="134" y="112"/>
                    </a:cubicBezTo>
                    <a:cubicBezTo>
                      <a:pt x="134" y="112"/>
                      <a:pt x="135" y="112"/>
                      <a:pt x="135" y="113"/>
                    </a:cubicBezTo>
                    <a:cubicBezTo>
                      <a:pt x="135" y="113"/>
                      <a:pt x="135" y="113"/>
                      <a:pt x="135" y="113"/>
                    </a:cubicBezTo>
                    <a:cubicBezTo>
                      <a:pt x="135" y="112"/>
                      <a:pt x="135" y="112"/>
                      <a:pt x="135" y="112"/>
                    </a:cubicBezTo>
                    <a:cubicBezTo>
                      <a:pt x="135" y="111"/>
                      <a:pt x="136" y="111"/>
                      <a:pt x="136" y="110"/>
                    </a:cubicBezTo>
                    <a:cubicBezTo>
                      <a:pt x="136" y="109"/>
                      <a:pt x="136" y="109"/>
                      <a:pt x="136" y="108"/>
                    </a:cubicBezTo>
                    <a:cubicBezTo>
                      <a:pt x="136" y="108"/>
                      <a:pt x="136" y="107"/>
                      <a:pt x="137" y="107"/>
                    </a:cubicBezTo>
                    <a:cubicBezTo>
                      <a:pt x="137" y="106"/>
                      <a:pt x="137" y="106"/>
                      <a:pt x="138" y="105"/>
                    </a:cubicBezTo>
                    <a:cubicBezTo>
                      <a:pt x="138" y="105"/>
                      <a:pt x="138" y="105"/>
                      <a:pt x="138" y="104"/>
                    </a:cubicBezTo>
                    <a:cubicBezTo>
                      <a:pt x="139" y="103"/>
                      <a:pt x="139" y="103"/>
                      <a:pt x="140" y="102"/>
                    </a:cubicBezTo>
                    <a:cubicBezTo>
                      <a:pt x="141" y="101"/>
                      <a:pt x="141" y="100"/>
                      <a:pt x="140" y="98"/>
                    </a:cubicBezTo>
                    <a:cubicBezTo>
                      <a:pt x="139" y="96"/>
                      <a:pt x="138" y="95"/>
                      <a:pt x="139" y="93"/>
                    </a:cubicBezTo>
                    <a:cubicBezTo>
                      <a:pt x="139" y="91"/>
                      <a:pt x="137" y="90"/>
                      <a:pt x="135" y="89"/>
                    </a:cubicBezTo>
                    <a:cubicBezTo>
                      <a:pt x="133" y="88"/>
                      <a:pt x="131" y="86"/>
                      <a:pt x="132" y="84"/>
                    </a:cubicBezTo>
                    <a:cubicBezTo>
                      <a:pt x="132" y="81"/>
                      <a:pt x="136" y="81"/>
                      <a:pt x="139" y="80"/>
                    </a:cubicBezTo>
                    <a:cubicBezTo>
                      <a:pt x="140" y="80"/>
                      <a:pt x="142" y="80"/>
                      <a:pt x="143" y="79"/>
                    </a:cubicBezTo>
                    <a:cubicBezTo>
                      <a:pt x="144" y="79"/>
                      <a:pt x="144" y="78"/>
                      <a:pt x="144" y="76"/>
                    </a:cubicBezTo>
                    <a:cubicBezTo>
                      <a:pt x="144" y="75"/>
                      <a:pt x="145" y="73"/>
                      <a:pt x="147" y="73"/>
                    </a:cubicBezTo>
                    <a:cubicBezTo>
                      <a:pt x="149" y="73"/>
                      <a:pt x="150" y="71"/>
                      <a:pt x="151" y="68"/>
                    </a:cubicBezTo>
                    <a:cubicBezTo>
                      <a:pt x="152" y="65"/>
                      <a:pt x="154" y="65"/>
                      <a:pt x="155" y="65"/>
                    </a:cubicBezTo>
                    <a:cubicBezTo>
                      <a:pt x="155" y="65"/>
                      <a:pt x="156" y="65"/>
                      <a:pt x="156" y="66"/>
                    </a:cubicBezTo>
                    <a:cubicBezTo>
                      <a:pt x="157" y="66"/>
                      <a:pt x="158" y="66"/>
                      <a:pt x="158" y="66"/>
                    </a:cubicBezTo>
                    <a:cubicBezTo>
                      <a:pt x="159" y="66"/>
                      <a:pt x="160" y="65"/>
                      <a:pt x="160" y="65"/>
                    </a:cubicBezTo>
                    <a:cubicBezTo>
                      <a:pt x="162" y="64"/>
                      <a:pt x="165" y="62"/>
                      <a:pt x="167" y="62"/>
                    </a:cubicBezTo>
                    <a:cubicBezTo>
                      <a:pt x="168" y="62"/>
                      <a:pt x="169" y="63"/>
                      <a:pt x="169" y="64"/>
                    </a:cubicBezTo>
                    <a:cubicBezTo>
                      <a:pt x="169" y="64"/>
                      <a:pt x="170" y="64"/>
                      <a:pt x="170" y="64"/>
                    </a:cubicBezTo>
                    <a:cubicBezTo>
                      <a:pt x="170" y="64"/>
                      <a:pt x="170" y="64"/>
                      <a:pt x="170" y="64"/>
                    </a:cubicBezTo>
                    <a:cubicBezTo>
                      <a:pt x="170" y="64"/>
                      <a:pt x="170" y="64"/>
                      <a:pt x="170" y="64"/>
                    </a:cubicBezTo>
                    <a:cubicBezTo>
                      <a:pt x="170" y="64"/>
                      <a:pt x="170" y="64"/>
                      <a:pt x="170" y="65"/>
                    </a:cubicBezTo>
                    <a:cubicBezTo>
                      <a:pt x="170" y="65"/>
                      <a:pt x="170" y="65"/>
                      <a:pt x="170" y="65"/>
                    </a:cubicBezTo>
                    <a:cubicBezTo>
                      <a:pt x="170" y="65"/>
                      <a:pt x="170" y="65"/>
                      <a:pt x="170" y="65"/>
                    </a:cubicBezTo>
                    <a:cubicBezTo>
                      <a:pt x="170" y="65"/>
                      <a:pt x="170" y="66"/>
                      <a:pt x="170" y="66"/>
                    </a:cubicBezTo>
                    <a:cubicBezTo>
                      <a:pt x="170" y="66"/>
                      <a:pt x="169" y="66"/>
                      <a:pt x="169" y="66"/>
                    </a:cubicBezTo>
                    <a:cubicBezTo>
                      <a:pt x="169" y="66"/>
                      <a:pt x="169" y="67"/>
                      <a:pt x="169" y="67"/>
                    </a:cubicBezTo>
                    <a:cubicBezTo>
                      <a:pt x="169" y="67"/>
                      <a:pt x="169" y="67"/>
                      <a:pt x="169" y="68"/>
                    </a:cubicBezTo>
                    <a:cubicBezTo>
                      <a:pt x="169" y="68"/>
                      <a:pt x="169" y="68"/>
                      <a:pt x="168" y="69"/>
                    </a:cubicBezTo>
                    <a:cubicBezTo>
                      <a:pt x="168" y="69"/>
                      <a:pt x="168" y="69"/>
                      <a:pt x="168" y="69"/>
                    </a:cubicBezTo>
                    <a:cubicBezTo>
                      <a:pt x="168" y="70"/>
                      <a:pt x="168" y="70"/>
                      <a:pt x="167" y="71"/>
                    </a:cubicBezTo>
                    <a:cubicBezTo>
                      <a:pt x="167" y="71"/>
                      <a:pt x="167" y="71"/>
                      <a:pt x="167" y="72"/>
                    </a:cubicBezTo>
                    <a:cubicBezTo>
                      <a:pt x="167" y="72"/>
                      <a:pt x="167" y="72"/>
                      <a:pt x="166" y="72"/>
                    </a:cubicBezTo>
                    <a:cubicBezTo>
                      <a:pt x="167" y="72"/>
                      <a:pt x="167" y="72"/>
                      <a:pt x="167" y="72"/>
                    </a:cubicBezTo>
                    <a:cubicBezTo>
                      <a:pt x="167" y="72"/>
                      <a:pt x="168" y="72"/>
                      <a:pt x="168" y="72"/>
                    </a:cubicBezTo>
                    <a:cubicBezTo>
                      <a:pt x="168" y="72"/>
                      <a:pt x="169" y="72"/>
                      <a:pt x="169" y="72"/>
                    </a:cubicBezTo>
                    <a:cubicBezTo>
                      <a:pt x="169" y="72"/>
                      <a:pt x="170" y="72"/>
                      <a:pt x="170" y="72"/>
                    </a:cubicBezTo>
                    <a:cubicBezTo>
                      <a:pt x="171" y="72"/>
                      <a:pt x="171" y="72"/>
                      <a:pt x="172" y="72"/>
                    </a:cubicBezTo>
                    <a:cubicBezTo>
                      <a:pt x="172" y="72"/>
                      <a:pt x="172" y="72"/>
                      <a:pt x="172" y="72"/>
                    </a:cubicBezTo>
                    <a:cubicBezTo>
                      <a:pt x="173" y="72"/>
                      <a:pt x="173" y="72"/>
                      <a:pt x="173" y="72"/>
                    </a:cubicBezTo>
                    <a:cubicBezTo>
                      <a:pt x="174" y="71"/>
                      <a:pt x="174" y="71"/>
                      <a:pt x="174" y="71"/>
                    </a:cubicBezTo>
                    <a:cubicBezTo>
                      <a:pt x="174" y="71"/>
                      <a:pt x="175" y="71"/>
                      <a:pt x="175" y="71"/>
                    </a:cubicBezTo>
                    <a:cubicBezTo>
                      <a:pt x="175" y="71"/>
                      <a:pt x="175" y="71"/>
                      <a:pt x="175" y="71"/>
                    </a:cubicBezTo>
                    <a:cubicBezTo>
                      <a:pt x="176" y="71"/>
                      <a:pt x="176" y="71"/>
                      <a:pt x="176" y="71"/>
                    </a:cubicBezTo>
                    <a:cubicBezTo>
                      <a:pt x="176" y="71"/>
                      <a:pt x="176" y="71"/>
                      <a:pt x="176" y="71"/>
                    </a:cubicBezTo>
                    <a:cubicBezTo>
                      <a:pt x="177" y="71"/>
                      <a:pt x="177" y="71"/>
                      <a:pt x="177" y="70"/>
                    </a:cubicBezTo>
                    <a:cubicBezTo>
                      <a:pt x="177" y="70"/>
                      <a:pt x="177" y="70"/>
                      <a:pt x="177" y="70"/>
                    </a:cubicBezTo>
                    <a:cubicBezTo>
                      <a:pt x="177" y="70"/>
                      <a:pt x="177" y="70"/>
                      <a:pt x="177" y="70"/>
                    </a:cubicBezTo>
                    <a:cubicBezTo>
                      <a:pt x="178" y="70"/>
                      <a:pt x="180" y="70"/>
                      <a:pt x="182" y="70"/>
                    </a:cubicBezTo>
                    <a:cubicBezTo>
                      <a:pt x="183" y="70"/>
                      <a:pt x="184" y="70"/>
                      <a:pt x="185" y="70"/>
                    </a:cubicBezTo>
                    <a:cubicBezTo>
                      <a:pt x="186" y="70"/>
                      <a:pt x="187" y="70"/>
                      <a:pt x="187" y="69"/>
                    </a:cubicBezTo>
                    <a:cubicBezTo>
                      <a:pt x="189" y="66"/>
                      <a:pt x="191" y="66"/>
                      <a:pt x="193" y="66"/>
                    </a:cubicBezTo>
                    <a:cubicBezTo>
                      <a:pt x="193" y="65"/>
                      <a:pt x="193" y="65"/>
                      <a:pt x="194" y="65"/>
                    </a:cubicBezTo>
                    <a:cubicBezTo>
                      <a:pt x="193" y="65"/>
                      <a:pt x="193" y="65"/>
                      <a:pt x="193" y="64"/>
                    </a:cubicBezTo>
                    <a:cubicBezTo>
                      <a:pt x="188" y="60"/>
                      <a:pt x="181" y="57"/>
                      <a:pt x="179" y="57"/>
                    </a:cubicBezTo>
                    <a:cubicBezTo>
                      <a:pt x="179" y="57"/>
                      <a:pt x="179" y="57"/>
                      <a:pt x="179" y="57"/>
                    </a:cubicBezTo>
                    <a:cubicBezTo>
                      <a:pt x="178" y="59"/>
                      <a:pt x="176" y="60"/>
                      <a:pt x="173" y="60"/>
                    </a:cubicBezTo>
                    <a:cubicBezTo>
                      <a:pt x="171" y="60"/>
                      <a:pt x="169" y="59"/>
                      <a:pt x="168" y="58"/>
                    </a:cubicBezTo>
                    <a:cubicBezTo>
                      <a:pt x="167" y="57"/>
                      <a:pt x="167" y="57"/>
                      <a:pt x="167" y="57"/>
                    </a:cubicBezTo>
                    <a:cubicBezTo>
                      <a:pt x="167" y="56"/>
                      <a:pt x="167" y="56"/>
                      <a:pt x="166" y="55"/>
                    </a:cubicBezTo>
                    <a:cubicBezTo>
                      <a:pt x="166" y="55"/>
                      <a:pt x="166" y="55"/>
                      <a:pt x="166" y="55"/>
                    </a:cubicBezTo>
                    <a:cubicBezTo>
                      <a:pt x="165" y="55"/>
                      <a:pt x="165" y="54"/>
                      <a:pt x="164" y="54"/>
                    </a:cubicBezTo>
                    <a:cubicBezTo>
                      <a:pt x="164" y="54"/>
                      <a:pt x="164" y="54"/>
                      <a:pt x="163" y="54"/>
                    </a:cubicBezTo>
                    <a:cubicBezTo>
                      <a:pt x="163" y="54"/>
                      <a:pt x="163" y="54"/>
                      <a:pt x="163" y="54"/>
                    </a:cubicBezTo>
                    <a:cubicBezTo>
                      <a:pt x="163" y="54"/>
                      <a:pt x="162" y="54"/>
                      <a:pt x="162" y="54"/>
                    </a:cubicBezTo>
                    <a:cubicBezTo>
                      <a:pt x="162" y="54"/>
                      <a:pt x="161" y="54"/>
                      <a:pt x="161" y="54"/>
                    </a:cubicBezTo>
                    <a:cubicBezTo>
                      <a:pt x="161" y="54"/>
                      <a:pt x="161" y="54"/>
                      <a:pt x="160" y="54"/>
                    </a:cubicBezTo>
                    <a:cubicBezTo>
                      <a:pt x="160" y="54"/>
                      <a:pt x="159" y="54"/>
                      <a:pt x="158" y="55"/>
                    </a:cubicBezTo>
                    <a:cubicBezTo>
                      <a:pt x="151" y="58"/>
                      <a:pt x="148" y="61"/>
                      <a:pt x="147" y="63"/>
                    </a:cubicBezTo>
                    <a:cubicBezTo>
                      <a:pt x="147" y="65"/>
                      <a:pt x="145" y="67"/>
                      <a:pt x="143" y="67"/>
                    </a:cubicBezTo>
                    <a:cubicBezTo>
                      <a:pt x="141" y="67"/>
                      <a:pt x="140" y="66"/>
                      <a:pt x="140" y="65"/>
                    </a:cubicBezTo>
                    <a:cubicBezTo>
                      <a:pt x="140" y="62"/>
                      <a:pt x="135" y="60"/>
                      <a:pt x="132" y="60"/>
                    </a:cubicBezTo>
                    <a:cubicBezTo>
                      <a:pt x="130" y="59"/>
                      <a:pt x="129" y="59"/>
                      <a:pt x="128" y="59"/>
                    </a:cubicBezTo>
                    <a:cubicBezTo>
                      <a:pt x="125" y="59"/>
                      <a:pt x="121" y="59"/>
                      <a:pt x="121" y="56"/>
                    </a:cubicBezTo>
                    <a:cubicBezTo>
                      <a:pt x="121" y="55"/>
                      <a:pt x="120" y="53"/>
                      <a:pt x="118" y="51"/>
                    </a:cubicBezTo>
                    <a:cubicBezTo>
                      <a:pt x="117" y="49"/>
                      <a:pt x="115" y="47"/>
                      <a:pt x="115" y="45"/>
                    </a:cubicBezTo>
                    <a:cubicBezTo>
                      <a:pt x="115" y="43"/>
                      <a:pt x="115" y="42"/>
                      <a:pt x="115" y="41"/>
                    </a:cubicBezTo>
                    <a:cubicBezTo>
                      <a:pt x="115" y="37"/>
                      <a:pt x="115" y="35"/>
                      <a:pt x="113" y="35"/>
                    </a:cubicBezTo>
                    <a:cubicBezTo>
                      <a:pt x="111" y="34"/>
                      <a:pt x="109" y="32"/>
                      <a:pt x="108" y="31"/>
                    </a:cubicBezTo>
                    <a:cubicBezTo>
                      <a:pt x="107" y="29"/>
                      <a:pt x="105" y="28"/>
                      <a:pt x="104" y="28"/>
                    </a:cubicBezTo>
                    <a:cubicBezTo>
                      <a:pt x="90" y="28"/>
                      <a:pt x="83" y="28"/>
                      <a:pt x="81" y="27"/>
                    </a:cubicBezTo>
                    <a:cubicBezTo>
                      <a:pt x="81" y="27"/>
                      <a:pt x="81" y="27"/>
                      <a:pt x="81" y="27"/>
                    </a:cubicBezTo>
                    <a:cubicBezTo>
                      <a:pt x="80" y="27"/>
                      <a:pt x="78" y="27"/>
                      <a:pt x="76" y="28"/>
                    </a:cubicBezTo>
                    <a:cubicBezTo>
                      <a:pt x="73" y="28"/>
                      <a:pt x="71" y="29"/>
                      <a:pt x="69" y="29"/>
                    </a:cubicBezTo>
                    <a:cubicBezTo>
                      <a:pt x="67" y="29"/>
                      <a:pt x="66" y="28"/>
                      <a:pt x="66" y="27"/>
                    </a:cubicBezTo>
                    <a:cubicBezTo>
                      <a:pt x="66" y="27"/>
                      <a:pt x="66" y="27"/>
                      <a:pt x="65" y="26"/>
                    </a:cubicBezTo>
                    <a:cubicBezTo>
                      <a:pt x="65" y="26"/>
                      <a:pt x="65" y="26"/>
                      <a:pt x="65" y="26"/>
                    </a:cubicBezTo>
                    <a:cubicBezTo>
                      <a:pt x="65" y="26"/>
                      <a:pt x="65" y="25"/>
                      <a:pt x="64" y="25"/>
                    </a:cubicBezTo>
                    <a:cubicBezTo>
                      <a:pt x="64" y="25"/>
                      <a:pt x="64" y="25"/>
                      <a:pt x="64" y="24"/>
                    </a:cubicBezTo>
                    <a:cubicBezTo>
                      <a:pt x="63" y="24"/>
                      <a:pt x="63" y="24"/>
                      <a:pt x="63" y="23"/>
                    </a:cubicBezTo>
                    <a:cubicBezTo>
                      <a:pt x="63" y="23"/>
                      <a:pt x="62" y="23"/>
                      <a:pt x="62" y="23"/>
                    </a:cubicBezTo>
                    <a:cubicBezTo>
                      <a:pt x="62" y="22"/>
                      <a:pt x="61" y="22"/>
                      <a:pt x="61" y="21"/>
                    </a:cubicBezTo>
                    <a:cubicBezTo>
                      <a:pt x="61" y="21"/>
                      <a:pt x="61" y="21"/>
                      <a:pt x="60" y="21"/>
                    </a:cubicBezTo>
                    <a:cubicBezTo>
                      <a:pt x="60" y="20"/>
                      <a:pt x="60" y="20"/>
                      <a:pt x="59" y="19"/>
                    </a:cubicBezTo>
                    <a:cubicBezTo>
                      <a:pt x="59" y="19"/>
                      <a:pt x="59" y="19"/>
                      <a:pt x="58" y="19"/>
                    </a:cubicBezTo>
                    <a:cubicBezTo>
                      <a:pt x="58" y="18"/>
                      <a:pt x="58" y="18"/>
                      <a:pt x="57" y="17"/>
                    </a:cubicBezTo>
                    <a:cubicBezTo>
                      <a:pt x="57" y="17"/>
                      <a:pt x="57" y="17"/>
                      <a:pt x="56" y="17"/>
                    </a:cubicBezTo>
                    <a:cubicBezTo>
                      <a:pt x="56" y="16"/>
                      <a:pt x="56" y="16"/>
                      <a:pt x="55" y="15"/>
                    </a:cubicBezTo>
                    <a:cubicBezTo>
                      <a:pt x="55" y="15"/>
                      <a:pt x="55" y="15"/>
                      <a:pt x="54" y="15"/>
                    </a:cubicBezTo>
                    <a:cubicBezTo>
                      <a:pt x="54" y="15"/>
                      <a:pt x="54" y="14"/>
                      <a:pt x="54" y="14"/>
                    </a:cubicBezTo>
                    <a:cubicBezTo>
                      <a:pt x="53" y="16"/>
                      <a:pt x="52" y="17"/>
                      <a:pt x="51" y="18"/>
                    </a:cubicBezTo>
                    <a:cubicBezTo>
                      <a:pt x="45" y="23"/>
                      <a:pt x="38" y="24"/>
                      <a:pt x="36" y="20"/>
                    </a:cubicBezTo>
                    <a:cubicBezTo>
                      <a:pt x="35" y="20"/>
                      <a:pt x="35" y="18"/>
                      <a:pt x="36" y="15"/>
                    </a:cubicBezTo>
                    <a:cubicBezTo>
                      <a:pt x="38" y="9"/>
                      <a:pt x="38" y="3"/>
                      <a:pt x="37" y="1"/>
                    </a:cubicBezTo>
                    <a:cubicBezTo>
                      <a:pt x="36" y="0"/>
                      <a:pt x="36" y="0"/>
                      <a:pt x="35" y="0"/>
                    </a:cubicBezTo>
                    <a:cubicBezTo>
                      <a:pt x="34" y="0"/>
                      <a:pt x="34" y="5"/>
                      <a:pt x="33" y="8"/>
                    </a:cubicBezTo>
                    <a:cubicBezTo>
                      <a:pt x="33" y="12"/>
                      <a:pt x="33" y="16"/>
                      <a:pt x="31" y="16"/>
                    </a:cubicBezTo>
                    <a:cubicBezTo>
                      <a:pt x="30" y="17"/>
                      <a:pt x="29" y="17"/>
                      <a:pt x="28" y="15"/>
                    </a:cubicBezTo>
                    <a:cubicBezTo>
                      <a:pt x="26" y="13"/>
                      <a:pt x="26" y="5"/>
                      <a:pt x="27" y="0"/>
                    </a:cubicBezTo>
                    <a:lnTo>
                      <a:pt x="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217" name="Freeform 203">
                <a:extLst>
                  <a:ext uri="{FF2B5EF4-FFF2-40B4-BE49-F238E27FC236}">
                    <a16:creationId xmlns:a16="http://schemas.microsoft.com/office/drawing/2014/main" id="{46B381E5-D3A2-47B1-9165-0CF758CC5649}"/>
                  </a:ext>
                </a:extLst>
              </p:cNvPr>
              <p:cNvSpPr>
                <a:spLocks/>
              </p:cNvSpPr>
              <p:nvPr/>
            </p:nvSpPr>
            <p:spPr bwMode="auto">
              <a:xfrm>
                <a:off x="6853489" y="4779485"/>
                <a:ext cx="301001" cy="301751"/>
              </a:xfrm>
              <a:custGeom>
                <a:avLst/>
                <a:gdLst>
                  <a:gd name="T0" fmla="*/ 43 w 120"/>
                  <a:gd name="T1" fmla="*/ 11 h 122"/>
                  <a:gd name="T2" fmla="*/ 43 w 120"/>
                  <a:gd name="T3" fmla="*/ 18 h 122"/>
                  <a:gd name="T4" fmla="*/ 22 w 120"/>
                  <a:gd name="T5" fmla="*/ 16 h 122"/>
                  <a:gd name="T6" fmla="*/ 12 w 120"/>
                  <a:gd name="T7" fmla="*/ 1 h 122"/>
                  <a:gd name="T8" fmla="*/ 14 w 120"/>
                  <a:gd name="T9" fmla="*/ 14 h 122"/>
                  <a:gd name="T10" fmla="*/ 13 w 120"/>
                  <a:gd name="T11" fmla="*/ 15 h 122"/>
                  <a:gd name="T12" fmla="*/ 11 w 120"/>
                  <a:gd name="T13" fmla="*/ 17 h 122"/>
                  <a:gd name="T14" fmla="*/ 11 w 120"/>
                  <a:gd name="T15" fmla="*/ 19 h 122"/>
                  <a:gd name="T16" fmla="*/ 14 w 120"/>
                  <a:gd name="T17" fmla="*/ 23 h 122"/>
                  <a:gd name="T18" fmla="*/ 3 w 120"/>
                  <a:gd name="T19" fmla="*/ 37 h 122"/>
                  <a:gd name="T20" fmla="*/ 2 w 120"/>
                  <a:gd name="T21" fmla="*/ 38 h 122"/>
                  <a:gd name="T22" fmla="*/ 0 w 120"/>
                  <a:gd name="T23" fmla="*/ 40 h 122"/>
                  <a:gd name="T24" fmla="*/ 12 w 120"/>
                  <a:gd name="T25" fmla="*/ 75 h 122"/>
                  <a:gd name="T26" fmla="*/ 15 w 120"/>
                  <a:gd name="T27" fmla="*/ 85 h 122"/>
                  <a:gd name="T28" fmla="*/ 15 w 120"/>
                  <a:gd name="T29" fmla="*/ 85 h 122"/>
                  <a:gd name="T30" fmla="*/ 41 w 120"/>
                  <a:gd name="T31" fmla="*/ 96 h 122"/>
                  <a:gd name="T32" fmla="*/ 47 w 120"/>
                  <a:gd name="T33" fmla="*/ 97 h 122"/>
                  <a:gd name="T34" fmla="*/ 59 w 120"/>
                  <a:gd name="T35" fmla="*/ 119 h 122"/>
                  <a:gd name="T36" fmla="*/ 61 w 120"/>
                  <a:gd name="T37" fmla="*/ 120 h 122"/>
                  <a:gd name="T38" fmla="*/ 63 w 120"/>
                  <a:gd name="T39" fmla="*/ 120 h 122"/>
                  <a:gd name="T40" fmla="*/ 67 w 120"/>
                  <a:gd name="T41" fmla="*/ 119 h 122"/>
                  <a:gd name="T42" fmla="*/ 69 w 120"/>
                  <a:gd name="T43" fmla="*/ 118 h 122"/>
                  <a:gd name="T44" fmla="*/ 74 w 120"/>
                  <a:gd name="T45" fmla="*/ 121 h 122"/>
                  <a:gd name="T46" fmla="*/ 83 w 120"/>
                  <a:gd name="T47" fmla="*/ 120 h 122"/>
                  <a:gd name="T48" fmla="*/ 88 w 120"/>
                  <a:gd name="T49" fmla="*/ 121 h 122"/>
                  <a:gd name="T50" fmla="*/ 97 w 120"/>
                  <a:gd name="T51" fmla="*/ 116 h 122"/>
                  <a:gd name="T52" fmla="*/ 106 w 120"/>
                  <a:gd name="T53" fmla="*/ 115 h 122"/>
                  <a:gd name="T54" fmla="*/ 108 w 120"/>
                  <a:gd name="T55" fmla="*/ 114 h 122"/>
                  <a:gd name="T56" fmla="*/ 109 w 120"/>
                  <a:gd name="T57" fmla="*/ 114 h 122"/>
                  <a:gd name="T58" fmla="*/ 109 w 120"/>
                  <a:gd name="T59" fmla="*/ 114 h 122"/>
                  <a:gd name="T60" fmla="*/ 109 w 120"/>
                  <a:gd name="T61" fmla="*/ 113 h 122"/>
                  <a:gd name="T62" fmla="*/ 110 w 120"/>
                  <a:gd name="T63" fmla="*/ 113 h 122"/>
                  <a:gd name="T64" fmla="*/ 111 w 120"/>
                  <a:gd name="T65" fmla="*/ 112 h 122"/>
                  <a:gd name="T66" fmla="*/ 113 w 120"/>
                  <a:gd name="T67" fmla="*/ 111 h 122"/>
                  <a:gd name="T68" fmla="*/ 114 w 120"/>
                  <a:gd name="T69" fmla="*/ 111 h 122"/>
                  <a:gd name="T70" fmla="*/ 117 w 120"/>
                  <a:gd name="T71" fmla="*/ 109 h 122"/>
                  <a:gd name="T72" fmla="*/ 119 w 120"/>
                  <a:gd name="T73" fmla="*/ 108 h 122"/>
                  <a:gd name="T74" fmla="*/ 112 w 120"/>
                  <a:gd name="T75" fmla="*/ 98 h 122"/>
                  <a:gd name="T76" fmla="*/ 108 w 120"/>
                  <a:gd name="T77" fmla="*/ 85 h 122"/>
                  <a:gd name="T78" fmla="*/ 109 w 120"/>
                  <a:gd name="T79" fmla="*/ 68 h 122"/>
                  <a:gd name="T80" fmla="*/ 108 w 120"/>
                  <a:gd name="T81" fmla="*/ 43 h 122"/>
                  <a:gd name="T82" fmla="*/ 103 w 120"/>
                  <a:gd name="T83" fmla="*/ 39 h 122"/>
                  <a:gd name="T84" fmla="*/ 89 w 120"/>
                  <a:gd name="T85" fmla="*/ 30 h 122"/>
                  <a:gd name="T86" fmla="*/ 49 w 120"/>
                  <a:gd name="T87" fmla="*/ 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0" h="122">
                    <a:moveTo>
                      <a:pt x="49" y="1"/>
                    </a:moveTo>
                    <a:cubicBezTo>
                      <a:pt x="48" y="6"/>
                      <a:pt x="46" y="9"/>
                      <a:pt x="43" y="11"/>
                    </a:cubicBezTo>
                    <a:cubicBezTo>
                      <a:pt x="43" y="11"/>
                      <a:pt x="43" y="11"/>
                      <a:pt x="43" y="11"/>
                    </a:cubicBezTo>
                    <a:cubicBezTo>
                      <a:pt x="43" y="11"/>
                      <a:pt x="43" y="13"/>
                      <a:pt x="44" y="13"/>
                    </a:cubicBezTo>
                    <a:cubicBezTo>
                      <a:pt x="45" y="14"/>
                      <a:pt x="46" y="15"/>
                      <a:pt x="45" y="17"/>
                    </a:cubicBezTo>
                    <a:cubicBezTo>
                      <a:pt x="45" y="17"/>
                      <a:pt x="44" y="18"/>
                      <a:pt x="43" y="18"/>
                    </a:cubicBezTo>
                    <a:cubicBezTo>
                      <a:pt x="42" y="18"/>
                      <a:pt x="39" y="18"/>
                      <a:pt x="37" y="17"/>
                    </a:cubicBezTo>
                    <a:cubicBezTo>
                      <a:pt x="33" y="16"/>
                      <a:pt x="28" y="16"/>
                      <a:pt x="25" y="17"/>
                    </a:cubicBezTo>
                    <a:cubicBezTo>
                      <a:pt x="24" y="17"/>
                      <a:pt x="23" y="17"/>
                      <a:pt x="22" y="16"/>
                    </a:cubicBezTo>
                    <a:cubicBezTo>
                      <a:pt x="20" y="13"/>
                      <a:pt x="21" y="6"/>
                      <a:pt x="24" y="0"/>
                    </a:cubicBezTo>
                    <a:cubicBezTo>
                      <a:pt x="16" y="0"/>
                      <a:pt x="16" y="0"/>
                      <a:pt x="16" y="0"/>
                    </a:cubicBezTo>
                    <a:cubicBezTo>
                      <a:pt x="16" y="0"/>
                      <a:pt x="14" y="1"/>
                      <a:pt x="12" y="1"/>
                    </a:cubicBezTo>
                    <a:cubicBezTo>
                      <a:pt x="13" y="5"/>
                      <a:pt x="13" y="5"/>
                      <a:pt x="13" y="5"/>
                    </a:cubicBezTo>
                    <a:cubicBezTo>
                      <a:pt x="13" y="5"/>
                      <a:pt x="15" y="10"/>
                      <a:pt x="15" y="13"/>
                    </a:cubicBezTo>
                    <a:cubicBezTo>
                      <a:pt x="15" y="14"/>
                      <a:pt x="15" y="14"/>
                      <a:pt x="14" y="14"/>
                    </a:cubicBezTo>
                    <a:cubicBezTo>
                      <a:pt x="14" y="14"/>
                      <a:pt x="14" y="14"/>
                      <a:pt x="14" y="14"/>
                    </a:cubicBezTo>
                    <a:cubicBezTo>
                      <a:pt x="14" y="15"/>
                      <a:pt x="14" y="15"/>
                      <a:pt x="14" y="15"/>
                    </a:cubicBezTo>
                    <a:cubicBezTo>
                      <a:pt x="14" y="15"/>
                      <a:pt x="13" y="15"/>
                      <a:pt x="13" y="15"/>
                    </a:cubicBezTo>
                    <a:cubicBezTo>
                      <a:pt x="13" y="16"/>
                      <a:pt x="12" y="16"/>
                      <a:pt x="10" y="16"/>
                    </a:cubicBezTo>
                    <a:cubicBezTo>
                      <a:pt x="11" y="16"/>
                      <a:pt x="11" y="16"/>
                      <a:pt x="11" y="17"/>
                    </a:cubicBezTo>
                    <a:cubicBezTo>
                      <a:pt x="11" y="17"/>
                      <a:pt x="11" y="17"/>
                      <a:pt x="11" y="17"/>
                    </a:cubicBezTo>
                    <a:cubicBezTo>
                      <a:pt x="11" y="18"/>
                      <a:pt x="11" y="18"/>
                      <a:pt x="11" y="18"/>
                    </a:cubicBezTo>
                    <a:cubicBezTo>
                      <a:pt x="11" y="18"/>
                      <a:pt x="11" y="19"/>
                      <a:pt x="11" y="19"/>
                    </a:cubicBezTo>
                    <a:cubicBezTo>
                      <a:pt x="11" y="19"/>
                      <a:pt x="11" y="19"/>
                      <a:pt x="11" y="19"/>
                    </a:cubicBezTo>
                    <a:cubicBezTo>
                      <a:pt x="11" y="20"/>
                      <a:pt x="11" y="20"/>
                      <a:pt x="11" y="20"/>
                    </a:cubicBezTo>
                    <a:cubicBezTo>
                      <a:pt x="11" y="20"/>
                      <a:pt x="11" y="20"/>
                      <a:pt x="11" y="21"/>
                    </a:cubicBezTo>
                    <a:cubicBezTo>
                      <a:pt x="14" y="23"/>
                      <a:pt x="14" y="23"/>
                      <a:pt x="14" y="23"/>
                    </a:cubicBezTo>
                    <a:cubicBezTo>
                      <a:pt x="14" y="23"/>
                      <a:pt x="14" y="23"/>
                      <a:pt x="14" y="23"/>
                    </a:cubicBezTo>
                    <a:cubicBezTo>
                      <a:pt x="12" y="26"/>
                      <a:pt x="7" y="36"/>
                      <a:pt x="4" y="37"/>
                    </a:cubicBezTo>
                    <a:cubicBezTo>
                      <a:pt x="4" y="37"/>
                      <a:pt x="3" y="37"/>
                      <a:pt x="3" y="37"/>
                    </a:cubicBezTo>
                    <a:cubicBezTo>
                      <a:pt x="3" y="38"/>
                      <a:pt x="3" y="38"/>
                      <a:pt x="3" y="38"/>
                    </a:cubicBezTo>
                    <a:cubicBezTo>
                      <a:pt x="3" y="38"/>
                      <a:pt x="2" y="38"/>
                      <a:pt x="2" y="38"/>
                    </a:cubicBezTo>
                    <a:cubicBezTo>
                      <a:pt x="2" y="38"/>
                      <a:pt x="2" y="38"/>
                      <a:pt x="2" y="38"/>
                    </a:cubicBezTo>
                    <a:cubicBezTo>
                      <a:pt x="2" y="38"/>
                      <a:pt x="1" y="39"/>
                      <a:pt x="1" y="39"/>
                    </a:cubicBezTo>
                    <a:cubicBezTo>
                      <a:pt x="1" y="39"/>
                      <a:pt x="1" y="39"/>
                      <a:pt x="1" y="39"/>
                    </a:cubicBezTo>
                    <a:cubicBezTo>
                      <a:pt x="0" y="39"/>
                      <a:pt x="0" y="39"/>
                      <a:pt x="0" y="40"/>
                    </a:cubicBezTo>
                    <a:cubicBezTo>
                      <a:pt x="1" y="47"/>
                      <a:pt x="3" y="57"/>
                      <a:pt x="6" y="60"/>
                    </a:cubicBezTo>
                    <a:cubicBezTo>
                      <a:pt x="11" y="64"/>
                      <a:pt x="11" y="68"/>
                      <a:pt x="12" y="72"/>
                    </a:cubicBezTo>
                    <a:cubicBezTo>
                      <a:pt x="12" y="73"/>
                      <a:pt x="12" y="74"/>
                      <a:pt x="12" y="75"/>
                    </a:cubicBezTo>
                    <a:cubicBezTo>
                      <a:pt x="13" y="76"/>
                      <a:pt x="14" y="77"/>
                      <a:pt x="14" y="78"/>
                    </a:cubicBezTo>
                    <a:cubicBezTo>
                      <a:pt x="16" y="80"/>
                      <a:pt x="17" y="82"/>
                      <a:pt x="16" y="84"/>
                    </a:cubicBezTo>
                    <a:cubicBezTo>
                      <a:pt x="16" y="84"/>
                      <a:pt x="16" y="85"/>
                      <a:pt x="15" y="85"/>
                    </a:cubicBezTo>
                    <a:cubicBezTo>
                      <a:pt x="15" y="85"/>
                      <a:pt x="14" y="85"/>
                      <a:pt x="14" y="85"/>
                    </a:cubicBezTo>
                    <a:cubicBezTo>
                      <a:pt x="14" y="85"/>
                      <a:pt x="14" y="85"/>
                      <a:pt x="14" y="85"/>
                    </a:cubicBezTo>
                    <a:cubicBezTo>
                      <a:pt x="15" y="85"/>
                      <a:pt x="15" y="85"/>
                      <a:pt x="15" y="85"/>
                    </a:cubicBezTo>
                    <a:cubicBezTo>
                      <a:pt x="17" y="85"/>
                      <a:pt x="19" y="87"/>
                      <a:pt x="21" y="88"/>
                    </a:cubicBezTo>
                    <a:cubicBezTo>
                      <a:pt x="23" y="89"/>
                      <a:pt x="24" y="89"/>
                      <a:pt x="26" y="90"/>
                    </a:cubicBezTo>
                    <a:cubicBezTo>
                      <a:pt x="28" y="90"/>
                      <a:pt x="39" y="94"/>
                      <a:pt x="41" y="96"/>
                    </a:cubicBezTo>
                    <a:cubicBezTo>
                      <a:pt x="41" y="96"/>
                      <a:pt x="41" y="97"/>
                      <a:pt x="41" y="97"/>
                    </a:cubicBezTo>
                    <a:cubicBezTo>
                      <a:pt x="43" y="97"/>
                      <a:pt x="45" y="97"/>
                      <a:pt x="47" y="97"/>
                    </a:cubicBezTo>
                    <a:cubicBezTo>
                      <a:pt x="47" y="97"/>
                      <a:pt x="47" y="97"/>
                      <a:pt x="47" y="97"/>
                    </a:cubicBezTo>
                    <a:cubicBezTo>
                      <a:pt x="47" y="97"/>
                      <a:pt x="47" y="97"/>
                      <a:pt x="48" y="97"/>
                    </a:cubicBezTo>
                    <a:cubicBezTo>
                      <a:pt x="49" y="96"/>
                      <a:pt x="51" y="96"/>
                      <a:pt x="52" y="98"/>
                    </a:cubicBezTo>
                    <a:cubicBezTo>
                      <a:pt x="56" y="101"/>
                      <a:pt x="59" y="112"/>
                      <a:pt x="59" y="119"/>
                    </a:cubicBezTo>
                    <a:cubicBezTo>
                      <a:pt x="59" y="119"/>
                      <a:pt x="59" y="119"/>
                      <a:pt x="60" y="119"/>
                    </a:cubicBezTo>
                    <a:cubicBezTo>
                      <a:pt x="60" y="119"/>
                      <a:pt x="60" y="119"/>
                      <a:pt x="61" y="120"/>
                    </a:cubicBezTo>
                    <a:cubicBezTo>
                      <a:pt x="61" y="120"/>
                      <a:pt x="61" y="120"/>
                      <a:pt x="61" y="120"/>
                    </a:cubicBezTo>
                    <a:cubicBezTo>
                      <a:pt x="62" y="120"/>
                      <a:pt x="62" y="120"/>
                      <a:pt x="62" y="120"/>
                    </a:cubicBezTo>
                    <a:cubicBezTo>
                      <a:pt x="63" y="120"/>
                      <a:pt x="63" y="120"/>
                      <a:pt x="63" y="120"/>
                    </a:cubicBezTo>
                    <a:cubicBezTo>
                      <a:pt x="63" y="120"/>
                      <a:pt x="63" y="120"/>
                      <a:pt x="63" y="120"/>
                    </a:cubicBezTo>
                    <a:cubicBezTo>
                      <a:pt x="64" y="120"/>
                      <a:pt x="64" y="120"/>
                      <a:pt x="64" y="120"/>
                    </a:cubicBezTo>
                    <a:cubicBezTo>
                      <a:pt x="65" y="120"/>
                      <a:pt x="65" y="120"/>
                      <a:pt x="66" y="119"/>
                    </a:cubicBezTo>
                    <a:cubicBezTo>
                      <a:pt x="66" y="119"/>
                      <a:pt x="67" y="119"/>
                      <a:pt x="67" y="119"/>
                    </a:cubicBezTo>
                    <a:cubicBezTo>
                      <a:pt x="67" y="119"/>
                      <a:pt x="68" y="119"/>
                      <a:pt x="68" y="119"/>
                    </a:cubicBezTo>
                    <a:cubicBezTo>
                      <a:pt x="68" y="118"/>
                      <a:pt x="68" y="118"/>
                      <a:pt x="69" y="118"/>
                    </a:cubicBezTo>
                    <a:cubicBezTo>
                      <a:pt x="69" y="118"/>
                      <a:pt x="69" y="118"/>
                      <a:pt x="69" y="118"/>
                    </a:cubicBezTo>
                    <a:cubicBezTo>
                      <a:pt x="69" y="118"/>
                      <a:pt x="70" y="118"/>
                      <a:pt x="70" y="118"/>
                    </a:cubicBezTo>
                    <a:cubicBezTo>
                      <a:pt x="70" y="118"/>
                      <a:pt x="71" y="118"/>
                      <a:pt x="71" y="119"/>
                    </a:cubicBezTo>
                    <a:cubicBezTo>
                      <a:pt x="73" y="119"/>
                      <a:pt x="74" y="121"/>
                      <a:pt x="74" y="121"/>
                    </a:cubicBezTo>
                    <a:cubicBezTo>
                      <a:pt x="74" y="122"/>
                      <a:pt x="74" y="122"/>
                      <a:pt x="75" y="122"/>
                    </a:cubicBezTo>
                    <a:cubicBezTo>
                      <a:pt x="76" y="122"/>
                      <a:pt x="78" y="121"/>
                      <a:pt x="79" y="121"/>
                    </a:cubicBezTo>
                    <a:cubicBezTo>
                      <a:pt x="81" y="121"/>
                      <a:pt x="82" y="121"/>
                      <a:pt x="83" y="120"/>
                    </a:cubicBezTo>
                    <a:cubicBezTo>
                      <a:pt x="84" y="120"/>
                      <a:pt x="84" y="120"/>
                      <a:pt x="84" y="120"/>
                    </a:cubicBezTo>
                    <a:cubicBezTo>
                      <a:pt x="84" y="120"/>
                      <a:pt x="84" y="120"/>
                      <a:pt x="84" y="121"/>
                    </a:cubicBezTo>
                    <a:cubicBezTo>
                      <a:pt x="86" y="121"/>
                      <a:pt x="87" y="121"/>
                      <a:pt x="88" y="121"/>
                    </a:cubicBezTo>
                    <a:cubicBezTo>
                      <a:pt x="89" y="121"/>
                      <a:pt x="90" y="121"/>
                      <a:pt x="90" y="121"/>
                    </a:cubicBezTo>
                    <a:cubicBezTo>
                      <a:pt x="91" y="117"/>
                      <a:pt x="92" y="115"/>
                      <a:pt x="95" y="116"/>
                    </a:cubicBezTo>
                    <a:cubicBezTo>
                      <a:pt x="96" y="116"/>
                      <a:pt x="96" y="116"/>
                      <a:pt x="97" y="116"/>
                    </a:cubicBezTo>
                    <a:cubicBezTo>
                      <a:pt x="97" y="117"/>
                      <a:pt x="98" y="117"/>
                      <a:pt x="99" y="117"/>
                    </a:cubicBezTo>
                    <a:cubicBezTo>
                      <a:pt x="99" y="117"/>
                      <a:pt x="100" y="117"/>
                      <a:pt x="101" y="116"/>
                    </a:cubicBezTo>
                    <a:cubicBezTo>
                      <a:pt x="102" y="115"/>
                      <a:pt x="104" y="115"/>
                      <a:pt x="106" y="115"/>
                    </a:cubicBezTo>
                    <a:cubicBezTo>
                      <a:pt x="107" y="115"/>
                      <a:pt x="107" y="115"/>
                      <a:pt x="107" y="115"/>
                    </a:cubicBezTo>
                    <a:cubicBezTo>
                      <a:pt x="108" y="115"/>
                      <a:pt x="108" y="115"/>
                      <a:pt x="108" y="114"/>
                    </a:cubicBezTo>
                    <a:cubicBezTo>
                      <a:pt x="108" y="114"/>
                      <a:pt x="108" y="114"/>
                      <a:pt x="108" y="114"/>
                    </a:cubicBezTo>
                    <a:cubicBezTo>
                      <a:pt x="108" y="114"/>
                      <a:pt x="108" y="114"/>
                      <a:pt x="108" y="114"/>
                    </a:cubicBezTo>
                    <a:cubicBezTo>
                      <a:pt x="108" y="114"/>
                      <a:pt x="109" y="114"/>
                      <a:pt x="109" y="114"/>
                    </a:cubicBezTo>
                    <a:cubicBezTo>
                      <a:pt x="109" y="114"/>
                      <a:pt x="109" y="114"/>
                      <a:pt x="109" y="114"/>
                    </a:cubicBezTo>
                    <a:cubicBezTo>
                      <a:pt x="109" y="114"/>
                      <a:pt x="109" y="114"/>
                      <a:pt x="109" y="114"/>
                    </a:cubicBezTo>
                    <a:cubicBezTo>
                      <a:pt x="109" y="114"/>
                      <a:pt x="109" y="114"/>
                      <a:pt x="109" y="114"/>
                    </a:cubicBezTo>
                    <a:cubicBezTo>
                      <a:pt x="109" y="114"/>
                      <a:pt x="109" y="114"/>
                      <a:pt x="109" y="114"/>
                    </a:cubicBezTo>
                    <a:cubicBezTo>
                      <a:pt x="109" y="114"/>
                      <a:pt x="109" y="114"/>
                      <a:pt x="109" y="114"/>
                    </a:cubicBezTo>
                    <a:cubicBezTo>
                      <a:pt x="109" y="114"/>
                      <a:pt x="109" y="113"/>
                      <a:pt x="109" y="113"/>
                    </a:cubicBezTo>
                    <a:cubicBezTo>
                      <a:pt x="109" y="113"/>
                      <a:pt x="109" y="113"/>
                      <a:pt x="109" y="113"/>
                    </a:cubicBezTo>
                    <a:cubicBezTo>
                      <a:pt x="110" y="113"/>
                      <a:pt x="110" y="113"/>
                      <a:pt x="110" y="113"/>
                    </a:cubicBezTo>
                    <a:cubicBezTo>
                      <a:pt x="110" y="113"/>
                      <a:pt x="110" y="113"/>
                      <a:pt x="110" y="113"/>
                    </a:cubicBezTo>
                    <a:cubicBezTo>
                      <a:pt x="110" y="113"/>
                      <a:pt x="110" y="113"/>
                      <a:pt x="110" y="113"/>
                    </a:cubicBezTo>
                    <a:cubicBezTo>
                      <a:pt x="110" y="113"/>
                      <a:pt x="110" y="113"/>
                      <a:pt x="111" y="113"/>
                    </a:cubicBezTo>
                    <a:cubicBezTo>
                      <a:pt x="111" y="113"/>
                      <a:pt x="111" y="112"/>
                      <a:pt x="111" y="112"/>
                    </a:cubicBezTo>
                    <a:cubicBezTo>
                      <a:pt x="111" y="112"/>
                      <a:pt x="111" y="112"/>
                      <a:pt x="111" y="112"/>
                    </a:cubicBezTo>
                    <a:cubicBezTo>
                      <a:pt x="111" y="112"/>
                      <a:pt x="112" y="112"/>
                      <a:pt x="112" y="112"/>
                    </a:cubicBezTo>
                    <a:cubicBezTo>
                      <a:pt x="112" y="112"/>
                      <a:pt x="112" y="112"/>
                      <a:pt x="112" y="112"/>
                    </a:cubicBezTo>
                    <a:cubicBezTo>
                      <a:pt x="112" y="112"/>
                      <a:pt x="113" y="111"/>
                      <a:pt x="113" y="111"/>
                    </a:cubicBezTo>
                    <a:cubicBezTo>
                      <a:pt x="113" y="111"/>
                      <a:pt x="113" y="111"/>
                      <a:pt x="113" y="111"/>
                    </a:cubicBezTo>
                    <a:cubicBezTo>
                      <a:pt x="113" y="111"/>
                      <a:pt x="114" y="111"/>
                      <a:pt x="114" y="111"/>
                    </a:cubicBezTo>
                    <a:cubicBezTo>
                      <a:pt x="114" y="111"/>
                      <a:pt x="114" y="111"/>
                      <a:pt x="114" y="111"/>
                    </a:cubicBezTo>
                    <a:cubicBezTo>
                      <a:pt x="115" y="110"/>
                      <a:pt x="115" y="110"/>
                      <a:pt x="115" y="110"/>
                    </a:cubicBezTo>
                    <a:cubicBezTo>
                      <a:pt x="115" y="110"/>
                      <a:pt x="116" y="110"/>
                      <a:pt x="116" y="110"/>
                    </a:cubicBezTo>
                    <a:cubicBezTo>
                      <a:pt x="116" y="110"/>
                      <a:pt x="116" y="110"/>
                      <a:pt x="117" y="109"/>
                    </a:cubicBezTo>
                    <a:cubicBezTo>
                      <a:pt x="117" y="109"/>
                      <a:pt x="117" y="109"/>
                      <a:pt x="117" y="109"/>
                    </a:cubicBezTo>
                    <a:cubicBezTo>
                      <a:pt x="118" y="109"/>
                      <a:pt x="118" y="109"/>
                      <a:pt x="119" y="109"/>
                    </a:cubicBezTo>
                    <a:cubicBezTo>
                      <a:pt x="119" y="108"/>
                      <a:pt x="119" y="108"/>
                      <a:pt x="119" y="108"/>
                    </a:cubicBezTo>
                    <a:cubicBezTo>
                      <a:pt x="120" y="108"/>
                      <a:pt x="120" y="108"/>
                      <a:pt x="120" y="108"/>
                    </a:cubicBezTo>
                    <a:cubicBezTo>
                      <a:pt x="120" y="106"/>
                      <a:pt x="119" y="105"/>
                      <a:pt x="117" y="104"/>
                    </a:cubicBezTo>
                    <a:cubicBezTo>
                      <a:pt x="115" y="103"/>
                      <a:pt x="112" y="102"/>
                      <a:pt x="112" y="98"/>
                    </a:cubicBezTo>
                    <a:cubicBezTo>
                      <a:pt x="112" y="95"/>
                      <a:pt x="111" y="93"/>
                      <a:pt x="110" y="92"/>
                    </a:cubicBezTo>
                    <a:cubicBezTo>
                      <a:pt x="109" y="91"/>
                      <a:pt x="108" y="89"/>
                      <a:pt x="108" y="87"/>
                    </a:cubicBezTo>
                    <a:cubicBezTo>
                      <a:pt x="108" y="85"/>
                      <a:pt x="108" y="85"/>
                      <a:pt x="108" y="85"/>
                    </a:cubicBezTo>
                    <a:cubicBezTo>
                      <a:pt x="108" y="83"/>
                      <a:pt x="108" y="79"/>
                      <a:pt x="108" y="78"/>
                    </a:cubicBezTo>
                    <a:cubicBezTo>
                      <a:pt x="107" y="78"/>
                      <a:pt x="107" y="78"/>
                      <a:pt x="106" y="77"/>
                    </a:cubicBezTo>
                    <a:cubicBezTo>
                      <a:pt x="106" y="75"/>
                      <a:pt x="107" y="71"/>
                      <a:pt x="109" y="68"/>
                    </a:cubicBezTo>
                    <a:cubicBezTo>
                      <a:pt x="110" y="67"/>
                      <a:pt x="109" y="67"/>
                      <a:pt x="107" y="65"/>
                    </a:cubicBezTo>
                    <a:cubicBezTo>
                      <a:pt x="106" y="64"/>
                      <a:pt x="104" y="62"/>
                      <a:pt x="103" y="60"/>
                    </a:cubicBezTo>
                    <a:cubicBezTo>
                      <a:pt x="103" y="59"/>
                      <a:pt x="102" y="57"/>
                      <a:pt x="108" y="43"/>
                    </a:cubicBezTo>
                    <a:cubicBezTo>
                      <a:pt x="107" y="42"/>
                      <a:pt x="106" y="42"/>
                      <a:pt x="106" y="41"/>
                    </a:cubicBezTo>
                    <a:cubicBezTo>
                      <a:pt x="105" y="41"/>
                      <a:pt x="105" y="41"/>
                      <a:pt x="105" y="40"/>
                    </a:cubicBezTo>
                    <a:cubicBezTo>
                      <a:pt x="104" y="40"/>
                      <a:pt x="104" y="40"/>
                      <a:pt x="103" y="39"/>
                    </a:cubicBezTo>
                    <a:cubicBezTo>
                      <a:pt x="102" y="39"/>
                      <a:pt x="102" y="38"/>
                      <a:pt x="101" y="38"/>
                    </a:cubicBezTo>
                    <a:cubicBezTo>
                      <a:pt x="101" y="38"/>
                      <a:pt x="101" y="38"/>
                      <a:pt x="101" y="38"/>
                    </a:cubicBezTo>
                    <a:cubicBezTo>
                      <a:pt x="95" y="33"/>
                      <a:pt x="89" y="30"/>
                      <a:pt x="89" y="30"/>
                    </a:cubicBezTo>
                    <a:cubicBezTo>
                      <a:pt x="89" y="29"/>
                      <a:pt x="89" y="29"/>
                      <a:pt x="89" y="29"/>
                    </a:cubicBezTo>
                    <a:cubicBezTo>
                      <a:pt x="89" y="22"/>
                      <a:pt x="89" y="22"/>
                      <a:pt x="89" y="22"/>
                    </a:cubicBezTo>
                    <a:lnTo>
                      <a:pt x="4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218" name="Freeform 204">
                <a:extLst>
                  <a:ext uri="{FF2B5EF4-FFF2-40B4-BE49-F238E27FC236}">
                    <a16:creationId xmlns:a16="http://schemas.microsoft.com/office/drawing/2014/main" id="{E441CE4B-4BAB-466B-810C-CB7AE2A9FB2A}"/>
                  </a:ext>
                </a:extLst>
              </p:cNvPr>
              <p:cNvSpPr>
                <a:spLocks/>
              </p:cNvSpPr>
              <p:nvPr/>
            </p:nvSpPr>
            <p:spPr bwMode="auto">
              <a:xfrm>
                <a:off x="6643088" y="4984646"/>
                <a:ext cx="320469" cy="274796"/>
              </a:xfrm>
              <a:custGeom>
                <a:avLst/>
                <a:gdLst>
                  <a:gd name="T0" fmla="*/ 120 w 128"/>
                  <a:gd name="T1" fmla="*/ 50 h 111"/>
                  <a:gd name="T2" fmla="*/ 123 w 128"/>
                  <a:gd name="T3" fmla="*/ 37 h 111"/>
                  <a:gd name="T4" fmla="*/ 127 w 128"/>
                  <a:gd name="T5" fmla="*/ 26 h 111"/>
                  <a:gd name="T6" fmla="*/ 128 w 128"/>
                  <a:gd name="T7" fmla="*/ 25 h 111"/>
                  <a:gd name="T8" fmla="*/ 127 w 128"/>
                  <a:gd name="T9" fmla="*/ 23 h 111"/>
                  <a:gd name="T10" fmla="*/ 126 w 128"/>
                  <a:gd name="T11" fmla="*/ 20 h 111"/>
                  <a:gd name="T12" fmla="*/ 125 w 128"/>
                  <a:gd name="T13" fmla="*/ 18 h 111"/>
                  <a:gd name="T14" fmla="*/ 124 w 128"/>
                  <a:gd name="T15" fmla="*/ 16 h 111"/>
                  <a:gd name="T16" fmla="*/ 123 w 128"/>
                  <a:gd name="T17" fmla="*/ 15 h 111"/>
                  <a:gd name="T18" fmla="*/ 109 w 128"/>
                  <a:gd name="T19" fmla="*/ 8 h 111"/>
                  <a:gd name="T20" fmla="*/ 99 w 128"/>
                  <a:gd name="T21" fmla="*/ 4 h 111"/>
                  <a:gd name="T22" fmla="*/ 98 w 128"/>
                  <a:gd name="T23" fmla="*/ 4 h 111"/>
                  <a:gd name="T24" fmla="*/ 97 w 128"/>
                  <a:gd name="T25" fmla="*/ 4 h 111"/>
                  <a:gd name="T26" fmla="*/ 95 w 128"/>
                  <a:gd name="T27" fmla="*/ 3 h 111"/>
                  <a:gd name="T28" fmla="*/ 92 w 128"/>
                  <a:gd name="T29" fmla="*/ 1 h 111"/>
                  <a:gd name="T30" fmla="*/ 91 w 128"/>
                  <a:gd name="T31" fmla="*/ 0 h 111"/>
                  <a:gd name="T32" fmla="*/ 87 w 128"/>
                  <a:gd name="T33" fmla="*/ 2 h 111"/>
                  <a:gd name="T34" fmla="*/ 83 w 128"/>
                  <a:gd name="T35" fmla="*/ 2 h 111"/>
                  <a:gd name="T36" fmla="*/ 76 w 128"/>
                  <a:gd name="T37" fmla="*/ 2 h 111"/>
                  <a:gd name="T38" fmla="*/ 73 w 128"/>
                  <a:gd name="T39" fmla="*/ 13 h 111"/>
                  <a:gd name="T40" fmla="*/ 73 w 128"/>
                  <a:gd name="T41" fmla="*/ 27 h 111"/>
                  <a:gd name="T42" fmla="*/ 73 w 128"/>
                  <a:gd name="T43" fmla="*/ 40 h 111"/>
                  <a:gd name="T44" fmla="*/ 85 w 128"/>
                  <a:gd name="T45" fmla="*/ 43 h 111"/>
                  <a:gd name="T46" fmla="*/ 85 w 128"/>
                  <a:gd name="T47" fmla="*/ 58 h 111"/>
                  <a:gd name="T48" fmla="*/ 71 w 128"/>
                  <a:gd name="T49" fmla="*/ 47 h 111"/>
                  <a:gd name="T50" fmla="*/ 56 w 128"/>
                  <a:gd name="T51" fmla="*/ 39 h 111"/>
                  <a:gd name="T52" fmla="*/ 44 w 128"/>
                  <a:gd name="T53" fmla="*/ 42 h 111"/>
                  <a:gd name="T54" fmla="*/ 38 w 128"/>
                  <a:gd name="T55" fmla="*/ 40 h 111"/>
                  <a:gd name="T56" fmla="*/ 34 w 128"/>
                  <a:gd name="T57" fmla="*/ 34 h 111"/>
                  <a:gd name="T58" fmla="*/ 24 w 128"/>
                  <a:gd name="T59" fmla="*/ 32 h 111"/>
                  <a:gd name="T60" fmla="*/ 21 w 128"/>
                  <a:gd name="T61" fmla="*/ 52 h 111"/>
                  <a:gd name="T62" fmla="*/ 0 w 128"/>
                  <a:gd name="T63" fmla="*/ 91 h 111"/>
                  <a:gd name="T64" fmla="*/ 15 w 128"/>
                  <a:gd name="T65" fmla="*/ 107 h 111"/>
                  <a:gd name="T66" fmla="*/ 19 w 128"/>
                  <a:gd name="T67" fmla="*/ 107 h 111"/>
                  <a:gd name="T68" fmla="*/ 24 w 128"/>
                  <a:gd name="T69" fmla="*/ 106 h 111"/>
                  <a:gd name="T70" fmla="*/ 29 w 128"/>
                  <a:gd name="T71" fmla="*/ 106 h 111"/>
                  <a:gd name="T72" fmla="*/ 34 w 128"/>
                  <a:gd name="T73" fmla="*/ 109 h 111"/>
                  <a:gd name="T74" fmla="*/ 36 w 128"/>
                  <a:gd name="T75" fmla="*/ 109 h 111"/>
                  <a:gd name="T76" fmla="*/ 39 w 128"/>
                  <a:gd name="T77" fmla="*/ 108 h 111"/>
                  <a:gd name="T78" fmla="*/ 52 w 128"/>
                  <a:gd name="T79" fmla="*/ 111 h 111"/>
                  <a:gd name="T80" fmla="*/ 65 w 128"/>
                  <a:gd name="T81" fmla="*/ 98 h 111"/>
                  <a:gd name="T82" fmla="*/ 91 w 128"/>
                  <a:gd name="T83" fmla="*/ 84 h 111"/>
                  <a:gd name="T84" fmla="*/ 89 w 128"/>
                  <a:gd name="T85" fmla="*/ 76 h 111"/>
                  <a:gd name="T86" fmla="*/ 109 w 128"/>
                  <a:gd name="T87" fmla="*/ 69 h 111"/>
                  <a:gd name="T88" fmla="*/ 120 w 128"/>
                  <a:gd name="T89" fmla="*/ 6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11">
                    <a:moveTo>
                      <a:pt x="118" y="60"/>
                    </a:moveTo>
                    <a:cubicBezTo>
                      <a:pt x="119" y="60"/>
                      <a:pt x="119" y="60"/>
                      <a:pt x="119" y="60"/>
                    </a:cubicBezTo>
                    <a:cubicBezTo>
                      <a:pt x="119" y="59"/>
                      <a:pt x="120" y="53"/>
                      <a:pt x="120" y="50"/>
                    </a:cubicBezTo>
                    <a:cubicBezTo>
                      <a:pt x="120" y="48"/>
                      <a:pt x="122" y="47"/>
                      <a:pt x="124" y="47"/>
                    </a:cubicBezTo>
                    <a:cubicBezTo>
                      <a:pt x="124" y="47"/>
                      <a:pt x="124" y="47"/>
                      <a:pt x="125" y="47"/>
                    </a:cubicBezTo>
                    <a:cubicBezTo>
                      <a:pt x="123" y="45"/>
                      <a:pt x="123" y="41"/>
                      <a:pt x="123" y="37"/>
                    </a:cubicBezTo>
                    <a:cubicBezTo>
                      <a:pt x="123" y="36"/>
                      <a:pt x="123" y="34"/>
                      <a:pt x="123" y="33"/>
                    </a:cubicBezTo>
                    <a:cubicBezTo>
                      <a:pt x="123" y="31"/>
                      <a:pt x="124" y="29"/>
                      <a:pt x="124" y="28"/>
                    </a:cubicBezTo>
                    <a:cubicBezTo>
                      <a:pt x="125" y="27"/>
                      <a:pt x="126" y="26"/>
                      <a:pt x="127" y="26"/>
                    </a:cubicBezTo>
                    <a:cubicBezTo>
                      <a:pt x="127" y="26"/>
                      <a:pt x="127" y="26"/>
                      <a:pt x="128" y="26"/>
                    </a:cubicBezTo>
                    <a:cubicBezTo>
                      <a:pt x="128" y="26"/>
                      <a:pt x="128" y="26"/>
                      <a:pt x="128" y="26"/>
                    </a:cubicBezTo>
                    <a:cubicBezTo>
                      <a:pt x="128" y="26"/>
                      <a:pt x="128" y="25"/>
                      <a:pt x="128" y="25"/>
                    </a:cubicBezTo>
                    <a:cubicBezTo>
                      <a:pt x="128" y="25"/>
                      <a:pt x="128" y="25"/>
                      <a:pt x="128" y="25"/>
                    </a:cubicBezTo>
                    <a:cubicBezTo>
                      <a:pt x="128" y="24"/>
                      <a:pt x="127" y="24"/>
                      <a:pt x="127" y="24"/>
                    </a:cubicBezTo>
                    <a:cubicBezTo>
                      <a:pt x="127" y="23"/>
                      <a:pt x="127" y="23"/>
                      <a:pt x="127" y="23"/>
                    </a:cubicBezTo>
                    <a:cubicBezTo>
                      <a:pt x="127" y="23"/>
                      <a:pt x="127" y="22"/>
                      <a:pt x="127" y="22"/>
                    </a:cubicBezTo>
                    <a:cubicBezTo>
                      <a:pt x="127" y="22"/>
                      <a:pt x="127" y="22"/>
                      <a:pt x="127" y="22"/>
                    </a:cubicBezTo>
                    <a:cubicBezTo>
                      <a:pt x="126" y="21"/>
                      <a:pt x="126" y="21"/>
                      <a:pt x="126" y="20"/>
                    </a:cubicBezTo>
                    <a:cubicBezTo>
                      <a:pt x="126" y="20"/>
                      <a:pt x="126" y="20"/>
                      <a:pt x="126" y="20"/>
                    </a:cubicBezTo>
                    <a:cubicBezTo>
                      <a:pt x="126" y="20"/>
                      <a:pt x="126" y="19"/>
                      <a:pt x="125" y="19"/>
                    </a:cubicBezTo>
                    <a:cubicBezTo>
                      <a:pt x="125" y="18"/>
                      <a:pt x="125" y="18"/>
                      <a:pt x="125" y="18"/>
                    </a:cubicBezTo>
                    <a:cubicBezTo>
                      <a:pt x="125" y="18"/>
                      <a:pt x="125" y="17"/>
                      <a:pt x="125" y="17"/>
                    </a:cubicBezTo>
                    <a:cubicBezTo>
                      <a:pt x="124" y="17"/>
                      <a:pt x="124" y="17"/>
                      <a:pt x="124" y="17"/>
                    </a:cubicBezTo>
                    <a:cubicBezTo>
                      <a:pt x="124" y="16"/>
                      <a:pt x="124" y="16"/>
                      <a:pt x="124" y="16"/>
                    </a:cubicBezTo>
                    <a:cubicBezTo>
                      <a:pt x="124" y="16"/>
                      <a:pt x="124" y="16"/>
                      <a:pt x="124" y="16"/>
                    </a:cubicBezTo>
                    <a:cubicBezTo>
                      <a:pt x="124" y="15"/>
                      <a:pt x="124" y="15"/>
                      <a:pt x="124" y="15"/>
                    </a:cubicBezTo>
                    <a:cubicBezTo>
                      <a:pt x="123" y="15"/>
                      <a:pt x="123" y="15"/>
                      <a:pt x="123" y="15"/>
                    </a:cubicBezTo>
                    <a:cubicBezTo>
                      <a:pt x="123" y="15"/>
                      <a:pt x="123" y="15"/>
                      <a:pt x="123" y="14"/>
                    </a:cubicBezTo>
                    <a:cubicBezTo>
                      <a:pt x="122" y="14"/>
                      <a:pt x="117" y="11"/>
                      <a:pt x="112" y="10"/>
                    </a:cubicBezTo>
                    <a:cubicBezTo>
                      <a:pt x="111" y="9"/>
                      <a:pt x="110" y="9"/>
                      <a:pt x="109" y="8"/>
                    </a:cubicBezTo>
                    <a:cubicBezTo>
                      <a:pt x="108" y="8"/>
                      <a:pt x="106" y="7"/>
                      <a:pt x="104" y="7"/>
                    </a:cubicBezTo>
                    <a:cubicBezTo>
                      <a:pt x="102" y="6"/>
                      <a:pt x="100" y="4"/>
                      <a:pt x="99" y="4"/>
                    </a:cubicBezTo>
                    <a:cubicBezTo>
                      <a:pt x="99" y="4"/>
                      <a:pt x="99" y="4"/>
                      <a:pt x="99" y="4"/>
                    </a:cubicBezTo>
                    <a:cubicBezTo>
                      <a:pt x="99" y="4"/>
                      <a:pt x="98" y="4"/>
                      <a:pt x="98" y="4"/>
                    </a:cubicBezTo>
                    <a:cubicBezTo>
                      <a:pt x="98" y="4"/>
                      <a:pt x="98" y="4"/>
                      <a:pt x="98" y="4"/>
                    </a:cubicBezTo>
                    <a:cubicBezTo>
                      <a:pt x="98" y="4"/>
                      <a:pt x="98" y="4"/>
                      <a:pt x="98" y="4"/>
                    </a:cubicBezTo>
                    <a:cubicBezTo>
                      <a:pt x="98" y="4"/>
                      <a:pt x="98" y="4"/>
                      <a:pt x="97" y="4"/>
                    </a:cubicBezTo>
                    <a:cubicBezTo>
                      <a:pt x="97" y="4"/>
                      <a:pt x="97" y="4"/>
                      <a:pt x="97" y="4"/>
                    </a:cubicBezTo>
                    <a:cubicBezTo>
                      <a:pt x="97" y="4"/>
                      <a:pt x="97" y="4"/>
                      <a:pt x="97" y="4"/>
                    </a:cubicBezTo>
                    <a:cubicBezTo>
                      <a:pt x="96" y="4"/>
                      <a:pt x="96" y="4"/>
                      <a:pt x="96" y="3"/>
                    </a:cubicBezTo>
                    <a:cubicBezTo>
                      <a:pt x="96" y="3"/>
                      <a:pt x="96" y="3"/>
                      <a:pt x="95" y="3"/>
                    </a:cubicBezTo>
                    <a:cubicBezTo>
                      <a:pt x="95" y="3"/>
                      <a:pt x="95" y="3"/>
                      <a:pt x="95" y="3"/>
                    </a:cubicBezTo>
                    <a:cubicBezTo>
                      <a:pt x="95" y="3"/>
                      <a:pt x="94" y="2"/>
                      <a:pt x="94" y="2"/>
                    </a:cubicBezTo>
                    <a:cubicBezTo>
                      <a:pt x="94" y="2"/>
                      <a:pt x="94" y="2"/>
                      <a:pt x="93" y="2"/>
                    </a:cubicBezTo>
                    <a:cubicBezTo>
                      <a:pt x="93" y="2"/>
                      <a:pt x="93" y="1"/>
                      <a:pt x="92" y="1"/>
                    </a:cubicBezTo>
                    <a:cubicBezTo>
                      <a:pt x="92" y="1"/>
                      <a:pt x="92" y="1"/>
                      <a:pt x="92" y="1"/>
                    </a:cubicBezTo>
                    <a:cubicBezTo>
                      <a:pt x="91" y="0"/>
                      <a:pt x="91" y="0"/>
                      <a:pt x="91" y="0"/>
                    </a:cubicBezTo>
                    <a:cubicBezTo>
                      <a:pt x="91" y="0"/>
                      <a:pt x="91" y="0"/>
                      <a:pt x="91" y="0"/>
                    </a:cubicBezTo>
                    <a:cubicBezTo>
                      <a:pt x="90" y="0"/>
                      <a:pt x="90" y="1"/>
                      <a:pt x="89" y="1"/>
                    </a:cubicBezTo>
                    <a:cubicBezTo>
                      <a:pt x="89" y="1"/>
                      <a:pt x="89" y="1"/>
                      <a:pt x="89" y="1"/>
                    </a:cubicBezTo>
                    <a:cubicBezTo>
                      <a:pt x="88" y="1"/>
                      <a:pt x="87" y="1"/>
                      <a:pt x="87" y="2"/>
                    </a:cubicBezTo>
                    <a:cubicBezTo>
                      <a:pt x="86" y="2"/>
                      <a:pt x="86" y="2"/>
                      <a:pt x="86" y="2"/>
                    </a:cubicBezTo>
                    <a:cubicBezTo>
                      <a:pt x="85" y="2"/>
                      <a:pt x="84" y="2"/>
                      <a:pt x="84" y="2"/>
                    </a:cubicBezTo>
                    <a:cubicBezTo>
                      <a:pt x="84" y="2"/>
                      <a:pt x="83" y="2"/>
                      <a:pt x="83" y="2"/>
                    </a:cubicBezTo>
                    <a:cubicBezTo>
                      <a:pt x="82" y="2"/>
                      <a:pt x="82" y="2"/>
                      <a:pt x="81" y="2"/>
                    </a:cubicBezTo>
                    <a:cubicBezTo>
                      <a:pt x="77" y="2"/>
                      <a:pt x="77" y="2"/>
                      <a:pt x="77" y="2"/>
                    </a:cubicBezTo>
                    <a:cubicBezTo>
                      <a:pt x="77" y="2"/>
                      <a:pt x="77" y="2"/>
                      <a:pt x="76" y="2"/>
                    </a:cubicBezTo>
                    <a:cubicBezTo>
                      <a:pt x="76" y="2"/>
                      <a:pt x="76" y="3"/>
                      <a:pt x="76" y="4"/>
                    </a:cubicBezTo>
                    <a:cubicBezTo>
                      <a:pt x="76" y="6"/>
                      <a:pt x="76" y="8"/>
                      <a:pt x="75" y="9"/>
                    </a:cubicBezTo>
                    <a:cubicBezTo>
                      <a:pt x="73" y="10"/>
                      <a:pt x="73" y="12"/>
                      <a:pt x="73" y="13"/>
                    </a:cubicBezTo>
                    <a:cubicBezTo>
                      <a:pt x="73" y="13"/>
                      <a:pt x="73" y="13"/>
                      <a:pt x="73" y="13"/>
                    </a:cubicBezTo>
                    <a:cubicBezTo>
                      <a:pt x="75" y="14"/>
                      <a:pt x="75" y="18"/>
                      <a:pt x="74" y="23"/>
                    </a:cubicBezTo>
                    <a:cubicBezTo>
                      <a:pt x="74" y="24"/>
                      <a:pt x="73" y="26"/>
                      <a:pt x="73" y="27"/>
                    </a:cubicBezTo>
                    <a:cubicBezTo>
                      <a:pt x="73" y="28"/>
                      <a:pt x="72" y="30"/>
                      <a:pt x="72" y="32"/>
                    </a:cubicBezTo>
                    <a:cubicBezTo>
                      <a:pt x="71" y="34"/>
                      <a:pt x="70" y="36"/>
                      <a:pt x="70" y="37"/>
                    </a:cubicBezTo>
                    <a:cubicBezTo>
                      <a:pt x="71" y="37"/>
                      <a:pt x="72" y="38"/>
                      <a:pt x="73" y="40"/>
                    </a:cubicBezTo>
                    <a:cubicBezTo>
                      <a:pt x="74" y="42"/>
                      <a:pt x="76" y="45"/>
                      <a:pt x="78" y="45"/>
                    </a:cubicBezTo>
                    <a:cubicBezTo>
                      <a:pt x="79" y="46"/>
                      <a:pt x="81" y="45"/>
                      <a:pt x="82" y="44"/>
                    </a:cubicBezTo>
                    <a:cubicBezTo>
                      <a:pt x="83" y="43"/>
                      <a:pt x="84" y="43"/>
                      <a:pt x="85" y="43"/>
                    </a:cubicBezTo>
                    <a:cubicBezTo>
                      <a:pt x="87" y="43"/>
                      <a:pt x="87" y="47"/>
                      <a:pt x="87" y="52"/>
                    </a:cubicBezTo>
                    <a:cubicBezTo>
                      <a:pt x="87" y="56"/>
                      <a:pt x="85" y="58"/>
                      <a:pt x="85" y="58"/>
                    </a:cubicBezTo>
                    <a:cubicBezTo>
                      <a:pt x="85" y="58"/>
                      <a:pt x="85" y="58"/>
                      <a:pt x="85" y="58"/>
                    </a:cubicBezTo>
                    <a:cubicBezTo>
                      <a:pt x="84" y="58"/>
                      <a:pt x="82" y="59"/>
                      <a:pt x="79" y="59"/>
                    </a:cubicBezTo>
                    <a:cubicBezTo>
                      <a:pt x="78" y="59"/>
                      <a:pt x="77" y="58"/>
                      <a:pt x="76" y="58"/>
                    </a:cubicBezTo>
                    <a:cubicBezTo>
                      <a:pt x="73" y="55"/>
                      <a:pt x="71" y="50"/>
                      <a:pt x="71" y="47"/>
                    </a:cubicBezTo>
                    <a:cubicBezTo>
                      <a:pt x="71" y="47"/>
                      <a:pt x="70" y="46"/>
                      <a:pt x="63" y="46"/>
                    </a:cubicBezTo>
                    <a:cubicBezTo>
                      <a:pt x="60" y="46"/>
                      <a:pt x="58" y="43"/>
                      <a:pt x="56" y="39"/>
                    </a:cubicBezTo>
                    <a:cubicBezTo>
                      <a:pt x="56" y="39"/>
                      <a:pt x="56" y="39"/>
                      <a:pt x="56" y="39"/>
                    </a:cubicBezTo>
                    <a:cubicBezTo>
                      <a:pt x="55" y="39"/>
                      <a:pt x="54" y="40"/>
                      <a:pt x="54" y="41"/>
                    </a:cubicBezTo>
                    <a:cubicBezTo>
                      <a:pt x="54" y="43"/>
                      <a:pt x="51" y="43"/>
                      <a:pt x="48" y="43"/>
                    </a:cubicBezTo>
                    <a:cubicBezTo>
                      <a:pt x="47" y="43"/>
                      <a:pt x="45" y="43"/>
                      <a:pt x="44" y="42"/>
                    </a:cubicBezTo>
                    <a:cubicBezTo>
                      <a:pt x="42" y="41"/>
                      <a:pt x="40" y="40"/>
                      <a:pt x="40" y="40"/>
                    </a:cubicBezTo>
                    <a:cubicBezTo>
                      <a:pt x="39" y="40"/>
                      <a:pt x="39" y="40"/>
                      <a:pt x="39" y="40"/>
                    </a:cubicBezTo>
                    <a:cubicBezTo>
                      <a:pt x="39" y="40"/>
                      <a:pt x="39" y="40"/>
                      <a:pt x="38" y="40"/>
                    </a:cubicBezTo>
                    <a:cubicBezTo>
                      <a:pt x="38" y="40"/>
                      <a:pt x="37" y="40"/>
                      <a:pt x="36" y="39"/>
                    </a:cubicBezTo>
                    <a:cubicBezTo>
                      <a:pt x="35" y="38"/>
                      <a:pt x="34" y="35"/>
                      <a:pt x="34" y="34"/>
                    </a:cubicBezTo>
                    <a:cubicBezTo>
                      <a:pt x="34" y="34"/>
                      <a:pt x="34" y="34"/>
                      <a:pt x="34" y="34"/>
                    </a:cubicBezTo>
                    <a:cubicBezTo>
                      <a:pt x="32" y="34"/>
                      <a:pt x="30" y="35"/>
                      <a:pt x="29" y="35"/>
                    </a:cubicBezTo>
                    <a:cubicBezTo>
                      <a:pt x="28" y="35"/>
                      <a:pt x="28" y="36"/>
                      <a:pt x="28" y="36"/>
                    </a:cubicBezTo>
                    <a:cubicBezTo>
                      <a:pt x="25" y="36"/>
                      <a:pt x="24" y="33"/>
                      <a:pt x="24" y="32"/>
                    </a:cubicBezTo>
                    <a:cubicBezTo>
                      <a:pt x="24" y="32"/>
                      <a:pt x="24" y="32"/>
                      <a:pt x="24" y="32"/>
                    </a:cubicBezTo>
                    <a:cubicBezTo>
                      <a:pt x="24" y="32"/>
                      <a:pt x="24" y="31"/>
                      <a:pt x="23" y="31"/>
                    </a:cubicBezTo>
                    <a:cubicBezTo>
                      <a:pt x="21" y="52"/>
                      <a:pt x="21" y="52"/>
                      <a:pt x="21" y="52"/>
                    </a:cubicBezTo>
                    <a:cubicBezTo>
                      <a:pt x="17" y="55"/>
                      <a:pt x="17" y="55"/>
                      <a:pt x="17" y="55"/>
                    </a:cubicBezTo>
                    <a:cubicBezTo>
                      <a:pt x="1" y="55"/>
                      <a:pt x="1" y="55"/>
                      <a:pt x="1" y="55"/>
                    </a:cubicBezTo>
                    <a:cubicBezTo>
                      <a:pt x="0" y="91"/>
                      <a:pt x="0" y="91"/>
                      <a:pt x="0" y="91"/>
                    </a:cubicBezTo>
                    <a:cubicBezTo>
                      <a:pt x="12" y="108"/>
                      <a:pt x="12" y="108"/>
                      <a:pt x="12" y="108"/>
                    </a:cubicBezTo>
                    <a:cubicBezTo>
                      <a:pt x="13" y="108"/>
                      <a:pt x="14" y="107"/>
                      <a:pt x="14" y="107"/>
                    </a:cubicBezTo>
                    <a:cubicBezTo>
                      <a:pt x="14" y="107"/>
                      <a:pt x="15" y="107"/>
                      <a:pt x="15" y="107"/>
                    </a:cubicBezTo>
                    <a:cubicBezTo>
                      <a:pt x="15" y="107"/>
                      <a:pt x="16" y="107"/>
                      <a:pt x="16" y="107"/>
                    </a:cubicBezTo>
                    <a:cubicBezTo>
                      <a:pt x="17" y="107"/>
                      <a:pt x="17" y="107"/>
                      <a:pt x="18" y="107"/>
                    </a:cubicBezTo>
                    <a:cubicBezTo>
                      <a:pt x="18" y="107"/>
                      <a:pt x="19" y="107"/>
                      <a:pt x="19" y="107"/>
                    </a:cubicBezTo>
                    <a:cubicBezTo>
                      <a:pt x="20" y="106"/>
                      <a:pt x="20" y="106"/>
                      <a:pt x="21" y="106"/>
                    </a:cubicBezTo>
                    <a:cubicBezTo>
                      <a:pt x="22" y="106"/>
                      <a:pt x="22" y="106"/>
                      <a:pt x="23" y="106"/>
                    </a:cubicBezTo>
                    <a:cubicBezTo>
                      <a:pt x="23" y="106"/>
                      <a:pt x="23" y="106"/>
                      <a:pt x="24" y="106"/>
                    </a:cubicBezTo>
                    <a:cubicBezTo>
                      <a:pt x="24" y="106"/>
                      <a:pt x="25" y="106"/>
                      <a:pt x="25" y="106"/>
                    </a:cubicBezTo>
                    <a:cubicBezTo>
                      <a:pt x="26" y="106"/>
                      <a:pt x="26" y="106"/>
                      <a:pt x="26" y="106"/>
                    </a:cubicBezTo>
                    <a:cubicBezTo>
                      <a:pt x="27" y="106"/>
                      <a:pt x="28" y="106"/>
                      <a:pt x="29" y="106"/>
                    </a:cubicBezTo>
                    <a:cubicBezTo>
                      <a:pt x="30" y="106"/>
                      <a:pt x="34" y="106"/>
                      <a:pt x="34" y="108"/>
                    </a:cubicBezTo>
                    <a:cubicBezTo>
                      <a:pt x="34" y="108"/>
                      <a:pt x="34" y="108"/>
                      <a:pt x="34" y="108"/>
                    </a:cubicBezTo>
                    <a:cubicBezTo>
                      <a:pt x="34" y="108"/>
                      <a:pt x="34" y="109"/>
                      <a:pt x="34" y="109"/>
                    </a:cubicBezTo>
                    <a:cubicBezTo>
                      <a:pt x="34" y="109"/>
                      <a:pt x="34" y="109"/>
                      <a:pt x="34" y="109"/>
                    </a:cubicBezTo>
                    <a:cubicBezTo>
                      <a:pt x="34" y="109"/>
                      <a:pt x="34" y="109"/>
                      <a:pt x="34" y="109"/>
                    </a:cubicBezTo>
                    <a:cubicBezTo>
                      <a:pt x="35" y="109"/>
                      <a:pt x="36" y="109"/>
                      <a:pt x="36" y="109"/>
                    </a:cubicBezTo>
                    <a:cubicBezTo>
                      <a:pt x="36" y="109"/>
                      <a:pt x="37" y="109"/>
                      <a:pt x="37" y="109"/>
                    </a:cubicBezTo>
                    <a:cubicBezTo>
                      <a:pt x="37" y="109"/>
                      <a:pt x="38" y="109"/>
                      <a:pt x="39" y="109"/>
                    </a:cubicBezTo>
                    <a:cubicBezTo>
                      <a:pt x="39" y="109"/>
                      <a:pt x="39" y="108"/>
                      <a:pt x="39" y="108"/>
                    </a:cubicBezTo>
                    <a:cubicBezTo>
                      <a:pt x="39" y="108"/>
                      <a:pt x="39" y="108"/>
                      <a:pt x="39" y="109"/>
                    </a:cubicBezTo>
                    <a:cubicBezTo>
                      <a:pt x="40" y="109"/>
                      <a:pt x="42" y="109"/>
                      <a:pt x="43" y="109"/>
                    </a:cubicBezTo>
                    <a:cubicBezTo>
                      <a:pt x="46" y="110"/>
                      <a:pt x="50" y="111"/>
                      <a:pt x="52" y="111"/>
                    </a:cubicBezTo>
                    <a:cubicBezTo>
                      <a:pt x="53" y="111"/>
                      <a:pt x="53" y="111"/>
                      <a:pt x="53" y="111"/>
                    </a:cubicBezTo>
                    <a:cubicBezTo>
                      <a:pt x="54" y="111"/>
                      <a:pt x="56" y="108"/>
                      <a:pt x="57" y="106"/>
                    </a:cubicBezTo>
                    <a:cubicBezTo>
                      <a:pt x="59" y="103"/>
                      <a:pt x="62" y="99"/>
                      <a:pt x="65" y="98"/>
                    </a:cubicBezTo>
                    <a:cubicBezTo>
                      <a:pt x="69" y="97"/>
                      <a:pt x="75" y="92"/>
                      <a:pt x="75" y="91"/>
                    </a:cubicBezTo>
                    <a:cubicBezTo>
                      <a:pt x="75" y="88"/>
                      <a:pt x="75" y="86"/>
                      <a:pt x="82" y="85"/>
                    </a:cubicBezTo>
                    <a:cubicBezTo>
                      <a:pt x="91" y="84"/>
                      <a:pt x="91" y="84"/>
                      <a:pt x="91" y="84"/>
                    </a:cubicBezTo>
                    <a:cubicBezTo>
                      <a:pt x="89" y="76"/>
                      <a:pt x="89" y="76"/>
                      <a:pt x="89" y="76"/>
                    </a:cubicBezTo>
                    <a:cubicBezTo>
                      <a:pt x="89" y="76"/>
                      <a:pt x="89" y="76"/>
                      <a:pt x="89" y="76"/>
                    </a:cubicBezTo>
                    <a:cubicBezTo>
                      <a:pt x="89" y="76"/>
                      <a:pt x="89" y="76"/>
                      <a:pt x="89" y="76"/>
                    </a:cubicBezTo>
                    <a:cubicBezTo>
                      <a:pt x="90" y="76"/>
                      <a:pt x="90" y="76"/>
                      <a:pt x="90" y="76"/>
                    </a:cubicBezTo>
                    <a:cubicBezTo>
                      <a:pt x="90" y="76"/>
                      <a:pt x="91" y="75"/>
                      <a:pt x="92" y="75"/>
                    </a:cubicBezTo>
                    <a:cubicBezTo>
                      <a:pt x="97" y="73"/>
                      <a:pt x="104" y="71"/>
                      <a:pt x="109" y="69"/>
                    </a:cubicBezTo>
                    <a:cubicBezTo>
                      <a:pt x="109" y="69"/>
                      <a:pt x="109" y="69"/>
                      <a:pt x="110" y="68"/>
                    </a:cubicBezTo>
                    <a:cubicBezTo>
                      <a:pt x="110" y="68"/>
                      <a:pt x="110" y="68"/>
                      <a:pt x="110" y="68"/>
                    </a:cubicBezTo>
                    <a:cubicBezTo>
                      <a:pt x="114" y="67"/>
                      <a:pt x="118" y="66"/>
                      <a:pt x="120" y="65"/>
                    </a:cubicBezTo>
                    <a:cubicBezTo>
                      <a:pt x="120" y="65"/>
                      <a:pt x="119" y="64"/>
                      <a:pt x="119" y="64"/>
                    </a:cubicBezTo>
                    <a:cubicBezTo>
                      <a:pt x="118" y="62"/>
                      <a:pt x="118" y="61"/>
                      <a:pt x="118"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219" name="Freeform 206">
                <a:extLst>
                  <a:ext uri="{FF2B5EF4-FFF2-40B4-BE49-F238E27FC236}">
                    <a16:creationId xmlns:a16="http://schemas.microsoft.com/office/drawing/2014/main" id="{B01C1E0F-369B-4393-AC06-E375652B1A67}"/>
                  </a:ext>
                </a:extLst>
              </p:cNvPr>
              <p:cNvSpPr>
                <a:spLocks/>
              </p:cNvSpPr>
              <p:nvPr/>
            </p:nvSpPr>
            <p:spPr bwMode="auto">
              <a:xfrm>
                <a:off x="6658063" y="3129970"/>
                <a:ext cx="498673" cy="278539"/>
              </a:xfrm>
              <a:custGeom>
                <a:avLst/>
                <a:gdLst>
                  <a:gd name="T0" fmla="*/ 99 w 199"/>
                  <a:gd name="T1" fmla="*/ 3 h 113"/>
                  <a:gd name="T2" fmla="*/ 90 w 199"/>
                  <a:gd name="T3" fmla="*/ 15 h 113"/>
                  <a:gd name="T4" fmla="*/ 76 w 199"/>
                  <a:gd name="T5" fmla="*/ 13 h 113"/>
                  <a:gd name="T6" fmla="*/ 63 w 199"/>
                  <a:gd name="T7" fmla="*/ 12 h 113"/>
                  <a:gd name="T8" fmla="*/ 50 w 199"/>
                  <a:gd name="T9" fmla="*/ 9 h 113"/>
                  <a:gd name="T10" fmla="*/ 20 w 199"/>
                  <a:gd name="T11" fmla="*/ 10 h 113"/>
                  <a:gd name="T12" fmla="*/ 15 w 199"/>
                  <a:gd name="T13" fmla="*/ 14 h 113"/>
                  <a:gd name="T14" fmla="*/ 15 w 199"/>
                  <a:gd name="T15" fmla="*/ 30 h 113"/>
                  <a:gd name="T16" fmla="*/ 5 w 199"/>
                  <a:gd name="T17" fmla="*/ 46 h 113"/>
                  <a:gd name="T18" fmla="*/ 5 w 199"/>
                  <a:gd name="T19" fmla="*/ 48 h 113"/>
                  <a:gd name="T20" fmla="*/ 5 w 199"/>
                  <a:gd name="T21" fmla="*/ 48 h 113"/>
                  <a:gd name="T22" fmla="*/ 0 w 199"/>
                  <a:gd name="T23" fmla="*/ 56 h 113"/>
                  <a:gd name="T24" fmla="*/ 1 w 199"/>
                  <a:gd name="T25" fmla="*/ 59 h 113"/>
                  <a:gd name="T26" fmla="*/ 5 w 199"/>
                  <a:gd name="T27" fmla="*/ 61 h 113"/>
                  <a:gd name="T28" fmla="*/ 8 w 199"/>
                  <a:gd name="T29" fmla="*/ 62 h 113"/>
                  <a:gd name="T30" fmla="*/ 29 w 199"/>
                  <a:gd name="T31" fmla="*/ 66 h 113"/>
                  <a:gd name="T32" fmla="*/ 39 w 199"/>
                  <a:gd name="T33" fmla="*/ 64 h 113"/>
                  <a:gd name="T34" fmla="*/ 49 w 199"/>
                  <a:gd name="T35" fmla="*/ 58 h 113"/>
                  <a:gd name="T36" fmla="*/ 50 w 199"/>
                  <a:gd name="T37" fmla="*/ 58 h 113"/>
                  <a:gd name="T38" fmla="*/ 53 w 199"/>
                  <a:gd name="T39" fmla="*/ 57 h 113"/>
                  <a:gd name="T40" fmla="*/ 59 w 199"/>
                  <a:gd name="T41" fmla="*/ 56 h 113"/>
                  <a:gd name="T42" fmla="*/ 83 w 199"/>
                  <a:gd name="T43" fmla="*/ 78 h 113"/>
                  <a:gd name="T44" fmla="*/ 86 w 199"/>
                  <a:gd name="T45" fmla="*/ 87 h 113"/>
                  <a:gd name="T46" fmla="*/ 81 w 199"/>
                  <a:gd name="T47" fmla="*/ 87 h 113"/>
                  <a:gd name="T48" fmla="*/ 74 w 199"/>
                  <a:gd name="T49" fmla="*/ 91 h 113"/>
                  <a:gd name="T50" fmla="*/ 73 w 199"/>
                  <a:gd name="T51" fmla="*/ 92 h 113"/>
                  <a:gd name="T52" fmla="*/ 72 w 199"/>
                  <a:gd name="T53" fmla="*/ 95 h 113"/>
                  <a:gd name="T54" fmla="*/ 69 w 199"/>
                  <a:gd name="T55" fmla="*/ 98 h 113"/>
                  <a:gd name="T56" fmla="*/ 68 w 199"/>
                  <a:gd name="T57" fmla="*/ 100 h 113"/>
                  <a:gd name="T58" fmla="*/ 77 w 199"/>
                  <a:gd name="T59" fmla="*/ 99 h 113"/>
                  <a:gd name="T60" fmla="*/ 78 w 199"/>
                  <a:gd name="T61" fmla="*/ 99 h 113"/>
                  <a:gd name="T62" fmla="*/ 80 w 199"/>
                  <a:gd name="T63" fmla="*/ 101 h 113"/>
                  <a:gd name="T64" fmla="*/ 96 w 199"/>
                  <a:gd name="T65" fmla="*/ 82 h 113"/>
                  <a:gd name="T66" fmla="*/ 112 w 199"/>
                  <a:gd name="T67" fmla="*/ 82 h 113"/>
                  <a:gd name="T68" fmla="*/ 117 w 199"/>
                  <a:gd name="T69" fmla="*/ 89 h 113"/>
                  <a:gd name="T70" fmla="*/ 115 w 199"/>
                  <a:gd name="T71" fmla="*/ 100 h 113"/>
                  <a:gd name="T72" fmla="*/ 126 w 199"/>
                  <a:gd name="T73" fmla="*/ 113 h 113"/>
                  <a:gd name="T74" fmla="*/ 145 w 199"/>
                  <a:gd name="T75" fmla="*/ 106 h 113"/>
                  <a:gd name="T76" fmla="*/ 159 w 199"/>
                  <a:gd name="T77" fmla="*/ 104 h 113"/>
                  <a:gd name="T78" fmla="*/ 154 w 199"/>
                  <a:gd name="T79" fmla="*/ 82 h 113"/>
                  <a:gd name="T80" fmla="*/ 176 w 199"/>
                  <a:gd name="T81" fmla="*/ 75 h 113"/>
                  <a:gd name="T82" fmla="*/ 176 w 199"/>
                  <a:gd name="T83" fmla="*/ 72 h 113"/>
                  <a:gd name="T84" fmla="*/ 181 w 199"/>
                  <a:gd name="T85" fmla="*/ 67 h 113"/>
                  <a:gd name="T86" fmla="*/ 195 w 199"/>
                  <a:gd name="T87" fmla="*/ 65 h 113"/>
                  <a:gd name="T88" fmla="*/ 194 w 199"/>
                  <a:gd name="T89" fmla="*/ 54 h 113"/>
                  <a:gd name="T90" fmla="*/ 195 w 199"/>
                  <a:gd name="T91" fmla="*/ 48 h 113"/>
                  <a:gd name="T92" fmla="*/ 193 w 199"/>
                  <a:gd name="T93" fmla="*/ 40 h 113"/>
                  <a:gd name="T94" fmla="*/ 177 w 199"/>
                  <a:gd name="T95" fmla="*/ 37 h 113"/>
                  <a:gd name="T96" fmla="*/ 167 w 199"/>
                  <a:gd name="T97" fmla="*/ 30 h 113"/>
                  <a:gd name="T98" fmla="*/ 160 w 199"/>
                  <a:gd name="T99" fmla="*/ 32 h 113"/>
                  <a:gd name="T100" fmla="*/ 150 w 199"/>
                  <a:gd name="T101" fmla="*/ 29 h 113"/>
                  <a:gd name="T102" fmla="*/ 140 w 199"/>
                  <a:gd name="T103" fmla="*/ 18 h 113"/>
                  <a:gd name="T104" fmla="*/ 129 w 199"/>
                  <a:gd name="T105" fmla="*/ 1 h 113"/>
                  <a:gd name="T106" fmla="*/ 114 w 199"/>
                  <a:gd name="T107" fmla="*/ 0 h 113"/>
                  <a:gd name="T108" fmla="*/ 107 w 199"/>
                  <a:gd name="T109" fmla="*/ 3 h 113"/>
                  <a:gd name="T110" fmla="*/ 105 w 199"/>
                  <a:gd name="T111" fmla="*/ 2 h 113"/>
                  <a:gd name="T112" fmla="*/ 103 w 199"/>
                  <a:gd name="T113" fmla="*/ 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9" h="113">
                    <a:moveTo>
                      <a:pt x="103" y="3"/>
                    </a:moveTo>
                    <a:cubicBezTo>
                      <a:pt x="102" y="3"/>
                      <a:pt x="102" y="3"/>
                      <a:pt x="101" y="3"/>
                    </a:cubicBezTo>
                    <a:cubicBezTo>
                      <a:pt x="101" y="3"/>
                      <a:pt x="101" y="3"/>
                      <a:pt x="101" y="3"/>
                    </a:cubicBezTo>
                    <a:cubicBezTo>
                      <a:pt x="100" y="3"/>
                      <a:pt x="100" y="3"/>
                      <a:pt x="99" y="3"/>
                    </a:cubicBezTo>
                    <a:cubicBezTo>
                      <a:pt x="99" y="3"/>
                      <a:pt x="99" y="3"/>
                      <a:pt x="99" y="3"/>
                    </a:cubicBezTo>
                    <a:cubicBezTo>
                      <a:pt x="99" y="3"/>
                      <a:pt x="99" y="3"/>
                      <a:pt x="98" y="3"/>
                    </a:cubicBezTo>
                    <a:cubicBezTo>
                      <a:pt x="95" y="6"/>
                      <a:pt x="92" y="9"/>
                      <a:pt x="92" y="10"/>
                    </a:cubicBezTo>
                    <a:cubicBezTo>
                      <a:pt x="92" y="13"/>
                      <a:pt x="92" y="15"/>
                      <a:pt x="90" y="15"/>
                    </a:cubicBezTo>
                    <a:cubicBezTo>
                      <a:pt x="90" y="15"/>
                      <a:pt x="89" y="15"/>
                      <a:pt x="89" y="14"/>
                    </a:cubicBezTo>
                    <a:cubicBezTo>
                      <a:pt x="88" y="14"/>
                      <a:pt x="86" y="13"/>
                      <a:pt x="83" y="13"/>
                    </a:cubicBezTo>
                    <a:cubicBezTo>
                      <a:pt x="81" y="13"/>
                      <a:pt x="80" y="13"/>
                      <a:pt x="79" y="14"/>
                    </a:cubicBezTo>
                    <a:cubicBezTo>
                      <a:pt x="78" y="14"/>
                      <a:pt x="77" y="14"/>
                      <a:pt x="76" y="13"/>
                    </a:cubicBezTo>
                    <a:cubicBezTo>
                      <a:pt x="74" y="12"/>
                      <a:pt x="73" y="11"/>
                      <a:pt x="72" y="11"/>
                    </a:cubicBezTo>
                    <a:cubicBezTo>
                      <a:pt x="70" y="12"/>
                      <a:pt x="68" y="12"/>
                      <a:pt x="66" y="11"/>
                    </a:cubicBezTo>
                    <a:cubicBezTo>
                      <a:pt x="66" y="11"/>
                      <a:pt x="65" y="11"/>
                      <a:pt x="65" y="11"/>
                    </a:cubicBezTo>
                    <a:cubicBezTo>
                      <a:pt x="65" y="11"/>
                      <a:pt x="64" y="12"/>
                      <a:pt x="63" y="12"/>
                    </a:cubicBezTo>
                    <a:cubicBezTo>
                      <a:pt x="61" y="12"/>
                      <a:pt x="57" y="10"/>
                      <a:pt x="56" y="10"/>
                    </a:cubicBezTo>
                    <a:cubicBezTo>
                      <a:pt x="55" y="9"/>
                      <a:pt x="54" y="9"/>
                      <a:pt x="53" y="9"/>
                    </a:cubicBezTo>
                    <a:cubicBezTo>
                      <a:pt x="53" y="9"/>
                      <a:pt x="52" y="9"/>
                      <a:pt x="52" y="9"/>
                    </a:cubicBezTo>
                    <a:cubicBezTo>
                      <a:pt x="51" y="9"/>
                      <a:pt x="51" y="9"/>
                      <a:pt x="50" y="9"/>
                    </a:cubicBezTo>
                    <a:cubicBezTo>
                      <a:pt x="49" y="9"/>
                      <a:pt x="47" y="9"/>
                      <a:pt x="45" y="8"/>
                    </a:cubicBezTo>
                    <a:cubicBezTo>
                      <a:pt x="45" y="7"/>
                      <a:pt x="42" y="6"/>
                      <a:pt x="27" y="6"/>
                    </a:cubicBezTo>
                    <a:cubicBezTo>
                      <a:pt x="24" y="6"/>
                      <a:pt x="23" y="7"/>
                      <a:pt x="21" y="9"/>
                    </a:cubicBezTo>
                    <a:cubicBezTo>
                      <a:pt x="21" y="9"/>
                      <a:pt x="21" y="9"/>
                      <a:pt x="20" y="10"/>
                    </a:cubicBezTo>
                    <a:cubicBezTo>
                      <a:pt x="19" y="11"/>
                      <a:pt x="17" y="12"/>
                      <a:pt x="16" y="12"/>
                    </a:cubicBezTo>
                    <a:cubicBezTo>
                      <a:pt x="15" y="12"/>
                      <a:pt x="15" y="12"/>
                      <a:pt x="15" y="12"/>
                    </a:cubicBezTo>
                    <a:cubicBezTo>
                      <a:pt x="15" y="13"/>
                      <a:pt x="15" y="13"/>
                      <a:pt x="15" y="14"/>
                    </a:cubicBezTo>
                    <a:cubicBezTo>
                      <a:pt x="15" y="14"/>
                      <a:pt x="15" y="14"/>
                      <a:pt x="15" y="14"/>
                    </a:cubicBezTo>
                    <a:cubicBezTo>
                      <a:pt x="18" y="18"/>
                      <a:pt x="19" y="21"/>
                      <a:pt x="20" y="23"/>
                    </a:cubicBezTo>
                    <a:cubicBezTo>
                      <a:pt x="20" y="24"/>
                      <a:pt x="20" y="25"/>
                      <a:pt x="20" y="26"/>
                    </a:cubicBezTo>
                    <a:cubicBezTo>
                      <a:pt x="19" y="27"/>
                      <a:pt x="18" y="28"/>
                      <a:pt x="17" y="29"/>
                    </a:cubicBezTo>
                    <a:cubicBezTo>
                      <a:pt x="16" y="29"/>
                      <a:pt x="15" y="29"/>
                      <a:pt x="15" y="30"/>
                    </a:cubicBezTo>
                    <a:cubicBezTo>
                      <a:pt x="14" y="31"/>
                      <a:pt x="13" y="32"/>
                      <a:pt x="11" y="34"/>
                    </a:cubicBezTo>
                    <a:cubicBezTo>
                      <a:pt x="9" y="36"/>
                      <a:pt x="5" y="40"/>
                      <a:pt x="4" y="40"/>
                    </a:cubicBezTo>
                    <a:cubicBezTo>
                      <a:pt x="4" y="41"/>
                      <a:pt x="5" y="42"/>
                      <a:pt x="5" y="43"/>
                    </a:cubicBezTo>
                    <a:cubicBezTo>
                      <a:pt x="5" y="44"/>
                      <a:pt x="5" y="45"/>
                      <a:pt x="5" y="46"/>
                    </a:cubicBezTo>
                    <a:cubicBezTo>
                      <a:pt x="5" y="46"/>
                      <a:pt x="5" y="46"/>
                      <a:pt x="5" y="46"/>
                    </a:cubicBezTo>
                    <a:cubicBezTo>
                      <a:pt x="5" y="46"/>
                      <a:pt x="5" y="46"/>
                      <a:pt x="5" y="47"/>
                    </a:cubicBezTo>
                    <a:cubicBezTo>
                      <a:pt x="5" y="47"/>
                      <a:pt x="5" y="47"/>
                      <a:pt x="5" y="47"/>
                    </a:cubicBezTo>
                    <a:cubicBezTo>
                      <a:pt x="5" y="48"/>
                      <a:pt x="5" y="48"/>
                      <a:pt x="5" y="48"/>
                    </a:cubicBezTo>
                    <a:cubicBezTo>
                      <a:pt x="5" y="48"/>
                      <a:pt x="5" y="48"/>
                      <a:pt x="5" y="48"/>
                    </a:cubicBezTo>
                    <a:cubicBezTo>
                      <a:pt x="5" y="48"/>
                      <a:pt x="5" y="48"/>
                      <a:pt x="5" y="48"/>
                    </a:cubicBezTo>
                    <a:cubicBezTo>
                      <a:pt x="5" y="48"/>
                      <a:pt x="5" y="48"/>
                      <a:pt x="5" y="48"/>
                    </a:cubicBezTo>
                    <a:cubicBezTo>
                      <a:pt x="5" y="48"/>
                      <a:pt x="5" y="48"/>
                      <a:pt x="5" y="48"/>
                    </a:cubicBezTo>
                    <a:cubicBezTo>
                      <a:pt x="5" y="49"/>
                      <a:pt x="5" y="49"/>
                      <a:pt x="5" y="49"/>
                    </a:cubicBezTo>
                    <a:cubicBezTo>
                      <a:pt x="4" y="49"/>
                      <a:pt x="4" y="49"/>
                      <a:pt x="4" y="49"/>
                    </a:cubicBezTo>
                    <a:cubicBezTo>
                      <a:pt x="4" y="49"/>
                      <a:pt x="4" y="49"/>
                      <a:pt x="4" y="49"/>
                    </a:cubicBezTo>
                    <a:cubicBezTo>
                      <a:pt x="3" y="50"/>
                      <a:pt x="0" y="55"/>
                      <a:pt x="0" y="56"/>
                    </a:cubicBezTo>
                    <a:cubicBezTo>
                      <a:pt x="0" y="56"/>
                      <a:pt x="0" y="57"/>
                      <a:pt x="0" y="57"/>
                    </a:cubicBezTo>
                    <a:cubicBezTo>
                      <a:pt x="0" y="57"/>
                      <a:pt x="0" y="57"/>
                      <a:pt x="0" y="57"/>
                    </a:cubicBezTo>
                    <a:cubicBezTo>
                      <a:pt x="0" y="58"/>
                      <a:pt x="1" y="58"/>
                      <a:pt x="1" y="59"/>
                    </a:cubicBezTo>
                    <a:cubicBezTo>
                      <a:pt x="1" y="59"/>
                      <a:pt x="1" y="59"/>
                      <a:pt x="1" y="59"/>
                    </a:cubicBezTo>
                    <a:cubicBezTo>
                      <a:pt x="2" y="59"/>
                      <a:pt x="2" y="59"/>
                      <a:pt x="2" y="60"/>
                    </a:cubicBezTo>
                    <a:cubicBezTo>
                      <a:pt x="2" y="60"/>
                      <a:pt x="3" y="60"/>
                      <a:pt x="3" y="60"/>
                    </a:cubicBezTo>
                    <a:cubicBezTo>
                      <a:pt x="3" y="60"/>
                      <a:pt x="4" y="60"/>
                      <a:pt x="4" y="61"/>
                    </a:cubicBezTo>
                    <a:cubicBezTo>
                      <a:pt x="5" y="61"/>
                      <a:pt x="5" y="61"/>
                      <a:pt x="5" y="61"/>
                    </a:cubicBezTo>
                    <a:cubicBezTo>
                      <a:pt x="6" y="61"/>
                      <a:pt x="6" y="62"/>
                      <a:pt x="6" y="62"/>
                    </a:cubicBezTo>
                    <a:cubicBezTo>
                      <a:pt x="6" y="62"/>
                      <a:pt x="6" y="62"/>
                      <a:pt x="6" y="62"/>
                    </a:cubicBezTo>
                    <a:cubicBezTo>
                      <a:pt x="7" y="62"/>
                      <a:pt x="7" y="62"/>
                      <a:pt x="7" y="62"/>
                    </a:cubicBezTo>
                    <a:cubicBezTo>
                      <a:pt x="8" y="62"/>
                      <a:pt x="8" y="62"/>
                      <a:pt x="8" y="62"/>
                    </a:cubicBezTo>
                    <a:cubicBezTo>
                      <a:pt x="9" y="62"/>
                      <a:pt x="9" y="62"/>
                      <a:pt x="10" y="62"/>
                    </a:cubicBezTo>
                    <a:cubicBezTo>
                      <a:pt x="11" y="62"/>
                      <a:pt x="12" y="62"/>
                      <a:pt x="15" y="62"/>
                    </a:cubicBezTo>
                    <a:cubicBezTo>
                      <a:pt x="17" y="63"/>
                      <a:pt x="20" y="64"/>
                      <a:pt x="21" y="64"/>
                    </a:cubicBezTo>
                    <a:cubicBezTo>
                      <a:pt x="24" y="64"/>
                      <a:pt x="27" y="65"/>
                      <a:pt x="29" y="66"/>
                    </a:cubicBezTo>
                    <a:cubicBezTo>
                      <a:pt x="29" y="66"/>
                      <a:pt x="29" y="66"/>
                      <a:pt x="29" y="66"/>
                    </a:cubicBezTo>
                    <a:cubicBezTo>
                      <a:pt x="30" y="66"/>
                      <a:pt x="31" y="66"/>
                      <a:pt x="32" y="64"/>
                    </a:cubicBezTo>
                    <a:cubicBezTo>
                      <a:pt x="33" y="63"/>
                      <a:pt x="35" y="63"/>
                      <a:pt x="37" y="63"/>
                    </a:cubicBezTo>
                    <a:cubicBezTo>
                      <a:pt x="38" y="63"/>
                      <a:pt x="38" y="64"/>
                      <a:pt x="39" y="64"/>
                    </a:cubicBezTo>
                    <a:cubicBezTo>
                      <a:pt x="40" y="64"/>
                      <a:pt x="43" y="62"/>
                      <a:pt x="44" y="61"/>
                    </a:cubicBezTo>
                    <a:cubicBezTo>
                      <a:pt x="44" y="60"/>
                      <a:pt x="45" y="60"/>
                      <a:pt x="48" y="59"/>
                    </a:cubicBezTo>
                    <a:cubicBezTo>
                      <a:pt x="48" y="58"/>
                      <a:pt x="48" y="58"/>
                      <a:pt x="48" y="58"/>
                    </a:cubicBezTo>
                    <a:cubicBezTo>
                      <a:pt x="48" y="58"/>
                      <a:pt x="48" y="58"/>
                      <a:pt x="49" y="58"/>
                    </a:cubicBezTo>
                    <a:cubicBezTo>
                      <a:pt x="49" y="58"/>
                      <a:pt x="49" y="58"/>
                      <a:pt x="49" y="58"/>
                    </a:cubicBezTo>
                    <a:cubicBezTo>
                      <a:pt x="49" y="58"/>
                      <a:pt x="49" y="58"/>
                      <a:pt x="49" y="58"/>
                    </a:cubicBezTo>
                    <a:cubicBezTo>
                      <a:pt x="50" y="58"/>
                      <a:pt x="50" y="58"/>
                      <a:pt x="50" y="58"/>
                    </a:cubicBezTo>
                    <a:cubicBezTo>
                      <a:pt x="50" y="58"/>
                      <a:pt x="50" y="58"/>
                      <a:pt x="50" y="58"/>
                    </a:cubicBezTo>
                    <a:cubicBezTo>
                      <a:pt x="51" y="57"/>
                      <a:pt x="51" y="57"/>
                      <a:pt x="51" y="57"/>
                    </a:cubicBezTo>
                    <a:cubicBezTo>
                      <a:pt x="51" y="57"/>
                      <a:pt x="51" y="57"/>
                      <a:pt x="51" y="57"/>
                    </a:cubicBezTo>
                    <a:cubicBezTo>
                      <a:pt x="51" y="57"/>
                      <a:pt x="52" y="57"/>
                      <a:pt x="52" y="57"/>
                    </a:cubicBezTo>
                    <a:cubicBezTo>
                      <a:pt x="53" y="57"/>
                      <a:pt x="53" y="57"/>
                      <a:pt x="53" y="57"/>
                    </a:cubicBezTo>
                    <a:cubicBezTo>
                      <a:pt x="53" y="57"/>
                      <a:pt x="53" y="57"/>
                      <a:pt x="54" y="57"/>
                    </a:cubicBezTo>
                    <a:cubicBezTo>
                      <a:pt x="55" y="56"/>
                      <a:pt x="56" y="56"/>
                      <a:pt x="57" y="56"/>
                    </a:cubicBezTo>
                    <a:cubicBezTo>
                      <a:pt x="58" y="56"/>
                      <a:pt x="58" y="56"/>
                      <a:pt x="58" y="56"/>
                    </a:cubicBezTo>
                    <a:cubicBezTo>
                      <a:pt x="59" y="56"/>
                      <a:pt x="59" y="56"/>
                      <a:pt x="59" y="56"/>
                    </a:cubicBezTo>
                    <a:cubicBezTo>
                      <a:pt x="61" y="56"/>
                      <a:pt x="62" y="57"/>
                      <a:pt x="64" y="58"/>
                    </a:cubicBezTo>
                    <a:cubicBezTo>
                      <a:pt x="65" y="59"/>
                      <a:pt x="67" y="61"/>
                      <a:pt x="68" y="61"/>
                    </a:cubicBezTo>
                    <a:cubicBezTo>
                      <a:pt x="70" y="61"/>
                      <a:pt x="75" y="62"/>
                      <a:pt x="77" y="67"/>
                    </a:cubicBezTo>
                    <a:cubicBezTo>
                      <a:pt x="78" y="72"/>
                      <a:pt x="82" y="77"/>
                      <a:pt x="83" y="78"/>
                    </a:cubicBezTo>
                    <a:cubicBezTo>
                      <a:pt x="85" y="80"/>
                      <a:pt x="86" y="85"/>
                      <a:pt x="86" y="86"/>
                    </a:cubicBezTo>
                    <a:cubicBezTo>
                      <a:pt x="86" y="86"/>
                      <a:pt x="86" y="87"/>
                      <a:pt x="86" y="87"/>
                    </a:cubicBezTo>
                    <a:cubicBezTo>
                      <a:pt x="86" y="87"/>
                      <a:pt x="86" y="87"/>
                      <a:pt x="86" y="87"/>
                    </a:cubicBezTo>
                    <a:cubicBezTo>
                      <a:pt x="86" y="87"/>
                      <a:pt x="86" y="87"/>
                      <a:pt x="86" y="87"/>
                    </a:cubicBezTo>
                    <a:cubicBezTo>
                      <a:pt x="86" y="87"/>
                      <a:pt x="86" y="87"/>
                      <a:pt x="86" y="87"/>
                    </a:cubicBezTo>
                    <a:cubicBezTo>
                      <a:pt x="86" y="87"/>
                      <a:pt x="86" y="87"/>
                      <a:pt x="86" y="87"/>
                    </a:cubicBezTo>
                    <a:cubicBezTo>
                      <a:pt x="85" y="88"/>
                      <a:pt x="85" y="88"/>
                      <a:pt x="85" y="88"/>
                    </a:cubicBezTo>
                    <a:cubicBezTo>
                      <a:pt x="84" y="88"/>
                      <a:pt x="82" y="87"/>
                      <a:pt x="81" y="87"/>
                    </a:cubicBezTo>
                    <a:cubicBezTo>
                      <a:pt x="80" y="86"/>
                      <a:pt x="78" y="86"/>
                      <a:pt x="77" y="86"/>
                    </a:cubicBezTo>
                    <a:cubicBezTo>
                      <a:pt x="77" y="86"/>
                      <a:pt x="77" y="86"/>
                      <a:pt x="76" y="86"/>
                    </a:cubicBezTo>
                    <a:cubicBezTo>
                      <a:pt x="76" y="86"/>
                      <a:pt x="74" y="86"/>
                      <a:pt x="74" y="90"/>
                    </a:cubicBezTo>
                    <a:cubicBezTo>
                      <a:pt x="74" y="90"/>
                      <a:pt x="74" y="90"/>
                      <a:pt x="74" y="91"/>
                    </a:cubicBezTo>
                    <a:cubicBezTo>
                      <a:pt x="74" y="91"/>
                      <a:pt x="74" y="91"/>
                      <a:pt x="74" y="91"/>
                    </a:cubicBezTo>
                    <a:cubicBezTo>
                      <a:pt x="74" y="91"/>
                      <a:pt x="74" y="91"/>
                      <a:pt x="74" y="91"/>
                    </a:cubicBezTo>
                    <a:cubicBezTo>
                      <a:pt x="74" y="91"/>
                      <a:pt x="74" y="92"/>
                      <a:pt x="74" y="92"/>
                    </a:cubicBezTo>
                    <a:cubicBezTo>
                      <a:pt x="74" y="92"/>
                      <a:pt x="73" y="92"/>
                      <a:pt x="73" y="92"/>
                    </a:cubicBezTo>
                    <a:cubicBezTo>
                      <a:pt x="73" y="93"/>
                      <a:pt x="73" y="93"/>
                      <a:pt x="73" y="93"/>
                    </a:cubicBezTo>
                    <a:cubicBezTo>
                      <a:pt x="73" y="93"/>
                      <a:pt x="73" y="93"/>
                      <a:pt x="73" y="94"/>
                    </a:cubicBezTo>
                    <a:cubicBezTo>
                      <a:pt x="73" y="94"/>
                      <a:pt x="72" y="94"/>
                      <a:pt x="72" y="94"/>
                    </a:cubicBezTo>
                    <a:cubicBezTo>
                      <a:pt x="72" y="94"/>
                      <a:pt x="72" y="95"/>
                      <a:pt x="72" y="95"/>
                    </a:cubicBezTo>
                    <a:cubicBezTo>
                      <a:pt x="72" y="95"/>
                      <a:pt x="71" y="95"/>
                      <a:pt x="71" y="96"/>
                    </a:cubicBezTo>
                    <a:cubicBezTo>
                      <a:pt x="71" y="96"/>
                      <a:pt x="71" y="96"/>
                      <a:pt x="71" y="96"/>
                    </a:cubicBezTo>
                    <a:cubicBezTo>
                      <a:pt x="70" y="97"/>
                      <a:pt x="70" y="97"/>
                      <a:pt x="70" y="98"/>
                    </a:cubicBezTo>
                    <a:cubicBezTo>
                      <a:pt x="70" y="98"/>
                      <a:pt x="70" y="98"/>
                      <a:pt x="69" y="98"/>
                    </a:cubicBezTo>
                    <a:cubicBezTo>
                      <a:pt x="69" y="99"/>
                      <a:pt x="69" y="99"/>
                      <a:pt x="68" y="100"/>
                    </a:cubicBezTo>
                    <a:cubicBezTo>
                      <a:pt x="68" y="100"/>
                      <a:pt x="68" y="100"/>
                      <a:pt x="68" y="100"/>
                    </a:cubicBezTo>
                    <a:cubicBezTo>
                      <a:pt x="68" y="100"/>
                      <a:pt x="68" y="100"/>
                      <a:pt x="68" y="100"/>
                    </a:cubicBezTo>
                    <a:cubicBezTo>
                      <a:pt x="68" y="100"/>
                      <a:pt x="68" y="100"/>
                      <a:pt x="68" y="100"/>
                    </a:cubicBezTo>
                    <a:cubicBezTo>
                      <a:pt x="67" y="101"/>
                      <a:pt x="67" y="101"/>
                      <a:pt x="67" y="101"/>
                    </a:cubicBezTo>
                    <a:cubicBezTo>
                      <a:pt x="68" y="101"/>
                      <a:pt x="69" y="102"/>
                      <a:pt x="71" y="102"/>
                    </a:cubicBezTo>
                    <a:cubicBezTo>
                      <a:pt x="71" y="102"/>
                      <a:pt x="73" y="101"/>
                      <a:pt x="73" y="101"/>
                    </a:cubicBezTo>
                    <a:cubicBezTo>
                      <a:pt x="75" y="100"/>
                      <a:pt x="76" y="99"/>
                      <a:pt x="77" y="99"/>
                    </a:cubicBezTo>
                    <a:cubicBezTo>
                      <a:pt x="77" y="99"/>
                      <a:pt x="77" y="99"/>
                      <a:pt x="78" y="99"/>
                    </a:cubicBezTo>
                    <a:cubicBezTo>
                      <a:pt x="78" y="99"/>
                      <a:pt x="78" y="99"/>
                      <a:pt x="78" y="99"/>
                    </a:cubicBezTo>
                    <a:cubicBezTo>
                      <a:pt x="78" y="99"/>
                      <a:pt x="78" y="99"/>
                      <a:pt x="78" y="99"/>
                    </a:cubicBezTo>
                    <a:cubicBezTo>
                      <a:pt x="78" y="99"/>
                      <a:pt x="78" y="99"/>
                      <a:pt x="78" y="99"/>
                    </a:cubicBezTo>
                    <a:cubicBezTo>
                      <a:pt x="78" y="100"/>
                      <a:pt x="79" y="100"/>
                      <a:pt x="79" y="100"/>
                    </a:cubicBezTo>
                    <a:cubicBezTo>
                      <a:pt x="79" y="100"/>
                      <a:pt x="79" y="100"/>
                      <a:pt x="79" y="100"/>
                    </a:cubicBezTo>
                    <a:cubicBezTo>
                      <a:pt x="79" y="100"/>
                      <a:pt x="80" y="100"/>
                      <a:pt x="80" y="101"/>
                    </a:cubicBezTo>
                    <a:cubicBezTo>
                      <a:pt x="80" y="101"/>
                      <a:pt x="80" y="101"/>
                      <a:pt x="80" y="101"/>
                    </a:cubicBezTo>
                    <a:cubicBezTo>
                      <a:pt x="80" y="98"/>
                      <a:pt x="81" y="97"/>
                      <a:pt x="84" y="95"/>
                    </a:cubicBezTo>
                    <a:cubicBezTo>
                      <a:pt x="85" y="95"/>
                      <a:pt x="85" y="94"/>
                      <a:pt x="86" y="94"/>
                    </a:cubicBezTo>
                    <a:cubicBezTo>
                      <a:pt x="88" y="92"/>
                      <a:pt x="89" y="90"/>
                      <a:pt x="90" y="88"/>
                    </a:cubicBezTo>
                    <a:cubicBezTo>
                      <a:pt x="92" y="85"/>
                      <a:pt x="93" y="83"/>
                      <a:pt x="96" y="82"/>
                    </a:cubicBezTo>
                    <a:cubicBezTo>
                      <a:pt x="97" y="82"/>
                      <a:pt x="98" y="82"/>
                      <a:pt x="99" y="81"/>
                    </a:cubicBezTo>
                    <a:cubicBezTo>
                      <a:pt x="101" y="81"/>
                      <a:pt x="103" y="80"/>
                      <a:pt x="106" y="80"/>
                    </a:cubicBezTo>
                    <a:cubicBezTo>
                      <a:pt x="107" y="80"/>
                      <a:pt x="108" y="80"/>
                      <a:pt x="109" y="80"/>
                    </a:cubicBezTo>
                    <a:cubicBezTo>
                      <a:pt x="110" y="81"/>
                      <a:pt x="111" y="81"/>
                      <a:pt x="112" y="82"/>
                    </a:cubicBezTo>
                    <a:cubicBezTo>
                      <a:pt x="112" y="83"/>
                      <a:pt x="112" y="84"/>
                      <a:pt x="111" y="85"/>
                    </a:cubicBezTo>
                    <a:cubicBezTo>
                      <a:pt x="110" y="86"/>
                      <a:pt x="110" y="87"/>
                      <a:pt x="110" y="87"/>
                    </a:cubicBezTo>
                    <a:cubicBezTo>
                      <a:pt x="110" y="87"/>
                      <a:pt x="110" y="88"/>
                      <a:pt x="110" y="88"/>
                    </a:cubicBezTo>
                    <a:cubicBezTo>
                      <a:pt x="112" y="89"/>
                      <a:pt x="115" y="89"/>
                      <a:pt x="117" y="89"/>
                    </a:cubicBezTo>
                    <a:cubicBezTo>
                      <a:pt x="118" y="89"/>
                      <a:pt x="119" y="89"/>
                      <a:pt x="119" y="89"/>
                    </a:cubicBezTo>
                    <a:cubicBezTo>
                      <a:pt x="124" y="89"/>
                      <a:pt x="129" y="88"/>
                      <a:pt x="129" y="91"/>
                    </a:cubicBezTo>
                    <a:cubicBezTo>
                      <a:pt x="130" y="94"/>
                      <a:pt x="126" y="95"/>
                      <a:pt x="119" y="98"/>
                    </a:cubicBezTo>
                    <a:cubicBezTo>
                      <a:pt x="118" y="98"/>
                      <a:pt x="115" y="99"/>
                      <a:pt x="115" y="100"/>
                    </a:cubicBezTo>
                    <a:cubicBezTo>
                      <a:pt x="115" y="100"/>
                      <a:pt x="118" y="101"/>
                      <a:pt x="119" y="102"/>
                    </a:cubicBezTo>
                    <a:cubicBezTo>
                      <a:pt x="122" y="102"/>
                      <a:pt x="124" y="103"/>
                      <a:pt x="125" y="104"/>
                    </a:cubicBezTo>
                    <a:cubicBezTo>
                      <a:pt x="127" y="105"/>
                      <a:pt x="127" y="108"/>
                      <a:pt x="126" y="110"/>
                    </a:cubicBezTo>
                    <a:cubicBezTo>
                      <a:pt x="126" y="111"/>
                      <a:pt x="126" y="113"/>
                      <a:pt x="126" y="113"/>
                    </a:cubicBezTo>
                    <a:cubicBezTo>
                      <a:pt x="126" y="113"/>
                      <a:pt x="127" y="113"/>
                      <a:pt x="127" y="113"/>
                    </a:cubicBezTo>
                    <a:cubicBezTo>
                      <a:pt x="129" y="113"/>
                      <a:pt x="131" y="112"/>
                      <a:pt x="134" y="111"/>
                    </a:cubicBezTo>
                    <a:cubicBezTo>
                      <a:pt x="136" y="109"/>
                      <a:pt x="137" y="109"/>
                      <a:pt x="139" y="108"/>
                    </a:cubicBezTo>
                    <a:cubicBezTo>
                      <a:pt x="141" y="108"/>
                      <a:pt x="142" y="107"/>
                      <a:pt x="145" y="106"/>
                    </a:cubicBezTo>
                    <a:cubicBezTo>
                      <a:pt x="147" y="104"/>
                      <a:pt x="150" y="104"/>
                      <a:pt x="153" y="104"/>
                    </a:cubicBezTo>
                    <a:cubicBezTo>
                      <a:pt x="153" y="104"/>
                      <a:pt x="154" y="104"/>
                      <a:pt x="155" y="104"/>
                    </a:cubicBezTo>
                    <a:cubicBezTo>
                      <a:pt x="156" y="104"/>
                      <a:pt x="156" y="104"/>
                      <a:pt x="157" y="104"/>
                    </a:cubicBezTo>
                    <a:cubicBezTo>
                      <a:pt x="159" y="104"/>
                      <a:pt x="159" y="104"/>
                      <a:pt x="159" y="104"/>
                    </a:cubicBezTo>
                    <a:cubicBezTo>
                      <a:pt x="159" y="104"/>
                      <a:pt x="158" y="102"/>
                      <a:pt x="152" y="102"/>
                    </a:cubicBezTo>
                    <a:cubicBezTo>
                      <a:pt x="151" y="102"/>
                      <a:pt x="150" y="102"/>
                      <a:pt x="149" y="103"/>
                    </a:cubicBezTo>
                    <a:cubicBezTo>
                      <a:pt x="141" y="103"/>
                      <a:pt x="139" y="97"/>
                      <a:pt x="139" y="92"/>
                    </a:cubicBezTo>
                    <a:cubicBezTo>
                      <a:pt x="139" y="90"/>
                      <a:pt x="148" y="83"/>
                      <a:pt x="154" y="82"/>
                    </a:cubicBezTo>
                    <a:cubicBezTo>
                      <a:pt x="159" y="82"/>
                      <a:pt x="163" y="80"/>
                      <a:pt x="168" y="78"/>
                    </a:cubicBezTo>
                    <a:cubicBezTo>
                      <a:pt x="169" y="77"/>
                      <a:pt x="173" y="76"/>
                      <a:pt x="176" y="76"/>
                    </a:cubicBezTo>
                    <a:cubicBezTo>
                      <a:pt x="176" y="76"/>
                      <a:pt x="176" y="75"/>
                      <a:pt x="176" y="75"/>
                    </a:cubicBezTo>
                    <a:cubicBezTo>
                      <a:pt x="176" y="75"/>
                      <a:pt x="176" y="75"/>
                      <a:pt x="176" y="75"/>
                    </a:cubicBezTo>
                    <a:cubicBezTo>
                      <a:pt x="176" y="74"/>
                      <a:pt x="176" y="74"/>
                      <a:pt x="176" y="74"/>
                    </a:cubicBezTo>
                    <a:cubicBezTo>
                      <a:pt x="176" y="74"/>
                      <a:pt x="176" y="73"/>
                      <a:pt x="176" y="73"/>
                    </a:cubicBezTo>
                    <a:cubicBezTo>
                      <a:pt x="176" y="73"/>
                      <a:pt x="176" y="73"/>
                      <a:pt x="176" y="72"/>
                    </a:cubicBezTo>
                    <a:cubicBezTo>
                      <a:pt x="176" y="72"/>
                      <a:pt x="176" y="72"/>
                      <a:pt x="176" y="72"/>
                    </a:cubicBezTo>
                    <a:cubicBezTo>
                      <a:pt x="176" y="72"/>
                      <a:pt x="176" y="71"/>
                      <a:pt x="176" y="71"/>
                    </a:cubicBezTo>
                    <a:cubicBezTo>
                      <a:pt x="176" y="71"/>
                      <a:pt x="176" y="71"/>
                      <a:pt x="176" y="71"/>
                    </a:cubicBezTo>
                    <a:cubicBezTo>
                      <a:pt x="176" y="70"/>
                      <a:pt x="177" y="70"/>
                      <a:pt x="177" y="70"/>
                    </a:cubicBezTo>
                    <a:cubicBezTo>
                      <a:pt x="178" y="70"/>
                      <a:pt x="180" y="68"/>
                      <a:pt x="181" y="67"/>
                    </a:cubicBezTo>
                    <a:cubicBezTo>
                      <a:pt x="183" y="65"/>
                      <a:pt x="185" y="64"/>
                      <a:pt x="186" y="64"/>
                    </a:cubicBezTo>
                    <a:cubicBezTo>
                      <a:pt x="187" y="64"/>
                      <a:pt x="188" y="64"/>
                      <a:pt x="189" y="64"/>
                    </a:cubicBezTo>
                    <a:cubicBezTo>
                      <a:pt x="191" y="65"/>
                      <a:pt x="193" y="65"/>
                      <a:pt x="194" y="65"/>
                    </a:cubicBezTo>
                    <a:cubicBezTo>
                      <a:pt x="194" y="65"/>
                      <a:pt x="194" y="65"/>
                      <a:pt x="195" y="65"/>
                    </a:cubicBezTo>
                    <a:cubicBezTo>
                      <a:pt x="195" y="64"/>
                      <a:pt x="195" y="63"/>
                      <a:pt x="195" y="62"/>
                    </a:cubicBezTo>
                    <a:cubicBezTo>
                      <a:pt x="196" y="61"/>
                      <a:pt x="197" y="59"/>
                      <a:pt x="197" y="59"/>
                    </a:cubicBezTo>
                    <a:cubicBezTo>
                      <a:pt x="196" y="59"/>
                      <a:pt x="196" y="58"/>
                      <a:pt x="196" y="58"/>
                    </a:cubicBezTo>
                    <a:cubicBezTo>
                      <a:pt x="195" y="57"/>
                      <a:pt x="194" y="55"/>
                      <a:pt x="194" y="54"/>
                    </a:cubicBezTo>
                    <a:cubicBezTo>
                      <a:pt x="194" y="53"/>
                      <a:pt x="196" y="53"/>
                      <a:pt x="197" y="52"/>
                    </a:cubicBezTo>
                    <a:cubicBezTo>
                      <a:pt x="197" y="52"/>
                      <a:pt x="198" y="52"/>
                      <a:pt x="198" y="52"/>
                    </a:cubicBezTo>
                    <a:cubicBezTo>
                      <a:pt x="198" y="51"/>
                      <a:pt x="197" y="51"/>
                      <a:pt x="197" y="50"/>
                    </a:cubicBezTo>
                    <a:cubicBezTo>
                      <a:pt x="196" y="50"/>
                      <a:pt x="195" y="49"/>
                      <a:pt x="195" y="48"/>
                    </a:cubicBezTo>
                    <a:cubicBezTo>
                      <a:pt x="195" y="48"/>
                      <a:pt x="196" y="47"/>
                      <a:pt x="197" y="46"/>
                    </a:cubicBezTo>
                    <a:cubicBezTo>
                      <a:pt x="198" y="45"/>
                      <a:pt x="199" y="44"/>
                      <a:pt x="199" y="44"/>
                    </a:cubicBezTo>
                    <a:cubicBezTo>
                      <a:pt x="198" y="43"/>
                      <a:pt x="197" y="43"/>
                      <a:pt x="196" y="42"/>
                    </a:cubicBezTo>
                    <a:cubicBezTo>
                      <a:pt x="195" y="42"/>
                      <a:pt x="194" y="41"/>
                      <a:pt x="193" y="40"/>
                    </a:cubicBezTo>
                    <a:cubicBezTo>
                      <a:pt x="191" y="40"/>
                      <a:pt x="189" y="39"/>
                      <a:pt x="188" y="39"/>
                    </a:cubicBezTo>
                    <a:cubicBezTo>
                      <a:pt x="186" y="39"/>
                      <a:pt x="185" y="39"/>
                      <a:pt x="183" y="38"/>
                    </a:cubicBezTo>
                    <a:cubicBezTo>
                      <a:pt x="183" y="38"/>
                      <a:pt x="182" y="38"/>
                      <a:pt x="182" y="38"/>
                    </a:cubicBezTo>
                    <a:cubicBezTo>
                      <a:pt x="180" y="37"/>
                      <a:pt x="179" y="37"/>
                      <a:pt x="177" y="37"/>
                    </a:cubicBezTo>
                    <a:cubicBezTo>
                      <a:pt x="175" y="37"/>
                      <a:pt x="173" y="37"/>
                      <a:pt x="173" y="36"/>
                    </a:cubicBezTo>
                    <a:cubicBezTo>
                      <a:pt x="173" y="35"/>
                      <a:pt x="172" y="34"/>
                      <a:pt x="171" y="33"/>
                    </a:cubicBezTo>
                    <a:cubicBezTo>
                      <a:pt x="170" y="32"/>
                      <a:pt x="169" y="31"/>
                      <a:pt x="168" y="30"/>
                    </a:cubicBezTo>
                    <a:cubicBezTo>
                      <a:pt x="168" y="30"/>
                      <a:pt x="168" y="30"/>
                      <a:pt x="167" y="30"/>
                    </a:cubicBezTo>
                    <a:cubicBezTo>
                      <a:pt x="166" y="30"/>
                      <a:pt x="165" y="30"/>
                      <a:pt x="164" y="31"/>
                    </a:cubicBezTo>
                    <a:cubicBezTo>
                      <a:pt x="162" y="32"/>
                      <a:pt x="161" y="32"/>
                      <a:pt x="160" y="32"/>
                    </a:cubicBezTo>
                    <a:cubicBezTo>
                      <a:pt x="160" y="32"/>
                      <a:pt x="160" y="32"/>
                      <a:pt x="160" y="32"/>
                    </a:cubicBezTo>
                    <a:cubicBezTo>
                      <a:pt x="160" y="32"/>
                      <a:pt x="160" y="32"/>
                      <a:pt x="160" y="32"/>
                    </a:cubicBezTo>
                    <a:cubicBezTo>
                      <a:pt x="159" y="32"/>
                      <a:pt x="158" y="32"/>
                      <a:pt x="157" y="31"/>
                    </a:cubicBezTo>
                    <a:cubicBezTo>
                      <a:pt x="156" y="31"/>
                      <a:pt x="156" y="31"/>
                      <a:pt x="155" y="30"/>
                    </a:cubicBezTo>
                    <a:cubicBezTo>
                      <a:pt x="154" y="29"/>
                      <a:pt x="153" y="29"/>
                      <a:pt x="152" y="29"/>
                    </a:cubicBezTo>
                    <a:cubicBezTo>
                      <a:pt x="152" y="29"/>
                      <a:pt x="151" y="29"/>
                      <a:pt x="150" y="29"/>
                    </a:cubicBezTo>
                    <a:cubicBezTo>
                      <a:pt x="149" y="29"/>
                      <a:pt x="148" y="29"/>
                      <a:pt x="147" y="28"/>
                    </a:cubicBezTo>
                    <a:cubicBezTo>
                      <a:pt x="147" y="28"/>
                      <a:pt x="146" y="27"/>
                      <a:pt x="147" y="26"/>
                    </a:cubicBezTo>
                    <a:cubicBezTo>
                      <a:pt x="147" y="24"/>
                      <a:pt x="143" y="19"/>
                      <a:pt x="142" y="18"/>
                    </a:cubicBezTo>
                    <a:cubicBezTo>
                      <a:pt x="142" y="18"/>
                      <a:pt x="141" y="18"/>
                      <a:pt x="140" y="18"/>
                    </a:cubicBezTo>
                    <a:cubicBezTo>
                      <a:pt x="137" y="18"/>
                      <a:pt x="134" y="18"/>
                      <a:pt x="133" y="16"/>
                    </a:cubicBezTo>
                    <a:cubicBezTo>
                      <a:pt x="133" y="15"/>
                      <a:pt x="133" y="14"/>
                      <a:pt x="132" y="14"/>
                    </a:cubicBezTo>
                    <a:cubicBezTo>
                      <a:pt x="131" y="12"/>
                      <a:pt x="130" y="10"/>
                      <a:pt x="131" y="8"/>
                    </a:cubicBezTo>
                    <a:cubicBezTo>
                      <a:pt x="132" y="7"/>
                      <a:pt x="131" y="3"/>
                      <a:pt x="129" y="1"/>
                    </a:cubicBezTo>
                    <a:cubicBezTo>
                      <a:pt x="129" y="0"/>
                      <a:pt x="128" y="0"/>
                      <a:pt x="125" y="0"/>
                    </a:cubicBezTo>
                    <a:cubicBezTo>
                      <a:pt x="123" y="0"/>
                      <a:pt x="122" y="0"/>
                      <a:pt x="121" y="0"/>
                    </a:cubicBezTo>
                    <a:cubicBezTo>
                      <a:pt x="120" y="1"/>
                      <a:pt x="119" y="1"/>
                      <a:pt x="117" y="0"/>
                    </a:cubicBezTo>
                    <a:cubicBezTo>
                      <a:pt x="116" y="0"/>
                      <a:pt x="115" y="0"/>
                      <a:pt x="114" y="0"/>
                    </a:cubicBezTo>
                    <a:cubicBezTo>
                      <a:pt x="113" y="1"/>
                      <a:pt x="113" y="1"/>
                      <a:pt x="113" y="1"/>
                    </a:cubicBezTo>
                    <a:cubicBezTo>
                      <a:pt x="112" y="2"/>
                      <a:pt x="110" y="3"/>
                      <a:pt x="108" y="3"/>
                    </a:cubicBezTo>
                    <a:cubicBezTo>
                      <a:pt x="108" y="3"/>
                      <a:pt x="108" y="3"/>
                      <a:pt x="107" y="3"/>
                    </a:cubicBezTo>
                    <a:cubicBezTo>
                      <a:pt x="107" y="3"/>
                      <a:pt x="107" y="3"/>
                      <a:pt x="107" y="3"/>
                    </a:cubicBezTo>
                    <a:cubicBezTo>
                      <a:pt x="107" y="3"/>
                      <a:pt x="107" y="3"/>
                      <a:pt x="106" y="3"/>
                    </a:cubicBezTo>
                    <a:cubicBezTo>
                      <a:pt x="106" y="3"/>
                      <a:pt x="106" y="3"/>
                      <a:pt x="106" y="3"/>
                    </a:cubicBezTo>
                    <a:cubicBezTo>
                      <a:pt x="106" y="3"/>
                      <a:pt x="106" y="3"/>
                      <a:pt x="106" y="3"/>
                    </a:cubicBezTo>
                    <a:cubicBezTo>
                      <a:pt x="105" y="3"/>
                      <a:pt x="105" y="2"/>
                      <a:pt x="105" y="2"/>
                    </a:cubicBezTo>
                    <a:cubicBezTo>
                      <a:pt x="105" y="2"/>
                      <a:pt x="105" y="2"/>
                      <a:pt x="105" y="2"/>
                    </a:cubicBezTo>
                    <a:cubicBezTo>
                      <a:pt x="105" y="2"/>
                      <a:pt x="105" y="2"/>
                      <a:pt x="105" y="2"/>
                    </a:cubicBezTo>
                    <a:cubicBezTo>
                      <a:pt x="104" y="2"/>
                      <a:pt x="104" y="3"/>
                      <a:pt x="103" y="3"/>
                    </a:cubicBezTo>
                    <a:cubicBezTo>
                      <a:pt x="103" y="3"/>
                      <a:pt x="103" y="3"/>
                      <a:pt x="103" y="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220" name="Freeform 218">
                <a:extLst>
                  <a:ext uri="{FF2B5EF4-FFF2-40B4-BE49-F238E27FC236}">
                    <a16:creationId xmlns:a16="http://schemas.microsoft.com/office/drawing/2014/main" id="{CD8CB2DE-E12C-4F62-843E-0C79CB7DB333}"/>
                  </a:ext>
                </a:extLst>
              </p:cNvPr>
              <p:cNvSpPr>
                <a:spLocks noEditPoints="1"/>
              </p:cNvSpPr>
              <p:nvPr/>
            </p:nvSpPr>
            <p:spPr bwMode="auto">
              <a:xfrm>
                <a:off x="6803322" y="1951424"/>
                <a:ext cx="4602616" cy="1570896"/>
              </a:xfrm>
              <a:custGeom>
                <a:avLst/>
                <a:gdLst>
                  <a:gd name="T0" fmla="*/ 1836 w 1836"/>
                  <a:gd name="T1" fmla="*/ 249 h 636"/>
                  <a:gd name="T2" fmla="*/ 1671 w 1836"/>
                  <a:gd name="T3" fmla="*/ 176 h 636"/>
                  <a:gd name="T4" fmla="*/ 1509 w 1836"/>
                  <a:gd name="T5" fmla="*/ 187 h 636"/>
                  <a:gd name="T6" fmla="*/ 1364 w 1836"/>
                  <a:gd name="T7" fmla="*/ 136 h 636"/>
                  <a:gd name="T8" fmla="*/ 1276 w 1836"/>
                  <a:gd name="T9" fmla="*/ 111 h 636"/>
                  <a:gd name="T10" fmla="*/ 1233 w 1836"/>
                  <a:gd name="T11" fmla="*/ 143 h 636"/>
                  <a:gd name="T12" fmla="*/ 1139 w 1836"/>
                  <a:gd name="T13" fmla="*/ 114 h 636"/>
                  <a:gd name="T14" fmla="*/ 1064 w 1836"/>
                  <a:gd name="T15" fmla="*/ 108 h 636"/>
                  <a:gd name="T16" fmla="*/ 948 w 1836"/>
                  <a:gd name="T17" fmla="*/ 93 h 636"/>
                  <a:gd name="T18" fmla="*/ 946 w 1836"/>
                  <a:gd name="T19" fmla="*/ 64 h 636"/>
                  <a:gd name="T20" fmla="*/ 904 w 1836"/>
                  <a:gd name="T21" fmla="*/ 23 h 636"/>
                  <a:gd name="T22" fmla="*/ 831 w 1836"/>
                  <a:gd name="T23" fmla="*/ 8 h 636"/>
                  <a:gd name="T24" fmla="*/ 756 w 1836"/>
                  <a:gd name="T25" fmla="*/ 35 h 636"/>
                  <a:gd name="T26" fmla="*/ 666 w 1836"/>
                  <a:gd name="T27" fmla="*/ 69 h 636"/>
                  <a:gd name="T28" fmla="*/ 607 w 1836"/>
                  <a:gd name="T29" fmla="*/ 105 h 636"/>
                  <a:gd name="T30" fmla="*/ 581 w 1836"/>
                  <a:gd name="T31" fmla="*/ 146 h 636"/>
                  <a:gd name="T32" fmla="*/ 530 w 1836"/>
                  <a:gd name="T33" fmla="*/ 186 h 636"/>
                  <a:gd name="T34" fmla="*/ 543 w 1836"/>
                  <a:gd name="T35" fmla="*/ 210 h 636"/>
                  <a:gd name="T36" fmla="*/ 502 w 1836"/>
                  <a:gd name="T37" fmla="*/ 231 h 636"/>
                  <a:gd name="T38" fmla="*/ 505 w 1836"/>
                  <a:gd name="T39" fmla="*/ 110 h 636"/>
                  <a:gd name="T40" fmla="*/ 468 w 1836"/>
                  <a:gd name="T41" fmla="*/ 205 h 636"/>
                  <a:gd name="T42" fmla="*/ 369 w 1836"/>
                  <a:gd name="T43" fmla="*/ 203 h 636"/>
                  <a:gd name="T44" fmla="*/ 285 w 1836"/>
                  <a:gd name="T45" fmla="*/ 202 h 636"/>
                  <a:gd name="T46" fmla="*/ 211 w 1836"/>
                  <a:gd name="T47" fmla="*/ 201 h 636"/>
                  <a:gd name="T48" fmla="*/ 163 w 1836"/>
                  <a:gd name="T49" fmla="*/ 241 h 636"/>
                  <a:gd name="T50" fmla="*/ 85 w 1836"/>
                  <a:gd name="T51" fmla="*/ 276 h 636"/>
                  <a:gd name="T52" fmla="*/ 151 w 1836"/>
                  <a:gd name="T53" fmla="*/ 214 h 636"/>
                  <a:gd name="T54" fmla="*/ 42 w 1836"/>
                  <a:gd name="T55" fmla="*/ 173 h 636"/>
                  <a:gd name="T56" fmla="*/ 20 w 1836"/>
                  <a:gd name="T57" fmla="*/ 229 h 636"/>
                  <a:gd name="T58" fmla="*/ 19 w 1836"/>
                  <a:gd name="T59" fmla="*/ 332 h 636"/>
                  <a:gd name="T60" fmla="*/ 7 w 1836"/>
                  <a:gd name="T61" fmla="*/ 365 h 636"/>
                  <a:gd name="T62" fmla="*/ 4 w 1836"/>
                  <a:gd name="T63" fmla="*/ 402 h 636"/>
                  <a:gd name="T64" fmla="*/ 51 w 1836"/>
                  <a:gd name="T65" fmla="*/ 465 h 636"/>
                  <a:gd name="T66" fmla="*/ 75 w 1836"/>
                  <a:gd name="T67" fmla="*/ 486 h 636"/>
                  <a:gd name="T68" fmla="*/ 140 w 1836"/>
                  <a:gd name="T69" fmla="*/ 526 h 636"/>
                  <a:gd name="T70" fmla="*/ 115 w 1836"/>
                  <a:gd name="T71" fmla="*/ 574 h 636"/>
                  <a:gd name="T72" fmla="*/ 214 w 1836"/>
                  <a:gd name="T73" fmla="*/ 628 h 636"/>
                  <a:gd name="T74" fmla="*/ 244 w 1836"/>
                  <a:gd name="T75" fmla="*/ 567 h 636"/>
                  <a:gd name="T76" fmla="*/ 228 w 1836"/>
                  <a:gd name="T77" fmla="*/ 506 h 636"/>
                  <a:gd name="T78" fmla="*/ 307 w 1836"/>
                  <a:gd name="T79" fmla="*/ 501 h 636"/>
                  <a:gd name="T80" fmla="*/ 379 w 1836"/>
                  <a:gd name="T81" fmla="*/ 478 h 636"/>
                  <a:gd name="T82" fmla="*/ 499 w 1836"/>
                  <a:gd name="T83" fmla="*/ 438 h 636"/>
                  <a:gd name="T84" fmla="*/ 551 w 1836"/>
                  <a:gd name="T85" fmla="*/ 449 h 636"/>
                  <a:gd name="T86" fmla="*/ 653 w 1836"/>
                  <a:gd name="T87" fmla="*/ 516 h 636"/>
                  <a:gd name="T88" fmla="*/ 748 w 1836"/>
                  <a:gd name="T89" fmla="*/ 505 h 636"/>
                  <a:gd name="T90" fmla="*/ 827 w 1836"/>
                  <a:gd name="T91" fmla="*/ 492 h 636"/>
                  <a:gd name="T92" fmla="*/ 939 w 1836"/>
                  <a:gd name="T93" fmla="*/ 523 h 636"/>
                  <a:gd name="T94" fmla="*/ 1001 w 1836"/>
                  <a:gd name="T95" fmla="*/ 517 h 636"/>
                  <a:gd name="T96" fmla="*/ 1098 w 1836"/>
                  <a:gd name="T97" fmla="*/ 468 h 636"/>
                  <a:gd name="T98" fmla="*/ 1196 w 1836"/>
                  <a:gd name="T99" fmla="*/ 539 h 636"/>
                  <a:gd name="T100" fmla="*/ 1163 w 1836"/>
                  <a:gd name="T101" fmla="*/ 605 h 636"/>
                  <a:gd name="T102" fmla="*/ 1273 w 1836"/>
                  <a:gd name="T103" fmla="*/ 463 h 636"/>
                  <a:gd name="T104" fmla="*/ 1221 w 1836"/>
                  <a:gd name="T105" fmla="*/ 428 h 636"/>
                  <a:gd name="T106" fmla="*/ 1398 w 1836"/>
                  <a:gd name="T107" fmla="*/ 368 h 636"/>
                  <a:gd name="T108" fmla="*/ 1482 w 1836"/>
                  <a:gd name="T109" fmla="*/ 323 h 636"/>
                  <a:gd name="T110" fmla="*/ 1541 w 1836"/>
                  <a:gd name="T111" fmla="*/ 317 h 636"/>
                  <a:gd name="T112" fmla="*/ 1460 w 1836"/>
                  <a:gd name="T113" fmla="*/ 496 h 636"/>
                  <a:gd name="T114" fmla="*/ 1520 w 1836"/>
                  <a:gd name="T115" fmla="*/ 411 h 636"/>
                  <a:gd name="T116" fmla="*/ 1589 w 1836"/>
                  <a:gd name="T117" fmla="*/ 347 h 636"/>
                  <a:gd name="T118" fmla="*/ 1692 w 1836"/>
                  <a:gd name="T119" fmla="*/ 282 h 636"/>
                  <a:gd name="T120" fmla="*/ 1735 w 1836"/>
                  <a:gd name="T121" fmla="*/ 251 h 636"/>
                  <a:gd name="T122" fmla="*/ 977 w 1836"/>
                  <a:gd name="T123" fmla="*/ 373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36" h="636">
                    <a:moveTo>
                      <a:pt x="1802" y="280"/>
                    </a:moveTo>
                    <a:cubicBezTo>
                      <a:pt x="1803" y="281"/>
                      <a:pt x="1803" y="281"/>
                      <a:pt x="1805" y="280"/>
                    </a:cubicBezTo>
                    <a:cubicBezTo>
                      <a:pt x="1805" y="280"/>
                      <a:pt x="1805" y="280"/>
                      <a:pt x="1805" y="280"/>
                    </a:cubicBezTo>
                    <a:cubicBezTo>
                      <a:pt x="1805" y="279"/>
                      <a:pt x="1803" y="278"/>
                      <a:pt x="1802" y="278"/>
                    </a:cubicBezTo>
                    <a:cubicBezTo>
                      <a:pt x="1801" y="277"/>
                      <a:pt x="1800" y="276"/>
                      <a:pt x="1799" y="275"/>
                    </a:cubicBezTo>
                    <a:cubicBezTo>
                      <a:pt x="1799" y="275"/>
                      <a:pt x="1799" y="274"/>
                      <a:pt x="1800" y="274"/>
                    </a:cubicBezTo>
                    <a:cubicBezTo>
                      <a:pt x="1800" y="273"/>
                      <a:pt x="1801" y="273"/>
                      <a:pt x="1801" y="273"/>
                    </a:cubicBezTo>
                    <a:cubicBezTo>
                      <a:pt x="1802" y="273"/>
                      <a:pt x="1803" y="273"/>
                      <a:pt x="1804" y="274"/>
                    </a:cubicBezTo>
                    <a:cubicBezTo>
                      <a:pt x="1804" y="274"/>
                      <a:pt x="1805" y="275"/>
                      <a:pt x="1806" y="275"/>
                    </a:cubicBezTo>
                    <a:cubicBezTo>
                      <a:pt x="1806" y="274"/>
                      <a:pt x="1806" y="274"/>
                      <a:pt x="1806" y="273"/>
                    </a:cubicBezTo>
                    <a:cubicBezTo>
                      <a:pt x="1805" y="272"/>
                      <a:pt x="1805" y="270"/>
                      <a:pt x="1807" y="269"/>
                    </a:cubicBezTo>
                    <a:cubicBezTo>
                      <a:pt x="1807" y="269"/>
                      <a:pt x="1807" y="267"/>
                      <a:pt x="1807" y="264"/>
                    </a:cubicBezTo>
                    <a:cubicBezTo>
                      <a:pt x="1806" y="261"/>
                      <a:pt x="1805" y="260"/>
                      <a:pt x="1805" y="260"/>
                    </a:cubicBezTo>
                    <a:cubicBezTo>
                      <a:pt x="1804" y="260"/>
                      <a:pt x="1803" y="259"/>
                      <a:pt x="1804" y="258"/>
                    </a:cubicBezTo>
                    <a:cubicBezTo>
                      <a:pt x="1804" y="257"/>
                      <a:pt x="1805" y="256"/>
                      <a:pt x="1806" y="256"/>
                    </a:cubicBezTo>
                    <a:cubicBezTo>
                      <a:pt x="1807" y="256"/>
                      <a:pt x="1808" y="256"/>
                      <a:pt x="1810" y="257"/>
                    </a:cubicBezTo>
                    <a:cubicBezTo>
                      <a:pt x="1813" y="259"/>
                      <a:pt x="1818" y="259"/>
                      <a:pt x="1821" y="259"/>
                    </a:cubicBezTo>
                    <a:cubicBezTo>
                      <a:pt x="1821" y="259"/>
                      <a:pt x="1821" y="259"/>
                      <a:pt x="1821" y="259"/>
                    </a:cubicBezTo>
                    <a:cubicBezTo>
                      <a:pt x="1821" y="259"/>
                      <a:pt x="1820" y="258"/>
                      <a:pt x="1819" y="258"/>
                    </a:cubicBezTo>
                    <a:cubicBezTo>
                      <a:pt x="1817" y="258"/>
                      <a:pt x="1817" y="257"/>
                      <a:pt x="1817" y="256"/>
                    </a:cubicBezTo>
                    <a:cubicBezTo>
                      <a:pt x="1817" y="255"/>
                      <a:pt x="1818" y="254"/>
                      <a:pt x="1820" y="254"/>
                    </a:cubicBezTo>
                    <a:cubicBezTo>
                      <a:pt x="1821" y="254"/>
                      <a:pt x="1821" y="255"/>
                      <a:pt x="1822" y="255"/>
                    </a:cubicBezTo>
                    <a:cubicBezTo>
                      <a:pt x="1823" y="256"/>
                      <a:pt x="1825" y="257"/>
                      <a:pt x="1826" y="257"/>
                    </a:cubicBezTo>
                    <a:cubicBezTo>
                      <a:pt x="1826" y="257"/>
                      <a:pt x="1827" y="257"/>
                      <a:pt x="1827" y="257"/>
                    </a:cubicBezTo>
                    <a:cubicBezTo>
                      <a:pt x="1827" y="254"/>
                      <a:pt x="1829" y="250"/>
                      <a:pt x="1833" y="250"/>
                    </a:cubicBezTo>
                    <a:cubicBezTo>
                      <a:pt x="1834" y="250"/>
                      <a:pt x="1834" y="250"/>
                      <a:pt x="1834" y="250"/>
                    </a:cubicBezTo>
                    <a:cubicBezTo>
                      <a:pt x="1835" y="250"/>
                      <a:pt x="1836" y="249"/>
                      <a:pt x="1836" y="249"/>
                    </a:cubicBezTo>
                    <a:cubicBezTo>
                      <a:pt x="1836" y="249"/>
                      <a:pt x="1835" y="249"/>
                      <a:pt x="1834" y="249"/>
                    </a:cubicBezTo>
                    <a:cubicBezTo>
                      <a:pt x="1831" y="247"/>
                      <a:pt x="1820" y="240"/>
                      <a:pt x="1817" y="236"/>
                    </a:cubicBezTo>
                    <a:cubicBezTo>
                      <a:pt x="1816" y="234"/>
                      <a:pt x="1809" y="232"/>
                      <a:pt x="1805" y="232"/>
                    </a:cubicBezTo>
                    <a:cubicBezTo>
                      <a:pt x="1804" y="232"/>
                      <a:pt x="1804" y="232"/>
                      <a:pt x="1804" y="233"/>
                    </a:cubicBezTo>
                    <a:cubicBezTo>
                      <a:pt x="1803" y="233"/>
                      <a:pt x="1803" y="234"/>
                      <a:pt x="1802" y="234"/>
                    </a:cubicBezTo>
                    <a:cubicBezTo>
                      <a:pt x="1800" y="234"/>
                      <a:pt x="1797" y="232"/>
                      <a:pt x="1797" y="230"/>
                    </a:cubicBezTo>
                    <a:cubicBezTo>
                      <a:pt x="1796" y="229"/>
                      <a:pt x="1793" y="229"/>
                      <a:pt x="1789" y="229"/>
                    </a:cubicBezTo>
                    <a:cubicBezTo>
                      <a:pt x="1786" y="229"/>
                      <a:pt x="1784" y="229"/>
                      <a:pt x="1784" y="230"/>
                    </a:cubicBezTo>
                    <a:cubicBezTo>
                      <a:pt x="1784" y="230"/>
                      <a:pt x="1784" y="230"/>
                      <a:pt x="1785" y="231"/>
                    </a:cubicBezTo>
                    <a:cubicBezTo>
                      <a:pt x="1786" y="232"/>
                      <a:pt x="1788" y="233"/>
                      <a:pt x="1789" y="234"/>
                    </a:cubicBezTo>
                    <a:cubicBezTo>
                      <a:pt x="1790" y="236"/>
                      <a:pt x="1789" y="238"/>
                      <a:pt x="1788" y="239"/>
                    </a:cubicBezTo>
                    <a:cubicBezTo>
                      <a:pt x="1787" y="240"/>
                      <a:pt x="1787" y="240"/>
                      <a:pt x="1787" y="241"/>
                    </a:cubicBezTo>
                    <a:cubicBezTo>
                      <a:pt x="1787" y="242"/>
                      <a:pt x="1788" y="242"/>
                      <a:pt x="1787" y="243"/>
                    </a:cubicBezTo>
                    <a:cubicBezTo>
                      <a:pt x="1787" y="243"/>
                      <a:pt x="1787" y="244"/>
                      <a:pt x="1786" y="244"/>
                    </a:cubicBezTo>
                    <a:cubicBezTo>
                      <a:pt x="1785" y="244"/>
                      <a:pt x="1784" y="243"/>
                      <a:pt x="1778" y="239"/>
                    </a:cubicBezTo>
                    <a:cubicBezTo>
                      <a:pt x="1777" y="238"/>
                      <a:pt x="1776" y="234"/>
                      <a:pt x="1778" y="227"/>
                    </a:cubicBezTo>
                    <a:cubicBezTo>
                      <a:pt x="1778" y="226"/>
                      <a:pt x="1777" y="226"/>
                      <a:pt x="1776" y="225"/>
                    </a:cubicBezTo>
                    <a:cubicBezTo>
                      <a:pt x="1775" y="224"/>
                      <a:pt x="1774" y="223"/>
                      <a:pt x="1773" y="221"/>
                    </a:cubicBezTo>
                    <a:cubicBezTo>
                      <a:pt x="1773" y="219"/>
                      <a:pt x="1764" y="214"/>
                      <a:pt x="1752" y="209"/>
                    </a:cubicBezTo>
                    <a:cubicBezTo>
                      <a:pt x="1751" y="208"/>
                      <a:pt x="1749" y="208"/>
                      <a:pt x="1747" y="207"/>
                    </a:cubicBezTo>
                    <a:cubicBezTo>
                      <a:pt x="1742" y="205"/>
                      <a:pt x="1737" y="203"/>
                      <a:pt x="1735" y="200"/>
                    </a:cubicBezTo>
                    <a:cubicBezTo>
                      <a:pt x="1734" y="199"/>
                      <a:pt x="1731" y="198"/>
                      <a:pt x="1728" y="197"/>
                    </a:cubicBezTo>
                    <a:cubicBezTo>
                      <a:pt x="1724" y="196"/>
                      <a:pt x="1720" y="195"/>
                      <a:pt x="1717" y="192"/>
                    </a:cubicBezTo>
                    <a:cubicBezTo>
                      <a:pt x="1713" y="188"/>
                      <a:pt x="1695" y="180"/>
                      <a:pt x="1686" y="180"/>
                    </a:cubicBezTo>
                    <a:cubicBezTo>
                      <a:pt x="1681" y="179"/>
                      <a:pt x="1680" y="178"/>
                      <a:pt x="1679" y="176"/>
                    </a:cubicBezTo>
                    <a:cubicBezTo>
                      <a:pt x="1678" y="175"/>
                      <a:pt x="1677" y="175"/>
                      <a:pt x="1676" y="175"/>
                    </a:cubicBezTo>
                    <a:cubicBezTo>
                      <a:pt x="1675" y="176"/>
                      <a:pt x="1673" y="176"/>
                      <a:pt x="1671" y="176"/>
                    </a:cubicBezTo>
                    <a:cubicBezTo>
                      <a:pt x="1664" y="176"/>
                      <a:pt x="1653" y="175"/>
                      <a:pt x="1649" y="174"/>
                    </a:cubicBezTo>
                    <a:cubicBezTo>
                      <a:pt x="1647" y="174"/>
                      <a:pt x="1646" y="175"/>
                      <a:pt x="1644" y="175"/>
                    </a:cubicBezTo>
                    <a:cubicBezTo>
                      <a:pt x="1643" y="176"/>
                      <a:pt x="1641" y="177"/>
                      <a:pt x="1639" y="176"/>
                    </a:cubicBezTo>
                    <a:cubicBezTo>
                      <a:pt x="1635" y="175"/>
                      <a:pt x="1621" y="169"/>
                      <a:pt x="1615" y="169"/>
                    </a:cubicBezTo>
                    <a:cubicBezTo>
                      <a:pt x="1614" y="169"/>
                      <a:pt x="1614" y="170"/>
                      <a:pt x="1614" y="170"/>
                    </a:cubicBezTo>
                    <a:cubicBezTo>
                      <a:pt x="1613" y="171"/>
                      <a:pt x="1613" y="172"/>
                      <a:pt x="1612" y="173"/>
                    </a:cubicBezTo>
                    <a:cubicBezTo>
                      <a:pt x="1612" y="175"/>
                      <a:pt x="1612" y="177"/>
                      <a:pt x="1610" y="177"/>
                    </a:cubicBezTo>
                    <a:cubicBezTo>
                      <a:pt x="1610" y="177"/>
                      <a:pt x="1609" y="179"/>
                      <a:pt x="1616" y="184"/>
                    </a:cubicBezTo>
                    <a:cubicBezTo>
                      <a:pt x="1618" y="187"/>
                      <a:pt x="1619" y="189"/>
                      <a:pt x="1619" y="191"/>
                    </a:cubicBezTo>
                    <a:cubicBezTo>
                      <a:pt x="1618" y="193"/>
                      <a:pt x="1616" y="196"/>
                      <a:pt x="1613" y="197"/>
                    </a:cubicBezTo>
                    <a:cubicBezTo>
                      <a:pt x="1612" y="198"/>
                      <a:pt x="1610" y="198"/>
                      <a:pt x="1609" y="198"/>
                    </a:cubicBezTo>
                    <a:cubicBezTo>
                      <a:pt x="1604" y="198"/>
                      <a:pt x="1598" y="194"/>
                      <a:pt x="1596" y="191"/>
                    </a:cubicBezTo>
                    <a:cubicBezTo>
                      <a:pt x="1595" y="189"/>
                      <a:pt x="1593" y="189"/>
                      <a:pt x="1591" y="188"/>
                    </a:cubicBezTo>
                    <a:cubicBezTo>
                      <a:pt x="1589" y="188"/>
                      <a:pt x="1586" y="187"/>
                      <a:pt x="1585" y="184"/>
                    </a:cubicBezTo>
                    <a:cubicBezTo>
                      <a:pt x="1584" y="181"/>
                      <a:pt x="1584" y="180"/>
                      <a:pt x="1585" y="179"/>
                    </a:cubicBezTo>
                    <a:cubicBezTo>
                      <a:pt x="1586" y="177"/>
                      <a:pt x="1589" y="177"/>
                      <a:pt x="1592" y="179"/>
                    </a:cubicBezTo>
                    <a:cubicBezTo>
                      <a:pt x="1593" y="180"/>
                      <a:pt x="1593" y="180"/>
                      <a:pt x="1594" y="180"/>
                    </a:cubicBezTo>
                    <a:cubicBezTo>
                      <a:pt x="1596" y="180"/>
                      <a:pt x="1598" y="179"/>
                      <a:pt x="1598" y="177"/>
                    </a:cubicBezTo>
                    <a:cubicBezTo>
                      <a:pt x="1598" y="177"/>
                      <a:pt x="1598" y="176"/>
                      <a:pt x="1598" y="176"/>
                    </a:cubicBezTo>
                    <a:cubicBezTo>
                      <a:pt x="1596" y="174"/>
                      <a:pt x="1589" y="172"/>
                      <a:pt x="1585" y="172"/>
                    </a:cubicBezTo>
                    <a:cubicBezTo>
                      <a:pt x="1583" y="172"/>
                      <a:pt x="1581" y="175"/>
                      <a:pt x="1578" y="177"/>
                    </a:cubicBezTo>
                    <a:cubicBezTo>
                      <a:pt x="1577" y="179"/>
                      <a:pt x="1575" y="181"/>
                      <a:pt x="1572" y="183"/>
                    </a:cubicBezTo>
                    <a:cubicBezTo>
                      <a:pt x="1571" y="183"/>
                      <a:pt x="1569" y="184"/>
                      <a:pt x="1566" y="184"/>
                    </a:cubicBezTo>
                    <a:cubicBezTo>
                      <a:pt x="1557" y="184"/>
                      <a:pt x="1545" y="181"/>
                      <a:pt x="1543" y="179"/>
                    </a:cubicBezTo>
                    <a:cubicBezTo>
                      <a:pt x="1543" y="179"/>
                      <a:pt x="1542" y="179"/>
                      <a:pt x="1536" y="179"/>
                    </a:cubicBezTo>
                    <a:cubicBezTo>
                      <a:pt x="1527" y="179"/>
                      <a:pt x="1512" y="180"/>
                      <a:pt x="1510" y="181"/>
                    </a:cubicBezTo>
                    <a:cubicBezTo>
                      <a:pt x="1509" y="182"/>
                      <a:pt x="1509" y="185"/>
                      <a:pt x="1509" y="187"/>
                    </a:cubicBezTo>
                    <a:cubicBezTo>
                      <a:pt x="1509" y="190"/>
                      <a:pt x="1509" y="191"/>
                      <a:pt x="1508" y="192"/>
                    </a:cubicBezTo>
                    <a:cubicBezTo>
                      <a:pt x="1507" y="192"/>
                      <a:pt x="1507" y="192"/>
                      <a:pt x="1507" y="192"/>
                    </a:cubicBezTo>
                    <a:cubicBezTo>
                      <a:pt x="1506" y="192"/>
                      <a:pt x="1505" y="191"/>
                      <a:pt x="1504" y="186"/>
                    </a:cubicBezTo>
                    <a:cubicBezTo>
                      <a:pt x="1504" y="184"/>
                      <a:pt x="1503" y="181"/>
                      <a:pt x="1503" y="180"/>
                    </a:cubicBezTo>
                    <a:cubicBezTo>
                      <a:pt x="1503" y="179"/>
                      <a:pt x="1501" y="178"/>
                      <a:pt x="1496" y="178"/>
                    </a:cubicBezTo>
                    <a:cubicBezTo>
                      <a:pt x="1491" y="178"/>
                      <a:pt x="1489" y="178"/>
                      <a:pt x="1488" y="176"/>
                    </a:cubicBezTo>
                    <a:cubicBezTo>
                      <a:pt x="1488" y="175"/>
                      <a:pt x="1489" y="174"/>
                      <a:pt x="1489" y="174"/>
                    </a:cubicBezTo>
                    <a:cubicBezTo>
                      <a:pt x="1490" y="173"/>
                      <a:pt x="1489" y="173"/>
                      <a:pt x="1489" y="172"/>
                    </a:cubicBezTo>
                    <a:cubicBezTo>
                      <a:pt x="1489" y="171"/>
                      <a:pt x="1488" y="169"/>
                      <a:pt x="1491" y="167"/>
                    </a:cubicBezTo>
                    <a:cubicBezTo>
                      <a:pt x="1492" y="166"/>
                      <a:pt x="1492" y="166"/>
                      <a:pt x="1492" y="166"/>
                    </a:cubicBezTo>
                    <a:cubicBezTo>
                      <a:pt x="1491" y="163"/>
                      <a:pt x="1483" y="156"/>
                      <a:pt x="1473" y="152"/>
                    </a:cubicBezTo>
                    <a:cubicBezTo>
                      <a:pt x="1469" y="151"/>
                      <a:pt x="1463" y="150"/>
                      <a:pt x="1455" y="150"/>
                    </a:cubicBezTo>
                    <a:cubicBezTo>
                      <a:pt x="1445" y="150"/>
                      <a:pt x="1435" y="151"/>
                      <a:pt x="1431" y="153"/>
                    </a:cubicBezTo>
                    <a:cubicBezTo>
                      <a:pt x="1427" y="154"/>
                      <a:pt x="1419" y="154"/>
                      <a:pt x="1413" y="154"/>
                    </a:cubicBezTo>
                    <a:cubicBezTo>
                      <a:pt x="1407" y="154"/>
                      <a:pt x="1407" y="154"/>
                      <a:pt x="1407" y="154"/>
                    </a:cubicBezTo>
                    <a:cubicBezTo>
                      <a:pt x="1406" y="154"/>
                      <a:pt x="1405" y="154"/>
                      <a:pt x="1404" y="154"/>
                    </a:cubicBezTo>
                    <a:cubicBezTo>
                      <a:pt x="1404" y="154"/>
                      <a:pt x="1404" y="154"/>
                      <a:pt x="1404" y="154"/>
                    </a:cubicBezTo>
                    <a:cubicBezTo>
                      <a:pt x="1402" y="154"/>
                      <a:pt x="1401" y="154"/>
                      <a:pt x="1400" y="153"/>
                    </a:cubicBezTo>
                    <a:cubicBezTo>
                      <a:pt x="1400" y="152"/>
                      <a:pt x="1400" y="151"/>
                      <a:pt x="1400" y="151"/>
                    </a:cubicBezTo>
                    <a:cubicBezTo>
                      <a:pt x="1401" y="150"/>
                      <a:pt x="1401" y="149"/>
                      <a:pt x="1401" y="148"/>
                    </a:cubicBezTo>
                    <a:cubicBezTo>
                      <a:pt x="1399" y="146"/>
                      <a:pt x="1393" y="144"/>
                      <a:pt x="1390" y="144"/>
                    </a:cubicBezTo>
                    <a:cubicBezTo>
                      <a:pt x="1389" y="144"/>
                      <a:pt x="1388" y="144"/>
                      <a:pt x="1388" y="144"/>
                    </a:cubicBezTo>
                    <a:cubicBezTo>
                      <a:pt x="1387" y="146"/>
                      <a:pt x="1385" y="146"/>
                      <a:pt x="1383" y="144"/>
                    </a:cubicBezTo>
                    <a:cubicBezTo>
                      <a:pt x="1382" y="144"/>
                      <a:pt x="1382" y="143"/>
                      <a:pt x="1382" y="142"/>
                    </a:cubicBezTo>
                    <a:cubicBezTo>
                      <a:pt x="1381" y="141"/>
                      <a:pt x="1374" y="138"/>
                      <a:pt x="1370" y="138"/>
                    </a:cubicBezTo>
                    <a:cubicBezTo>
                      <a:pt x="1370" y="138"/>
                      <a:pt x="1369" y="138"/>
                      <a:pt x="1369" y="138"/>
                    </a:cubicBezTo>
                    <a:cubicBezTo>
                      <a:pt x="1367" y="138"/>
                      <a:pt x="1365" y="138"/>
                      <a:pt x="1364" y="136"/>
                    </a:cubicBezTo>
                    <a:cubicBezTo>
                      <a:pt x="1364" y="135"/>
                      <a:pt x="1364" y="135"/>
                      <a:pt x="1364" y="134"/>
                    </a:cubicBezTo>
                    <a:cubicBezTo>
                      <a:pt x="1364" y="133"/>
                      <a:pt x="1365" y="132"/>
                      <a:pt x="1368" y="132"/>
                    </a:cubicBezTo>
                    <a:cubicBezTo>
                      <a:pt x="1368" y="132"/>
                      <a:pt x="1369" y="132"/>
                      <a:pt x="1370" y="132"/>
                    </a:cubicBezTo>
                    <a:cubicBezTo>
                      <a:pt x="1370" y="132"/>
                      <a:pt x="1371" y="132"/>
                      <a:pt x="1372" y="132"/>
                    </a:cubicBezTo>
                    <a:cubicBezTo>
                      <a:pt x="1375" y="132"/>
                      <a:pt x="1376" y="132"/>
                      <a:pt x="1377" y="132"/>
                    </a:cubicBezTo>
                    <a:cubicBezTo>
                      <a:pt x="1377" y="131"/>
                      <a:pt x="1376" y="130"/>
                      <a:pt x="1376" y="130"/>
                    </a:cubicBezTo>
                    <a:cubicBezTo>
                      <a:pt x="1374" y="126"/>
                      <a:pt x="1355" y="124"/>
                      <a:pt x="1344" y="124"/>
                    </a:cubicBezTo>
                    <a:cubicBezTo>
                      <a:pt x="1341" y="124"/>
                      <a:pt x="1341" y="124"/>
                      <a:pt x="1341" y="124"/>
                    </a:cubicBezTo>
                    <a:cubicBezTo>
                      <a:pt x="1340" y="124"/>
                      <a:pt x="1340" y="125"/>
                      <a:pt x="1340" y="126"/>
                    </a:cubicBezTo>
                    <a:cubicBezTo>
                      <a:pt x="1339" y="128"/>
                      <a:pt x="1338" y="131"/>
                      <a:pt x="1334" y="135"/>
                    </a:cubicBezTo>
                    <a:cubicBezTo>
                      <a:pt x="1331" y="138"/>
                      <a:pt x="1329" y="138"/>
                      <a:pt x="1327" y="138"/>
                    </a:cubicBezTo>
                    <a:cubicBezTo>
                      <a:pt x="1325" y="138"/>
                      <a:pt x="1323" y="137"/>
                      <a:pt x="1321" y="136"/>
                    </a:cubicBezTo>
                    <a:cubicBezTo>
                      <a:pt x="1321" y="135"/>
                      <a:pt x="1321" y="134"/>
                      <a:pt x="1321" y="133"/>
                    </a:cubicBezTo>
                    <a:cubicBezTo>
                      <a:pt x="1321" y="131"/>
                      <a:pt x="1324" y="130"/>
                      <a:pt x="1326" y="129"/>
                    </a:cubicBezTo>
                    <a:cubicBezTo>
                      <a:pt x="1328" y="129"/>
                      <a:pt x="1330" y="128"/>
                      <a:pt x="1330" y="128"/>
                    </a:cubicBezTo>
                    <a:cubicBezTo>
                      <a:pt x="1330" y="127"/>
                      <a:pt x="1326" y="126"/>
                      <a:pt x="1324" y="126"/>
                    </a:cubicBezTo>
                    <a:cubicBezTo>
                      <a:pt x="1321" y="126"/>
                      <a:pt x="1318" y="126"/>
                      <a:pt x="1317" y="124"/>
                    </a:cubicBezTo>
                    <a:cubicBezTo>
                      <a:pt x="1316" y="123"/>
                      <a:pt x="1316" y="122"/>
                      <a:pt x="1317" y="121"/>
                    </a:cubicBezTo>
                    <a:cubicBezTo>
                      <a:pt x="1318" y="120"/>
                      <a:pt x="1321" y="119"/>
                      <a:pt x="1325" y="120"/>
                    </a:cubicBezTo>
                    <a:cubicBezTo>
                      <a:pt x="1327" y="120"/>
                      <a:pt x="1330" y="121"/>
                      <a:pt x="1332" y="121"/>
                    </a:cubicBezTo>
                    <a:cubicBezTo>
                      <a:pt x="1334" y="121"/>
                      <a:pt x="1335" y="121"/>
                      <a:pt x="1335" y="120"/>
                    </a:cubicBezTo>
                    <a:cubicBezTo>
                      <a:pt x="1334" y="120"/>
                      <a:pt x="1331" y="119"/>
                      <a:pt x="1328" y="119"/>
                    </a:cubicBezTo>
                    <a:cubicBezTo>
                      <a:pt x="1327" y="119"/>
                      <a:pt x="1326" y="119"/>
                      <a:pt x="1325" y="118"/>
                    </a:cubicBezTo>
                    <a:cubicBezTo>
                      <a:pt x="1323" y="118"/>
                      <a:pt x="1322" y="118"/>
                      <a:pt x="1320" y="117"/>
                    </a:cubicBezTo>
                    <a:cubicBezTo>
                      <a:pt x="1312" y="116"/>
                      <a:pt x="1300" y="114"/>
                      <a:pt x="1294" y="114"/>
                    </a:cubicBezTo>
                    <a:cubicBezTo>
                      <a:pt x="1288" y="115"/>
                      <a:pt x="1284" y="113"/>
                      <a:pt x="1281" y="112"/>
                    </a:cubicBezTo>
                    <a:cubicBezTo>
                      <a:pt x="1279" y="111"/>
                      <a:pt x="1278" y="111"/>
                      <a:pt x="1276" y="111"/>
                    </a:cubicBezTo>
                    <a:cubicBezTo>
                      <a:pt x="1275" y="111"/>
                      <a:pt x="1274" y="111"/>
                      <a:pt x="1274" y="111"/>
                    </a:cubicBezTo>
                    <a:cubicBezTo>
                      <a:pt x="1273" y="112"/>
                      <a:pt x="1274" y="113"/>
                      <a:pt x="1275" y="114"/>
                    </a:cubicBezTo>
                    <a:cubicBezTo>
                      <a:pt x="1276" y="115"/>
                      <a:pt x="1275" y="116"/>
                      <a:pt x="1275" y="117"/>
                    </a:cubicBezTo>
                    <a:cubicBezTo>
                      <a:pt x="1274" y="119"/>
                      <a:pt x="1270" y="120"/>
                      <a:pt x="1267" y="120"/>
                    </a:cubicBezTo>
                    <a:cubicBezTo>
                      <a:pt x="1266" y="120"/>
                      <a:pt x="1265" y="119"/>
                      <a:pt x="1264" y="119"/>
                    </a:cubicBezTo>
                    <a:cubicBezTo>
                      <a:pt x="1260" y="119"/>
                      <a:pt x="1255" y="121"/>
                      <a:pt x="1254" y="123"/>
                    </a:cubicBezTo>
                    <a:cubicBezTo>
                      <a:pt x="1254" y="123"/>
                      <a:pt x="1254" y="124"/>
                      <a:pt x="1254" y="125"/>
                    </a:cubicBezTo>
                    <a:cubicBezTo>
                      <a:pt x="1255" y="126"/>
                      <a:pt x="1256" y="126"/>
                      <a:pt x="1256" y="126"/>
                    </a:cubicBezTo>
                    <a:cubicBezTo>
                      <a:pt x="1257" y="126"/>
                      <a:pt x="1258" y="126"/>
                      <a:pt x="1259" y="125"/>
                    </a:cubicBezTo>
                    <a:cubicBezTo>
                      <a:pt x="1260" y="125"/>
                      <a:pt x="1262" y="124"/>
                      <a:pt x="1263" y="125"/>
                    </a:cubicBezTo>
                    <a:cubicBezTo>
                      <a:pt x="1264" y="125"/>
                      <a:pt x="1264" y="126"/>
                      <a:pt x="1264" y="126"/>
                    </a:cubicBezTo>
                    <a:cubicBezTo>
                      <a:pt x="1264" y="127"/>
                      <a:pt x="1263" y="128"/>
                      <a:pt x="1262" y="129"/>
                    </a:cubicBezTo>
                    <a:cubicBezTo>
                      <a:pt x="1261" y="129"/>
                      <a:pt x="1260" y="130"/>
                      <a:pt x="1260" y="130"/>
                    </a:cubicBezTo>
                    <a:cubicBezTo>
                      <a:pt x="1260" y="130"/>
                      <a:pt x="1260" y="131"/>
                      <a:pt x="1260" y="131"/>
                    </a:cubicBezTo>
                    <a:cubicBezTo>
                      <a:pt x="1264" y="132"/>
                      <a:pt x="1264" y="136"/>
                      <a:pt x="1264" y="138"/>
                    </a:cubicBezTo>
                    <a:cubicBezTo>
                      <a:pt x="1264" y="138"/>
                      <a:pt x="1264" y="139"/>
                      <a:pt x="1264" y="139"/>
                    </a:cubicBezTo>
                    <a:cubicBezTo>
                      <a:pt x="1264" y="139"/>
                      <a:pt x="1264" y="140"/>
                      <a:pt x="1264" y="141"/>
                    </a:cubicBezTo>
                    <a:cubicBezTo>
                      <a:pt x="1263" y="142"/>
                      <a:pt x="1260" y="142"/>
                      <a:pt x="1259" y="142"/>
                    </a:cubicBezTo>
                    <a:cubicBezTo>
                      <a:pt x="1256" y="142"/>
                      <a:pt x="1254" y="141"/>
                      <a:pt x="1253" y="140"/>
                    </a:cubicBezTo>
                    <a:cubicBezTo>
                      <a:pt x="1253" y="139"/>
                      <a:pt x="1252" y="139"/>
                      <a:pt x="1251" y="139"/>
                    </a:cubicBezTo>
                    <a:cubicBezTo>
                      <a:pt x="1250" y="139"/>
                      <a:pt x="1249" y="139"/>
                      <a:pt x="1248" y="139"/>
                    </a:cubicBezTo>
                    <a:cubicBezTo>
                      <a:pt x="1247" y="139"/>
                      <a:pt x="1245" y="140"/>
                      <a:pt x="1243" y="140"/>
                    </a:cubicBezTo>
                    <a:cubicBezTo>
                      <a:pt x="1242" y="139"/>
                      <a:pt x="1240" y="140"/>
                      <a:pt x="1239" y="140"/>
                    </a:cubicBezTo>
                    <a:cubicBezTo>
                      <a:pt x="1240" y="140"/>
                      <a:pt x="1240" y="140"/>
                      <a:pt x="1240" y="140"/>
                    </a:cubicBezTo>
                    <a:cubicBezTo>
                      <a:pt x="1243" y="140"/>
                      <a:pt x="1246" y="142"/>
                      <a:pt x="1245" y="144"/>
                    </a:cubicBezTo>
                    <a:cubicBezTo>
                      <a:pt x="1245" y="145"/>
                      <a:pt x="1245" y="146"/>
                      <a:pt x="1240" y="147"/>
                    </a:cubicBezTo>
                    <a:cubicBezTo>
                      <a:pt x="1236" y="147"/>
                      <a:pt x="1234" y="145"/>
                      <a:pt x="1233" y="143"/>
                    </a:cubicBezTo>
                    <a:cubicBezTo>
                      <a:pt x="1233" y="141"/>
                      <a:pt x="1232" y="141"/>
                      <a:pt x="1231" y="141"/>
                    </a:cubicBezTo>
                    <a:cubicBezTo>
                      <a:pt x="1229" y="142"/>
                      <a:pt x="1225" y="141"/>
                      <a:pt x="1222" y="140"/>
                    </a:cubicBezTo>
                    <a:cubicBezTo>
                      <a:pt x="1219" y="139"/>
                      <a:pt x="1216" y="138"/>
                      <a:pt x="1214" y="138"/>
                    </a:cubicBezTo>
                    <a:cubicBezTo>
                      <a:pt x="1214" y="138"/>
                      <a:pt x="1214" y="138"/>
                      <a:pt x="1214" y="138"/>
                    </a:cubicBezTo>
                    <a:cubicBezTo>
                      <a:pt x="1212" y="138"/>
                      <a:pt x="1210" y="139"/>
                      <a:pt x="1209" y="140"/>
                    </a:cubicBezTo>
                    <a:cubicBezTo>
                      <a:pt x="1207" y="141"/>
                      <a:pt x="1204" y="142"/>
                      <a:pt x="1201" y="143"/>
                    </a:cubicBezTo>
                    <a:cubicBezTo>
                      <a:pt x="1194" y="143"/>
                      <a:pt x="1186" y="139"/>
                      <a:pt x="1183" y="136"/>
                    </a:cubicBezTo>
                    <a:cubicBezTo>
                      <a:pt x="1182" y="134"/>
                      <a:pt x="1181" y="133"/>
                      <a:pt x="1180" y="133"/>
                    </a:cubicBezTo>
                    <a:cubicBezTo>
                      <a:pt x="1180" y="133"/>
                      <a:pt x="1180" y="133"/>
                      <a:pt x="1178" y="135"/>
                    </a:cubicBezTo>
                    <a:cubicBezTo>
                      <a:pt x="1177" y="137"/>
                      <a:pt x="1176" y="139"/>
                      <a:pt x="1176" y="141"/>
                    </a:cubicBezTo>
                    <a:cubicBezTo>
                      <a:pt x="1175" y="144"/>
                      <a:pt x="1174" y="147"/>
                      <a:pt x="1171" y="147"/>
                    </a:cubicBezTo>
                    <a:cubicBezTo>
                      <a:pt x="1170" y="147"/>
                      <a:pt x="1169" y="149"/>
                      <a:pt x="1168" y="151"/>
                    </a:cubicBezTo>
                    <a:cubicBezTo>
                      <a:pt x="1167" y="153"/>
                      <a:pt x="1166" y="155"/>
                      <a:pt x="1165" y="156"/>
                    </a:cubicBezTo>
                    <a:cubicBezTo>
                      <a:pt x="1164" y="156"/>
                      <a:pt x="1163" y="156"/>
                      <a:pt x="1163" y="156"/>
                    </a:cubicBezTo>
                    <a:cubicBezTo>
                      <a:pt x="1162" y="156"/>
                      <a:pt x="1161" y="156"/>
                      <a:pt x="1160" y="155"/>
                    </a:cubicBezTo>
                    <a:cubicBezTo>
                      <a:pt x="1159" y="154"/>
                      <a:pt x="1159" y="154"/>
                      <a:pt x="1157" y="154"/>
                    </a:cubicBezTo>
                    <a:cubicBezTo>
                      <a:pt x="1157" y="154"/>
                      <a:pt x="1157" y="154"/>
                      <a:pt x="1157" y="154"/>
                    </a:cubicBezTo>
                    <a:cubicBezTo>
                      <a:pt x="1152" y="154"/>
                      <a:pt x="1140" y="142"/>
                      <a:pt x="1139" y="138"/>
                    </a:cubicBezTo>
                    <a:cubicBezTo>
                      <a:pt x="1139" y="135"/>
                      <a:pt x="1132" y="128"/>
                      <a:pt x="1129" y="127"/>
                    </a:cubicBezTo>
                    <a:cubicBezTo>
                      <a:pt x="1128" y="126"/>
                      <a:pt x="1128" y="125"/>
                      <a:pt x="1128" y="125"/>
                    </a:cubicBezTo>
                    <a:cubicBezTo>
                      <a:pt x="1129" y="125"/>
                      <a:pt x="1129" y="124"/>
                      <a:pt x="1131" y="124"/>
                    </a:cubicBezTo>
                    <a:cubicBezTo>
                      <a:pt x="1132" y="124"/>
                      <a:pt x="1134" y="124"/>
                      <a:pt x="1135" y="125"/>
                    </a:cubicBezTo>
                    <a:cubicBezTo>
                      <a:pt x="1137" y="127"/>
                      <a:pt x="1140" y="127"/>
                      <a:pt x="1142" y="126"/>
                    </a:cubicBezTo>
                    <a:cubicBezTo>
                      <a:pt x="1143" y="126"/>
                      <a:pt x="1143" y="124"/>
                      <a:pt x="1143" y="123"/>
                    </a:cubicBezTo>
                    <a:cubicBezTo>
                      <a:pt x="1143" y="122"/>
                      <a:pt x="1142" y="120"/>
                      <a:pt x="1140" y="120"/>
                    </a:cubicBezTo>
                    <a:cubicBezTo>
                      <a:pt x="1137" y="120"/>
                      <a:pt x="1137" y="119"/>
                      <a:pt x="1137" y="118"/>
                    </a:cubicBezTo>
                    <a:cubicBezTo>
                      <a:pt x="1137" y="116"/>
                      <a:pt x="1138" y="115"/>
                      <a:pt x="1139" y="114"/>
                    </a:cubicBezTo>
                    <a:cubicBezTo>
                      <a:pt x="1139" y="113"/>
                      <a:pt x="1138" y="112"/>
                      <a:pt x="1138" y="112"/>
                    </a:cubicBezTo>
                    <a:cubicBezTo>
                      <a:pt x="1137" y="110"/>
                      <a:pt x="1136" y="108"/>
                      <a:pt x="1136" y="107"/>
                    </a:cubicBezTo>
                    <a:cubicBezTo>
                      <a:pt x="1136" y="107"/>
                      <a:pt x="1137" y="106"/>
                      <a:pt x="1137" y="106"/>
                    </a:cubicBezTo>
                    <a:cubicBezTo>
                      <a:pt x="1138" y="106"/>
                      <a:pt x="1138" y="106"/>
                      <a:pt x="1138" y="106"/>
                    </a:cubicBezTo>
                    <a:cubicBezTo>
                      <a:pt x="1138" y="105"/>
                      <a:pt x="1137" y="104"/>
                      <a:pt x="1135" y="104"/>
                    </a:cubicBezTo>
                    <a:cubicBezTo>
                      <a:pt x="1132" y="103"/>
                      <a:pt x="1127" y="100"/>
                      <a:pt x="1127" y="98"/>
                    </a:cubicBezTo>
                    <a:cubicBezTo>
                      <a:pt x="1126" y="98"/>
                      <a:pt x="1123" y="97"/>
                      <a:pt x="1119" y="97"/>
                    </a:cubicBezTo>
                    <a:cubicBezTo>
                      <a:pt x="1116" y="97"/>
                      <a:pt x="1114" y="98"/>
                      <a:pt x="1114" y="98"/>
                    </a:cubicBezTo>
                    <a:cubicBezTo>
                      <a:pt x="1114" y="99"/>
                      <a:pt x="1114" y="99"/>
                      <a:pt x="1113" y="100"/>
                    </a:cubicBezTo>
                    <a:cubicBezTo>
                      <a:pt x="1113" y="100"/>
                      <a:pt x="1112" y="101"/>
                      <a:pt x="1111" y="101"/>
                    </a:cubicBezTo>
                    <a:cubicBezTo>
                      <a:pt x="1110" y="101"/>
                      <a:pt x="1109" y="100"/>
                      <a:pt x="1108" y="99"/>
                    </a:cubicBezTo>
                    <a:cubicBezTo>
                      <a:pt x="1107" y="99"/>
                      <a:pt x="1107" y="98"/>
                      <a:pt x="1108" y="97"/>
                    </a:cubicBezTo>
                    <a:cubicBezTo>
                      <a:pt x="1107" y="97"/>
                      <a:pt x="1105" y="97"/>
                      <a:pt x="1104" y="96"/>
                    </a:cubicBezTo>
                    <a:cubicBezTo>
                      <a:pt x="1101" y="96"/>
                      <a:pt x="1098" y="96"/>
                      <a:pt x="1095" y="95"/>
                    </a:cubicBezTo>
                    <a:cubicBezTo>
                      <a:pt x="1091" y="94"/>
                      <a:pt x="1089" y="91"/>
                      <a:pt x="1087" y="89"/>
                    </a:cubicBezTo>
                    <a:cubicBezTo>
                      <a:pt x="1087" y="88"/>
                      <a:pt x="1086" y="88"/>
                      <a:pt x="1086" y="88"/>
                    </a:cubicBezTo>
                    <a:cubicBezTo>
                      <a:pt x="1085" y="88"/>
                      <a:pt x="1085" y="89"/>
                      <a:pt x="1085" y="89"/>
                    </a:cubicBezTo>
                    <a:cubicBezTo>
                      <a:pt x="1084" y="91"/>
                      <a:pt x="1083" y="93"/>
                      <a:pt x="1081" y="93"/>
                    </a:cubicBezTo>
                    <a:cubicBezTo>
                      <a:pt x="1081" y="93"/>
                      <a:pt x="1080" y="93"/>
                      <a:pt x="1080" y="93"/>
                    </a:cubicBezTo>
                    <a:cubicBezTo>
                      <a:pt x="1078" y="92"/>
                      <a:pt x="1077" y="93"/>
                      <a:pt x="1076" y="94"/>
                    </a:cubicBezTo>
                    <a:cubicBezTo>
                      <a:pt x="1075" y="95"/>
                      <a:pt x="1075" y="96"/>
                      <a:pt x="1076" y="97"/>
                    </a:cubicBezTo>
                    <a:cubicBezTo>
                      <a:pt x="1077" y="101"/>
                      <a:pt x="1077" y="102"/>
                      <a:pt x="1076" y="104"/>
                    </a:cubicBezTo>
                    <a:cubicBezTo>
                      <a:pt x="1076" y="105"/>
                      <a:pt x="1076" y="105"/>
                      <a:pt x="1076" y="106"/>
                    </a:cubicBezTo>
                    <a:cubicBezTo>
                      <a:pt x="1075" y="108"/>
                      <a:pt x="1075" y="109"/>
                      <a:pt x="1073" y="109"/>
                    </a:cubicBezTo>
                    <a:cubicBezTo>
                      <a:pt x="1072" y="109"/>
                      <a:pt x="1071" y="109"/>
                      <a:pt x="1070" y="109"/>
                    </a:cubicBezTo>
                    <a:cubicBezTo>
                      <a:pt x="1069" y="108"/>
                      <a:pt x="1068" y="108"/>
                      <a:pt x="1068" y="108"/>
                    </a:cubicBezTo>
                    <a:cubicBezTo>
                      <a:pt x="1066" y="107"/>
                      <a:pt x="1065" y="108"/>
                      <a:pt x="1064" y="108"/>
                    </a:cubicBezTo>
                    <a:cubicBezTo>
                      <a:pt x="1063" y="109"/>
                      <a:pt x="1061" y="110"/>
                      <a:pt x="1059" y="110"/>
                    </a:cubicBezTo>
                    <a:cubicBezTo>
                      <a:pt x="1057" y="110"/>
                      <a:pt x="1056" y="110"/>
                      <a:pt x="1054" y="109"/>
                    </a:cubicBezTo>
                    <a:cubicBezTo>
                      <a:pt x="1050" y="108"/>
                      <a:pt x="1047" y="108"/>
                      <a:pt x="1044" y="108"/>
                    </a:cubicBezTo>
                    <a:cubicBezTo>
                      <a:pt x="1041" y="108"/>
                      <a:pt x="1039" y="108"/>
                      <a:pt x="1038" y="106"/>
                    </a:cubicBezTo>
                    <a:cubicBezTo>
                      <a:pt x="1037" y="104"/>
                      <a:pt x="1036" y="104"/>
                      <a:pt x="1036" y="104"/>
                    </a:cubicBezTo>
                    <a:cubicBezTo>
                      <a:pt x="1036" y="104"/>
                      <a:pt x="1035" y="104"/>
                      <a:pt x="1035" y="105"/>
                    </a:cubicBezTo>
                    <a:cubicBezTo>
                      <a:pt x="1035" y="106"/>
                      <a:pt x="1033" y="107"/>
                      <a:pt x="1029" y="107"/>
                    </a:cubicBezTo>
                    <a:cubicBezTo>
                      <a:pt x="1026" y="107"/>
                      <a:pt x="1019" y="106"/>
                      <a:pt x="1017" y="103"/>
                    </a:cubicBezTo>
                    <a:cubicBezTo>
                      <a:pt x="1016" y="99"/>
                      <a:pt x="1020" y="97"/>
                      <a:pt x="1022" y="97"/>
                    </a:cubicBezTo>
                    <a:cubicBezTo>
                      <a:pt x="1022" y="97"/>
                      <a:pt x="1022" y="97"/>
                      <a:pt x="1022" y="96"/>
                    </a:cubicBezTo>
                    <a:cubicBezTo>
                      <a:pt x="1020" y="96"/>
                      <a:pt x="1017" y="96"/>
                      <a:pt x="1013" y="96"/>
                    </a:cubicBezTo>
                    <a:cubicBezTo>
                      <a:pt x="1009" y="96"/>
                      <a:pt x="1006" y="95"/>
                      <a:pt x="1003" y="94"/>
                    </a:cubicBezTo>
                    <a:cubicBezTo>
                      <a:pt x="999" y="93"/>
                      <a:pt x="996" y="92"/>
                      <a:pt x="992" y="93"/>
                    </a:cubicBezTo>
                    <a:cubicBezTo>
                      <a:pt x="988" y="93"/>
                      <a:pt x="988" y="93"/>
                      <a:pt x="988" y="93"/>
                    </a:cubicBezTo>
                    <a:cubicBezTo>
                      <a:pt x="981" y="94"/>
                      <a:pt x="966" y="95"/>
                      <a:pt x="964" y="96"/>
                    </a:cubicBezTo>
                    <a:cubicBezTo>
                      <a:pt x="964" y="97"/>
                      <a:pt x="964" y="97"/>
                      <a:pt x="964" y="98"/>
                    </a:cubicBezTo>
                    <a:cubicBezTo>
                      <a:pt x="965" y="99"/>
                      <a:pt x="965" y="100"/>
                      <a:pt x="964" y="101"/>
                    </a:cubicBezTo>
                    <a:cubicBezTo>
                      <a:pt x="964" y="102"/>
                      <a:pt x="963" y="102"/>
                      <a:pt x="962" y="103"/>
                    </a:cubicBezTo>
                    <a:cubicBezTo>
                      <a:pt x="962" y="103"/>
                      <a:pt x="962" y="103"/>
                      <a:pt x="962" y="103"/>
                    </a:cubicBezTo>
                    <a:cubicBezTo>
                      <a:pt x="961" y="103"/>
                      <a:pt x="961" y="102"/>
                      <a:pt x="960" y="102"/>
                    </a:cubicBezTo>
                    <a:cubicBezTo>
                      <a:pt x="959" y="100"/>
                      <a:pt x="959" y="98"/>
                      <a:pt x="959" y="95"/>
                    </a:cubicBezTo>
                    <a:cubicBezTo>
                      <a:pt x="959" y="93"/>
                      <a:pt x="960" y="92"/>
                      <a:pt x="959" y="91"/>
                    </a:cubicBezTo>
                    <a:cubicBezTo>
                      <a:pt x="959" y="89"/>
                      <a:pt x="958" y="88"/>
                      <a:pt x="956" y="88"/>
                    </a:cubicBezTo>
                    <a:cubicBezTo>
                      <a:pt x="956" y="88"/>
                      <a:pt x="956" y="88"/>
                      <a:pt x="956" y="89"/>
                    </a:cubicBezTo>
                    <a:cubicBezTo>
                      <a:pt x="956" y="89"/>
                      <a:pt x="956" y="89"/>
                      <a:pt x="956" y="89"/>
                    </a:cubicBezTo>
                    <a:cubicBezTo>
                      <a:pt x="956" y="90"/>
                      <a:pt x="956" y="90"/>
                      <a:pt x="955" y="91"/>
                    </a:cubicBezTo>
                    <a:cubicBezTo>
                      <a:pt x="954" y="92"/>
                      <a:pt x="951" y="93"/>
                      <a:pt x="948" y="93"/>
                    </a:cubicBezTo>
                    <a:cubicBezTo>
                      <a:pt x="947" y="93"/>
                      <a:pt x="944" y="93"/>
                      <a:pt x="942" y="92"/>
                    </a:cubicBezTo>
                    <a:cubicBezTo>
                      <a:pt x="939" y="89"/>
                      <a:pt x="935" y="86"/>
                      <a:pt x="930" y="85"/>
                    </a:cubicBezTo>
                    <a:cubicBezTo>
                      <a:pt x="929" y="85"/>
                      <a:pt x="929" y="85"/>
                      <a:pt x="928" y="85"/>
                    </a:cubicBezTo>
                    <a:cubicBezTo>
                      <a:pt x="924" y="85"/>
                      <a:pt x="920" y="88"/>
                      <a:pt x="919" y="90"/>
                    </a:cubicBezTo>
                    <a:cubicBezTo>
                      <a:pt x="918" y="90"/>
                      <a:pt x="918" y="91"/>
                      <a:pt x="918" y="91"/>
                    </a:cubicBezTo>
                    <a:cubicBezTo>
                      <a:pt x="919" y="92"/>
                      <a:pt x="921" y="92"/>
                      <a:pt x="922" y="92"/>
                    </a:cubicBezTo>
                    <a:cubicBezTo>
                      <a:pt x="923" y="92"/>
                      <a:pt x="925" y="92"/>
                      <a:pt x="925" y="93"/>
                    </a:cubicBezTo>
                    <a:cubicBezTo>
                      <a:pt x="925" y="94"/>
                      <a:pt x="925" y="94"/>
                      <a:pt x="925" y="95"/>
                    </a:cubicBezTo>
                    <a:cubicBezTo>
                      <a:pt x="924" y="96"/>
                      <a:pt x="921" y="96"/>
                      <a:pt x="917" y="97"/>
                    </a:cubicBezTo>
                    <a:cubicBezTo>
                      <a:pt x="915" y="97"/>
                      <a:pt x="912" y="97"/>
                      <a:pt x="911" y="98"/>
                    </a:cubicBezTo>
                    <a:cubicBezTo>
                      <a:pt x="911" y="101"/>
                      <a:pt x="894" y="104"/>
                      <a:pt x="893" y="104"/>
                    </a:cubicBezTo>
                    <a:cubicBezTo>
                      <a:pt x="891" y="105"/>
                      <a:pt x="891" y="105"/>
                      <a:pt x="891" y="105"/>
                    </a:cubicBezTo>
                    <a:cubicBezTo>
                      <a:pt x="882" y="106"/>
                      <a:pt x="880" y="106"/>
                      <a:pt x="875" y="110"/>
                    </a:cubicBezTo>
                    <a:cubicBezTo>
                      <a:pt x="873" y="112"/>
                      <a:pt x="872" y="112"/>
                      <a:pt x="871" y="110"/>
                    </a:cubicBezTo>
                    <a:cubicBezTo>
                      <a:pt x="871" y="108"/>
                      <a:pt x="875" y="103"/>
                      <a:pt x="877" y="100"/>
                    </a:cubicBezTo>
                    <a:cubicBezTo>
                      <a:pt x="879" y="98"/>
                      <a:pt x="882" y="98"/>
                      <a:pt x="883" y="97"/>
                    </a:cubicBezTo>
                    <a:cubicBezTo>
                      <a:pt x="885" y="97"/>
                      <a:pt x="886" y="96"/>
                      <a:pt x="887" y="95"/>
                    </a:cubicBezTo>
                    <a:cubicBezTo>
                      <a:pt x="889" y="92"/>
                      <a:pt x="892" y="92"/>
                      <a:pt x="897" y="91"/>
                    </a:cubicBezTo>
                    <a:cubicBezTo>
                      <a:pt x="898" y="91"/>
                      <a:pt x="899" y="91"/>
                      <a:pt x="900" y="91"/>
                    </a:cubicBezTo>
                    <a:cubicBezTo>
                      <a:pt x="904" y="90"/>
                      <a:pt x="905" y="89"/>
                      <a:pt x="906" y="87"/>
                    </a:cubicBezTo>
                    <a:cubicBezTo>
                      <a:pt x="907" y="86"/>
                      <a:pt x="908" y="86"/>
                      <a:pt x="909" y="85"/>
                    </a:cubicBezTo>
                    <a:cubicBezTo>
                      <a:pt x="910" y="84"/>
                      <a:pt x="910" y="84"/>
                      <a:pt x="910" y="84"/>
                    </a:cubicBezTo>
                    <a:cubicBezTo>
                      <a:pt x="913" y="83"/>
                      <a:pt x="919" y="81"/>
                      <a:pt x="920" y="78"/>
                    </a:cubicBezTo>
                    <a:cubicBezTo>
                      <a:pt x="922" y="75"/>
                      <a:pt x="937" y="70"/>
                      <a:pt x="940" y="70"/>
                    </a:cubicBezTo>
                    <a:cubicBezTo>
                      <a:pt x="941" y="70"/>
                      <a:pt x="941" y="70"/>
                      <a:pt x="941" y="70"/>
                    </a:cubicBezTo>
                    <a:cubicBezTo>
                      <a:pt x="942" y="70"/>
                      <a:pt x="942" y="68"/>
                      <a:pt x="943" y="67"/>
                    </a:cubicBezTo>
                    <a:cubicBezTo>
                      <a:pt x="944" y="65"/>
                      <a:pt x="944" y="64"/>
                      <a:pt x="946" y="64"/>
                    </a:cubicBezTo>
                    <a:cubicBezTo>
                      <a:pt x="946" y="64"/>
                      <a:pt x="950" y="62"/>
                      <a:pt x="959" y="59"/>
                    </a:cubicBezTo>
                    <a:cubicBezTo>
                      <a:pt x="962" y="57"/>
                      <a:pt x="963" y="54"/>
                      <a:pt x="964" y="53"/>
                    </a:cubicBezTo>
                    <a:cubicBezTo>
                      <a:pt x="964" y="52"/>
                      <a:pt x="963" y="52"/>
                      <a:pt x="962" y="52"/>
                    </a:cubicBezTo>
                    <a:cubicBezTo>
                      <a:pt x="960" y="51"/>
                      <a:pt x="959" y="51"/>
                      <a:pt x="959" y="49"/>
                    </a:cubicBezTo>
                    <a:cubicBezTo>
                      <a:pt x="958" y="48"/>
                      <a:pt x="959" y="48"/>
                      <a:pt x="959" y="47"/>
                    </a:cubicBezTo>
                    <a:cubicBezTo>
                      <a:pt x="959" y="47"/>
                      <a:pt x="960" y="47"/>
                      <a:pt x="961" y="47"/>
                    </a:cubicBezTo>
                    <a:cubicBezTo>
                      <a:pt x="962" y="47"/>
                      <a:pt x="964" y="46"/>
                      <a:pt x="965" y="46"/>
                    </a:cubicBezTo>
                    <a:cubicBezTo>
                      <a:pt x="966" y="46"/>
                      <a:pt x="966" y="45"/>
                      <a:pt x="966" y="45"/>
                    </a:cubicBezTo>
                    <a:cubicBezTo>
                      <a:pt x="965" y="44"/>
                      <a:pt x="964" y="42"/>
                      <a:pt x="963" y="43"/>
                    </a:cubicBezTo>
                    <a:cubicBezTo>
                      <a:pt x="961" y="43"/>
                      <a:pt x="961" y="43"/>
                      <a:pt x="961" y="42"/>
                    </a:cubicBezTo>
                    <a:cubicBezTo>
                      <a:pt x="960" y="42"/>
                      <a:pt x="960" y="41"/>
                      <a:pt x="961" y="40"/>
                    </a:cubicBezTo>
                    <a:cubicBezTo>
                      <a:pt x="961" y="39"/>
                      <a:pt x="962" y="38"/>
                      <a:pt x="961" y="37"/>
                    </a:cubicBezTo>
                    <a:cubicBezTo>
                      <a:pt x="960" y="36"/>
                      <a:pt x="958" y="36"/>
                      <a:pt x="957" y="37"/>
                    </a:cubicBezTo>
                    <a:cubicBezTo>
                      <a:pt x="955" y="37"/>
                      <a:pt x="954" y="37"/>
                      <a:pt x="954" y="36"/>
                    </a:cubicBezTo>
                    <a:cubicBezTo>
                      <a:pt x="953" y="36"/>
                      <a:pt x="953" y="36"/>
                      <a:pt x="953" y="35"/>
                    </a:cubicBezTo>
                    <a:cubicBezTo>
                      <a:pt x="953" y="32"/>
                      <a:pt x="953" y="28"/>
                      <a:pt x="951" y="26"/>
                    </a:cubicBezTo>
                    <a:cubicBezTo>
                      <a:pt x="951" y="26"/>
                      <a:pt x="950" y="26"/>
                      <a:pt x="949" y="27"/>
                    </a:cubicBezTo>
                    <a:cubicBezTo>
                      <a:pt x="948" y="27"/>
                      <a:pt x="946" y="28"/>
                      <a:pt x="945" y="28"/>
                    </a:cubicBezTo>
                    <a:cubicBezTo>
                      <a:pt x="944" y="28"/>
                      <a:pt x="942" y="28"/>
                      <a:pt x="941" y="27"/>
                    </a:cubicBezTo>
                    <a:cubicBezTo>
                      <a:pt x="938" y="24"/>
                      <a:pt x="930" y="23"/>
                      <a:pt x="927" y="23"/>
                    </a:cubicBezTo>
                    <a:cubicBezTo>
                      <a:pt x="927" y="23"/>
                      <a:pt x="927" y="23"/>
                      <a:pt x="926" y="23"/>
                    </a:cubicBezTo>
                    <a:cubicBezTo>
                      <a:pt x="926" y="23"/>
                      <a:pt x="926" y="24"/>
                      <a:pt x="925" y="24"/>
                    </a:cubicBezTo>
                    <a:cubicBezTo>
                      <a:pt x="924" y="24"/>
                      <a:pt x="924" y="23"/>
                      <a:pt x="923" y="23"/>
                    </a:cubicBezTo>
                    <a:cubicBezTo>
                      <a:pt x="921" y="23"/>
                      <a:pt x="920" y="22"/>
                      <a:pt x="920" y="22"/>
                    </a:cubicBezTo>
                    <a:cubicBezTo>
                      <a:pt x="919" y="22"/>
                      <a:pt x="919" y="22"/>
                      <a:pt x="919" y="22"/>
                    </a:cubicBezTo>
                    <a:cubicBezTo>
                      <a:pt x="919" y="23"/>
                      <a:pt x="918" y="24"/>
                      <a:pt x="912" y="24"/>
                    </a:cubicBezTo>
                    <a:cubicBezTo>
                      <a:pt x="909" y="24"/>
                      <a:pt x="906" y="23"/>
                      <a:pt x="904" y="23"/>
                    </a:cubicBezTo>
                    <a:cubicBezTo>
                      <a:pt x="902" y="22"/>
                      <a:pt x="899" y="24"/>
                      <a:pt x="898" y="26"/>
                    </a:cubicBezTo>
                    <a:cubicBezTo>
                      <a:pt x="898" y="29"/>
                      <a:pt x="894" y="29"/>
                      <a:pt x="891" y="29"/>
                    </a:cubicBezTo>
                    <a:cubicBezTo>
                      <a:pt x="888" y="29"/>
                      <a:pt x="884" y="29"/>
                      <a:pt x="883" y="28"/>
                    </a:cubicBezTo>
                    <a:cubicBezTo>
                      <a:pt x="883" y="28"/>
                      <a:pt x="882" y="28"/>
                      <a:pt x="882" y="27"/>
                    </a:cubicBezTo>
                    <a:cubicBezTo>
                      <a:pt x="882" y="26"/>
                      <a:pt x="883" y="25"/>
                      <a:pt x="887" y="21"/>
                    </a:cubicBezTo>
                    <a:cubicBezTo>
                      <a:pt x="888" y="20"/>
                      <a:pt x="889" y="18"/>
                      <a:pt x="890" y="17"/>
                    </a:cubicBezTo>
                    <a:cubicBezTo>
                      <a:pt x="889" y="17"/>
                      <a:pt x="888" y="17"/>
                      <a:pt x="886" y="17"/>
                    </a:cubicBezTo>
                    <a:cubicBezTo>
                      <a:pt x="885" y="17"/>
                      <a:pt x="884" y="17"/>
                      <a:pt x="883" y="17"/>
                    </a:cubicBezTo>
                    <a:cubicBezTo>
                      <a:pt x="882" y="17"/>
                      <a:pt x="880" y="17"/>
                      <a:pt x="879" y="17"/>
                    </a:cubicBezTo>
                    <a:cubicBezTo>
                      <a:pt x="874" y="17"/>
                      <a:pt x="873" y="17"/>
                      <a:pt x="872" y="16"/>
                    </a:cubicBezTo>
                    <a:cubicBezTo>
                      <a:pt x="871" y="15"/>
                      <a:pt x="867" y="14"/>
                      <a:pt x="861" y="14"/>
                    </a:cubicBezTo>
                    <a:cubicBezTo>
                      <a:pt x="861" y="14"/>
                      <a:pt x="860" y="14"/>
                      <a:pt x="860" y="15"/>
                    </a:cubicBezTo>
                    <a:cubicBezTo>
                      <a:pt x="859" y="15"/>
                      <a:pt x="859" y="15"/>
                      <a:pt x="859" y="15"/>
                    </a:cubicBezTo>
                    <a:cubicBezTo>
                      <a:pt x="858" y="15"/>
                      <a:pt x="857" y="15"/>
                      <a:pt x="857" y="13"/>
                    </a:cubicBezTo>
                    <a:cubicBezTo>
                      <a:pt x="857" y="13"/>
                      <a:pt x="857" y="12"/>
                      <a:pt x="863" y="11"/>
                    </a:cubicBezTo>
                    <a:cubicBezTo>
                      <a:pt x="864" y="11"/>
                      <a:pt x="866" y="10"/>
                      <a:pt x="868" y="9"/>
                    </a:cubicBezTo>
                    <a:cubicBezTo>
                      <a:pt x="869" y="8"/>
                      <a:pt x="871" y="8"/>
                      <a:pt x="873" y="7"/>
                    </a:cubicBezTo>
                    <a:cubicBezTo>
                      <a:pt x="875" y="7"/>
                      <a:pt x="875" y="7"/>
                      <a:pt x="875" y="7"/>
                    </a:cubicBezTo>
                    <a:cubicBezTo>
                      <a:pt x="875" y="6"/>
                      <a:pt x="874" y="5"/>
                      <a:pt x="874" y="4"/>
                    </a:cubicBezTo>
                    <a:cubicBezTo>
                      <a:pt x="873" y="3"/>
                      <a:pt x="872" y="3"/>
                      <a:pt x="870" y="3"/>
                    </a:cubicBezTo>
                    <a:cubicBezTo>
                      <a:pt x="868" y="3"/>
                      <a:pt x="867" y="3"/>
                      <a:pt x="865" y="2"/>
                    </a:cubicBezTo>
                    <a:cubicBezTo>
                      <a:pt x="864" y="2"/>
                      <a:pt x="864" y="2"/>
                      <a:pt x="863" y="2"/>
                    </a:cubicBezTo>
                    <a:cubicBezTo>
                      <a:pt x="860" y="1"/>
                      <a:pt x="856" y="0"/>
                      <a:pt x="853" y="0"/>
                    </a:cubicBezTo>
                    <a:cubicBezTo>
                      <a:pt x="853" y="0"/>
                      <a:pt x="853" y="0"/>
                      <a:pt x="853" y="0"/>
                    </a:cubicBezTo>
                    <a:cubicBezTo>
                      <a:pt x="851" y="0"/>
                      <a:pt x="850" y="0"/>
                      <a:pt x="847" y="1"/>
                    </a:cubicBezTo>
                    <a:cubicBezTo>
                      <a:pt x="845" y="1"/>
                      <a:pt x="842" y="2"/>
                      <a:pt x="839" y="3"/>
                    </a:cubicBezTo>
                    <a:cubicBezTo>
                      <a:pt x="834" y="4"/>
                      <a:pt x="832" y="6"/>
                      <a:pt x="831" y="8"/>
                    </a:cubicBezTo>
                    <a:cubicBezTo>
                      <a:pt x="829" y="10"/>
                      <a:pt x="828" y="11"/>
                      <a:pt x="826" y="12"/>
                    </a:cubicBezTo>
                    <a:cubicBezTo>
                      <a:pt x="823" y="14"/>
                      <a:pt x="818" y="19"/>
                      <a:pt x="819" y="20"/>
                    </a:cubicBezTo>
                    <a:cubicBezTo>
                      <a:pt x="822" y="21"/>
                      <a:pt x="822" y="23"/>
                      <a:pt x="822" y="24"/>
                    </a:cubicBezTo>
                    <a:cubicBezTo>
                      <a:pt x="821" y="24"/>
                      <a:pt x="821" y="25"/>
                      <a:pt x="822" y="25"/>
                    </a:cubicBezTo>
                    <a:cubicBezTo>
                      <a:pt x="822" y="26"/>
                      <a:pt x="821" y="27"/>
                      <a:pt x="821" y="28"/>
                    </a:cubicBezTo>
                    <a:cubicBezTo>
                      <a:pt x="820" y="29"/>
                      <a:pt x="818" y="29"/>
                      <a:pt x="814" y="29"/>
                    </a:cubicBezTo>
                    <a:cubicBezTo>
                      <a:pt x="813" y="28"/>
                      <a:pt x="811" y="28"/>
                      <a:pt x="809" y="28"/>
                    </a:cubicBezTo>
                    <a:cubicBezTo>
                      <a:pt x="802" y="28"/>
                      <a:pt x="798" y="29"/>
                      <a:pt x="798" y="30"/>
                    </a:cubicBezTo>
                    <a:cubicBezTo>
                      <a:pt x="798" y="31"/>
                      <a:pt x="801" y="32"/>
                      <a:pt x="802" y="33"/>
                    </a:cubicBezTo>
                    <a:cubicBezTo>
                      <a:pt x="804" y="34"/>
                      <a:pt x="806" y="34"/>
                      <a:pt x="805" y="36"/>
                    </a:cubicBezTo>
                    <a:cubicBezTo>
                      <a:pt x="805" y="37"/>
                      <a:pt x="805" y="37"/>
                      <a:pt x="803" y="37"/>
                    </a:cubicBezTo>
                    <a:cubicBezTo>
                      <a:pt x="801" y="37"/>
                      <a:pt x="797" y="36"/>
                      <a:pt x="795" y="35"/>
                    </a:cubicBezTo>
                    <a:cubicBezTo>
                      <a:pt x="795" y="35"/>
                      <a:pt x="794" y="34"/>
                      <a:pt x="792" y="34"/>
                    </a:cubicBezTo>
                    <a:cubicBezTo>
                      <a:pt x="790" y="34"/>
                      <a:pt x="788" y="35"/>
                      <a:pt x="787" y="37"/>
                    </a:cubicBezTo>
                    <a:cubicBezTo>
                      <a:pt x="786" y="38"/>
                      <a:pt x="785" y="39"/>
                      <a:pt x="782" y="39"/>
                    </a:cubicBezTo>
                    <a:cubicBezTo>
                      <a:pt x="780" y="39"/>
                      <a:pt x="779" y="39"/>
                      <a:pt x="778" y="39"/>
                    </a:cubicBezTo>
                    <a:cubicBezTo>
                      <a:pt x="778" y="39"/>
                      <a:pt x="777" y="39"/>
                      <a:pt x="776" y="39"/>
                    </a:cubicBezTo>
                    <a:cubicBezTo>
                      <a:pt x="774" y="39"/>
                      <a:pt x="773" y="40"/>
                      <a:pt x="771" y="39"/>
                    </a:cubicBezTo>
                    <a:cubicBezTo>
                      <a:pt x="770" y="39"/>
                      <a:pt x="770" y="38"/>
                      <a:pt x="770" y="38"/>
                    </a:cubicBezTo>
                    <a:cubicBezTo>
                      <a:pt x="770" y="37"/>
                      <a:pt x="771" y="36"/>
                      <a:pt x="772" y="35"/>
                    </a:cubicBezTo>
                    <a:cubicBezTo>
                      <a:pt x="773" y="34"/>
                      <a:pt x="774" y="33"/>
                      <a:pt x="774" y="33"/>
                    </a:cubicBezTo>
                    <a:cubicBezTo>
                      <a:pt x="774" y="32"/>
                      <a:pt x="773" y="32"/>
                      <a:pt x="772" y="32"/>
                    </a:cubicBezTo>
                    <a:cubicBezTo>
                      <a:pt x="769" y="32"/>
                      <a:pt x="765" y="34"/>
                      <a:pt x="765" y="35"/>
                    </a:cubicBezTo>
                    <a:cubicBezTo>
                      <a:pt x="765" y="36"/>
                      <a:pt x="764" y="37"/>
                      <a:pt x="763" y="37"/>
                    </a:cubicBezTo>
                    <a:cubicBezTo>
                      <a:pt x="762" y="37"/>
                      <a:pt x="761" y="36"/>
                      <a:pt x="759" y="35"/>
                    </a:cubicBezTo>
                    <a:cubicBezTo>
                      <a:pt x="759" y="35"/>
                      <a:pt x="758" y="34"/>
                      <a:pt x="757" y="34"/>
                    </a:cubicBezTo>
                    <a:cubicBezTo>
                      <a:pt x="756" y="35"/>
                      <a:pt x="756" y="35"/>
                      <a:pt x="756" y="35"/>
                    </a:cubicBezTo>
                    <a:cubicBezTo>
                      <a:pt x="755" y="36"/>
                      <a:pt x="753" y="37"/>
                      <a:pt x="749" y="38"/>
                    </a:cubicBezTo>
                    <a:cubicBezTo>
                      <a:pt x="748" y="39"/>
                      <a:pt x="746" y="39"/>
                      <a:pt x="743" y="38"/>
                    </a:cubicBezTo>
                    <a:cubicBezTo>
                      <a:pt x="742" y="38"/>
                      <a:pt x="741" y="38"/>
                      <a:pt x="741" y="38"/>
                    </a:cubicBezTo>
                    <a:cubicBezTo>
                      <a:pt x="739" y="38"/>
                      <a:pt x="739" y="38"/>
                      <a:pt x="739" y="39"/>
                    </a:cubicBezTo>
                    <a:cubicBezTo>
                      <a:pt x="739" y="39"/>
                      <a:pt x="742" y="40"/>
                      <a:pt x="743" y="41"/>
                    </a:cubicBezTo>
                    <a:cubicBezTo>
                      <a:pt x="745" y="41"/>
                      <a:pt x="746" y="42"/>
                      <a:pt x="746" y="43"/>
                    </a:cubicBezTo>
                    <a:cubicBezTo>
                      <a:pt x="746" y="43"/>
                      <a:pt x="746" y="43"/>
                      <a:pt x="746" y="43"/>
                    </a:cubicBezTo>
                    <a:cubicBezTo>
                      <a:pt x="746" y="44"/>
                      <a:pt x="746" y="44"/>
                      <a:pt x="746" y="44"/>
                    </a:cubicBezTo>
                    <a:cubicBezTo>
                      <a:pt x="745" y="44"/>
                      <a:pt x="744" y="44"/>
                      <a:pt x="738" y="45"/>
                    </a:cubicBezTo>
                    <a:cubicBezTo>
                      <a:pt x="734" y="45"/>
                      <a:pt x="728" y="46"/>
                      <a:pt x="727" y="46"/>
                    </a:cubicBezTo>
                    <a:cubicBezTo>
                      <a:pt x="726" y="48"/>
                      <a:pt x="722" y="48"/>
                      <a:pt x="714" y="49"/>
                    </a:cubicBezTo>
                    <a:cubicBezTo>
                      <a:pt x="712" y="49"/>
                      <a:pt x="712" y="49"/>
                      <a:pt x="712" y="49"/>
                    </a:cubicBezTo>
                    <a:cubicBezTo>
                      <a:pt x="709" y="49"/>
                      <a:pt x="708" y="50"/>
                      <a:pt x="707" y="51"/>
                    </a:cubicBezTo>
                    <a:cubicBezTo>
                      <a:pt x="706" y="52"/>
                      <a:pt x="705" y="53"/>
                      <a:pt x="702" y="54"/>
                    </a:cubicBezTo>
                    <a:cubicBezTo>
                      <a:pt x="700" y="54"/>
                      <a:pt x="700" y="54"/>
                      <a:pt x="700" y="54"/>
                    </a:cubicBezTo>
                    <a:cubicBezTo>
                      <a:pt x="695" y="55"/>
                      <a:pt x="693" y="55"/>
                      <a:pt x="692" y="58"/>
                    </a:cubicBezTo>
                    <a:cubicBezTo>
                      <a:pt x="691" y="59"/>
                      <a:pt x="688" y="61"/>
                      <a:pt x="686" y="61"/>
                    </a:cubicBezTo>
                    <a:cubicBezTo>
                      <a:pt x="684" y="61"/>
                      <a:pt x="683" y="60"/>
                      <a:pt x="682" y="59"/>
                    </a:cubicBezTo>
                    <a:cubicBezTo>
                      <a:pt x="681" y="58"/>
                      <a:pt x="680" y="58"/>
                      <a:pt x="679" y="59"/>
                    </a:cubicBezTo>
                    <a:cubicBezTo>
                      <a:pt x="680" y="59"/>
                      <a:pt x="680" y="60"/>
                      <a:pt x="680" y="61"/>
                    </a:cubicBezTo>
                    <a:cubicBezTo>
                      <a:pt x="680" y="62"/>
                      <a:pt x="678" y="64"/>
                      <a:pt x="676" y="63"/>
                    </a:cubicBezTo>
                    <a:cubicBezTo>
                      <a:pt x="675" y="63"/>
                      <a:pt x="674" y="64"/>
                      <a:pt x="673" y="64"/>
                    </a:cubicBezTo>
                    <a:cubicBezTo>
                      <a:pt x="675" y="64"/>
                      <a:pt x="676" y="65"/>
                      <a:pt x="676" y="66"/>
                    </a:cubicBezTo>
                    <a:cubicBezTo>
                      <a:pt x="677" y="67"/>
                      <a:pt x="677" y="69"/>
                      <a:pt x="676" y="70"/>
                    </a:cubicBezTo>
                    <a:cubicBezTo>
                      <a:pt x="675" y="71"/>
                      <a:pt x="672" y="71"/>
                      <a:pt x="670" y="70"/>
                    </a:cubicBezTo>
                    <a:cubicBezTo>
                      <a:pt x="669" y="70"/>
                      <a:pt x="668" y="69"/>
                      <a:pt x="667" y="69"/>
                    </a:cubicBezTo>
                    <a:cubicBezTo>
                      <a:pt x="666" y="69"/>
                      <a:pt x="666" y="69"/>
                      <a:pt x="666" y="69"/>
                    </a:cubicBezTo>
                    <a:cubicBezTo>
                      <a:pt x="666" y="70"/>
                      <a:pt x="669" y="71"/>
                      <a:pt x="671" y="71"/>
                    </a:cubicBezTo>
                    <a:cubicBezTo>
                      <a:pt x="671" y="71"/>
                      <a:pt x="671" y="71"/>
                      <a:pt x="671" y="71"/>
                    </a:cubicBezTo>
                    <a:cubicBezTo>
                      <a:pt x="675" y="71"/>
                      <a:pt x="677" y="73"/>
                      <a:pt x="678" y="76"/>
                    </a:cubicBezTo>
                    <a:cubicBezTo>
                      <a:pt x="678" y="76"/>
                      <a:pt x="677" y="77"/>
                      <a:pt x="677" y="77"/>
                    </a:cubicBezTo>
                    <a:cubicBezTo>
                      <a:pt x="677" y="78"/>
                      <a:pt x="676" y="78"/>
                      <a:pt x="676" y="78"/>
                    </a:cubicBezTo>
                    <a:cubicBezTo>
                      <a:pt x="675" y="78"/>
                      <a:pt x="674" y="78"/>
                      <a:pt x="673" y="77"/>
                    </a:cubicBezTo>
                    <a:cubicBezTo>
                      <a:pt x="672" y="77"/>
                      <a:pt x="671" y="77"/>
                      <a:pt x="670" y="77"/>
                    </a:cubicBezTo>
                    <a:cubicBezTo>
                      <a:pt x="669" y="77"/>
                      <a:pt x="669" y="77"/>
                      <a:pt x="669" y="77"/>
                    </a:cubicBezTo>
                    <a:cubicBezTo>
                      <a:pt x="669" y="77"/>
                      <a:pt x="669" y="77"/>
                      <a:pt x="669" y="77"/>
                    </a:cubicBezTo>
                    <a:cubicBezTo>
                      <a:pt x="669" y="77"/>
                      <a:pt x="669" y="78"/>
                      <a:pt x="673" y="79"/>
                    </a:cubicBezTo>
                    <a:cubicBezTo>
                      <a:pt x="675" y="79"/>
                      <a:pt x="675" y="79"/>
                      <a:pt x="675" y="81"/>
                    </a:cubicBezTo>
                    <a:cubicBezTo>
                      <a:pt x="676" y="81"/>
                      <a:pt x="676" y="82"/>
                      <a:pt x="677" y="83"/>
                    </a:cubicBezTo>
                    <a:cubicBezTo>
                      <a:pt x="677" y="83"/>
                      <a:pt x="677" y="83"/>
                      <a:pt x="677" y="83"/>
                    </a:cubicBezTo>
                    <a:cubicBezTo>
                      <a:pt x="679" y="85"/>
                      <a:pt x="678" y="87"/>
                      <a:pt x="677" y="87"/>
                    </a:cubicBezTo>
                    <a:cubicBezTo>
                      <a:pt x="677" y="88"/>
                      <a:pt x="676" y="88"/>
                      <a:pt x="676" y="89"/>
                    </a:cubicBezTo>
                    <a:cubicBezTo>
                      <a:pt x="677" y="90"/>
                      <a:pt x="676" y="90"/>
                      <a:pt x="676" y="91"/>
                    </a:cubicBezTo>
                    <a:cubicBezTo>
                      <a:pt x="675" y="92"/>
                      <a:pt x="673" y="92"/>
                      <a:pt x="672" y="91"/>
                    </a:cubicBezTo>
                    <a:cubicBezTo>
                      <a:pt x="672" y="91"/>
                      <a:pt x="671" y="91"/>
                      <a:pt x="671" y="90"/>
                    </a:cubicBezTo>
                    <a:cubicBezTo>
                      <a:pt x="671" y="90"/>
                      <a:pt x="669" y="89"/>
                      <a:pt x="667" y="89"/>
                    </a:cubicBezTo>
                    <a:cubicBezTo>
                      <a:pt x="664" y="89"/>
                      <a:pt x="663" y="90"/>
                      <a:pt x="662" y="90"/>
                    </a:cubicBezTo>
                    <a:cubicBezTo>
                      <a:pt x="661" y="92"/>
                      <a:pt x="660" y="93"/>
                      <a:pt x="658" y="93"/>
                    </a:cubicBezTo>
                    <a:cubicBezTo>
                      <a:pt x="657" y="93"/>
                      <a:pt x="656" y="93"/>
                      <a:pt x="656" y="92"/>
                    </a:cubicBezTo>
                    <a:cubicBezTo>
                      <a:pt x="655" y="91"/>
                      <a:pt x="652" y="91"/>
                      <a:pt x="648" y="92"/>
                    </a:cubicBezTo>
                    <a:cubicBezTo>
                      <a:pt x="646" y="92"/>
                      <a:pt x="643" y="93"/>
                      <a:pt x="640" y="93"/>
                    </a:cubicBezTo>
                    <a:cubicBezTo>
                      <a:pt x="632" y="93"/>
                      <a:pt x="615" y="94"/>
                      <a:pt x="611" y="95"/>
                    </a:cubicBezTo>
                    <a:cubicBezTo>
                      <a:pt x="609" y="96"/>
                      <a:pt x="607" y="98"/>
                      <a:pt x="606" y="101"/>
                    </a:cubicBezTo>
                    <a:cubicBezTo>
                      <a:pt x="606" y="102"/>
                      <a:pt x="606" y="104"/>
                      <a:pt x="607" y="105"/>
                    </a:cubicBezTo>
                    <a:cubicBezTo>
                      <a:pt x="610" y="108"/>
                      <a:pt x="609" y="110"/>
                      <a:pt x="608" y="112"/>
                    </a:cubicBezTo>
                    <a:cubicBezTo>
                      <a:pt x="608" y="113"/>
                      <a:pt x="608" y="113"/>
                      <a:pt x="608" y="114"/>
                    </a:cubicBezTo>
                    <a:cubicBezTo>
                      <a:pt x="608" y="115"/>
                      <a:pt x="617" y="120"/>
                      <a:pt x="622" y="121"/>
                    </a:cubicBezTo>
                    <a:cubicBezTo>
                      <a:pt x="625" y="121"/>
                      <a:pt x="629" y="124"/>
                      <a:pt x="630" y="127"/>
                    </a:cubicBezTo>
                    <a:cubicBezTo>
                      <a:pt x="631" y="129"/>
                      <a:pt x="631" y="132"/>
                      <a:pt x="629" y="133"/>
                    </a:cubicBezTo>
                    <a:cubicBezTo>
                      <a:pt x="628" y="135"/>
                      <a:pt x="627" y="135"/>
                      <a:pt x="625" y="135"/>
                    </a:cubicBezTo>
                    <a:cubicBezTo>
                      <a:pt x="620" y="135"/>
                      <a:pt x="614" y="131"/>
                      <a:pt x="609" y="127"/>
                    </a:cubicBezTo>
                    <a:cubicBezTo>
                      <a:pt x="603" y="123"/>
                      <a:pt x="588" y="121"/>
                      <a:pt x="584" y="121"/>
                    </a:cubicBezTo>
                    <a:cubicBezTo>
                      <a:pt x="581" y="121"/>
                      <a:pt x="580" y="120"/>
                      <a:pt x="579" y="119"/>
                    </a:cubicBezTo>
                    <a:cubicBezTo>
                      <a:pt x="579" y="118"/>
                      <a:pt x="578" y="117"/>
                      <a:pt x="576" y="117"/>
                    </a:cubicBezTo>
                    <a:cubicBezTo>
                      <a:pt x="575" y="117"/>
                      <a:pt x="575" y="117"/>
                      <a:pt x="575" y="117"/>
                    </a:cubicBezTo>
                    <a:cubicBezTo>
                      <a:pt x="571" y="117"/>
                      <a:pt x="568" y="120"/>
                      <a:pt x="568" y="121"/>
                    </a:cubicBezTo>
                    <a:cubicBezTo>
                      <a:pt x="568" y="120"/>
                      <a:pt x="568" y="121"/>
                      <a:pt x="568" y="121"/>
                    </a:cubicBezTo>
                    <a:cubicBezTo>
                      <a:pt x="571" y="120"/>
                      <a:pt x="571" y="120"/>
                      <a:pt x="571" y="120"/>
                    </a:cubicBezTo>
                    <a:cubicBezTo>
                      <a:pt x="573" y="120"/>
                      <a:pt x="574" y="121"/>
                      <a:pt x="575" y="122"/>
                    </a:cubicBezTo>
                    <a:cubicBezTo>
                      <a:pt x="575" y="123"/>
                      <a:pt x="574" y="124"/>
                      <a:pt x="574" y="124"/>
                    </a:cubicBezTo>
                    <a:cubicBezTo>
                      <a:pt x="574" y="124"/>
                      <a:pt x="574" y="124"/>
                      <a:pt x="574" y="124"/>
                    </a:cubicBezTo>
                    <a:cubicBezTo>
                      <a:pt x="574" y="124"/>
                      <a:pt x="574" y="124"/>
                      <a:pt x="575" y="124"/>
                    </a:cubicBezTo>
                    <a:cubicBezTo>
                      <a:pt x="576" y="125"/>
                      <a:pt x="578" y="125"/>
                      <a:pt x="579" y="126"/>
                    </a:cubicBezTo>
                    <a:cubicBezTo>
                      <a:pt x="581" y="127"/>
                      <a:pt x="582" y="128"/>
                      <a:pt x="581" y="129"/>
                    </a:cubicBezTo>
                    <a:cubicBezTo>
                      <a:pt x="581" y="130"/>
                      <a:pt x="578" y="131"/>
                      <a:pt x="576" y="131"/>
                    </a:cubicBezTo>
                    <a:cubicBezTo>
                      <a:pt x="573" y="131"/>
                      <a:pt x="571" y="130"/>
                      <a:pt x="569" y="129"/>
                    </a:cubicBezTo>
                    <a:cubicBezTo>
                      <a:pt x="568" y="128"/>
                      <a:pt x="566" y="128"/>
                      <a:pt x="565" y="128"/>
                    </a:cubicBezTo>
                    <a:cubicBezTo>
                      <a:pt x="562" y="128"/>
                      <a:pt x="559" y="130"/>
                      <a:pt x="558" y="132"/>
                    </a:cubicBezTo>
                    <a:cubicBezTo>
                      <a:pt x="558" y="132"/>
                      <a:pt x="558" y="132"/>
                      <a:pt x="559" y="133"/>
                    </a:cubicBezTo>
                    <a:cubicBezTo>
                      <a:pt x="560" y="136"/>
                      <a:pt x="566" y="141"/>
                      <a:pt x="573" y="142"/>
                    </a:cubicBezTo>
                    <a:cubicBezTo>
                      <a:pt x="578" y="143"/>
                      <a:pt x="580" y="144"/>
                      <a:pt x="581" y="146"/>
                    </a:cubicBezTo>
                    <a:cubicBezTo>
                      <a:pt x="581" y="146"/>
                      <a:pt x="582" y="147"/>
                      <a:pt x="583" y="147"/>
                    </a:cubicBezTo>
                    <a:cubicBezTo>
                      <a:pt x="585" y="148"/>
                      <a:pt x="586" y="149"/>
                      <a:pt x="586" y="150"/>
                    </a:cubicBezTo>
                    <a:cubicBezTo>
                      <a:pt x="586" y="152"/>
                      <a:pt x="583" y="153"/>
                      <a:pt x="581" y="153"/>
                    </a:cubicBezTo>
                    <a:cubicBezTo>
                      <a:pt x="581" y="153"/>
                      <a:pt x="581" y="153"/>
                      <a:pt x="581" y="153"/>
                    </a:cubicBezTo>
                    <a:cubicBezTo>
                      <a:pt x="579" y="153"/>
                      <a:pt x="576" y="151"/>
                      <a:pt x="572" y="149"/>
                    </a:cubicBezTo>
                    <a:cubicBezTo>
                      <a:pt x="571" y="148"/>
                      <a:pt x="569" y="147"/>
                      <a:pt x="568" y="146"/>
                    </a:cubicBezTo>
                    <a:cubicBezTo>
                      <a:pt x="567" y="145"/>
                      <a:pt x="565" y="145"/>
                      <a:pt x="563" y="145"/>
                    </a:cubicBezTo>
                    <a:cubicBezTo>
                      <a:pt x="561" y="145"/>
                      <a:pt x="560" y="145"/>
                      <a:pt x="558" y="145"/>
                    </a:cubicBezTo>
                    <a:cubicBezTo>
                      <a:pt x="557" y="145"/>
                      <a:pt x="555" y="145"/>
                      <a:pt x="554" y="145"/>
                    </a:cubicBezTo>
                    <a:cubicBezTo>
                      <a:pt x="551" y="145"/>
                      <a:pt x="549" y="145"/>
                      <a:pt x="548" y="144"/>
                    </a:cubicBezTo>
                    <a:cubicBezTo>
                      <a:pt x="546" y="142"/>
                      <a:pt x="547" y="140"/>
                      <a:pt x="548" y="139"/>
                    </a:cubicBezTo>
                    <a:cubicBezTo>
                      <a:pt x="548" y="138"/>
                      <a:pt x="548" y="137"/>
                      <a:pt x="548" y="137"/>
                    </a:cubicBezTo>
                    <a:cubicBezTo>
                      <a:pt x="544" y="134"/>
                      <a:pt x="547" y="128"/>
                      <a:pt x="550" y="124"/>
                    </a:cubicBezTo>
                    <a:cubicBezTo>
                      <a:pt x="551" y="122"/>
                      <a:pt x="551" y="120"/>
                      <a:pt x="550" y="117"/>
                    </a:cubicBezTo>
                    <a:cubicBezTo>
                      <a:pt x="549" y="114"/>
                      <a:pt x="548" y="112"/>
                      <a:pt x="546" y="112"/>
                    </a:cubicBezTo>
                    <a:cubicBezTo>
                      <a:pt x="544" y="111"/>
                      <a:pt x="544" y="112"/>
                      <a:pt x="544" y="112"/>
                    </a:cubicBezTo>
                    <a:cubicBezTo>
                      <a:pt x="543" y="113"/>
                      <a:pt x="544" y="114"/>
                      <a:pt x="544" y="115"/>
                    </a:cubicBezTo>
                    <a:cubicBezTo>
                      <a:pt x="545" y="117"/>
                      <a:pt x="545" y="123"/>
                      <a:pt x="541" y="128"/>
                    </a:cubicBezTo>
                    <a:cubicBezTo>
                      <a:pt x="539" y="130"/>
                      <a:pt x="535" y="131"/>
                      <a:pt x="532" y="132"/>
                    </a:cubicBezTo>
                    <a:cubicBezTo>
                      <a:pt x="531" y="133"/>
                      <a:pt x="528" y="134"/>
                      <a:pt x="528" y="134"/>
                    </a:cubicBezTo>
                    <a:cubicBezTo>
                      <a:pt x="528" y="136"/>
                      <a:pt x="526" y="137"/>
                      <a:pt x="525" y="139"/>
                    </a:cubicBezTo>
                    <a:cubicBezTo>
                      <a:pt x="524" y="139"/>
                      <a:pt x="523" y="140"/>
                      <a:pt x="523" y="140"/>
                    </a:cubicBezTo>
                    <a:cubicBezTo>
                      <a:pt x="525" y="143"/>
                      <a:pt x="535" y="153"/>
                      <a:pt x="536" y="156"/>
                    </a:cubicBezTo>
                    <a:cubicBezTo>
                      <a:pt x="537" y="158"/>
                      <a:pt x="535" y="161"/>
                      <a:pt x="533" y="165"/>
                    </a:cubicBezTo>
                    <a:cubicBezTo>
                      <a:pt x="531" y="168"/>
                      <a:pt x="529" y="173"/>
                      <a:pt x="529" y="175"/>
                    </a:cubicBezTo>
                    <a:cubicBezTo>
                      <a:pt x="530" y="179"/>
                      <a:pt x="530" y="181"/>
                      <a:pt x="530" y="183"/>
                    </a:cubicBezTo>
                    <a:cubicBezTo>
                      <a:pt x="529" y="184"/>
                      <a:pt x="529" y="185"/>
                      <a:pt x="530" y="186"/>
                    </a:cubicBezTo>
                    <a:cubicBezTo>
                      <a:pt x="530" y="187"/>
                      <a:pt x="531" y="187"/>
                      <a:pt x="532" y="187"/>
                    </a:cubicBezTo>
                    <a:cubicBezTo>
                      <a:pt x="533" y="187"/>
                      <a:pt x="533" y="187"/>
                      <a:pt x="534" y="187"/>
                    </a:cubicBezTo>
                    <a:cubicBezTo>
                      <a:pt x="535" y="187"/>
                      <a:pt x="537" y="187"/>
                      <a:pt x="538" y="188"/>
                    </a:cubicBezTo>
                    <a:cubicBezTo>
                      <a:pt x="539" y="188"/>
                      <a:pt x="541" y="187"/>
                      <a:pt x="544" y="187"/>
                    </a:cubicBezTo>
                    <a:cubicBezTo>
                      <a:pt x="546" y="186"/>
                      <a:pt x="548" y="185"/>
                      <a:pt x="551" y="185"/>
                    </a:cubicBezTo>
                    <a:cubicBezTo>
                      <a:pt x="556" y="184"/>
                      <a:pt x="565" y="188"/>
                      <a:pt x="571" y="191"/>
                    </a:cubicBezTo>
                    <a:cubicBezTo>
                      <a:pt x="572" y="191"/>
                      <a:pt x="572" y="192"/>
                      <a:pt x="573" y="192"/>
                    </a:cubicBezTo>
                    <a:cubicBezTo>
                      <a:pt x="576" y="194"/>
                      <a:pt x="576" y="196"/>
                      <a:pt x="576" y="198"/>
                    </a:cubicBezTo>
                    <a:cubicBezTo>
                      <a:pt x="577" y="199"/>
                      <a:pt x="577" y="200"/>
                      <a:pt x="577" y="201"/>
                    </a:cubicBezTo>
                    <a:cubicBezTo>
                      <a:pt x="579" y="204"/>
                      <a:pt x="577" y="205"/>
                      <a:pt x="575" y="206"/>
                    </a:cubicBezTo>
                    <a:cubicBezTo>
                      <a:pt x="574" y="207"/>
                      <a:pt x="572" y="208"/>
                      <a:pt x="572" y="210"/>
                    </a:cubicBezTo>
                    <a:cubicBezTo>
                      <a:pt x="572" y="213"/>
                      <a:pt x="578" y="215"/>
                      <a:pt x="581" y="216"/>
                    </a:cubicBezTo>
                    <a:cubicBezTo>
                      <a:pt x="584" y="217"/>
                      <a:pt x="585" y="217"/>
                      <a:pt x="585" y="218"/>
                    </a:cubicBezTo>
                    <a:cubicBezTo>
                      <a:pt x="586" y="219"/>
                      <a:pt x="585" y="219"/>
                      <a:pt x="585" y="220"/>
                    </a:cubicBezTo>
                    <a:cubicBezTo>
                      <a:pt x="585" y="220"/>
                      <a:pt x="584" y="220"/>
                      <a:pt x="582" y="220"/>
                    </a:cubicBezTo>
                    <a:cubicBezTo>
                      <a:pt x="579" y="220"/>
                      <a:pt x="574" y="220"/>
                      <a:pt x="571" y="219"/>
                    </a:cubicBezTo>
                    <a:cubicBezTo>
                      <a:pt x="569" y="218"/>
                      <a:pt x="567" y="215"/>
                      <a:pt x="567" y="213"/>
                    </a:cubicBezTo>
                    <a:cubicBezTo>
                      <a:pt x="566" y="212"/>
                      <a:pt x="566" y="211"/>
                      <a:pt x="566" y="211"/>
                    </a:cubicBezTo>
                    <a:cubicBezTo>
                      <a:pt x="565" y="210"/>
                      <a:pt x="566" y="209"/>
                      <a:pt x="567" y="207"/>
                    </a:cubicBezTo>
                    <a:cubicBezTo>
                      <a:pt x="567" y="205"/>
                      <a:pt x="568" y="204"/>
                      <a:pt x="568" y="202"/>
                    </a:cubicBezTo>
                    <a:cubicBezTo>
                      <a:pt x="569" y="201"/>
                      <a:pt x="567" y="199"/>
                      <a:pt x="565" y="198"/>
                    </a:cubicBezTo>
                    <a:cubicBezTo>
                      <a:pt x="564" y="197"/>
                      <a:pt x="564" y="197"/>
                      <a:pt x="563" y="196"/>
                    </a:cubicBezTo>
                    <a:cubicBezTo>
                      <a:pt x="561" y="193"/>
                      <a:pt x="559" y="191"/>
                      <a:pt x="557" y="191"/>
                    </a:cubicBezTo>
                    <a:cubicBezTo>
                      <a:pt x="556" y="192"/>
                      <a:pt x="555" y="192"/>
                      <a:pt x="554" y="192"/>
                    </a:cubicBezTo>
                    <a:cubicBezTo>
                      <a:pt x="549" y="193"/>
                      <a:pt x="542" y="194"/>
                      <a:pt x="540" y="196"/>
                    </a:cubicBezTo>
                    <a:cubicBezTo>
                      <a:pt x="537" y="198"/>
                      <a:pt x="541" y="207"/>
                      <a:pt x="542" y="210"/>
                    </a:cubicBezTo>
                    <a:cubicBezTo>
                      <a:pt x="543" y="210"/>
                      <a:pt x="543" y="210"/>
                      <a:pt x="543" y="210"/>
                    </a:cubicBezTo>
                    <a:cubicBezTo>
                      <a:pt x="544" y="213"/>
                      <a:pt x="540" y="216"/>
                      <a:pt x="537" y="219"/>
                    </a:cubicBezTo>
                    <a:cubicBezTo>
                      <a:pt x="536" y="221"/>
                      <a:pt x="533" y="223"/>
                      <a:pt x="533" y="224"/>
                    </a:cubicBezTo>
                    <a:cubicBezTo>
                      <a:pt x="534" y="228"/>
                      <a:pt x="530" y="229"/>
                      <a:pt x="526" y="232"/>
                    </a:cubicBezTo>
                    <a:cubicBezTo>
                      <a:pt x="524" y="233"/>
                      <a:pt x="524" y="233"/>
                      <a:pt x="524" y="233"/>
                    </a:cubicBezTo>
                    <a:cubicBezTo>
                      <a:pt x="523" y="233"/>
                      <a:pt x="523" y="233"/>
                      <a:pt x="522" y="234"/>
                    </a:cubicBezTo>
                    <a:cubicBezTo>
                      <a:pt x="518" y="236"/>
                      <a:pt x="514" y="238"/>
                      <a:pt x="514" y="241"/>
                    </a:cubicBezTo>
                    <a:cubicBezTo>
                      <a:pt x="514" y="242"/>
                      <a:pt x="514" y="243"/>
                      <a:pt x="514" y="243"/>
                    </a:cubicBezTo>
                    <a:cubicBezTo>
                      <a:pt x="513" y="244"/>
                      <a:pt x="512" y="244"/>
                      <a:pt x="511" y="244"/>
                    </a:cubicBezTo>
                    <a:cubicBezTo>
                      <a:pt x="508" y="244"/>
                      <a:pt x="505" y="243"/>
                      <a:pt x="503" y="242"/>
                    </a:cubicBezTo>
                    <a:cubicBezTo>
                      <a:pt x="501" y="241"/>
                      <a:pt x="499" y="241"/>
                      <a:pt x="496" y="242"/>
                    </a:cubicBezTo>
                    <a:cubicBezTo>
                      <a:pt x="495" y="242"/>
                      <a:pt x="493" y="243"/>
                      <a:pt x="491" y="243"/>
                    </a:cubicBezTo>
                    <a:cubicBezTo>
                      <a:pt x="490" y="243"/>
                      <a:pt x="490" y="243"/>
                      <a:pt x="490" y="243"/>
                    </a:cubicBezTo>
                    <a:cubicBezTo>
                      <a:pt x="488" y="243"/>
                      <a:pt x="486" y="241"/>
                      <a:pt x="485" y="241"/>
                    </a:cubicBezTo>
                    <a:cubicBezTo>
                      <a:pt x="484" y="240"/>
                      <a:pt x="483" y="239"/>
                      <a:pt x="482" y="240"/>
                    </a:cubicBezTo>
                    <a:cubicBezTo>
                      <a:pt x="479" y="241"/>
                      <a:pt x="477" y="240"/>
                      <a:pt x="475" y="238"/>
                    </a:cubicBezTo>
                    <a:cubicBezTo>
                      <a:pt x="474" y="237"/>
                      <a:pt x="474" y="235"/>
                      <a:pt x="475" y="234"/>
                    </a:cubicBezTo>
                    <a:cubicBezTo>
                      <a:pt x="475" y="232"/>
                      <a:pt x="476" y="232"/>
                      <a:pt x="478" y="232"/>
                    </a:cubicBezTo>
                    <a:cubicBezTo>
                      <a:pt x="480" y="232"/>
                      <a:pt x="482" y="233"/>
                      <a:pt x="483" y="235"/>
                    </a:cubicBezTo>
                    <a:cubicBezTo>
                      <a:pt x="483" y="236"/>
                      <a:pt x="483" y="236"/>
                      <a:pt x="483" y="236"/>
                    </a:cubicBezTo>
                    <a:cubicBezTo>
                      <a:pt x="484" y="236"/>
                      <a:pt x="486" y="235"/>
                      <a:pt x="488" y="234"/>
                    </a:cubicBezTo>
                    <a:cubicBezTo>
                      <a:pt x="490" y="233"/>
                      <a:pt x="491" y="234"/>
                      <a:pt x="492" y="235"/>
                    </a:cubicBezTo>
                    <a:cubicBezTo>
                      <a:pt x="492" y="236"/>
                      <a:pt x="493" y="236"/>
                      <a:pt x="495" y="237"/>
                    </a:cubicBezTo>
                    <a:cubicBezTo>
                      <a:pt x="497" y="237"/>
                      <a:pt x="497" y="236"/>
                      <a:pt x="497" y="236"/>
                    </a:cubicBezTo>
                    <a:cubicBezTo>
                      <a:pt x="498" y="235"/>
                      <a:pt x="498" y="234"/>
                      <a:pt x="501" y="234"/>
                    </a:cubicBezTo>
                    <a:cubicBezTo>
                      <a:pt x="502" y="234"/>
                      <a:pt x="503" y="234"/>
                      <a:pt x="503" y="234"/>
                    </a:cubicBezTo>
                    <a:cubicBezTo>
                      <a:pt x="503" y="234"/>
                      <a:pt x="503" y="234"/>
                      <a:pt x="502" y="233"/>
                    </a:cubicBezTo>
                    <a:cubicBezTo>
                      <a:pt x="502" y="233"/>
                      <a:pt x="502" y="232"/>
                      <a:pt x="502" y="231"/>
                    </a:cubicBezTo>
                    <a:cubicBezTo>
                      <a:pt x="503" y="230"/>
                      <a:pt x="505" y="229"/>
                      <a:pt x="507" y="228"/>
                    </a:cubicBezTo>
                    <a:cubicBezTo>
                      <a:pt x="508" y="228"/>
                      <a:pt x="508" y="228"/>
                      <a:pt x="508" y="228"/>
                    </a:cubicBezTo>
                    <a:cubicBezTo>
                      <a:pt x="509" y="227"/>
                      <a:pt x="509" y="226"/>
                      <a:pt x="509" y="225"/>
                    </a:cubicBezTo>
                    <a:cubicBezTo>
                      <a:pt x="510" y="224"/>
                      <a:pt x="510" y="222"/>
                      <a:pt x="511" y="222"/>
                    </a:cubicBezTo>
                    <a:cubicBezTo>
                      <a:pt x="512" y="221"/>
                      <a:pt x="512" y="221"/>
                      <a:pt x="512" y="220"/>
                    </a:cubicBezTo>
                    <a:cubicBezTo>
                      <a:pt x="512" y="219"/>
                      <a:pt x="513" y="218"/>
                      <a:pt x="515" y="218"/>
                    </a:cubicBezTo>
                    <a:cubicBezTo>
                      <a:pt x="515" y="218"/>
                      <a:pt x="516" y="217"/>
                      <a:pt x="517" y="216"/>
                    </a:cubicBezTo>
                    <a:cubicBezTo>
                      <a:pt x="518" y="215"/>
                      <a:pt x="519" y="214"/>
                      <a:pt x="520" y="214"/>
                    </a:cubicBezTo>
                    <a:cubicBezTo>
                      <a:pt x="521" y="214"/>
                      <a:pt x="521" y="214"/>
                      <a:pt x="521" y="213"/>
                    </a:cubicBezTo>
                    <a:cubicBezTo>
                      <a:pt x="522" y="212"/>
                      <a:pt x="522" y="211"/>
                      <a:pt x="521" y="210"/>
                    </a:cubicBezTo>
                    <a:cubicBezTo>
                      <a:pt x="520" y="209"/>
                      <a:pt x="521" y="207"/>
                      <a:pt x="521" y="206"/>
                    </a:cubicBezTo>
                    <a:cubicBezTo>
                      <a:pt x="522" y="204"/>
                      <a:pt x="523" y="202"/>
                      <a:pt x="525" y="201"/>
                    </a:cubicBezTo>
                    <a:cubicBezTo>
                      <a:pt x="526" y="201"/>
                      <a:pt x="526" y="201"/>
                      <a:pt x="526" y="201"/>
                    </a:cubicBezTo>
                    <a:cubicBezTo>
                      <a:pt x="526" y="200"/>
                      <a:pt x="526" y="200"/>
                      <a:pt x="525" y="199"/>
                    </a:cubicBezTo>
                    <a:cubicBezTo>
                      <a:pt x="524" y="198"/>
                      <a:pt x="524" y="198"/>
                      <a:pt x="524" y="198"/>
                    </a:cubicBezTo>
                    <a:cubicBezTo>
                      <a:pt x="520" y="195"/>
                      <a:pt x="515" y="191"/>
                      <a:pt x="516" y="188"/>
                    </a:cubicBezTo>
                    <a:cubicBezTo>
                      <a:pt x="516" y="187"/>
                      <a:pt x="516" y="185"/>
                      <a:pt x="515" y="183"/>
                    </a:cubicBezTo>
                    <a:cubicBezTo>
                      <a:pt x="515" y="181"/>
                      <a:pt x="515" y="178"/>
                      <a:pt x="515" y="177"/>
                    </a:cubicBezTo>
                    <a:cubicBezTo>
                      <a:pt x="516" y="175"/>
                      <a:pt x="516" y="171"/>
                      <a:pt x="515" y="168"/>
                    </a:cubicBezTo>
                    <a:cubicBezTo>
                      <a:pt x="515" y="166"/>
                      <a:pt x="515" y="166"/>
                      <a:pt x="515" y="166"/>
                    </a:cubicBezTo>
                    <a:cubicBezTo>
                      <a:pt x="515" y="165"/>
                      <a:pt x="516" y="163"/>
                      <a:pt x="516" y="160"/>
                    </a:cubicBezTo>
                    <a:cubicBezTo>
                      <a:pt x="517" y="159"/>
                      <a:pt x="518" y="157"/>
                      <a:pt x="518" y="154"/>
                    </a:cubicBezTo>
                    <a:cubicBezTo>
                      <a:pt x="519" y="150"/>
                      <a:pt x="513" y="144"/>
                      <a:pt x="510" y="143"/>
                    </a:cubicBezTo>
                    <a:cubicBezTo>
                      <a:pt x="508" y="142"/>
                      <a:pt x="507" y="141"/>
                      <a:pt x="507" y="140"/>
                    </a:cubicBezTo>
                    <a:cubicBezTo>
                      <a:pt x="507" y="138"/>
                      <a:pt x="509" y="136"/>
                      <a:pt x="513" y="132"/>
                    </a:cubicBezTo>
                    <a:cubicBezTo>
                      <a:pt x="517" y="129"/>
                      <a:pt x="518" y="117"/>
                      <a:pt x="517" y="114"/>
                    </a:cubicBezTo>
                    <a:cubicBezTo>
                      <a:pt x="517" y="113"/>
                      <a:pt x="510" y="110"/>
                      <a:pt x="505" y="110"/>
                    </a:cubicBezTo>
                    <a:cubicBezTo>
                      <a:pt x="505" y="110"/>
                      <a:pt x="505" y="110"/>
                      <a:pt x="505" y="110"/>
                    </a:cubicBezTo>
                    <a:cubicBezTo>
                      <a:pt x="501" y="111"/>
                      <a:pt x="486" y="110"/>
                      <a:pt x="483" y="109"/>
                    </a:cubicBezTo>
                    <a:cubicBezTo>
                      <a:pt x="481" y="109"/>
                      <a:pt x="480" y="111"/>
                      <a:pt x="478" y="114"/>
                    </a:cubicBezTo>
                    <a:cubicBezTo>
                      <a:pt x="478" y="114"/>
                      <a:pt x="478" y="115"/>
                      <a:pt x="477" y="115"/>
                    </a:cubicBezTo>
                    <a:cubicBezTo>
                      <a:pt x="477" y="116"/>
                      <a:pt x="477" y="117"/>
                      <a:pt x="476" y="118"/>
                    </a:cubicBezTo>
                    <a:cubicBezTo>
                      <a:pt x="474" y="121"/>
                      <a:pt x="472" y="125"/>
                      <a:pt x="470" y="131"/>
                    </a:cubicBezTo>
                    <a:cubicBezTo>
                      <a:pt x="468" y="138"/>
                      <a:pt x="461" y="141"/>
                      <a:pt x="456" y="142"/>
                    </a:cubicBezTo>
                    <a:cubicBezTo>
                      <a:pt x="456" y="143"/>
                      <a:pt x="455" y="143"/>
                      <a:pt x="454" y="143"/>
                    </a:cubicBezTo>
                    <a:cubicBezTo>
                      <a:pt x="452" y="144"/>
                      <a:pt x="451" y="146"/>
                      <a:pt x="450" y="148"/>
                    </a:cubicBezTo>
                    <a:cubicBezTo>
                      <a:pt x="450" y="150"/>
                      <a:pt x="450" y="151"/>
                      <a:pt x="450" y="151"/>
                    </a:cubicBezTo>
                    <a:cubicBezTo>
                      <a:pt x="451" y="153"/>
                      <a:pt x="452" y="152"/>
                      <a:pt x="453" y="152"/>
                    </a:cubicBezTo>
                    <a:cubicBezTo>
                      <a:pt x="454" y="152"/>
                      <a:pt x="455" y="152"/>
                      <a:pt x="456" y="153"/>
                    </a:cubicBezTo>
                    <a:cubicBezTo>
                      <a:pt x="457" y="153"/>
                      <a:pt x="457" y="154"/>
                      <a:pt x="457" y="155"/>
                    </a:cubicBezTo>
                    <a:cubicBezTo>
                      <a:pt x="458" y="157"/>
                      <a:pt x="456" y="162"/>
                      <a:pt x="455" y="163"/>
                    </a:cubicBezTo>
                    <a:cubicBezTo>
                      <a:pt x="455" y="163"/>
                      <a:pt x="455" y="164"/>
                      <a:pt x="455" y="164"/>
                    </a:cubicBezTo>
                    <a:cubicBezTo>
                      <a:pt x="456" y="165"/>
                      <a:pt x="457" y="167"/>
                      <a:pt x="454" y="169"/>
                    </a:cubicBezTo>
                    <a:cubicBezTo>
                      <a:pt x="452" y="170"/>
                      <a:pt x="451" y="172"/>
                      <a:pt x="450" y="174"/>
                    </a:cubicBezTo>
                    <a:cubicBezTo>
                      <a:pt x="450" y="174"/>
                      <a:pt x="450" y="175"/>
                      <a:pt x="451" y="175"/>
                    </a:cubicBezTo>
                    <a:cubicBezTo>
                      <a:pt x="451" y="176"/>
                      <a:pt x="454" y="177"/>
                      <a:pt x="457" y="177"/>
                    </a:cubicBezTo>
                    <a:cubicBezTo>
                      <a:pt x="459" y="178"/>
                      <a:pt x="462" y="179"/>
                      <a:pt x="464" y="180"/>
                    </a:cubicBezTo>
                    <a:cubicBezTo>
                      <a:pt x="466" y="181"/>
                      <a:pt x="467" y="183"/>
                      <a:pt x="467" y="185"/>
                    </a:cubicBezTo>
                    <a:cubicBezTo>
                      <a:pt x="467" y="186"/>
                      <a:pt x="468" y="188"/>
                      <a:pt x="469" y="189"/>
                    </a:cubicBezTo>
                    <a:cubicBezTo>
                      <a:pt x="470" y="191"/>
                      <a:pt x="471" y="191"/>
                      <a:pt x="473" y="191"/>
                    </a:cubicBezTo>
                    <a:cubicBezTo>
                      <a:pt x="474" y="191"/>
                      <a:pt x="475" y="191"/>
                      <a:pt x="476" y="193"/>
                    </a:cubicBezTo>
                    <a:cubicBezTo>
                      <a:pt x="476" y="194"/>
                      <a:pt x="476" y="195"/>
                      <a:pt x="475" y="197"/>
                    </a:cubicBezTo>
                    <a:cubicBezTo>
                      <a:pt x="474" y="200"/>
                      <a:pt x="470" y="205"/>
                      <a:pt x="468" y="205"/>
                    </a:cubicBezTo>
                    <a:cubicBezTo>
                      <a:pt x="468" y="205"/>
                      <a:pt x="468" y="205"/>
                      <a:pt x="468" y="205"/>
                    </a:cubicBezTo>
                    <a:cubicBezTo>
                      <a:pt x="466" y="205"/>
                      <a:pt x="462" y="202"/>
                      <a:pt x="457" y="198"/>
                    </a:cubicBezTo>
                    <a:cubicBezTo>
                      <a:pt x="456" y="196"/>
                      <a:pt x="454" y="195"/>
                      <a:pt x="454" y="194"/>
                    </a:cubicBezTo>
                    <a:cubicBezTo>
                      <a:pt x="452" y="193"/>
                      <a:pt x="448" y="192"/>
                      <a:pt x="445" y="190"/>
                    </a:cubicBezTo>
                    <a:cubicBezTo>
                      <a:pt x="441" y="189"/>
                      <a:pt x="438" y="188"/>
                      <a:pt x="436" y="187"/>
                    </a:cubicBezTo>
                    <a:cubicBezTo>
                      <a:pt x="434" y="185"/>
                      <a:pt x="432" y="185"/>
                      <a:pt x="430" y="184"/>
                    </a:cubicBezTo>
                    <a:cubicBezTo>
                      <a:pt x="427" y="184"/>
                      <a:pt x="424" y="183"/>
                      <a:pt x="421" y="180"/>
                    </a:cubicBezTo>
                    <a:cubicBezTo>
                      <a:pt x="415" y="177"/>
                      <a:pt x="411" y="175"/>
                      <a:pt x="402" y="175"/>
                    </a:cubicBezTo>
                    <a:cubicBezTo>
                      <a:pt x="399" y="175"/>
                      <a:pt x="399" y="175"/>
                      <a:pt x="399" y="175"/>
                    </a:cubicBezTo>
                    <a:cubicBezTo>
                      <a:pt x="394" y="175"/>
                      <a:pt x="389" y="174"/>
                      <a:pt x="386" y="174"/>
                    </a:cubicBezTo>
                    <a:cubicBezTo>
                      <a:pt x="383" y="173"/>
                      <a:pt x="381" y="173"/>
                      <a:pt x="380" y="173"/>
                    </a:cubicBezTo>
                    <a:cubicBezTo>
                      <a:pt x="378" y="174"/>
                      <a:pt x="377" y="172"/>
                      <a:pt x="376" y="171"/>
                    </a:cubicBezTo>
                    <a:cubicBezTo>
                      <a:pt x="375" y="170"/>
                      <a:pt x="374" y="168"/>
                      <a:pt x="371" y="167"/>
                    </a:cubicBezTo>
                    <a:cubicBezTo>
                      <a:pt x="369" y="166"/>
                      <a:pt x="368" y="165"/>
                      <a:pt x="366" y="164"/>
                    </a:cubicBezTo>
                    <a:cubicBezTo>
                      <a:pt x="363" y="163"/>
                      <a:pt x="360" y="161"/>
                      <a:pt x="358" y="162"/>
                    </a:cubicBezTo>
                    <a:cubicBezTo>
                      <a:pt x="357" y="163"/>
                      <a:pt x="357" y="165"/>
                      <a:pt x="357" y="166"/>
                    </a:cubicBezTo>
                    <a:cubicBezTo>
                      <a:pt x="357" y="167"/>
                      <a:pt x="358" y="169"/>
                      <a:pt x="361" y="170"/>
                    </a:cubicBezTo>
                    <a:cubicBezTo>
                      <a:pt x="364" y="170"/>
                      <a:pt x="365" y="171"/>
                      <a:pt x="366" y="172"/>
                    </a:cubicBezTo>
                    <a:cubicBezTo>
                      <a:pt x="366" y="173"/>
                      <a:pt x="367" y="173"/>
                      <a:pt x="369" y="173"/>
                    </a:cubicBezTo>
                    <a:cubicBezTo>
                      <a:pt x="373" y="173"/>
                      <a:pt x="375" y="174"/>
                      <a:pt x="376" y="175"/>
                    </a:cubicBezTo>
                    <a:cubicBezTo>
                      <a:pt x="377" y="176"/>
                      <a:pt x="378" y="177"/>
                      <a:pt x="377" y="179"/>
                    </a:cubicBezTo>
                    <a:cubicBezTo>
                      <a:pt x="377" y="183"/>
                      <a:pt x="380" y="186"/>
                      <a:pt x="382" y="188"/>
                    </a:cubicBezTo>
                    <a:cubicBezTo>
                      <a:pt x="384" y="189"/>
                      <a:pt x="384" y="191"/>
                      <a:pt x="384" y="193"/>
                    </a:cubicBezTo>
                    <a:cubicBezTo>
                      <a:pt x="383" y="195"/>
                      <a:pt x="381" y="196"/>
                      <a:pt x="378" y="196"/>
                    </a:cubicBezTo>
                    <a:cubicBezTo>
                      <a:pt x="373" y="196"/>
                      <a:pt x="371" y="197"/>
                      <a:pt x="371" y="197"/>
                    </a:cubicBezTo>
                    <a:cubicBezTo>
                      <a:pt x="371" y="197"/>
                      <a:pt x="371" y="198"/>
                      <a:pt x="371" y="198"/>
                    </a:cubicBezTo>
                    <a:cubicBezTo>
                      <a:pt x="372" y="200"/>
                      <a:pt x="372" y="201"/>
                      <a:pt x="372" y="201"/>
                    </a:cubicBezTo>
                    <a:cubicBezTo>
                      <a:pt x="371" y="202"/>
                      <a:pt x="371" y="203"/>
                      <a:pt x="369" y="203"/>
                    </a:cubicBezTo>
                    <a:cubicBezTo>
                      <a:pt x="367" y="203"/>
                      <a:pt x="366" y="203"/>
                      <a:pt x="364" y="202"/>
                    </a:cubicBezTo>
                    <a:cubicBezTo>
                      <a:pt x="362" y="201"/>
                      <a:pt x="361" y="200"/>
                      <a:pt x="361" y="199"/>
                    </a:cubicBezTo>
                    <a:cubicBezTo>
                      <a:pt x="361" y="197"/>
                      <a:pt x="362" y="195"/>
                      <a:pt x="364" y="194"/>
                    </a:cubicBezTo>
                    <a:cubicBezTo>
                      <a:pt x="364" y="193"/>
                      <a:pt x="363" y="192"/>
                      <a:pt x="357" y="190"/>
                    </a:cubicBezTo>
                    <a:cubicBezTo>
                      <a:pt x="357" y="190"/>
                      <a:pt x="357" y="190"/>
                      <a:pt x="357" y="190"/>
                    </a:cubicBezTo>
                    <a:cubicBezTo>
                      <a:pt x="355" y="190"/>
                      <a:pt x="350" y="194"/>
                      <a:pt x="346" y="196"/>
                    </a:cubicBezTo>
                    <a:cubicBezTo>
                      <a:pt x="344" y="197"/>
                      <a:pt x="342" y="198"/>
                      <a:pt x="341" y="199"/>
                    </a:cubicBezTo>
                    <a:cubicBezTo>
                      <a:pt x="339" y="199"/>
                      <a:pt x="337" y="199"/>
                      <a:pt x="334" y="199"/>
                    </a:cubicBezTo>
                    <a:cubicBezTo>
                      <a:pt x="332" y="198"/>
                      <a:pt x="330" y="198"/>
                      <a:pt x="327" y="198"/>
                    </a:cubicBezTo>
                    <a:cubicBezTo>
                      <a:pt x="325" y="198"/>
                      <a:pt x="323" y="198"/>
                      <a:pt x="322" y="199"/>
                    </a:cubicBezTo>
                    <a:cubicBezTo>
                      <a:pt x="317" y="200"/>
                      <a:pt x="316" y="202"/>
                      <a:pt x="315" y="204"/>
                    </a:cubicBezTo>
                    <a:cubicBezTo>
                      <a:pt x="314" y="206"/>
                      <a:pt x="312" y="207"/>
                      <a:pt x="311" y="206"/>
                    </a:cubicBezTo>
                    <a:cubicBezTo>
                      <a:pt x="310" y="206"/>
                      <a:pt x="309" y="206"/>
                      <a:pt x="308" y="206"/>
                    </a:cubicBezTo>
                    <a:cubicBezTo>
                      <a:pt x="308" y="206"/>
                      <a:pt x="307" y="206"/>
                      <a:pt x="306" y="206"/>
                    </a:cubicBezTo>
                    <a:cubicBezTo>
                      <a:pt x="305" y="206"/>
                      <a:pt x="304" y="206"/>
                      <a:pt x="303" y="206"/>
                    </a:cubicBezTo>
                    <a:cubicBezTo>
                      <a:pt x="300" y="206"/>
                      <a:pt x="297" y="206"/>
                      <a:pt x="295" y="205"/>
                    </a:cubicBezTo>
                    <a:cubicBezTo>
                      <a:pt x="294" y="204"/>
                      <a:pt x="293" y="203"/>
                      <a:pt x="293" y="202"/>
                    </a:cubicBezTo>
                    <a:cubicBezTo>
                      <a:pt x="294" y="201"/>
                      <a:pt x="296" y="200"/>
                      <a:pt x="298" y="200"/>
                    </a:cubicBezTo>
                    <a:cubicBezTo>
                      <a:pt x="298" y="200"/>
                      <a:pt x="298" y="200"/>
                      <a:pt x="299" y="200"/>
                    </a:cubicBezTo>
                    <a:cubicBezTo>
                      <a:pt x="301" y="200"/>
                      <a:pt x="301" y="200"/>
                      <a:pt x="301" y="200"/>
                    </a:cubicBezTo>
                    <a:cubicBezTo>
                      <a:pt x="301" y="200"/>
                      <a:pt x="301" y="200"/>
                      <a:pt x="300" y="199"/>
                    </a:cubicBezTo>
                    <a:cubicBezTo>
                      <a:pt x="299" y="197"/>
                      <a:pt x="300" y="194"/>
                      <a:pt x="302" y="192"/>
                    </a:cubicBezTo>
                    <a:cubicBezTo>
                      <a:pt x="302" y="192"/>
                      <a:pt x="302" y="191"/>
                      <a:pt x="303" y="191"/>
                    </a:cubicBezTo>
                    <a:cubicBezTo>
                      <a:pt x="299" y="191"/>
                      <a:pt x="291" y="194"/>
                      <a:pt x="289" y="196"/>
                    </a:cubicBezTo>
                    <a:cubicBezTo>
                      <a:pt x="288" y="196"/>
                      <a:pt x="288" y="197"/>
                      <a:pt x="288" y="198"/>
                    </a:cubicBezTo>
                    <a:cubicBezTo>
                      <a:pt x="288" y="199"/>
                      <a:pt x="288" y="201"/>
                      <a:pt x="287" y="202"/>
                    </a:cubicBezTo>
                    <a:cubicBezTo>
                      <a:pt x="286" y="202"/>
                      <a:pt x="286" y="202"/>
                      <a:pt x="285" y="202"/>
                    </a:cubicBezTo>
                    <a:cubicBezTo>
                      <a:pt x="284" y="202"/>
                      <a:pt x="283" y="202"/>
                      <a:pt x="283" y="201"/>
                    </a:cubicBezTo>
                    <a:cubicBezTo>
                      <a:pt x="282" y="200"/>
                      <a:pt x="282" y="199"/>
                      <a:pt x="281" y="199"/>
                    </a:cubicBezTo>
                    <a:cubicBezTo>
                      <a:pt x="281" y="199"/>
                      <a:pt x="281" y="199"/>
                      <a:pt x="280" y="199"/>
                    </a:cubicBezTo>
                    <a:cubicBezTo>
                      <a:pt x="275" y="199"/>
                      <a:pt x="259" y="203"/>
                      <a:pt x="256" y="207"/>
                    </a:cubicBezTo>
                    <a:cubicBezTo>
                      <a:pt x="254" y="209"/>
                      <a:pt x="251" y="210"/>
                      <a:pt x="249" y="211"/>
                    </a:cubicBezTo>
                    <a:cubicBezTo>
                      <a:pt x="248" y="211"/>
                      <a:pt x="246" y="212"/>
                      <a:pt x="246" y="213"/>
                    </a:cubicBezTo>
                    <a:cubicBezTo>
                      <a:pt x="246" y="215"/>
                      <a:pt x="242" y="215"/>
                      <a:pt x="238" y="216"/>
                    </a:cubicBezTo>
                    <a:cubicBezTo>
                      <a:pt x="236" y="216"/>
                      <a:pt x="234" y="217"/>
                      <a:pt x="233" y="217"/>
                    </a:cubicBezTo>
                    <a:cubicBezTo>
                      <a:pt x="231" y="218"/>
                      <a:pt x="231" y="221"/>
                      <a:pt x="231" y="223"/>
                    </a:cubicBezTo>
                    <a:cubicBezTo>
                      <a:pt x="231" y="225"/>
                      <a:pt x="231" y="227"/>
                      <a:pt x="231" y="229"/>
                    </a:cubicBezTo>
                    <a:cubicBezTo>
                      <a:pt x="230" y="231"/>
                      <a:pt x="226" y="232"/>
                      <a:pt x="217" y="232"/>
                    </a:cubicBezTo>
                    <a:cubicBezTo>
                      <a:pt x="216" y="232"/>
                      <a:pt x="215" y="232"/>
                      <a:pt x="214" y="232"/>
                    </a:cubicBezTo>
                    <a:cubicBezTo>
                      <a:pt x="212" y="232"/>
                      <a:pt x="212" y="232"/>
                      <a:pt x="212" y="232"/>
                    </a:cubicBezTo>
                    <a:cubicBezTo>
                      <a:pt x="211" y="232"/>
                      <a:pt x="211" y="232"/>
                      <a:pt x="211" y="232"/>
                    </a:cubicBezTo>
                    <a:cubicBezTo>
                      <a:pt x="211" y="232"/>
                      <a:pt x="211" y="232"/>
                      <a:pt x="211" y="232"/>
                    </a:cubicBezTo>
                    <a:cubicBezTo>
                      <a:pt x="208" y="232"/>
                      <a:pt x="206" y="229"/>
                      <a:pt x="205" y="227"/>
                    </a:cubicBezTo>
                    <a:cubicBezTo>
                      <a:pt x="204" y="225"/>
                      <a:pt x="203" y="223"/>
                      <a:pt x="201" y="223"/>
                    </a:cubicBezTo>
                    <a:cubicBezTo>
                      <a:pt x="200" y="223"/>
                      <a:pt x="199" y="222"/>
                      <a:pt x="199" y="222"/>
                    </a:cubicBezTo>
                    <a:cubicBezTo>
                      <a:pt x="198" y="220"/>
                      <a:pt x="199" y="218"/>
                      <a:pt x="200" y="215"/>
                    </a:cubicBezTo>
                    <a:cubicBezTo>
                      <a:pt x="201" y="213"/>
                      <a:pt x="202" y="213"/>
                      <a:pt x="204" y="213"/>
                    </a:cubicBezTo>
                    <a:cubicBezTo>
                      <a:pt x="205" y="213"/>
                      <a:pt x="207" y="212"/>
                      <a:pt x="209" y="211"/>
                    </a:cubicBezTo>
                    <a:cubicBezTo>
                      <a:pt x="210" y="210"/>
                      <a:pt x="211" y="210"/>
                      <a:pt x="212" y="210"/>
                    </a:cubicBezTo>
                    <a:cubicBezTo>
                      <a:pt x="214" y="210"/>
                      <a:pt x="215" y="210"/>
                      <a:pt x="216" y="211"/>
                    </a:cubicBezTo>
                    <a:cubicBezTo>
                      <a:pt x="217" y="211"/>
                      <a:pt x="217" y="211"/>
                      <a:pt x="218" y="211"/>
                    </a:cubicBezTo>
                    <a:cubicBezTo>
                      <a:pt x="218" y="211"/>
                      <a:pt x="218" y="211"/>
                      <a:pt x="218" y="211"/>
                    </a:cubicBezTo>
                    <a:cubicBezTo>
                      <a:pt x="218" y="210"/>
                      <a:pt x="217" y="209"/>
                      <a:pt x="216" y="208"/>
                    </a:cubicBezTo>
                    <a:cubicBezTo>
                      <a:pt x="214" y="206"/>
                      <a:pt x="212" y="203"/>
                      <a:pt x="211" y="201"/>
                    </a:cubicBezTo>
                    <a:cubicBezTo>
                      <a:pt x="211" y="198"/>
                      <a:pt x="203" y="196"/>
                      <a:pt x="198" y="198"/>
                    </a:cubicBezTo>
                    <a:cubicBezTo>
                      <a:pt x="194" y="199"/>
                      <a:pt x="188" y="198"/>
                      <a:pt x="183" y="196"/>
                    </a:cubicBezTo>
                    <a:cubicBezTo>
                      <a:pt x="183" y="196"/>
                      <a:pt x="183" y="196"/>
                      <a:pt x="183" y="196"/>
                    </a:cubicBezTo>
                    <a:cubicBezTo>
                      <a:pt x="183" y="196"/>
                      <a:pt x="183" y="196"/>
                      <a:pt x="183" y="196"/>
                    </a:cubicBezTo>
                    <a:cubicBezTo>
                      <a:pt x="183" y="196"/>
                      <a:pt x="183" y="196"/>
                      <a:pt x="183" y="196"/>
                    </a:cubicBezTo>
                    <a:cubicBezTo>
                      <a:pt x="183" y="197"/>
                      <a:pt x="184" y="198"/>
                      <a:pt x="186" y="199"/>
                    </a:cubicBezTo>
                    <a:cubicBezTo>
                      <a:pt x="191" y="200"/>
                      <a:pt x="190" y="203"/>
                      <a:pt x="190" y="205"/>
                    </a:cubicBezTo>
                    <a:cubicBezTo>
                      <a:pt x="190" y="206"/>
                      <a:pt x="190" y="206"/>
                      <a:pt x="190" y="207"/>
                    </a:cubicBezTo>
                    <a:cubicBezTo>
                      <a:pt x="191" y="210"/>
                      <a:pt x="189" y="216"/>
                      <a:pt x="186" y="220"/>
                    </a:cubicBezTo>
                    <a:cubicBezTo>
                      <a:pt x="184" y="222"/>
                      <a:pt x="185" y="223"/>
                      <a:pt x="185" y="223"/>
                    </a:cubicBezTo>
                    <a:cubicBezTo>
                      <a:pt x="185" y="223"/>
                      <a:pt x="185" y="223"/>
                      <a:pt x="186" y="223"/>
                    </a:cubicBezTo>
                    <a:cubicBezTo>
                      <a:pt x="187" y="223"/>
                      <a:pt x="188" y="223"/>
                      <a:pt x="188" y="223"/>
                    </a:cubicBezTo>
                    <a:cubicBezTo>
                      <a:pt x="189" y="223"/>
                      <a:pt x="189" y="223"/>
                      <a:pt x="189" y="223"/>
                    </a:cubicBezTo>
                    <a:cubicBezTo>
                      <a:pt x="189" y="223"/>
                      <a:pt x="189" y="223"/>
                      <a:pt x="189" y="223"/>
                    </a:cubicBezTo>
                    <a:cubicBezTo>
                      <a:pt x="190" y="223"/>
                      <a:pt x="191" y="223"/>
                      <a:pt x="192" y="224"/>
                    </a:cubicBezTo>
                    <a:cubicBezTo>
                      <a:pt x="194" y="226"/>
                      <a:pt x="194" y="230"/>
                      <a:pt x="194" y="233"/>
                    </a:cubicBezTo>
                    <a:cubicBezTo>
                      <a:pt x="194" y="234"/>
                      <a:pt x="194" y="234"/>
                      <a:pt x="194" y="234"/>
                    </a:cubicBezTo>
                    <a:cubicBezTo>
                      <a:pt x="194" y="237"/>
                      <a:pt x="193" y="238"/>
                      <a:pt x="192" y="239"/>
                    </a:cubicBezTo>
                    <a:cubicBezTo>
                      <a:pt x="191" y="241"/>
                      <a:pt x="190" y="241"/>
                      <a:pt x="190" y="243"/>
                    </a:cubicBezTo>
                    <a:cubicBezTo>
                      <a:pt x="190" y="244"/>
                      <a:pt x="189" y="245"/>
                      <a:pt x="189" y="245"/>
                    </a:cubicBezTo>
                    <a:cubicBezTo>
                      <a:pt x="188" y="245"/>
                      <a:pt x="187" y="244"/>
                      <a:pt x="186" y="244"/>
                    </a:cubicBezTo>
                    <a:cubicBezTo>
                      <a:pt x="186" y="244"/>
                      <a:pt x="185" y="243"/>
                      <a:pt x="185" y="243"/>
                    </a:cubicBezTo>
                    <a:cubicBezTo>
                      <a:pt x="185" y="244"/>
                      <a:pt x="184" y="244"/>
                      <a:pt x="184" y="244"/>
                    </a:cubicBezTo>
                    <a:cubicBezTo>
                      <a:pt x="182" y="244"/>
                      <a:pt x="181" y="241"/>
                      <a:pt x="180" y="239"/>
                    </a:cubicBezTo>
                    <a:cubicBezTo>
                      <a:pt x="180" y="238"/>
                      <a:pt x="177" y="238"/>
                      <a:pt x="175" y="238"/>
                    </a:cubicBezTo>
                    <a:cubicBezTo>
                      <a:pt x="173" y="238"/>
                      <a:pt x="171" y="238"/>
                      <a:pt x="169" y="238"/>
                    </a:cubicBezTo>
                    <a:cubicBezTo>
                      <a:pt x="167" y="237"/>
                      <a:pt x="165" y="238"/>
                      <a:pt x="163" y="241"/>
                    </a:cubicBezTo>
                    <a:cubicBezTo>
                      <a:pt x="161" y="244"/>
                      <a:pt x="155" y="245"/>
                      <a:pt x="153" y="246"/>
                    </a:cubicBezTo>
                    <a:cubicBezTo>
                      <a:pt x="151" y="246"/>
                      <a:pt x="148" y="248"/>
                      <a:pt x="146" y="250"/>
                    </a:cubicBezTo>
                    <a:cubicBezTo>
                      <a:pt x="145" y="252"/>
                      <a:pt x="143" y="253"/>
                      <a:pt x="142" y="253"/>
                    </a:cubicBezTo>
                    <a:cubicBezTo>
                      <a:pt x="141" y="254"/>
                      <a:pt x="141" y="255"/>
                      <a:pt x="140" y="256"/>
                    </a:cubicBezTo>
                    <a:cubicBezTo>
                      <a:pt x="140" y="258"/>
                      <a:pt x="141" y="260"/>
                      <a:pt x="143" y="262"/>
                    </a:cubicBezTo>
                    <a:cubicBezTo>
                      <a:pt x="147" y="265"/>
                      <a:pt x="149" y="268"/>
                      <a:pt x="148" y="271"/>
                    </a:cubicBezTo>
                    <a:cubicBezTo>
                      <a:pt x="148" y="273"/>
                      <a:pt x="146" y="274"/>
                      <a:pt x="142" y="274"/>
                    </a:cubicBezTo>
                    <a:cubicBezTo>
                      <a:pt x="140" y="274"/>
                      <a:pt x="134" y="273"/>
                      <a:pt x="133" y="271"/>
                    </a:cubicBezTo>
                    <a:cubicBezTo>
                      <a:pt x="132" y="270"/>
                      <a:pt x="127" y="269"/>
                      <a:pt x="124" y="269"/>
                    </a:cubicBezTo>
                    <a:cubicBezTo>
                      <a:pt x="123" y="269"/>
                      <a:pt x="122" y="269"/>
                      <a:pt x="122" y="269"/>
                    </a:cubicBezTo>
                    <a:cubicBezTo>
                      <a:pt x="122" y="269"/>
                      <a:pt x="122" y="269"/>
                      <a:pt x="122" y="269"/>
                    </a:cubicBezTo>
                    <a:cubicBezTo>
                      <a:pt x="120" y="269"/>
                      <a:pt x="118" y="267"/>
                      <a:pt x="115" y="265"/>
                    </a:cubicBezTo>
                    <a:cubicBezTo>
                      <a:pt x="113" y="263"/>
                      <a:pt x="110" y="261"/>
                      <a:pt x="109" y="261"/>
                    </a:cubicBezTo>
                    <a:cubicBezTo>
                      <a:pt x="109" y="261"/>
                      <a:pt x="109" y="261"/>
                      <a:pt x="109" y="261"/>
                    </a:cubicBezTo>
                    <a:cubicBezTo>
                      <a:pt x="106" y="261"/>
                      <a:pt x="104" y="265"/>
                      <a:pt x="103" y="267"/>
                    </a:cubicBezTo>
                    <a:cubicBezTo>
                      <a:pt x="103" y="267"/>
                      <a:pt x="103" y="267"/>
                      <a:pt x="103" y="267"/>
                    </a:cubicBezTo>
                    <a:cubicBezTo>
                      <a:pt x="103" y="267"/>
                      <a:pt x="103" y="268"/>
                      <a:pt x="104" y="269"/>
                    </a:cubicBezTo>
                    <a:cubicBezTo>
                      <a:pt x="105" y="270"/>
                      <a:pt x="106" y="271"/>
                      <a:pt x="106" y="272"/>
                    </a:cubicBezTo>
                    <a:cubicBezTo>
                      <a:pt x="108" y="276"/>
                      <a:pt x="114" y="276"/>
                      <a:pt x="117" y="276"/>
                    </a:cubicBezTo>
                    <a:cubicBezTo>
                      <a:pt x="118" y="276"/>
                      <a:pt x="119" y="276"/>
                      <a:pt x="119" y="277"/>
                    </a:cubicBezTo>
                    <a:cubicBezTo>
                      <a:pt x="120" y="279"/>
                      <a:pt x="119" y="282"/>
                      <a:pt x="118" y="284"/>
                    </a:cubicBezTo>
                    <a:cubicBezTo>
                      <a:pt x="118" y="286"/>
                      <a:pt x="114" y="287"/>
                      <a:pt x="112" y="287"/>
                    </a:cubicBezTo>
                    <a:cubicBezTo>
                      <a:pt x="110" y="287"/>
                      <a:pt x="109" y="286"/>
                      <a:pt x="108" y="285"/>
                    </a:cubicBezTo>
                    <a:cubicBezTo>
                      <a:pt x="108" y="285"/>
                      <a:pt x="106" y="285"/>
                      <a:pt x="104" y="285"/>
                    </a:cubicBezTo>
                    <a:cubicBezTo>
                      <a:pt x="102" y="285"/>
                      <a:pt x="99" y="285"/>
                      <a:pt x="99" y="282"/>
                    </a:cubicBezTo>
                    <a:cubicBezTo>
                      <a:pt x="99" y="280"/>
                      <a:pt x="95" y="277"/>
                      <a:pt x="90" y="277"/>
                    </a:cubicBezTo>
                    <a:cubicBezTo>
                      <a:pt x="87" y="278"/>
                      <a:pt x="86" y="277"/>
                      <a:pt x="85" y="276"/>
                    </a:cubicBezTo>
                    <a:cubicBezTo>
                      <a:pt x="83" y="275"/>
                      <a:pt x="83" y="273"/>
                      <a:pt x="83" y="270"/>
                    </a:cubicBezTo>
                    <a:cubicBezTo>
                      <a:pt x="83" y="268"/>
                      <a:pt x="82" y="266"/>
                      <a:pt x="82" y="265"/>
                    </a:cubicBezTo>
                    <a:cubicBezTo>
                      <a:pt x="81" y="264"/>
                      <a:pt x="80" y="263"/>
                      <a:pt x="80" y="262"/>
                    </a:cubicBezTo>
                    <a:cubicBezTo>
                      <a:pt x="80" y="261"/>
                      <a:pt x="80" y="260"/>
                      <a:pt x="80" y="260"/>
                    </a:cubicBezTo>
                    <a:cubicBezTo>
                      <a:pt x="80" y="258"/>
                      <a:pt x="79" y="255"/>
                      <a:pt x="81" y="254"/>
                    </a:cubicBezTo>
                    <a:cubicBezTo>
                      <a:pt x="82" y="253"/>
                      <a:pt x="82" y="252"/>
                      <a:pt x="82" y="250"/>
                    </a:cubicBezTo>
                    <a:cubicBezTo>
                      <a:pt x="82" y="249"/>
                      <a:pt x="82" y="248"/>
                      <a:pt x="82" y="247"/>
                    </a:cubicBezTo>
                    <a:cubicBezTo>
                      <a:pt x="82" y="247"/>
                      <a:pt x="81" y="246"/>
                      <a:pt x="80" y="245"/>
                    </a:cubicBezTo>
                    <a:cubicBezTo>
                      <a:pt x="79" y="243"/>
                      <a:pt x="76" y="242"/>
                      <a:pt x="74" y="242"/>
                    </a:cubicBezTo>
                    <a:cubicBezTo>
                      <a:pt x="71" y="242"/>
                      <a:pt x="70" y="240"/>
                      <a:pt x="69" y="239"/>
                    </a:cubicBezTo>
                    <a:cubicBezTo>
                      <a:pt x="69" y="238"/>
                      <a:pt x="68" y="237"/>
                      <a:pt x="67" y="237"/>
                    </a:cubicBezTo>
                    <a:cubicBezTo>
                      <a:pt x="63" y="236"/>
                      <a:pt x="56" y="230"/>
                      <a:pt x="55" y="227"/>
                    </a:cubicBezTo>
                    <a:cubicBezTo>
                      <a:pt x="55" y="226"/>
                      <a:pt x="53" y="225"/>
                      <a:pt x="53" y="225"/>
                    </a:cubicBezTo>
                    <a:cubicBezTo>
                      <a:pt x="52" y="225"/>
                      <a:pt x="51" y="224"/>
                      <a:pt x="51" y="223"/>
                    </a:cubicBezTo>
                    <a:cubicBezTo>
                      <a:pt x="51" y="223"/>
                      <a:pt x="51" y="222"/>
                      <a:pt x="52" y="222"/>
                    </a:cubicBezTo>
                    <a:cubicBezTo>
                      <a:pt x="52" y="222"/>
                      <a:pt x="53" y="222"/>
                      <a:pt x="54" y="222"/>
                    </a:cubicBezTo>
                    <a:cubicBezTo>
                      <a:pt x="56" y="222"/>
                      <a:pt x="59" y="223"/>
                      <a:pt x="62" y="226"/>
                    </a:cubicBezTo>
                    <a:cubicBezTo>
                      <a:pt x="65" y="229"/>
                      <a:pt x="70" y="231"/>
                      <a:pt x="77" y="232"/>
                    </a:cubicBezTo>
                    <a:cubicBezTo>
                      <a:pt x="81" y="233"/>
                      <a:pt x="84" y="234"/>
                      <a:pt x="87" y="235"/>
                    </a:cubicBezTo>
                    <a:cubicBezTo>
                      <a:pt x="90" y="236"/>
                      <a:pt x="92" y="237"/>
                      <a:pt x="97" y="238"/>
                    </a:cubicBezTo>
                    <a:cubicBezTo>
                      <a:pt x="101" y="239"/>
                      <a:pt x="101" y="239"/>
                      <a:pt x="101" y="239"/>
                    </a:cubicBezTo>
                    <a:cubicBezTo>
                      <a:pt x="108" y="240"/>
                      <a:pt x="113" y="241"/>
                      <a:pt x="123" y="243"/>
                    </a:cubicBezTo>
                    <a:cubicBezTo>
                      <a:pt x="124" y="243"/>
                      <a:pt x="124" y="243"/>
                      <a:pt x="125" y="243"/>
                    </a:cubicBezTo>
                    <a:cubicBezTo>
                      <a:pt x="137" y="243"/>
                      <a:pt x="151" y="232"/>
                      <a:pt x="155" y="228"/>
                    </a:cubicBezTo>
                    <a:cubicBezTo>
                      <a:pt x="157" y="226"/>
                      <a:pt x="155" y="223"/>
                      <a:pt x="154" y="220"/>
                    </a:cubicBezTo>
                    <a:cubicBezTo>
                      <a:pt x="154" y="218"/>
                      <a:pt x="153" y="217"/>
                      <a:pt x="153" y="216"/>
                    </a:cubicBezTo>
                    <a:cubicBezTo>
                      <a:pt x="153" y="215"/>
                      <a:pt x="152" y="214"/>
                      <a:pt x="151" y="214"/>
                    </a:cubicBezTo>
                    <a:cubicBezTo>
                      <a:pt x="149" y="213"/>
                      <a:pt x="148" y="212"/>
                      <a:pt x="147" y="211"/>
                    </a:cubicBezTo>
                    <a:cubicBezTo>
                      <a:pt x="146" y="209"/>
                      <a:pt x="143" y="206"/>
                      <a:pt x="139" y="206"/>
                    </a:cubicBezTo>
                    <a:cubicBezTo>
                      <a:pt x="136" y="206"/>
                      <a:pt x="134" y="204"/>
                      <a:pt x="133" y="203"/>
                    </a:cubicBezTo>
                    <a:cubicBezTo>
                      <a:pt x="132" y="202"/>
                      <a:pt x="131" y="201"/>
                      <a:pt x="130" y="201"/>
                    </a:cubicBezTo>
                    <a:cubicBezTo>
                      <a:pt x="129" y="201"/>
                      <a:pt x="129" y="201"/>
                      <a:pt x="128" y="201"/>
                    </a:cubicBezTo>
                    <a:cubicBezTo>
                      <a:pt x="125" y="201"/>
                      <a:pt x="122" y="199"/>
                      <a:pt x="114" y="194"/>
                    </a:cubicBezTo>
                    <a:cubicBezTo>
                      <a:pt x="112" y="193"/>
                      <a:pt x="112" y="193"/>
                      <a:pt x="112" y="193"/>
                    </a:cubicBezTo>
                    <a:cubicBezTo>
                      <a:pt x="103" y="186"/>
                      <a:pt x="91" y="182"/>
                      <a:pt x="87" y="182"/>
                    </a:cubicBezTo>
                    <a:cubicBezTo>
                      <a:pt x="87" y="182"/>
                      <a:pt x="87" y="182"/>
                      <a:pt x="87" y="182"/>
                    </a:cubicBezTo>
                    <a:cubicBezTo>
                      <a:pt x="85" y="183"/>
                      <a:pt x="84" y="183"/>
                      <a:pt x="83" y="183"/>
                    </a:cubicBezTo>
                    <a:cubicBezTo>
                      <a:pt x="82" y="183"/>
                      <a:pt x="81" y="183"/>
                      <a:pt x="80" y="181"/>
                    </a:cubicBezTo>
                    <a:cubicBezTo>
                      <a:pt x="79" y="180"/>
                      <a:pt x="78" y="180"/>
                      <a:pt x="77" y="180"/>
                    </a:cubicBezTo>
                    <a:cubicBezTo>
                      <a:pt x="76" y="180"/>
                      <a:pt x="74" y="180"/>
                      <a:pt x="73" y="181"/>
                    </a:cubicBezTo>
                    <a:cubicBezTo>
                      <a:pt x="72" y="182"/>
                      <a:pt x="70" y="182"/>
                      <a:pt x="68" y="181"/>
                    </a:cubicBezTo>
                    <a:cubicBezTo>
                      <a:pt x="66" y="181"/>
                      <a:pt x="64" y="180"/>
                      <a:pt x="62" y="181"/>
                    </a:cubicBezTo>
                    <a:cubicBezTo>
                      <a:pt x="62" y="181"/>
                      <a:pt x="61" y="181"/>
                      <a:pt x="60" y="181"/>
                    </a:cubicBezTo>
                    <a:cubicBezTo>
                      <a:pt x="57" y="181"/>
                      <a:pt x="55" y="180"/>
                      <a:pt x="55" y="178"/>
                    </a:cubicBezTo>
                    <a:cubicBezTo>
                      <a:pt x="54" y="177"/>
                      <a:pt x="54" y="176"/>
                      <a:pt x="55" y="176"/>
                    </a:cubicBezTo>
                    <a:cubicBezTo>
                      <a:pt x="56" y="175"/>
                      <a:pt x="58" y="174"/>
                      <a:pt x="60" y="174"/>
                    </a:cubicBezTo>
                    <a:cubicBezTo>
                      <a:pt x="61" y="174"/>
                      <a:pt x="63" y="174"/>
                      <a:pt x="63" y="174"/>
                    </a:cubicBezTo>
                    <a:cubicBezTo>
                      <a:pt x="63" y="173"/>
                      <a:pt x="63" y="173"/>
                      <a:pt x="63" y="173"/>
                    </a:cubicBezTo>
                    <a:cubicBezTo>
                      <a:pt x="63" y="173"/>
                      <a:pt x="62" y="173"/>
                      <a:pt x="62" y="173"/>
                    </a:cubicBezTo>
                    <a:cubicBezTo>
                      <a:pt x="61" y="173"/>
                      <a:pt x="59" y="173"/>
                      <a:pt x="56" y="171"/>
                    </a:cubicBezTo>
                    <a:cubicBezTo>
                      <a:pt x="55" y="170"/>
                      <a:pt x="54" y="170"/>
                      <a:pt x="53" y="170"/>
                    </a:cubicBezTo>
                    <a:cubicBezTo>
                      <a:pt x="51" y="170"/>
                      <a:pt x="50" y="171"/>
                      <a:pt x="50" y="172"/>
                    </a:cubicBezTo>
                    <a:cubicBezTo>
                      <a:pt x="49" y="174"/>
                      <a:pt x="48" y="175"/>
                      <a:pt x="46" y="175"/>
                    </a:cubicBezTo>
                    <a:cubicBezTo>
                      <a:pt x="45" y="175"/>
                      <a:pt x="43" y="174"/>
                      <a:pt x="42" y="173"/>
                    </a:cubicBezTo>
                    <a:cubicBezTo>
                      <a:pt x="42" y="173"/>
                      <a:pt x="42" y="173"/>
                      <a:pt x="42" y="173"/>
                    </a:cubicBezTo>
                    <a:cubicBezTo>
                      <a:pt x="41" y="174"/>
                      <a:pt x="41" y="174"/>
                      <a:pt x="41" y="174"/>
                    </a:cubicBezTo>
                    <a:cubicBezTo>
                      <a:pt x="41" y="175"/>
                      <a:pt x="41" y="175"/>
                      <a:pt x="41" y="175"/>
                    </a:cubicBezTo>
                    <a:cubicBezTo>
                      <a:pt x="40" y="175"/>
                      <a:pt x="40" y="175"/>
                      <a:pt x="40" y="176"/>
                    </a:cubicBezTo>
                    <a:cubicBezTo>
                      <a:pt x="39" y="176"/>
                      <a:pt x="39" y="176"/>
                      <a:pt x="39" y="176"/>
                    </a:cubicBezTo>
                    <a:cubicBezTo>
                      <a:pt x="39" y="176"/>
                      <a:pt x="39" y="176"/>
                      <a:pt x="38" y="176"/>
                    </a:cubicBezTo>
                    <a:cubicBezTo>
                      <a:pt x="38" y="176"/>
                      <a:pt x="38" y="176"/>
                      <a:pt x="38" y="176"/>
                    </a:cubicBezTo>
                    <a:cubicBezTo>
                      <a:pt x="38" y="176"/>
                      <a:pt x="37" y="176"/>
                      <a:pt x="37" y="176"/>
                    </a:cubicBezTo>
                    <a:cubicBezTo>
                      <a:pt x="36" y="176"/>
                      <a:pt x="36" y="176"/>
                      <a:pt x="35" y="176"/>
                    </a:cubicBezTo>
                    <a:cubicBezTo>
                      <a:pt x="34" y="176"/>
                      <a:pt x="33" y="177"/>
                      <a:pt x="31" y="178"/>
                    </a:cubicBezTo>
                    <a:cubicBezTo>
                      <a:pt x="30" y="179"/>
                      <a:pt x="28" y="181"/>
                      <a:pt x="26" y="181"/>
                    </a:cubicBezTo>
                    <a:cubicBezTo>
                      <a:pt x="25" y="181"/>
                      <a:pt x="23" y="181"/>
                      <a:pt x="21" y="183"/>
                    </a:cubicBezTo>
                    <a:cubicBezTo>
                      <a:pt x="21" y="183"/>
                      <a:pt x="21" y="183"/>
                      <a:pt x="21" y="183"/>
                    </a:cubicBezTo>
                    <a:cubicBezTo>
                      <a:pt x="20" y="184"/>
                      <a:pt x="19" y="185"/>
                      <a:pt x="19" y="186"/>
                    </a:cubicBezTo>
                    <a:cubicBezTo>
                      <a:pt x="19" y="189"/>
                      <a:pt x="17" y="189"/>
                      <a:pt x="16" y="189"/>
                    </a:cubicBezTo>
                    <a:cubicBezTo>
                      <a:pt x="15" y="189"/>
                      <a:pt x="15" y="189"/>
                      <a:pt x="15" y="190"/>
                    </a:cubicBezTo>
                    <a:cubicBezTo>
                      <a:pt x="15" y="192"/>
                      <a:pt x="15" y="194"/>
                      <a:pt x="13" y="196"/>
                    </a:cubicBezTo>
                    <a:cubicBezTo>
                      <a:pt x="12" y="197"/>
                      <a:pt x="12" y="197"/>
                      <a:pt x="13" y="199"/>
                    </a:cubicBezTo>
                    <a:cubicBezTo>
                      <a:pt x="14" y="200"/>
                      <a:pt x="14" y="200"/>
                      <a:pt x="15" y="201"/>
                    </a:cubicBezTo>
                    <a:cubicBezTo>
                      <a:pt x="16" y="203"/>
                      <a:pt x="18" y="204"/>
                      <a:pt x="19" y="204"/>
                    </a:cubicBezTo>
                    <a:cubicBezTo>
                      <a:pt x="20" y="204"/>
                      <a:pt x="21" y="205"/>
                      <a:pt x="21" y="205"/>
                    </a:cubicBezTo>
                    <a:cubicBezTo>
                      <a:pt x="22" y="206"/>
                      <a:pt x="30" y="211"/>
                      <a:pt x="30" y="214"/>
                    </a:cubicBezTo>
                    <a:cubicBezTo>
                      <a:pt x="30" y="217"/>
                      <a:pt x="26" y="221"/>
                      <a:pt x="23" y="223"/>
                    </a:cubicBezTo>
                    <a:cubicBezTo>
                      <a:pt x="23" y="223"/>
                      <a:pt x="23" y="223"/>
                      <a:pt x="22" y="223"/>
                    </a:cubicBezTo>
                    <a:cubicBezTo>
                      <a:pt x="21" y="224"/>
                      <a:pt x="20" y="226"/>
                      <a:pt x="19" y="228"/>
                    </a:cubicBezTo>
                    <a:cubicBezTo>
                      <a:pt x="19" y="228"/>
                      <a:pt x="19" y="228"/>
                      <a:pt x="19" y="229"/>
                    </a:cubicBezTo>
                    <a:cubicBezTo>
                      <a:pt x="20" y="229"/>
                      <a:pt x="20" y="229"/>
                      <a:pt x="20" y="229"/>
                    </a:cubicBezTo>
                    <a:cubicBezTo>
                      <a:pt x="20" y="230"/>
                      <a:pt x="21" y="231"/>
                      <a:pt x="22" y="232"/>
                    </a:cubicBezTo>
                    <a:cubicBezTo>
                      <a:pt x="23" y="234"/>
                      <a:pt x="25" y="236"/>
                      <a:pt x="26" y="239"/>
                    </a:cubicBezTo>
                    <a:cubicBezTo>
                      <a:pt x="28" y="241"/>
                      <a:pt x="29" y="244"/>
                      <a:pt x="30" y="246"/>
                    </a:cubicBezTo>
                    <a:cubicBezTo>
                      <a:pt x="31" y="248"/>
                      <a:pt x="32" y="249"/>
                      <a:pt x="32" y="250"/>
                    </a:cubicBezTo>
                    <a:cubicBezTo>
                      <a:pt x="32" y="250"/>
                      <a:pt x="31" y="250"/>
                      <a:pt x="31" y="251"/>
                    </a:cubicBezTo>
                    <a:cubicBezTo>
                      <a:pt x="31" y="251"/>
                      <a:pt x="30" y="252"/>
                      <a:pt x="30" y="252"/>
                    </a:cubicBezTo>
                    <a:cubicBezTo>
                      <a:pt x="29" y="252"/>
                      <a:pt x="29" y="252"/>
                      <a:pt x="29" y="252"/>
                    </a:cubicBezTo>
                    <a:cubicBezTo>
                      <a:pt x="28" y="252"/>
                      <a:pt x="27" y="253"/>
                      <a:pt x="26" y="253"/>
                    </a:cubicBezTo>
                    <a:cubicBezTo>
                      <a:pt x="25" y="255"/>
                      <a:pt x="26" y="257"/>
                      <a:pt x="27" y="259"/>
                    </a:cubicBezTo>
                    <a:cubicBezTo>
                      <a:pt x="28" y="260"/>
                      <a:pt x="28" y="261"/>
                      <a:pt x="28" y="261"/>
                    </a:cubicBezTo>
                    <a:cubicBezTo>
                      <a:pt x="29" y="263"/>
                      <a:pt x="27" y="264"/>
                      <a:pt x="26" y="264"/>
                    </a:cubicBezTo>
                    <a:cubicBezTo>
                      <a:pt x="26" y="264"/>
                      <a:pt x="26" y="265"/>
                      <a:pt x="26" y="265"/>
                    </a:cubicBezTo>
                    <a:cubicBezTo>
                      <a:pt x="26" y="265"/>
                      <a:pt x="27" y="266"/>
                      <a:pt x="28" y="266"/>
                    </a:cubicBezTo>
                    <a:cubicBezTo>
                      <a:pt x="30" y="267"/>
                      <a:pt x="31" y="267"/>
                      <a:pt x="31" y="268"/>
                    </a:cubicBezTo>
                    <a:cubicBezTo>
                      <a:pt x="31" y="269"/>
                      <a:pt x="31" y="270"/>
                      <a:pt x="30" y="271"/>
                    </a:cubicBezTo>
                    <a:cubicBezTo>
                      <a:pt x="29" y="272"/>
                      <a:pt x="29" y="273"/>
                      <a:pt x="29" y="274"/>
                    </a:cubicBezTo>
                    <a:cubicBezTo>
                      <a:pt x="30" y="274"/>
                      <a:pt x="30" y="275"/>
                      <a:pt x="31" y="275"/>
                    </a:cubicBezTo>
                    <a:cubicBezTo>
                      <a:pt x="31" y="275"/>
                      <a:pt x="32" y="275"/>
                      <a:pt x="32" y="276"/>
                    </a:cubicBezTo>
                    <a:cubicBezTo>
                      <a:pt x="34" y="277"/>
                      <a:pt x="35" y="278"/>
                      <a:pt x="36" y="280"/>
                    </a:cubicBezTo>
                    <a:cubicBezTo>
                      <a:pt x="36" y="283"/>
                      <a:pt x="33" y="284"/>
                      <a:pt x="31" y="285"/>
                    </a:cubicBezTo>
                    <a:cubicBezTo>
                      <a:pt x="30" y="285"/>
                      <a:pt x="29" y="286"/>
                      <a:pt x="29" y="286"/>
                    </a:cubicBezTo>
                    <a:cubicBezTo>
                      <a:pt x="29" y="287"/>
                      <a:pt x="32" y="289"/>
                      <a:pt x="34" y="290"/>
                    </a:cubicBezTo>
                    <a:cubicBezTo>
                      <a:pt x="37" y="292"/>
                      <a:pt x="40" y="294"/>
                      <a:pt x="43" y="297"/>
                    </a:cubicBezTo>
                    <a:cubicBezTo>
                      <a:pt x="47" y="302"/>
                      <a:pt x="47" y="304"/>
                      <a:pt x="46" y="307"/>
                    </a:cubicBezTo>
                    <a:cubicBezTo>
                      <a:pt x="45" y="310"/>
                      <a:pt x="41" y="312"/>
                      <a:pt x="38" y="315"/>
                    </a:cubicBezTo>
                    <a:cubicBezTo>
                      <a:pt x="34" y="318"/>
                      <a:pt x="30" y="320"/>
                      <a:pt x="29" y="323"/>
                    </a:cubicBezTo>
                    <a:cubicBezTo>
                      <a:pt x="27" y="327"/>
                      <a:pt x="23" y="330"/>
                      <a:pt x="19" y="332"/>
                    </a:cubicBezTo>
                    <a:cubicBezTo>
                      <a:pt x="16" y="334"/>
                      <a:pt x="13" y="335"/>
                      <a:pt x="12" y="337"/>
                    </a:cubicBezTo>
                    <a:cubicBezTo>
                      <a:pt x="11" y="338"/>
                      <a:pt x="11" y="338"/>
                      <a:pt x="10" y="339"/>
                    </a:cubicBezTo>
                    <a:cubicBezTo>
                      <a:pt x="10" y="339"/>
                      <a:pt x="10" y="339"/>
                      <a:pt x="10" y="339"/>
                    </a:cubicBezTo>
                    <a:cubicBezTo>
                      <a:pt x="9" y="340"/>
                      <a:pt x="9" y="341"/>
                      <a:pt x="8" y="342"/>
                    </a:cubicBezTo>
                    <a:cubicBezTo>
                      <a:pt x="9" y="341"/>
                      <a:pt x="9" y="341"/>
                      <a:pt x="10" y="341"/>
                    </a:cubicBezTo>
                    <a:cubicBezTo>
                      <a:pt x="10" y="341"/>
                      <a:pt x="11" y="341"/>
                      <a:pt x="11" y="341"/>
                    </a:cubicBezTo>
                    <a:cubicBezTo>
                      <a:pt x="13" y="341"/>
                      <a:pt x="14" y="343"/>
                      <a:pt x="15" y="345"/>
                    </a:cubicBezTo>
                    <a:cubicBezTo>
                      <a:pt x="16" y="346"/>
                      <a:pt x="17" y="348"/>
                      <a:pt x="18" y="348"/>
                    </a:cubicBezTo>
                    <a:cubicBezTo>
                      <a:pt x="19" y="349"/>
                      <a:pt x="21" y="349"/>
                      <a:pt x="23" y="349"/>
                    </a:cubicBezTo>
                    <a:cubicBezTo>
                      <a:pt x="25" y="349"/>
                      <a:pt x="27" y="349"/>
                      <a:pt x="28" y="351"/>
                    </a:cubicBezTo>
                    <a:cubicBezTo>
                      <a:pt x="29" y="352"/>
                      <a:pt x="29" y="352"/>
                      <a:pt x="29" y="353"/>
                    </a:cubicBezTo>
                    <a:cubicBezTo>
                      <a:pt x="28" y="354"/>
                      <a:pt x="27" y="354"/>
                      <a:pt x="25" y="354"/>
                    </a:cubicBezTo>
                    <a:cubicBezTo>
                      <a:pt x="24" y="354"/>
                      <a:pt x="23" y="354"/>
                      <a:pt x="22" y="354"/>
                    </a:cubicBezTo>
                    <a:cubicBezTo>
                      <a:pt x="20" y="353"/>
                      <a:pt x="19" y="354"/>
                      <a:pt x="17" y="355"/>
                    </a:cubicBezTo>
                    <a:cubicBezTo>
                      <a:pt x="16" y="356"/>
                      <a:pt x="14" y="356"/>
                      <a:pt x="11" y="357"/>
                    </a:cubicBezTo>
                    <a:cubicBezTo>
                      <a:pt x="9" y="358"/>
                      <a:pt x="8" y="359"/>
                      <a:pt x="7" y="360"/>
                    </a:cubicBezTo>
                    <a:cubicBezTo>
                      <a:pt x="7" y="360"/>
                      <a:pt x="7" y="361"/>
                      <a:pt x="7" y="361"/>
                    </a:cubicBezTo>
                    <a:cubicBezTo>
                      <a:pt x="7" y="361"/>
                      <a:pt x="7" y="361"/>
                      <a:pt x="7" y="361"/>
                    </a:cubicBezTo>
                    <a:cubicBezTo>
                      <a:pt x="7" y="361"/>
                      <a:pt x="7" y="361"/>
                      <a:pt x="7" y="362"/>
                    </a:cubicBezTo>
                    <a:cubicBezTo>
                      <a:pt x="7" y="362"/>
                      <a:pt x="7" y="362"/>
                      <a:pt x="7" y="362"/>
                    </a:cubicBezTo>
                    <a:cubicBezTo>
                      <a:pt x="7" y="362"/>
                      <a:pt x="7" y="362"/>
                      <a:pt x="7" y="363"/>
                    </a:cubicBezTo>
                    <a:cubicBezTo>
                      <a:pt x="7" y="363"/>
                      <a:pt x="7" y="363"/>
                      <a:pt x="7" y="363"/>
                    </a:cubicBezTo>
                    <a:cubicBezTo>
                      <a:pt x="7" y="363"/>
                      <a:pt x="7" y="363"/>
                      <a:pt x="7" y="363"/>
                    </a:cubicBezTo>
                    <a:cubicBezTo>
                      <a:pt x="7" y="364"/>
                      <a:pt x="7" y="364"/>
                      <a:pt x="7" y="364"/>
                    </a:cubicBezTo>
                    <a:cubicBezTo>
                      <a:pt x="7" y="364"/>
                      <a:pt x="7" y="364"/>
                      <a:pt x="7" y="364"/>
                    </a:cubicBezTo>
                    <a:cubicBezTo>
                      <a:pt x="7" y="364"/>
                      <a:pt x="7" y="364"/>
                      <a:pt x="7" y="365"/>
                    </a:cubicBezTo>
                    <a:cubicBezTo>
                      <a:pt x="7" y="365"/>
                      <a:pt x="7" y="365"/>
                      <a:pt x="7" y="365"/>
                    </a:cubicBezTo>
                    <a:cubicBezTo>
                      <a:pt x="7" y="365"/>
                      <a:pt x="7" y="365"/>
                      <a:pt x="7" y="365"/>
                    </a:cubicBezTo>
                    <a:cubicBezTo>
                      <a:pt x="7" y="365"/>
                      <a:pt x="7" y="365"/>
                      <a:pt x="7" y="365"/>
                    </a:cubicBezTo>
                    <a:cubicBezTo>
                      <a:pt x="7" y="366"/>
                      <a:pt x="6" y="366"/>
                      <a:pt x="6" y="366"/>
                    </a:cubicBezTo>
                    <a:cubicBezTo>
                      <a:pt x="6" y="366"/>
                      <a:pt x="6" y="366"/>
                      <a:pt x="6" y="366"/>
                    </a:cubicBezTo>
                    <a:cubicBezTo>
                      <a:pt x="6" y="366"/>
                      <a:pt x="6" y="366"/>
                      <a:pt x="6" y="366"/>
                    </a:cubicBezTo>
                    <a:cubicBezTo>
                      <a:pt x="5" y="367"/>
                      <a:pt x="5" y="368"/>
                      <a:pt x="4" y="369"/>
                    </a:cubicBezTo>
                    <a:cubicBezTo>
                      <a:pt x="3" y="370"/>
                      <a:pt x="2" y="371"/>
                      <a:pt x="2" y="372"/>
                    </a:cubicBezTo>
                    <a:cubicBezTo>
                      <a:pt x="1" y="373"/>
                      <a:pt x="1" y="373"/>
                      <a:pt x="0" y="374"/>
                    </a:cubicBezTo>
                    <a:cubicBezTo>
                      <a:pt x="0" y="375"/>
                      <a:pt x="1" y="376"/>
                      <a:pt x="1" y="377"/>
                    </a:cubicBezTo>
                    <a:cubicBezTo>
                      <a:pt x="1" y="378"/>
                      <a:pt x="1" y="379"/>
                      <a:pt x="1" y="380"/>
                    </a:cubicBezTo>
                    <a:cubicBezTo>
                      <a:pt x="1" y="382"/>
                      <a:pt x="2" y="383"/>
                      <a:pt x="2" y="384"/>
                    </a:cubicBezTo>
                    <a:cubicBezTo>
                      <a:pt x="3" y="384"/>
                      <a:pt x="3" y="385"/>
                      <a:pt x="3" y="385"/>
                    </a:cubicBezTo>
                    <a:cubicBezTo>
                      <a:pt x="4" y="386"/>
                      <a:pt x="4" y="386"/>
                      <a:pt x="4" y="386"/>
                    </a:cubicBezTo>
                    <a:cubicBezTo>
                      <a:pt x="4" y="387"/>
                      <a:pt x="4" y="387"/>
                      <a:pt x="4" y="388"/>
                    </a:cubicBezTo>
                    <a:cubicBezTo>
                      <a:pt x="4" y="389"/>
                      <a:pt x="3" y="390"/>
                      <a:pt x="2" y="390"/>
                    </a:cubicBezTo>
                    <a:cubicBezTo>
                      <a:pt x="1" y="390"/>
                      <a:pt x="1" y="391"/>
                      <a:pt x="0" y="391"/>
                    </a:cubicBezTo>
                    <a:cubicBezTo>
                      <a:pt x="0" y="391"/>
                      <a:pt x="0" y="391"/>
                      <a:pt x="0" y="391"/>
                    </a:cubicBezTo>
                    <a:cubicBezTo>
                      <a:pt x="0" y="391"/>
                      <a:pt x="0" y="391"/>
                      <a:pt x="0" y="391"/>
                    </a:cubicBezTo>
                    <a:cubicBezTo>
                      <a:pt x="0" y="392"/>
                      <a:pt x="0" y="392"/>
                      <a:pt x="0" y="392"/>
                    </a:cubicBezTo>
                    <a:cubicBezTo>
                      <a:pt x="0" y="392"/>
                      <a:pt x="0" y="392"/>
                      <a:pt x="0" y="392"/>
                    </a:cubicBezTo>
                    <a:cubicBezTo>
                      <a:pt x="0" y="393"/>
                      <a:pt x="0" y="393"/>
                      <a:pt x="0" y="393"/>
                    </a:cubicBezTo>
                    <a:cubicBezTo>
                      <a:pt x="0" y="393"/>
                      <a:pt x="0" y="393"/>
                      <a:pt x="0" y="393"/>
                    </a:cubicBezTo>
                    <a:cubicBezTo>
                      <a:pt x="0" y="393"/>
                      <a:pt x="1" y="394"/>
                      <a:pt x="1" y="394"/>
                    </a:cubicBezTo>
                    <a:cubicBezTo>
                      <a:pt x="1" y="394"/>
                      <a:pt x="1" y="394"/>
                      <a:pt x="1" y="394"/>
                    </a:cubicBezTo>
                    <a:cubicBezTo>
                      <a:pt x="1" y="395"/>
                      <a:pt x="2" y="395"/>
                      <a:pt x="2" y="395"/>
                    </a:cubicBezTo>
                    <a:cubicBezTo>
                      <a:pt x="2" y="395"/>
                      <a:pt x="2" y="395"/>
                      <a:pt x="2" y="395"/>
                    </a:cubicBezTo>
                    <a:cubicBezTo>
                      <a:pt x="4" y="397"/>
                      <a:pt x="4" y="400"/>
                      <a:pt x="4" y="402"/>
                    </a:cubicBezTo>
                    <a:cubicBezTo>
                      <a:pt x="4" y="402"/>
                      <a:pt x="4" y="402"/>
                      <a:pt x="3" y="403"/>
                    </a:cubicBezTo>
                    <a:cubicBezTo>
                      <a:pt x="3" y="403"/>
                      <a:pt x="4" y="405"/>
                      <a:pt x="7" y="408"/>
                    </a:cubicBezTo>
                    <a:cubicBezTo>
                      <a:pt x="8" y="409"/>
                      <a:pt x="8" y="411"/>
                      <a:pt x="9" y="413"/>
                    </a:cubicBezTo>
                    <a:cubicBezTo>
                      <a:pt x="9" y="414"/>
                      <a:pt x="9" y="415"/>
                      <a:pt x="9" y="415"/>
                    </a:cubicBezTo>
                    <a:cubicBezTo>
                      <a:pt x="9" y="415"/>
                      <a:pt x="9" y="415"/>
                      <a:pt x="9" y="416"/>
                    </a:cubicBezTo>
                    <a:cubicBezTo>
                      <a:pt x="9" y="416"/>
                      <a:pt x="10" y="416"/>
                      <a:pt x="10" y="416"/>
                    </a:cubicBezTo>
                    <a:cubicBezTo>
                      <a:pt x="11" y="417"/>
                      <a:pt x="13" y="418"/>
                      <a:pt x="15" y="417"/>
                    </a:cubicBezTo>
                    <a:cubicBezTo>
                      <a:pt x="18" y="417"/>
                      <a:pt x="20" y="418"/>
                      <a:pt x="22" y="421"/>
                    </a:cubicBezTo>
                    <a:cubicBezTo>
                      <a:pt x="22" y="421"/>
                      <a:pt x="22" y="421"/>
                      <a:pt x="23" y="421"/>
                    </a:cubicBezTo>
                    <a:cubicBezTo>
                      <a:pt x="24" y="421"/>
                      <a:pt x="25" y="421"/>
                      <a:pt x="26" y="420"/>
                    </a:cubicBezTo>
                    <a:cubicBezTo>
                      <a:pt x="26" y="420"/>
                      <a:pt x="26" y="420"/>
                      <a:pt x="26" y="420"/>
                    </a:cubicBezTo>
                    <a:cubicBezTo>
                      <a:pt x="27" y="420"/>
                      <a:pt x="27" y="420"/>
                      <a:pt x="28" y="420"/>
                    </a:cubicBezTo>
                    <a:cubicBezTo>
                      <a:pt x="31" y="420"/>
                      <a:pt x="35" y="422"/>
                      <a:pt x="37" y="423"/>
                    </a:cubicBezTo>
                    <a:cubicBezTo>
                      <a:pt x="38" y="423"/>
                      <a:pt x="38" y="423"/>
                      <a:pt x="38" y="423"/>
                    </a:cubicBezTo>
                    <a:cubicBezTo>
                      <a:pt x="39" y="424"/>
                      <a:pt x="39" y="426"/>
                      <a:pt x="39" y="429"/>
                    </a:cubicBezTo>
                    <a:cubicBezTo>
                      <a:pt x="39" y="430"/>
                      <a:pt x="39" y="431"/>
                      <a:pt x="39" y="432"/>
                    </a:cubicBezTo>
                    <a:cubicBezTo>
                      <a:pt x="39" y="433"/>
                      <a:pt x="39" y="434"/>
                      <a:pt x="39" y="435"/>
                    </a:cubicBezTo>
                    <a:cubicBezTo>
                      <a:pt x="39" y="435"/>
                      <a:pt x="39" y="436"/>
                      <a:pt x="39" y="436"/>
                    </a:cubicBezTo>
                    <a:cubicBezTo>
                      <a:pt x="39" y="437"/>
                      <a:pt x="39" y="438"/>
                      <a:pt x="40" y="439"/>
                    </a:cubicBezTo>
                    <a:cubicBezTo>
                      <a:pt x="42" y="440"/>
                      <a:pt x="42" y="442"/>
                      <a:pt x="43" y="443"/>
                    </a:cubicBezTo>
                    <a:cubicBezTo>
                      <a:pt x="43" y="444"/>
                      <a:pt x="44" y="445"/>
                      <a:pt x="45" y="446"/>
                    </a:cubicBezTo>
                    <a:cubicBezTo>
                      <a:pt x="47" y="447"/>
                      <a:pt x="48" y="449"/>
                      <a:pt x="50" y="450"/>
                    </a:cubicBezTo>
                    <a:cubicBezTo>
                      <a:pt x="50" y="451"/>
                      <a:pt x="51" y="452"/>
                      <a:pt x="51" y="452"/>
                    </a:cubicBezTo>
                    <a:cubicBezTo>
                      <a:pt x="52" y="452"/>
                      <a:pt x="52" y="452"/>
                      <a:pt x="52" y="452"/>
                    </a:cubicBezTo>
                    <a:cubicBezTo>
                      <a:pt x="55" y="453"/>
                      <a:pt x="58" y="456"/>
                      <a:pt x="58" y="459"/>
                    </a:cubicBezTo>
                    <a:cubicBezTo>
                      <a:pt x="59" y="462"/>
                      <a:pt x="55" y="464"/>
                      <a:pt x="52" y="465"/>
                    </a:cubicBezTo>
                    <a:cubicBezTo>
                      <a:pt x="52" y="465"/>
                      <a:pt x="51" y="465"/>
                      <a:pt x="51" y="465"/>
                    </a:cubicBezTo>
                    <a:cubicBezTo>
                      <a:pt x="51" y="465"/>
                      <a:pt x="51" y="465"/>
                      <a:pt x="51" y="465"/>
                    </a:cubicBezTo>
                    <a:cubicBezTo>
                      <a:pt x="51" y="465"/>
                      <a:pt x="50" y="465"/>
                      <a:pt x="50" y="465"/>
                    </a:cubicBezTo>
                    <a:cubicBezTo>
                      <a:pt x="50" y="465"/>
                      <a:pt x="50" y="465"/>
                      <a:pt x="50" y="465"/>
                    </a:cubicBezTo>
                    <a:cubicBezTo>
                      <a:pt x="49" y="465"/>
                      <a:pt x="49" y="465"/>
                      <a:pt x="49" y="465"/>
                    </a:cubicBezTo>
                    <a:cubicBezTo>
                      <a:pt x="48" y="465"/>
                      <a:pt x="48" y="464"/>
                      <a:pt x="47" y="464"/>
                    </a:cubicBezTo>
                    <a:cubicBezTo>
                      <a:pt x="46" y="464"/>
                      <a:pt x="45" y="463"/>
                      <a:pt x="45" y="463"/>
                    </a:cubicBezTo>
                    <a:cubicBezTo>
                      <a:pt x="45" y="463"/>
                      <a:pt x="45" y="463"/>
                      <a:pt x="45" y="463"/>
                    </a:cubicBezTo>
                    <a:cubicBezTo>
                      <a:pt x="44" y="464"/>
                      <a:pt x="44" y="466"/>
                      <a:pt x="45" y="468"/>
                    </a:cubicBezTo>
                    <a:cubicBezTo>
                      <a:pt x="46" y="470"/>
                      <a:pt x="46" y="471"/>
                      <a:pt x="46" y="473"/>
                    </a:cubicBezTo>
                    <a:cubicBezTo>
                      <a:pt x="47" y="474"/>
                      <a:pt x="47" y="474"/>
                      <a:pt x="47" y="475"/>
                    </a:cubicBezTo>
                    <a:cubicBezTo>
                      <a:pt x="47" y="475"/>
                      <a:pt x="47" y="475"/>
                      <a:pt x="47" y="476"/>
                    </a:cubicBezTo>
                    <a:cubicBezTo>
                      <a:pt x="47" y="476"/>
                      <a:pt x="47" y="476"/>
                      <a:pt x="47" y="476"/>
                    </a:cubicBezTo>
                    <a:cubicBezTo>
                      <a:pt x="47" y="477"/>
                      <a:pt x="48" y="477"/>
                      <a:pt x="48" y="477"/>
                    </a:cubicBezTo>
                    <a:cubicBezTo>
                      <a:pt x="48" y="477"/>
                      <a:pt x="48" y="477"/>
                      <a:pt x="48" y="477"/>
                    </a:cubicBezTo>
                    <a:cubicBezTo>
                      <a:pt x="48" y="478"/>
                      <a:pt x="48" y="478"/>
                      <a:pt x="48" y="478"/>
                    </a:cubicBezTo>
                    <a:cubicBezTo>
                      <a:pt x="48" y="478"/>
                      <a:pt x="48" y="478"/>
                      <a:pt x="48" y="478"/>
                    </a:cubicBezTo>
                    <a:cubicBezTo>
                      <a:pt x="49" y="478"/>
                      <a:pt x="49" y="478"/>
                      <a:pt x="49" y="478"/>
                    </a:cubicBezTo>
                    <a:cubicBezTo>
                      <a:pt x="49" y="478"/>
                      <a:pt x="49" y="478"/>
                      <a:pt x="49" y="478"/>
                    </a:cubicBezTo>
                    <a:cubicBezTo>
                      <a:pt x="49" y="478"/>
                      <a:pt x="50" y="478"/>
                      <a:pt x="50" y="478"/>
                    </a:cubicBezTo>
                    <a:cubicBezTo>
                      <a:pt x="52" y="478"/>
                      <a:pt x="52" y="478"/>
                      <a:pt x="53" y="477"/>
                    </a:cubicBezTo>
                    <a:cubicBezTo>
                      <a:pt x="54" y="476"/>
                      <a:pt x="54" y="476"/>
                      <a:pt x="55" y="476"/>
                    </a:cubicBezTo>
                    <a:cubicBezTo>
                      <a:pt x="56" y="475"/>
                      <a:pt x="56" y="475"/>
                      <a:pt x="57" y="475"/>
                    </a:cubicBezTo>
                    <a:cubicBezTo>
                      <a:pt x="58" y="475"/>
                      <a:pt x="59" y="475"/>
                      <a:pt x="60" y="475"/>
                    </a:cubicBezTo>
                    <a:cubicBezTo>
                      <a:pt x="61" y="476"/>
                      <a:pt x="62" y="476"/>
                      <a:pt x="63" y="475"/>
                    </a:cubicBezTo>
                    <a:cubicBezTo>
                      <a:pt x="64" y="475"/>
                      <a:pt x="65" y="475"/>
                      <a:pt x="67" y="475"/>
                    </a:cubicBezTo>
                    <a:cubicBezTo>
                      <a:pt x="69" y="475"/>
                      <a:pt x="72" y="475"/>
                      <a:pt x="73" y="477"/>
                    </a:cubicBezTo>
                    <a:cubicBezTo>
                      <a:pt x="74" y="479"/>
                      <a:pt x="76" y="484"/>
                      <a:pt x="75" y="486"/>
                    </a:cubicBezTo>
                    <a:cubicBezTo>
                      <a:pt x="74" y="487"/>
                      <a:pt x="75" y="488"/>
                      <a:pt x="76" y="489"/>
                    </a:cubicBezTo>
                    <a:cubicBezTo>
                      <a:pt x="76" y="490"/>
                      <a:pt x="77" y="491"/>
                      <a:pt x="77" y="492"/>
                    </a:cubicBezTo>
                    <a:cubicBezTo>
                      <a:pt x="78" y="493"/>
                      <a:pt x="80" y="493"/>
                      <a:pt x="82" y="493"/>
                    </a:cubicBezTo>
                    <a:cubicBezTo>
                      <a:pt x="83" y="493"/>
                      <a:pt x="84" y="493"/>
                      <a:pt x="85" y="493"/>
                    </a:cubicBezTo>
                    <a:cubicBezTo>
                      <a:pt x="87" y="494"/>
                      <a:pt x="91" y="500"/>
                      <a:pt x="90" y="503"/>
                    </a:cubicBezTo>
                    <a:cubicBezTo>
                      <a:pt x="90" y="504"/>
                      <a:pt x="90" y="504"/>
                      <a:pt x="90" y="504"/>
                    </a:cubicBezTo>
                    <a:cubicBezTo>
                      <a:pt x="91" y="504"/>
                      <a:pt x="91" y="504"/>
                      <a:pt x="92" y="504"/>
                    </a:cubicBezTo>
                    <a:cubicBezTo>
                      <a:pt x="92" y="504"/>
                      <a:pt x="93" y="504"/>
                      <a:pt x="93" y="504"/>
                    </a:cubicBezTo>
                    <a:cubicBezTo>
                      <a:pt x="95" y="503"/>
                      <a:pt x="97" y="505"/>
                      <a:pt x="98" y="506"/>
                    </a:cubicBezTo>
                    <a:cubicBezTo>
                      <a:pt x="99" y="506"/>
                      <a:pt x="99" y="506"/>
                      <a:pt x="100" y="507"/>
                    </a:cubicBezTo>
                    <a:cubicBezTo>
                      <a:pt x="101" y="508"/>
                      <a:pt x="102" y="508"/>
                      <a:pt x="104" y="506"/>
                    </a:cubicBezTo>
                    <a:cubicBezTo>
                      <a:pt x="105" y="506"/>
                      <a:pt x="106" y="505"/>
                      <a:pt x="107" y="505"/>
                    </a:cubicBezTo>
                    <a:cubicBezTo>
                      <a:pt x="108" y="505"/>
                      <a:pt x="108" y="505"/>
                      <a:pt x="108" y="505"/>
                    </a:cubicBezTo>
                    <a:cubicBezTo>
                      <a:pt x="108" y="505"/>
                      <a:pt x="109" y="505"/>
                      <a:pt x="109" y="505"/>
                    </a:cubicBezTo>
                    <a:cubicBezTo>
                      <a:pt x="111" y="505"/>
                      <a:pt x="112" y="505"/>
                      <a:pt x="112" y="506"/>
                    </a:cubicBezTo>
                    <a:cubicBezTo>
                      <a:pt x="113" y="507"/>
                      <a:pt x="114" y="508"/>
                      <a:pt x="115" y="509"/>
                    </a:cubicBezTo>
                    <a:cubicBezTo>
                      <a:pt x="116" y="510"/>
                      <a:pt x="117" y="511"/>
                      <a:pt x="117" y="512"/>
                    </a:cubicBezTo>
                    <a:cubicBezTo>
                      <a:pt x="118" y="512"/>
                      <a:pt x="119" y="512"/>
                      <a:pt x="119" y="512"/>
                    </a:cubicBezTo>
                    <a:cubicBezTo>
                      <a:pt x="120" y="512"/>
                      <a:pt x="120" y="512"/>
                      <a:pt x="121" y="512"/>
                    </a:cubicBezTo>
                    <a:cubicBezTo>
                      <a:pt x="123" y="512"/>
                      <a:pt x="125" y="513"/>
                      <a:pt x="126" y="513"/>
                    </a:cubicBezTo>
                    <a:cubicBezTo>
                      <a:pt x="127" y="514"/>
                      <a:pt x="129" y="514"/>
                      <a:pt x="130" y="514"/>
                    </a:cubicBezTo>
                    <a:cubicBezTo>
                      <a:pt x="132" y="514"/>
                      <a:pt x="134" y="515"/>
                      <a:pt x="135" y="516"/>
                    </a:cubicBezTo>
                    <a:cubicBezTo>
                      <a:pt x="136" y="516"/>
                      <a:pt x="138" y="517"/>
                      <a:pt x="138" y="517"/>
                    </a:cubicBezTo>
                    <a:cubicBezTo>
                      <a:pt x="140" y="518"/>
                      <a:pt x="142" y="519"/>
                      <a:pt x="142" y="520"/>
                    </a:cubicBezTo>
                    <a:cubicBezTo>
                      <a:pt x="143" y="522"/>
                      <a:pt x="141" y="524"/>
                      <a:pt x="140" y="525"/>
                    </a:cubicBezTo>
                    <a:cubicBezTo>
                      <a:pt x="140" y="525"/>
                      <a:pt x="140" y="525"/>
                      <a:pt x="139" y="525"/>
                    </a:cubicBezTo>
                    <a:cubicBezTo>
                      <a:pt x="140" y="525"/>
                      <a:pt x="140" y="526"/>
                      <a:pt x="140" y="526"/>
                    </a:cubicBezTo>
                    <a:cubicBezTo>
                      <a:pt x="141" y="526"/>
                      <a:pt x="142" y="527"/>
                      <a:pt x="142" y="529"/>
                    </a:cubicBezTo>
                    <a:cubicBezTo>
                      <a:pt x="142" y="530"/>
                      <a:pt x="140" y="531"/>
                      <a:pt x="139" y="531"/>
                    </a:cubicBezTo>
                    <a:cubicBezTo>
                      <a:pt x="139" y="531"/>
                      <a:pt x="138" y="532"/>
                      <a:pt x="138" y="532"/>
                    </a:cubicBezTo>
                    <a:cubicBezTo>
                      <a:pt x="138" y="532"/>
                      <a:pt x="139" y="533"/>
                      <a:pt x="139" y="533"/>
                    </a:cubicBezTo>
                    <a:cubicBezTo>
                      <a:pt x="140" y="534"/>
                      <a:pt x="140" y="535"/>
                      <a:pt x="140" y="535"/>
                    </a:cubicBezTo>
                    <a:cubicBezTo>
                      <a:pt x="141" y="536"/>
                      <a:pt x="140" y="538"/>
                      <a:pt x="139" y="540"/>
                    </a:cubicBezTo>
                    <a:cubicBezTo>
                      <a:pt x="139" y="541"/>
                      <a:pt x="139" y="542"/>
                      <a:pt x="139" y="542"/>
                    </a:cubicBezTo>
                    <a:cubicBezTo>
                      <a:pt x="139" y="544"/>
                      <a:pt x="137" y="544"/>
                      <a:pt x="136" y="544"/>
                    </a:cubicBezTo>
                    <a:cubicBezTo>
                      <a:pt x="134" y="544"/>
                      <a:pt x="133" y="544"/>
                      <a:pt x="131" y="543"/>
                    </a:cubicBezTo>
                    <a:cubicBezTo>
                      <a:pt x="130" y="543"/>
                      <a:pt x="129" y="543"/>
                      <a:pt x="128" y="543"/>
                    </a:cubicBezTo>
                    <a:cubicBezTo>
                      <a:pt x="128" y="543"/>
                      <a:pt x="126" y="545"/>
                      <a:pt x="124" y="546"/>
                    </a:cubicBezTo>
                    <a:cubicBezTo>
                      <a:pt x="122" y="548"/>
                      <a:pt x="121" y="549"/>
                      <a:pt x="120" y="549"/>
                    </a:cubicBezTo>
                    <a:cubicBezTo>
                      <a:pt x="120" y="549"/>
                      <a:pt x="120" y="549"/>
                      <a:pt x="120" y="550"/>
                    </a:cubicBezTo>
                    <a:cubicBezTo>
                      <a:pt x="120" y="550"/>
                      <a:pt x="120" y="550"/>
                      <a:pt x="120" y="550"/>
                    </a:cubicBezTo>
                    <a:cubicBezTo>
                      <a:pt x="120" y="550"/>
                      <a:pt x="120" y="550"/>
                      <a:pt x="120" y="551"/>
                    </a:cubicBezTo>
                    <a:cubicBezTo>
                      <a:pt x="120" y="551"/>
                      <a:pt x="120" y="551"/>
                      <a:pt x="120" y="551"/>
                    </a:cubicBezTo>
                    <a:cubicBezTo>
                      <a:pt x="120" y="551"/>
                      <a:pt x="120" y="552"/>
                      <a:pt x="120" y="552"/>
                    </a:cubicBezTo>
                    <a:cubicBezTo>
                      <a:pt x="120" y="552"/>
                      <a:pt x="120" y="552"/>
                      <a:pt x="120" y="552"/>
                    </a:cubicBezTo>
                    <a:cubicBezTo>
                      <a:pt x="120" y="552"/>
                      <a:pt x="120" y="552"/>
                      <a:pt x="120" y="552"/>
                    </a:cubicBezTo>
                    <a:cubicBezTo>
                      <a:pt x="123" y="552"/>
                      <a:pt x="126" y="551"/>
                      <a:pt x="128" y="551"/>
                    </a:cubicBezTo>
                    <a:cubicBezTo>
                      <a:pt x="130" y="551"/>
                      <a:pt x="131" y="552"/>
                      <a:pt x="132" y="553"/>
                    </a:cubicBezTo>
                    <a:cubicBezTo>
                      <a:pt x="132" y="553"/>
                      <a:pt x="132" y="553"/>
                      <a:pt x="132" y="554"/>
                    </a:cubicBezTo>
                    <a:cubicBezTo>
                      <a:pt x="131" y="557"/>
                      <a:pt x="120" y="561"/>
                      <a:pt x="118" y="562"/>
                    </a:cubicBezTo>
                    <a:cubicBezTo>
                      <a:pt x="118" y="563"/>
                      <a:pt x="119" y="563"/>
                      <a:pt x="119" y="564"/>
                    </a:cubicBezTo>
                    <a:cubicBezTo>
                      <a:pt x="121" y="565"/>
                      <a:pt x="122" y="566"/>
                      <a:pt x="122" y="568"/>
                    </a:cubicBezTo>
                    <a:cubicBezTo>
                      <a:pt x="122" y="569"/>
                      <a:pt x="120" y="570"/>
                      <a:pt x="119" y="571"/>
                    </a:cubicBezTo>
                    <a:cubicBezTo>
                      <a:pt x="117" y="572"/>
                      <a:pt x="115" y="572"/>
                      <a:pt x="115" y="574"/>
                    </a:cubicBezTo>
                    <a:cubicBezTo>
                      <a:pt x="116" y="576"/>
                      <a:pt x="115" y="577"/>
                      <a:pt x="115" y="578"/>
                    </a:cubicBezTo>
                    <a:cubicBezTo>
                      <a:pt x="113" y="580"/>
                      <a:pt x="110" y="580"/>
                      <a:pt x="108" y="580"/>
                    </a:cubicBezTo>
                    <a:cubicBezTo>
                      <a:pt x="107" y="580"/>
                      <a:pt x="106" y="580"/>
                      <a:pt x="106" y="581"/>
                    </a:cubicBezTo>
                    <a:cubicBezTo>
                      <a:pt x="107" y="581"/>
                      <a:pt x="107" y="582"/>
                      <a:pt x="108" y="583"/>
                    </a:cubicBezTo>
                    <a:cubicBezTo>
                      <a:pt x="109" y="584"/>
                      <a:pt x="110" y="587"/>
                      <a:pt x="114" y="588"/>
                    </a:cubicBezTo>
                    <a:cubicBezTo>
                      <a:pt x="121" y="589"/>
                      <a:pt x="128" y="595"/>
                      <a:pt x="136" y="603"/>
                    </a:cubicBezTo>
                    <a:cubicBezTo>
                      <a:pt x="136" y="604"/>
                      <a:pt x="137" y="605"/>
                      <a:pt x="138" y="605"/>
                    </a:cubicBezTo>
                    <a:cubicBezTo>
                      <a:pt x="138" y="605"/>
                      <a:pt x="138" y="605"/>
                      <a:pt x="138" y="605"/>
                    </a:cubicBezTo>
                    <a:cubicBezTo>
                      <a:pt x="139" y="605"/>
                      <a:pt x="140" y="604"/>
                      <a:pt x="140" y="604"/>
                    </a:cubicBezTo>
                    <a:cubicBezTo>
                      <a:pt x="140" y="604"/>
                      <a:pt x="140" y="604"/>
                      <a:pt x="141" y="604"/>
                    </a:cubicBezTo>
                    <a:cubicBezTo>
                      <a:pt x="141" y="604"/>
                      <a:pt x="142" y="603"/>
                      <a:pt x="142" y="603"/>
                    </a:cubicBezTo>
                    <a:cubicBezTo>
                      <a:pt x="146" y="603"/>
                      <a:pt x="153" y="605"/>
                      <a:pt x="156" y="608"/>
                    </a:cubicBezTo>
                    <a:cubicBezTo>
                      <a:pt x="158" y="608"/>
                      <a:pt x="161" y="608"/>
                      <a:pt x="162" y="608"/>
                    </a:cubicBezTo>
                    <a:cubicBezTo>
                      <a:pt x="163" y="608"/>
                      <a:pt x="164" y="608"/>
                      <a:pt x="166" y="608"/>
                    </a:cubicBezTo>
                    <a:cubicBezTo>
                      <a:pt x="167" y="608"/>
                      <a:pt x="169" y="608"/>
                      <a:pt x="170" y="608"/>
                    </a:cubicBezTo>
                    <a:cubicBezTo>
                      <a:pt x="172" y="608"/>
                      <a:pt x="173" y="608"/>
                      <a:pt x="174" y="609"/>
                    </a:cubicBezTo>
                    <a:cubicBezTo>
                      <a:pt x="176" y="611"/>
                      <a:pt x="178" y="613"/>
                      <a:pt x="180" y="613"/>
                    </a:cubicBezTo>
                    <a:cubicBezTo>
                      <a:pt x="182" y="613"/>
                      <a:pt x="183" y="615"/>
                      <a:pt x="184" y="616"/>
                    </a:cubicBezTo>
                    <a:cubicBezTo>
                      <a:pt x="185" y="616"/>
                      <a:pt x="186" y="617"/>
                      <a:pt x="186" y="617"/>
                    </a:cubicBezTo>
                    <a:cubicBezTo>
                      <a:pt x="188" y="616"/>
                      <a:pt x="192" y="615"/>
                      <a:pt x="199" y="615"/>
                    </a:cubicBezTo>
                    <a:cubicBezTo>
                      <a:pt x="200" y="615"/>
                      <a:pt x="201" y="616"/>
                      <a:pt x="201" y="616"/>
                    </a:cubicBezTo>
                    <a:cubicBezTo>
                      <a:pt x="202" y="617"/>
                      <a:pt x="202" y="617"/>
                      <a:pt x="203" y="617"/>
                    </a:cubicBezTo>
                    <a:cubicBezTo>
                      <a:pt x="205" y="617"/>
                      <a:pt x="205" y="619"/>
                      <a:pt x="206" y="622"/>
                    </a:cubicBezTo>
                    <a:cubicBezTo>
                      <a:pt x="206" y="622"/>
                      <a:pt x="206" y="623"/>
                      <a:pt x="206" y="624"/>
                    </a:cubicBezTo>
                    <a:cubicBezTo>
                      <a:pt x="207" y="624"/>
                      <a:pt x="208" y="624"/>
                      <a:pt x="210" y="625"/>
                    </a:cubicBezTo>
                    <a:cubicBezTo>
                      <a:pt x="210" y="626"/>
                      <a:pt x="211" y="626"/>
                      <a:pt x="211" y="626"/>
                    </a:cubicBezTo>
                    <a:cubicBezTo>
                      <a:pt x="212" y="626"/>
                      <a:pt x="213" y="627"/>
                      <a:pt x="214" y="628"/>
                    </a:cubicBezTo>
                    <a:cubicBezTo>
                      <a:pt x="214" y="628"/>
                      <a:pt x="214" y="628"/>
                      <a:pt x="214" y="628"/>
                    </a:cubicBezTo>
                    <a:cubicBezTo>
                      <a:pt x="214" y="628"/>
                      <a:pt x="214" y="628"/>
                      <a:pt x="215" y="628"/>
                    </a:cubicBezTo>
                    <a:cubicBezTo>
                      <a:pt x="215" y="628"/>
                      <a:pt x="215" y="628"/>
                      <a:pt x="215" y="628"/>
                    </a:cubicBezTo>
                    <a:cubicBezTo>
                      <a:pt x="216" y="629"/>
                      <a:pt x="216" y="629"/>
                      <a:pt x="217" y="629"/>
                    </a:cubicBezTo>
                    <a:cubicBezTo>
                      <a:pt x="217" y="629"/>
                      <a:pt x="217" y="629"/>
                      <a:pt x="217" y="629"/>
                    </a:cubicBezTo>
                    <a:cubicBezTo>
                      <a:pt x="219" y="629"/>
                      <a:pt x="221" y="631"/>
                      <a:pt x="223" y="633"/>
                    </a:cubicBezTo>
                    <a:cubicBezTo>
                      <a:pt x="224" y="634"/>
                      <a:pt x="225" y="635"/>
                      <a:pt x="225" y="635"/>
                    </a:cubicBezTo>
                    <a:cubicBezTo>
                      <a:pt x="225" y="635"/>
                      <a:pt x="225" y="635"/>
                      <a:pt x="226" y="635"/>
                    </a:cubicBezTo>
                    <a:cubicBezTo>
                      <a:pt x="226" y="635"/>
                      <a:pt x="227" y="635"/>
                      <a:pt x="228" y="635"/>
                    </a:cubicBezTo>
                    <a:cubicBezTo>
                      <a:pt x="228" y="636"/>
                      <a:pt x="229" y="636"/>
                      <a:pt x="229" y="636"/>
                    </a:cubicBezTo>
                    <a:cubicBezTo>
                      <a:pt x="229" y="636"/>
                      <a:pt x="229" y="636"/>
                      <a:pt x="229" y="635"/>
                    </a:cubicBezTo>
                    <a:cubicBezTo>
                      <a:pt x="230" y="634"/>
                      <a:pt x="231" y="634"/>
                      <a:pt x="233" y="633"/>
                    </a:cubicBezTo>
                    <a:cubicBezTo>
                      <a:pt x="233" y="633"/>
                      <a:pt x="234" y="633"/>
                      <a:pt x="234" y="633"/>
                    </a:cubicBezTo>
                    <a:cubicBezTo>
                      <a:pt x="234" y="633"/>
                      <a:pt x="234" y="633"/>
                      <a:pt x="234" y="633"/>
                    </a:cubicBezTo>
                    <a:cubicBezTo>
                      <a:pt x="234" y="632"/>
                      <a:pt x="235" y="632"/>
                      <a:pt x="235" y="632"/>
                    </a:cubicBezTo>
                    <a:cubicBezTo>
                      <a:pt x="235" y="632"/>
                      <a:pt x="235" y="632"/>
                      <a:pt x="235" y="632"/>
                    </a:cubicBezTo>
                    <a:cubicBezTo>
                      <a:pt x="235" y="632"/>
                      <a:pt x="236" y="632"/>
                      <a:pt x="236" y="631"/>
                    </a:cubicBezTo>
                    <a:cubicBezTo>
                      <a:pt x="236" y="631"/>
                      <a:pt x="236" y="631"/>
                      <a:pt x="236" y="631"/>
                    </a:cubicBezTo>
                    <a:cubicBezTo>
                      <a:pt x="236" y="631"/>
                      <a:pt x="236" y="631"/>
                      <a:pt x="236" y="631"/>
                    </a:cubicBezTo>
                    <a:cubicBezTo>
                      <a:pt x="228" y="621"/>
                      <a:pt x="223" y="614"/>
                      <a:pt x="224" y="611"/>
                    </a:cubicBezTo>
                    <a:cubicBezTo>
                      <a:pt x="224" y="610"/>
                      <a:pt x="224" y="609"/>
                      <a:pt x="224" y="608"/>
                    </a:cubicBezTo>
                    <a:cubicBezTo>
                      <a:pt x="224" y="604"/>
                      <a:pt x="225" y="601"/>
                      <a:pt x="220" y="596"/>
                    </a:cubicBezTo>
                    <a:cubicBezTo>
                      <a:pt x="218" y="595"/>
                      <a:pt x="217" y="593"/>
                      <a:pt x="216" y="591"/>
                    </a:cubicBezTo>
                    <a:cubicBezTo>
                      <a:pt x="216" y="588"/>
                      <a:pt x="219" y="585"/>
                      <a:pt x="222" y="583"/>
                    </a:cubicBezTo>
                    <a:cubicBezTo>
                      <a:pt x="223" y="581"/>
                      <a:pt x="224" y="580"/>
                      <a:pt x="225" y="579"/>
                    </a:cubicBezTo>
                    <a:cubicBezTo>
                      <a:pt x="228" y="575"/>
                      <a:pt x="233" y="572"/>
                      <a:pt x="238" y="570"/>
                    </a:cubicBezTo>
                    <a:cubicBezTo>
                      <a:pt x="240" y="569"/>
                      <a:pt x="242" y="568"/>
                      <a:pt x="244" y="567"/>
                    </a:cubicBezTo>
                    <a:cubicBezTo>
                      <a:pt x="244" y="567"/>
                      <a:pt x="244" y="567"/>
                      <a:pt x="244" y="567"/>
                    </a:cubicBezTo>
                    <a:cubicBezTo>
                      <a:pt x="243" y="566"/>
                      <a:pt x="242" y="566"/>
                      <a:pt x="242" y="566"/>
                    </a:cubicBezTo>
                    <a:cubicBezTo>
                      <a:pt x="238" y="564"/>
                      <a:pt x="237" y="563"/>
                      <a:pt x="237" y="561"/>
                    </a:cubicBezTo>
                    <a:cubicBezTo>
                      <a:pt x="237" y="560"/>
                      <a:pt x="238" y="559"/>
                      <a:pt x="239" y="559"/>
                    </a:cubicBezTo>
                    <a:cubicBezTo>
                      <a:pt x="241" y="559"/>
                      <a:pt x="241" y="558"/>
                      <a:pt x="241" y="558"/>
                    </a:cubicBezTo>
                    <a:cubicBezTo>
                      <a:pt x="241" y="557"/>
                      <a:pt x="239" y="555"/>
                      <a:pt x="237" y="554"/>
                    </a:cubicBezTo>
                    <a:cubicBezTo>
                      <a:pt x="236" y="552"/>
                      <a:pt x="235" y="550"/>
                      <a:pt x="234" y="549"/>
                    </a:cubicBezTo>
                    <a:cubicBezTo>
                      <a:pt x="233" y="547"/>
                      <a:pt x="232" y="546"/>
                      <a:pt x="231" y="546"/>
                    </a:cubicBezTo>
                    <a:cubicBezTo>
                      <a:pt x="231" y="546"/>
                      <a:pt x="230" y="546"/>
                      <a:pt x="230" y="546"/>
                    </a:cubicBezTo>
                    <a:cubicBezTo>
                      <a:pt x="229" y="546"/>
                      <a:pt x="228" y="546"/>
                      <a:pt x="228" y="546"/>
                    </a:cubicBezTo>
                    <a:cubicBezTo>
                      <a:pt x="226" y="546"/>
                      <a:pt x="225" y="546"/>
                      <a:pt x="224" y="546"/>
                    </a:cubicBezTo>
                    <a:cubicBezTo>
                      <a:pt x="222" y="547"/>
                      <a:pt x="221" y="547"/>
                      <a:pt x="221" y="546"/>
                    </a:cubicBezTo>
                    <a:cubicBezTo>
                      <a:pt x="220" y="544"/>
                      <a:pt x="220" y="542"/>
                      <a:pt x="220" y="539"/>
                    </a:cubicBezTo>
                    <a:cubicBezTo>
                      <a:pt x="220" y="538"/>
                      <a:pt x="219" y="538"/>
                      <a:pt x="217" y="537"/>
                    </a:cubicBezTo>
                    <a:cubicBezTo>
                      <a:pt x="216" y="537"/>
                      <a:pt x="214" y="536"/>
                      <a:pt x="214" y="535"/>
                    </a:cubicBezTo>
                    <a:cubicBezTo>
                      <a:pt x="213" y="535"/>
                      <a:pt x="213" y="534"/>
                      <a:pt x="214" y="532"/>
                    </a:cubicBezTo>
                    <a:cubicBezTo>
                      <a:pt x="214" y="532"/>
                      <a:pt x="214" y="531"/>
                      <a:pt x="214" y="531"/>
                    </a:cubicBezTo>
                    <a:cubicBezTo>
                      <a:pt x="215" y="529"/>
                      <a:pt x="216" y="527"/>
                      <a:pt x="217" y="527"/>
                    </a:cubicBezTo>
                    <a:cubicBezTo>
                      <a:pt x="219" y="526"/>
                      <a:pt x="220" y="525"/>
                      <a:pt x="220" y="525"/>
                    </a:cubicBezTo>
                    <a:cubicBezTo>
                      <a:pt x="220" y="525"/>
                      <a:pt x="220" y="524"/>
                      <a:pt x="220" y="524"/>
                    </a:cubicBezTo>
                    <a:cubicBezTo>
                      <a:pt x="220" y="524"/>
                      <a:pt x="220" y="524"/>
                      <a:pt x="219" y="524"/>
                    </a:cubicBezTo>
                    <a:cubicBezTo>
                      <a:pt x="218" y="523"/>
                      <a:pt x="217" y="523"/>
                      <a:pt x="217" y="522"/>
                    </a:cubicBezTo>
                    <a:cubicBezTo>
                      <a:pt x="216" y="521"/>
                      <a:pt x="216" y="520"/>
                      <a:pt x="217" y="518"/>
                    </a:cubicBezTo>
                    <a:cubicBezTo>
                      <a:pt x="218" y="517"/>
                      <a:pt x="219" y="516"/>
                      <a:pt x="220" y="515"/>
                    </a:cubicBezTo>
                    <a:cubicBezTo>
                      <a:pt x="222" y="514"/>
                      <a:pt x="223" y="513"/>
                      <a:pt x="223" y="512"/>
                    </a:cubicBezTo>
                    <a:cubicBezTo>
                      <a:pt x="223" y="511"/>
                      <a:pt x="223" y="509"/>
                      <a:pt x="224" y="509"/>
                    </a:cubicBezTo>
                    <a:cubicBezTo>
                      <a:pt x="224" y="507"/>
                      <a:pt x="226" y="506"/>
                      <a:pt x="228" y="506"/>
                    </a:cubicBezTo>
                    <a:cubicBezTo>
                      <a:pt x="228" y="506"/>
                      <a:pt x="228" y="506"/>
                      <a:pt x="228" y="506"/>
                    </a:cubicBezTo>
                    <a:cubicBezTo>
                      <a:pt x="228" y="506"/>
                      <a:pt x="228" y="506"/>
                      <a:pt x="228" y="506"/>
                    </a:cubicBezTo>
                    <a:cubicBezTo>
                      <a:pt x="229" y="506"/>
                      <a:pt x="230" y="506"/>
                      <a:pt x="231" y="507"/>
                    </a:cubicBezTo>
                    <a:cubicBezTo>
                      <a:pt x="232" y="508"/>
                      <a:pt x="233" y="510"/>
                      <a:pt x="234" y="511"/>
                    </a:cubicBezTo>
                    <a:cubicBezTo>
                      <a:pt x="236" y="513"/>
                      <a:pt x="237" y="515"/>
                      <a:pt x="239" y="514"/>
                    </a:cubicBezTo>
                    <a:cubicBezTo>
                      <a:pt x="240" y="514"/>
                      <a:pt x="240" y="514"/>
                      <a:pt x="240" y="513"/>
                    </a:cubicBezTo>
                    <a:cubicBezTo>
                      <a:pt x="241" y="512"/>
                      <a:pt x="240" y="511"/>
                      <a:pt x="240" y="510"/>
                    </a:cubicBezTo>
                    <a:cubicBezTo>
                      <a:pt x="240" y="510"/>
                      <a:pt x="239" y="509"/>
                      <a:pt x="239" y="509"/>
                    </a:cubicBezTo>
                    <a:cubicBezTo>
                      <a:pt x="239" y="508"/>
                      <a:pt x="239" y="508"/>
                      <a:pt x="239" y="508"/>
                    </a:cubicBezTo>
                    <a:cubicBezTo>
                      <a:pt x="239" y="507"/>
                      <a:pt x="238" y="505"/>
                      <a:pt x="239" y="504"/>
                    </a:cubicBezTo>
                    <a:cubicBezTo>
                      <a:pt x="240" y="502"/>
                      <a:pt x="241" y="502"/>
                      <a:pt x="243" y="501"/>
                    </a:cubicBezTo>
                    <a:cubicBezTo>
                      <a:pt x="245" y="501"/>
                      <a:pt x="245" y="500"/>
                      <a:pt x="246" y="499"/>
                    </a:cubicBezTo>
                    <a:cubicBezTo>
                      <a:pt x="246" y="498"/>
                      <a:pt x="247" y="496"/>
                      <a:pt x="249" y="496"/>
                    </a:cubicBezTo>
                    <a:cubicBezTo>
                      <a:pt x="252" y="496"/>
                      <a:pt x="256" y="493"/>
                      <a:pt x="259" y="492"/>
                    </a:cubicBezTo>
                    <a:cubicBezTo>
                      <a:pt x="260" y="491"/>
                      <a:pt x="260" y="491"/>
                      <a:pt x="261" y="490"/>
                    </a:cubicBezTo>
                    <a:cubicBezTo>
                      <a:pt x="261" y="490"/>
                      <a:pt x="261" y="490"/>
                      <a:pt x="261" y="490"/>
                    </a:cubicBezTo>
                    <a:cubicBezTo>
                      <a:pt x="262" y="490"/>
                      <a:pt x="262" y="490"/>
                      <a:pt x="263" y="489"/>
                    </a:cubicBezTo>
                    <a:cubicBezTo>
                      <a:pt x="265" y="488"/>
                      <a:pt x="268" y="487"/>
                      <a:pt x="270" y="488"/>
                    </a:cubicBezTo>
                    <a:cubicBezTo>
                      <a:pt x="271" y="488"/>
                      <a:pt x="271" y="488"/>
                      <a:pt x="271" y="489"/>
                    </a:cubicBezTo>
                    <a:cubicBezTo>
                      <a:pt x="272" y="489"/>
                      <a:pt x="273" y="490"/>
                      <a:pt x="274" y="490"/>
                    </a:cubicBezTo>
                    <a:cubicBezTo>
                      <a:pt x="274" y="490"/>
                      <a:pt x="274" y="490"/>
                      <a:pt x="275" y="488"/>
                    </a:cubicBezTo>
                    <a:cubicBezTo>
                      <a:pt x="276" y="487"/>
                      <a:pt x="277" y="486"/>
                      <a:pt x="279" y="486"/>
                    </a:cubicBezTo>
                    <a:cubicBezTo>
                      <a:pt x="282" y="486"/>
                      <a:pt x="284" y="487"/>
                      <a:pt x="285" y="489"/>
                    </a:cubicBezTo>
                    <a:cubicBezTo>
                      <a:pt x="285" y="489"/>
                      <a:pt x="288" y="490"/>
                      <a:pt x="290" y="490"/>
                    </a:cubicBezTo>
                    <a:cubicBezTo>
                      <a:pt x="293" y="490"/>
                      <a:pt x="296" y="491"/>
                      <a:pt x="297" y="492"/>
                    </a:cubicBezTo>
                    <a:cubicBezTo>
                      <a:pt x="298" y="493"/>
                      <a:pt x="298" y="493"/>
                      <a:pt x="298" y="493"/>
                    </a:cubicBezTo>
                    <a:cubicBezTo>
                      <a:pt x="304" y="497"/>
                      <a:pt x="307" y="499"/>
                      <a:pt x="307" y="501"/>
                    </a:cubicBezTo>
                    <a:cubicBezTo>
                      <a:pt x="307" y="502"/>
                      <a:pt x="308" y="502"/>
                      <a:pt x="308" y="503"/>
                    </a:cubicBezTo>
                    <a:cubicBezTo>
                      <a:pt x="308" y="503"/>
                      <a:pt x="308" y="503"/>
                      <a:pt x="308" y="502"/>
                    </a:cubicBezTo>
                    <a:cubicBezTo>
                      <a:pt x="308" y="500"/>
                      <a:pt x="310" y="499"/>
                      <a:pt x="311" y="499"/>
                    </a:cubicBezTo>
                    <a:cubicBezTo>
                      <a:pt x="312" y="499"/>
                      <a:pt x="314" y="500"/>
                      <a:pt x="316" y="502"/>
                    </a:cubicBezTo>
                    <a:cubicBezTo>
                      <a:pt x="318" y="502"/>
                      <a:pt x="319" y="503"/>
                      <a:pt x="321" y="503"/>
                    </a:cubicBezTo>
                    <a:cubicBezTo>
                      <a:pt x="323" y="503"/>
                      <a:pt x="325" y="502"/>
                      <a:pt x="325" y="501"/>
                    </a:cubicBezTo>
                    <a:cubicBezTo>
                      <a:pt x="326" y="498"/>
                      <a:pt x="332" y="496"/>
                      <a:pt x="335" y="496"/>
                    </a:cubicBezTo>
                    <a:cubicBezTo>
                      <a:pt x="336" y="496"/>
                      <a:pt x="337" y="496"/>
                      <a:pt x="338" y="497"/>
                    </a:cubicBezTo>
                    <a:cubicBezTo>
                      <a:pt x="339" y="498"/>
                      <a:pt x="339" y="498"/>
                      <a:pt x="339" y="498"/>
                    </a:cubicBezTo>
                    <a:cubicBezTo>
                      <a:pt x="340" y="499"/>
                      <a:pt x="341" y="500"/>
                      <a:pt x="343" y="498"/>
                    </a:cubicBezTo>
                    <a:cubicBezTo>
                      <a:pt x="344" y="496"/>
                      <a:pt x="347" y="495"/>
                      <a:pt x="349" y="495"/>
                    </a:cubicBezTo>
                    <a:cubicBezTo>
                      <a:pt x="353" y="495"/>
                      <a:pt x="355" y="497"/>
                      <a:pt x="356" y="499"/>
                    </a:cubicBezTo>
                    <a:cubicBezTo>
                      <a:pt x="356" y="500"/>
                      <a:pt x="358" y="501"/>
                      <a:pt x="362" y="501"/>
                    </a:cubicBezTo>
                    <a:cubicBezTo>
                      <a:pt x="364" y="501"/>
                      <a:pt x="365" y="503"/>
                      <a:pt x="366" y="504"/>
                    </a:cubicBezTo>
                    <a:cubicBezTo>
                      <a:pt x="366" y="504"/>
                      <a:pt x="367" y="505"/>
                      <a:pt x="367" y="505"/>
                    </a:cubicBezTo>
                    <a:cubicBezTo>
                      <a:pt x="368" y="505"/>
                      <a:pt x="368" y="504"/>
                      <a:pt x="368" y="503"/>
                    </a:cubicBezTo>
                    <a:cubicBezTo>
                      <a:pt x="369" y="501"/>
                      <a:pt x="370" y="499"/>
                      <a:pt x="372" y="499"/>
                    </a:cubicBezTo>
                    <a:cubicBezTo>
                      <a:pt x="373" y="500"/>
                      <a:pt x="374" y="500"/>
                      <a:pt x="375" y="501"/>
                    </a:cubicBezTo>
                    <a:cubicBezTo>
                      <a:pt x="377" y="502"/>
                      <a:pt x="378" y="503"/>
                      <a:pt x="380" y="503"/>
                    </a:cubicBezTo>
                    <a:cubicBezTo>
                      <a:pt x="386" y="503"/>
                      <a:pt x="386" y="501"/>
                      <a:pt x="386" y="500"/>
                    </a:cubicBezTo>
                    <a:cubicBezTo>
                      <a:pt x="386" y="496"/>
                      <a:pt x="385" y="493"/>
                      <a:pt x="384" y="493"/>
                    </a:cubicBezTo>
                    <a:cubicBezTo>
                      <a:pt x="383" y="493"/>
                      <a:pt x="381" y="492"/>
                      <a:pt x="380" y="492"/>
                    </a:cubicBezTo>
                    <a:cubicBezTo>
                      <a:pt x="379" y="491"/>
                      <a:pt x="378" y="490"/>
                      <a:pt x="376" y="490"/>
                    </a:cubicBezTo>
                    <a:cubicBezTo>
                      <a:pt x="374" y="490"/>
                      <a:pt x="371" y="488"/>
                      <a:pt x="371" y="486"/>
                    </a:cubicBezTo>
                    <a:cubicBezTo>
                      <a:pt x="371" y="484"/>
                      <a:pt x="372" y="483"/>
                      <a:pt x="373" y="482"/>
                    </a:cubicBezTo>
                    <a:cubicBezTo>
                      <a:pt x="376" y="482"/>
                      <a:pt x="379" y="480"/>
                      <a:pt x="379" y="478"/>
                    </a:cubicBezTo>
                    <a:cubicBezTo>
                      <a:pt x="379" y="478"/>
                      <a:pt x="379" y="478"/>
                      <a:pt x="379" y="478"/>
                    </a:cubicBezTo>
                    <a:cubicBezTo>
                      <a:pt x="379" y="478"/>
                      <a:pt x="379" y="477"/>
                      <a:pt x="379" y="477"/>
                    </a:cubicBezTo>
                    <a:cubicBezTo>
                      <a:pt x="378" y="475"/>
                      <a:pt x="378" y="472"/>
                      <a:pt x="379" y="470"/>
                    </a:cubicBezTo>
                    <a:cubicBezTo>
                      <a:pt x="380" y="469"/>
                      <a:pt x="381" y="469"/>
                      <a:pt x="382" y="468"/>
                    </a:cubicBezTo>
                    <a:cubicBezTo>
                      <a:pt x="383" y="468"/>
                      <a:pt x="385" y="468"/>
                      <a:pt x="386" y="468"/>
                    </a:cubicBezTo>
                    <a:cubicBezTo>
                      <a:pt x="388" y="468"/>
                      <a:pt x="391" y="468"/>
                      <a:pt x="393" y="467"/>
                    </a:cubicBezTo>
                    <a:cubicBezTo>
                      <a:pt x="392" y="467"/>
                      <a:pt x="391" y="467"/>
                      <a:pt x="390" y="466"/>
                    </a:cubicBezTo>
                    <a:cubicBezTo>
                      <a:pt x="387" y="465"/>
                      <a:pt x="384" y="465"/>
                      <a:pt x="383" y="463"/>
                    </a:cubicBezTo>
                    <a:cubicBezTo>
                      <a:pt x="382" y="460"/>
                      <a:pt x="381" y="453"/>
                      <a:pt x="383" y="452"/>
                    </a:cubicBezTo>
                    <a:cubicBezTo>
                      <a:pt x="384" y="451"/>
                      <a:pt x="386" y="451"/>
                      <a:pt x="388" y="452"/>
                    </a:cubicBezTo>
                    <a:cubicBezTo>
                      <a:pt x="390" y="452"/>
                      <a:pt x="392" y="452"/>
                      <a:pt x="393" y="451"/>
                    </a:cubicBezTo>
                    <a:cubicBezTo>
                      <a:pt x="394" y="451"/>
                      <a:pt x="395" y="451"/>
                      <a:pt x="397" y="451"/>
                    </a:cubicBezTo>
                    <a:cubicBezTo>
                      <a:pt x="397" y="451"/>
                      <a:pt x="398" y="451"/>
                      <a:pt x="398" y="451"/>
                    </a:cubicBezTo>
                    <a:cubicBezTo>
                      <a:pt x="399" y="451"/>
                      <a:pt x="400" y="451"/>
                      <a:pt x="401" y="451"/>
                    </a:cubicBezTo>
                    <a:cubicBezTo>
                      <a:pt x="403" y="451"/>
                      <a:pt x="405" y="451"/>
                      <a:pt x="406" y="450"/>
                    </a:cubicBezTo>
                    <a:cubicBezTo>
                      <a:pt x="411" y="447"/>
                      <a:pt x="420" y="446"/>
                      <a:pt x="424" y="446"/>
                    </a:cubicBezTo>
                    <a:cubicBezTo>
                      <a:pt x="424" y="446"/>
                      <a:pt x="425" y="446"/>
                      <a:pt x="426" y="446"/>
                    </a:cubicBezTo>
                    <a:cubicBezTo>
                      <a:pt x="427" y="446"/>
                      <a:pt x="429" y="445"/>
                      <a:pt x="430" y="444"/>
                    </a:cubicBezTo>
                    <a:cubicBezTo>
                      <a:pt x="432" y="444"/>
                      <a:pt x="434" y="443"/>
                      <a:pt x="435" y="443"/>
                    </a:cubicBezTo>
                    <a:cubicBezTo>
                      <a:pt x="441" y="442"/>
                      <a:pt x="449" y="441"/>
                      <a:pt x="451" y="440"/>
                    </a:cubicBezTo>
                    <a:cubicBezTo>
                      <a:pt x="452" y="440"/>
                      <a:pt x="453" y="439"/>
                      <a:pt x="456" y="439"/>
                    </a:cubicBezTo>
                    <a:cubicBezTo>
                      <a:pt x="459" y="438"/>
                      <a:pt x="466" y="436"/>
                      <a:pt x="467" y="435"/>
                    </a:cubicBezTo>
                    <a:cubicBezTo>
                      <a:pt x="467" y="432"/>
                      <a:pt x="476" y="431"/>
                      <a:pt x="479" y="431"/>
                    </a:cubicBezTo>
                    <a:cubicBezTo>
                      <a:pt x="480" y="431"/>
                      <a:pt x="481" y="431"/>
                      <a:pt x="482" y="431"/>
                    </a:cubicBezTo>
                    <a:cubicBezTo>
                      <a:pt x="484" y="432"/>
                      <a:pt x="486" y="433"/>
                      <a:pt x="488" y="433"/>
                    </a:cubicBezTo>
                    <a:cubicBezTo>
                      <a:pt x="489" y="433"/>
                      <a:pt x="490" y="433"/>
                      <a:pt x="490" y="432"/>
                    </a:cubicBezTo>
                    <a:cubicBezTo>
                      <a:pt x="492" y="432"/>
                      <a:pt x="496" y="433"/>
                      <a:pt x="498" y="435"/>
                    </a:cubicBezTo>
                    <a:cubicBezTo>
                      <a:pt x="499" y="436"/>
                      <a:pt x="499" y="437"/>
                      <a:pt x="499" y="438"/>
                    </a:cubicBezTo>
                    <a:cubicBezTo>
                      <a:pt x="499" y="439"/>
                      <a:pt x="499" y="441"/>
                      <a:pt x="500" y="442"/>
                    </a:cubicBezTo>
                    <a:cubicBezTo>
                      <a:pt x="500" y="443"/>
                      <a:pt x="501" y="445"/>
                      <a:pt x="501" y="446"/>
                    </a:cubicBezTo>
                    <a:cubicBezTo>
                      <a:pt x="501" y="447"/>
                      <a:pt x="500" y="448"/>
                      <a:pt x="500" y="449"/>
                    </a:cubicBezTo>
                    <a:cubicBezTo>
                      <a:pt x="499" y="450"/>
                      <a:pt x="499" y="450"/>
                      <a:pt x="499" y="450"/>
                    </a:cubicBezTo>
                    <a:cubicBezTo>
                      <a:pt x="499" y="450"/>
                      <a:pt x="500" y="450"/>
                      <a:pt x="501" y="450"/>
                    </a:cubicBezTo>
                    <a:cubicBezTo>
                      <a:pt x="503" y="450"/>
                      <a:pt x="505" y="450"/>
                      <a:pt x="507" y="449"/>
                    </a:cubicBezTo>
                    <a:cubicBezTo>
                      <a:pt x="507" y="449"/>
                      <a:pt x="508" y="448"/>
                      <a:pt x="508" y="448"/>
                    </a:cubicBezTo>
                    <a:cubicBezTo>
                      <a:pt x="509" y="447"/>
                      <a:pt x="510" y="447"/>
                      <a:pt x="510" y="447"/>
                    </a:cubicBezTo>
                    <a:cubicBezTo>
                      <a:pt x="512" y="447"/>
                      <a:pt x="514" y="450"/>
                      <a:pt x="514" y="452"/>
                    </a:cubicBezTo>
                    <a:cubicBezTo>
                      <a:pt x="514" y="452"/>
                      <a:pt x="514" y="452"/>
                      <a:pt x="514" y="452"/>
                    </a:cubicBezTo>
                    <a:cubicBezTo>
                      <a:pt x="514" y="452"/>
                      <a:pt x="514" y="452"/>
                      <a:pt x="514" y="452"/>
                    </a:cubicBezTo>
                    <a:cubicBezTo>
                      <a:pt x="515" y="452"/>
                      <a:pt x="515" y="453"/>
                      <a:pt x="515" y="453"/>
                    </a:cubicBezTo>
                    <a:cubicBezTo>
                      <a:pt x="515" y="451"/>
                      <a:pt x="516" y="450"/>
                      <a:pt x="518" y="450"/>
                    </a:cubicBezTo>
                    <a:cubicBezTo>
                      <a:pt x="519" y="450"/>
                      <a:pt x="521" y="451"/>
                      <a:pt x="522" y="452"/>
                    </a:cubicBezTo>
                    <a:cubicBezTo>
                      <a:pt x="522" y="452"/>
                      <a:pt x="523" y="452"/>
                      <a:pt x="524" y="452"/>
                    </a:cubicBezTo>
                    <a:cubicBezTo>
                      <a:pt x="525" y="452"/>
                      <a:pt x="526" y="452"/>
                      <a:pt x="526" y="452"/>
                    </a:cubicBezTo>
                    <a:cubicBezTo>
                      <a:pt x="528" y="452"/>
                      <a:pt x="529" y="453"/>
                      <a:pt x="529" y="454"/>
                    </a:cubicBezTo>
                    <a:cubicBezTo>
                      <a:pt x="529" y="455"/>
                      <a:pt x="527" y="456"/>
                      <a:pt x="526" y="458"/>
                    </a:cubicBezTo>
                    <a:cubicBezTo>
                      <a:pt x="525" y="458"/>
                      <a:pt x="524" y="459"/>
                      <a:pt x="524" y="460"/>
                    </a:cubicBezTo>
                    <a:cubicBezTo>
                      <a:pt x="524" y="460"/>
                      <a:pt x="524" y="460"/>
                      <a:pt x="524" y="460"/>
                    </a:cubicBezTo>
                    <a:cubicBezTo>
                      <a:pt x="525" y="461"/>
                      <a:pt x="525" y="461"/>
                      <a:pt x="525" y="461"/>
                    </a:cubicBezTo>
                    <a:cubicBezTo>
                      <a:pt x="526" y="461"/>
                      <a:pt x="526" y="460"/>
                      <a:pt x="527" y="460"/>
                    </a:cubicBezTo>
                    <a:cubicBezTo>
                      <a:pt x="528" y="459"/>
                      <a:pt x="529" y="458"/>
                      <a:pt x="531" y="458"/>
                    </a:cubicBezTo>
                    <a:cubicBezTo>
                      <a:pt x="531" y="458"/>
                      <a:pt x="532" y="458"/>
                      <a:pt x="532" y="458"/>
                    </a:cubicBezTo>
                    <a:cubicBezTo>
                      <a:pt x="534" y="459"/>
                      <a:pt x="537" y="457"/>
                      <a:pt x="539" y="456"/>
                    </a:cubicBezTo>
                    <a:cubicBezTo>
                      <a:pt x="541" y="455"/>
                      <a:pt x="543" y="453"/>
                      <a:pt x="544" y="453"/>
                    </a:cubicBezTo>
                    <a:cubicBezTo>
                      <a:pt x="546" y="453"/>
                      <a:pt x="549" y="451"/>
                      <a:pt x="551" y="449"/>
                    </a:cubicBezTo>
                    <a:cubicBezTo>
                      <a:pt x="552" y="449"/>
                      <a:pt x="553" y="448"/>
                      <a:pt x="554" y="447"/>
                    </a:cubicBezTo>
                    <a:cubicBezTo>
                      <a:pt x="555" y="447"/>
                      <a:pt x="557" y="446"/>
                      <a:pt x="559" y="446"/>
                    </a:cubicBezTo>
                    <a:cubicBezTo>
                      <a:pt x="560" y="446"/>
                      <a:pt x="563" y="446"/>
                      <a:pt x="563" y="448"/>
                    </a:cubicBezTo>
                    <a:cubicBezTo>
                      <a:pt x="563" y="448"/>
                      <a:pt x="564" y="449"/>
                      <a:pt x="563" y="450"/>
                    </a:cubicBezTo>
                    <a:cubicBezTo>
                      <a:pt x="562" y="451"/>
                      <a:pt x="561" y="452"/>
                      <a:pt x="561" y="453"/>
                    </a:cubicBezTo>
                    <a:cubicBezTo>
                      <a:pt x="561" y="455"/>
                      <a:pt x="563" y="456"/>
                      <a:pt x="566" y="457"/>
                    </a:cubicBezTo>
                    <a:cubicBezTo>
                      <a:pt x="566" y="457"/>
                      <a:pt x="567" y="457"/>
                      <a:pt x="568" y="458"/>
                    </a:cubicBezTo>
                    <a:cubicBezTo>
                      <a:pt x="574" y="462"/>
                      <a:pt x="581" y="472"/>
                      <a:pt x="585" y="479"/>
                    </a:cubicBezTo>
                    <a:cubicBezTo>
                      <a:pt x="586" y="480"/>
                      <a:pt x="586" y="481"/>
                      <a:pt x="587" y="482"/>
                    </a:cubicBezTo>
                    <a:cubicBezTo>
                      <a:pt x="587" y="482"/>
                      <a:pt x="588" y="483"/>
                      <a:pt x="588" y="484"/>
                    </a:cubicBezTo>
                    <a:cubicBezTo>
                      <a:pt x="590" y="487"/>
                      <a:pt x="591" y="490"/>
                      <a:pt x="593" y="492"/>
                    </a:cubicBezTo>
                    <a:cubicBezTo>
                      <a:pt x="594" y="495"/>
                      <a:pt x="596" y="499"/>
                      <a:pt x="597" y="500"/>
                    </a:cubicBezTo>
                    <a:cubicBezTo>
                      <a:pt x="597" y="501"/>
                      <a:pt x="598" y="501"/>
                      <a:pt x="598" y="501"/>
                    </a:cubicBezTo>
                    <a:cubicBezTo>
                      <a:pt x="598" y="501"/>
                      <a:pt x="599" y="500"/>
                      <a:pt x="600" y="499"/>
                    </a:cubicBezTo>
                    <a:cubicBezTo>
                      <a:pt x="601" y="497"/>
                      <a:pt x="602" y="495"/>
                      <a:pt x="604" y="494"/>
                    </a:cubicBezTo>
                    <a:cubicBezTo>
                      <a:pt x="604" y="494"/>
                      <a:pt x="605" y="494"/>
                      <a:pt x="605" y="494"/>
                    </a:cubicBezTo>
                    <a:cubicBezTo>
                      <a:pt x="607" y="494"/>
                      <a:pt x="608" y="496"/>
                      <a:pt x="610" y="497"/>
                    </a:cubicBezTo>
                    <a:cubicBezTo>
                      <a:pt x="611" y="499"/>
                      <a:pt x="612" y="500"/>
                      <a:pt x="613" y="500"/>
                    </a:cubicBezTo>
                    <a:cubicBezTo>
                      <a:pt x="614" y="501"/>
                      <a:pt x="615" y="501"/>
                      <a:pt x="616" y="501"/>
                    </a:cubicBezTo>
                    <a:cubicBezTo>
                      <a:pt x="619" y="502"/>
                      <a:pt x="622" y="503"/>
                      <a:pt x="624" y="502"/>
                    </a:cubicBezTo>
                    <a:cubicBezTo>
                      <a:pt x="624" y="502"/>
                      <a:pt x="625" y="502"/>
                      <a:pt x="626" y="501"/>
                    </a:cubicBezTo>
                    <a:cubicBezTo>
                      <a:pt x="629" y="500"/>
                      <a:pt x="632" y="499"/>
                      <a:pt x="634" y="499"/>
                    </a:cubicBezTo>
                    <a:cubicBezTo>
                      <a:pt x="635" y="499"/>
                      <a:pt x="635" y="499"/>
                      <a:pt x="636" y="499"/>
                    </a:cubicBezTo>
                    <a:cubicBezTo>
                      <a:pt x="636" y="499"/>
                      <a:pt x="637" y="499"/>
                      <a:pt x="637" y="500"/>
                    </a:cubicBezTo>
                    <a:cubicBezTo>
                      <a:pt x="639" y="500"/>
                      <a:pt x="642" y="501"/>
                      <a:pt x="643" y="505"/>
                    </a:cubicBezTo>
                    <a:cubicBezTo>
                      <a:pt x="645" y="510"/>
                      <a:pt x="648" y="511"/>
                      <a:pt x="650" y="511"/>
                    </a:cubicBezTo>
                    <a:cubicBezTo>
                      <a:pt x="651" y="511"/>
                      <a:pt x="653" y="511"/>
                      <a:pt x="653" y="516"/>
                    </a:cubicBezTo>
                    <a:cubicBezTo>
                      <a:pt x="653" y="517"/>
                      <a:pt x="656" y="520"/>
                      <a:pt x="658" y="520"/>
                    </a:cubicBezTo>
                    <a:cubicBezTo>
                      <a:pt x="660" y="520"/>
                      <a:pt x="665" y="519"/>
                      <a:pt x="666" y="518"/>
                    </a:cubicBezTo>
                    <a:cubicBezTo>
                      <a:pt x="667" y="517"/>
                      <a:pt x="668" y="517"/>
                      <a:pt x="669" y="517"/>
                    </a:cubicBezTo>
                    <a:cubicBezTo>
                      <a:pt x="670" y="517"/>
                      <a:pt x="671" y="517"/>
                      <a:pt x="672" y="519"/>
                    </a:cubicBezTo>
                    <a:cubicBezTo>
                      <a:pt x="672" y="520"/>
                      <a:pt x="673" y="522"/>
                      <a:pt x="674" y="523"/>
                    </a:cubicBezTo>
                    <a:cubicBezTo>
                      <a:pt x="674" y="524"/>
                      <a:pt x="675" y="524"/>
                      <a:pt x="675" y="524"/>
                    </a:cubicBezTo>
                    <a:cubicBezTo>
                      <a:pt x="676" y="524"/>
                      <a:pt x="676" y="524"/>
                      <a:pt x="676" y="524"/>
                    </a:cubicBezTo>
                    <a:cubicBezTo>
                      <a:pt x="677" y="524"/>
                      <a:pt x="678" y="524"/>
                      <a:pt x="679" y="525"/>
                    </a:cubicBezTo>
                    <a:cubicBezTo>
                      <a:pt x="679" y="525"/>
                      <a:pt x="679" y="525"/>
                      <a:pt x="679" y="525"/>
                    </a:cubicBezTo>
                    <a:cubicBezTo>
                      <a:pt x="680" y="525"/>
                      <a:pt x="681" y="525"/>
                      <a:pt x="681" y="525"/>
                    </a:cubicBezTo>
                    <a:cubicBezTo>
                      <a:pt x="681" y="525"/>
                      <a:pt x="681" y="525"/>
                      <a:pt x="681" y="525"/>
                    </a:cubicBezTo>
                    <a:cubicBezTo>
                      <a:pt x="681" y="525"/>
                      <a:pt x="681" y="525"/>
                      <a:pt x="681" y="524"/>
                    </a:cubicBezTo>
                    <a:cubicBezTo>
                      <a:pt x="682" y="524"/>
                      <a:pt x="683" y="523"/>
                      <a:pt x="687" y="522"/>
                    </a:cubicBezTo>
                    <a:cubicBezTo>
                      <a:pt x="688" y="521"/>
                      <a:pt x="689" y="521"/>
                      <a:pt x="690" y="521"/>
                    </a:cubicBezTo>
                    <a:cubicBezTo>
                      <a:pt x="690" y="521"/>
                      <a:pt x="691" y="521"/>
                      <a:pt x="692" y="521"/>
                    </a:cubicBezTo>
                    <a:cubicBezTo>
                      <a:pt x="696" y="520"/>
                      <a:pt x="699" y="519"/>
                      <a:pt x="699" y="517"/>
                    </a:cubicBezTo>
                    <a:cubicBezTo>
                      <a:pt x="700" y="515"/>
                      <a:pt x="703" y="514"/>
                      <a:pt x="705" y="513"/>
                    </a:cubicBezTo>
                    <a:cubicBezTo>
                      <a:pt x="706" y="513"/>
                      <a:pt x="708" y="513"/>
                      <a:pt x="708" y="512"/>
                    </a:cubicBezTo>
                    <a:cubicBezTo>
                      <a:pt x="709" y="511"/>
                      <a:pt x="711" y="510"/>
                      <a:pt x="712" y="509"/>
                    </a:cubicBezTo>
                    <a:cubicBezTo>
                      <a:pt x="713" y="509"/>
                      <a:pt x="715" y="508"/>
                      <a:pt x="715" y="507"/>
                    </a:cubicBezTo>
                    <a:cubicBezTo>
                      <a:pt x="716" y="506"/>
                      <a:pt x="718" y="505"/>
                      <a:pt x="720" y="505"/>
                    </a:cubicBezTo>
                    <a:cubicBezTo>
                      <a:pt x="721" y="504"/>
                      <a:pt x="723" y="504"/>
                      <a:pt x="723" y="504"/>
                    </a:cubicBezTo>
                    <a:cubicBezTo>
                      <a:pt x="724" y="502"/>
                      <a:pt x="728" y="502"/>
                      <a:pt x="729" y="502"/>
                    </a:cubicBezTo>
                    <a:cubicBezTo>
                      <a:pt x="730" y="502"/>
                      <a:pt x="731" y="502"/>
                      <a:pt x="732" y="502"/>
                    </a:cubicBezTo>
                    <a:cubicBezTo>
                      <a:pt x="734" y="503"/>
                      <a:pt x="745" y="505"/>
                      <a:pt x="747" y="505"/>
                    </a:cubicBezTo>
                    <a:cubicBezTo>
                      <a:pt x="747" y="505"/>
                      <a:pt x="747" y="505"/>
                      <a:pt x="747" y="505"/>
                    </a:cubicBezTo>
                    <a:cubicBezTo>
                      <a:pt x="748" y="505"/>
                      <a:pt x="748" y="505"/>
                      <a:pt x="748" y="505"/>
                    </a:cubicBezTo>
                    <a:cubicBezTo>
                      <a:pt x="749" y="505"/>
                      <a:pt x="750" y="506"/>
                      <a:pt x="750" y="508"/>
                    </a:cubicBezTo>
                    <a:cubicBezTo>
                      <a:pt x="751" y="509"/>
                      <a:pt x="751" y="511"/>
                      <a:pt x="752" y="511"/>
                    </a:cubicBezTo>
                    <a:cubicBezTo>
                      <a:pt x="752" y="511"/>
                      <a:pt x="753" y="512"/>
                      <a:pt x="755" y="512"/>
                    </a:cubicBezTo>
                    <a:cubicBezTo>
                      <a:pt x="756" y="513"/>
                      <a:pt x="759" y="515"/>
                      <a:pt x="760" y="515"/>
                    </a:cubicBezTo>
                    <a:cubicBezTo>
                      <a:pt x="761" y="514"/>
                      <a:pt x="763" y="513"/>
                      <a:pt x="766" y="513"/>
                    </a:cubicBezTo>
                    <a:cubicBezTo>
                      <a:pt x="767" y="513"/>
                      <a:pt x="769" y="513"/>
                      <a:pt x="770" y="514"/>
                    </a:cubicBezTo>
                    <a:cubicBezTo>
                      <a:pt x="771" y="514"/>
                      <a:pt x="771" y="515"/>
                      <a:pt x="772" y="515"/>
                    </a:cubicBezTo>
                    <a:cubicBezTo>
                      <a:pt x="772" y="515"/>
                      <a:pt x="772" y="515"/>
                      <a:pt x="773" y="516"/>
                    </a:cubicBezTo>
                    <a:cubicBezTo>
                      <a:pt x="774" y="516"/>
                      <a:pt x="775" y="517"/>
                      <a:pt x="776" y="517"/>
                    </a:cubicBezTo>
                    <a:cubicBezTo>
                      <a:pt x="776" y="517"/>
                      <a:pt x="777" y="517"/>
                      <a:pt x="777" y="517"/>
                    </a:cubicBezTo>
                    <a:cubicBezTo>
                      <a:pt x="778" y="515"/>
                      <a:pt x="780" y="514"/>
                      <a:pt x="783" y="513"/>
                    </a:cubicBezTo>
                    <a:cubicBezTo>
                      <a:pt x="784" y="513"/>
                      <a:pt x="786" y="512"/>
                      <a:pt x="786" y="512"/>
                    </a:cubicBezTo>
                    <a:cubicBezTo>
                      <a:pt x="787" y="511"/>
                      <a:pt x="788" y="507"/>
                      <a:pt x="787" y="507"/>
                    </a:cubicBezTo>
                    <a:cubicBezTo>
                      <a:pt x="784" y="505"/>
                      <a:pt x="783" y="498"/>
                      <a:pt x="782" y="497"/>
                    </a:cubicBezTo>
                    <a:cubicBezTo>
                      <a:pt x="782" y="497"/>
                      <a:pt x="782" y="497"/>
                      <a:pt x="782" y="497"/>
                    </a:cubicBezTo>
                    <a:cubicBezTo>
                      <a:pt x="782" y="496"/>
                      <a:pt x="782" y="496"/>
                      <a:pt x="782" y="495"/>
                    </a:cubicBezTo>
                    <a:cubicBezTo>
                      <a:pt x="783" y="494"/>
                      <a:pt x="784" y="493"/>
                      <a:pt x="785" y="492"/>
                    </a:cubicBezTo>
                    <a:cubicBezTo>
                      <a:pt x="786" y="492"/>
                      <a:pt x="787" y="491"/>
                      <a:pt x="787" y="491"/>
                    </a:cubicBezTo>
                    <a:cubicBezTo>
                      <a:pt x="788" y="489"/>
                      <a:pt x="790" y="488"/>
                      <a:pt x="791" y="487"/>
                    </a:cubicBezTo>
                    <a:cubicBezTo>
                      <a:pt x="792" y="487"/>
                      <a:pt x="793" y="487"/>
                      <a:pt x="793" y="486"/>
                    </a:cubicBezTo>
                    <a:cubicBezTo>
                      <a:pt x="794" y="486"/>
                      <a:pt x="794" y="485"/>
                      <a:pt x="794" y="485"/>
                    </a:cubicBezTo>
                    <a:cubicBezTo>
                      <a:pt x="795" y="484"/>
                      <a:pt x="796" y="482"/>
                      <a:pt x="797" y="482"/>
                    </a:cubicBezTo>
                    <a:cubicBezTo>
                      <a:pt x="798" y="482"/>
                      <a:pt x="798" y="482"/>
                      <a:pt x="798" y="482"/>
                    </a:cubicBezTo>
                    <a:cubicBezTo>
                      <a:pt x="798" y="482"/>
                      <a:pt x="805" y="484"/>
                      <a:pt x="807" y="486"/>
                    </a:cubicBezTo>
                    <a:cubicBezTo>
                      <a:pt x="808" y="486"/>
                      <a:pt x="811" y="487"/>
                      <a:pt x="813" y="487"/>
                    </a:cubicBezTo>
                    <a:cubicBezTo>
                      <a:pt x="816" y="487"/>
                      <a:pt x="819" y="489"/>
                      <a:pt x="822" y="491"/>
                    </a:cubicBezTo>
                    <a:cubicBezTo>
                      <a:pt x="823" y="491"/>
                      <a:pt x="825" y="491"/>
                      <a:pt x="827" y="492"/>
                    </a:cubicBezTo>
                    <a:cubicBezTo>
                      <a:pt x="830" y="492"/>
                      <a:pt x="832" y="493"/>
                      <a:pt x="833" y="494"/>
                    </a:cubicBezTo>
                    <a:cubicBezTo>
                      <a:pt x="834" y="495"/>
                      <a:pt x="834" y="495"/>
                      <a:pt x="834" y="495"/>
                    </a:cubicBezTo>
                    <a:cubicBezTo>
                      <a:pt x="834" y="496"/>
                      <a:pt x="834" y="498"/>
                      <a:pt x="834" y="499"/>
                    </a:cubicBezTo>
                    <a:cubicBezTo>
                      <a:pt x="834" y="501"/>
                      <a:pt x="834" y="503"/>
                      <a:pt x="835" y="504"/>
                    </a:cubicBezTo>
                    <a:cubicBezTo>
                      <a:pt x="837" y="507"/>
                      <a:pt x="840" y="509"/>
                      <a:pt x="840" y="509"/>
                    </a:cubicBezTo>
                    <a:cubicBezTo>
                      <a:pt x="841" y="509"/>
                      <a:pt x="841" y="509"/>
                      <a:pt x="841" y="509"/>
                    </a:cubicBezTo>
                    <a:cubicBezTo>
                      <a:pt x="843" y="509"/>
                      <a:pt x="844" y="509"/>
                      <a:pt x="846" y="510"/>
                    </a:cubicBezTo>
                    <a:cubicBezTo>
                      <a:pt x="848" y="511"/>
                      <a:pt x="850" y="512"/>
                      <a:pt x="851" y="512"/>
                    </a:cubicBezTo>
                    <a:cubicBezTo>
                      <a:pt x="852" y="512"/>
                      <a:pt x="853" y="511"/>
                      <a:pt x="854" y="510"/>
                    </a:cubicBezTo>
                    <a:cubicBezTo>
                      <a:pt x="856" y="509"/>
                      <a:pt x="858" y="508"/>
                      <a:pt x="859" y="508"/>
                    </a:cubicBezTo>
                    <a:cubicBezTo>
                      <a:pt x="860" y="508"/>
                      <a:pt x="861" y="508"/>
                      <a:pt x="863" y="507"/>
                    </a:cubicBezTo>
                    <a:cubicBezTo>
                      <a:pt x="865" y="507"/>
                      <a:pt x="868" y="506"/>
                      <a:pt x="869" y="507"/>
                    </a:cubicBezTo>
                    <a:cubicBezTo>
                      <a:pt x="870" y="507"/>
                      <a:pt x="871" y="507"/>
                      <a:pt x="873" y="507"/>
                    </a:cubicBezTo>
                    <a:cubicBezTo>
                      <a:pt x="875" y="508"/>
                      <a:pt x="878" y="509"/>
                      <a:pt x="879" y="509"/>
                    </a:cubicBezTo>
                    <a:cubicBezTo>
                      <a:pt x="879" y="509"/>
                      <a:pt x="880" y="509"/>
                      <a:pt x="881" y="509"/>
                    </a:cubicBezTo>
                    <a:cubicBezTo>
                      <a:pt x="883" y="509"/>
                      <a:pt x="888" y="510"/>
                      <a:pt x="889" y="512"/>
                    </a:cubicBezTo>
                    <a:cubicBezTo>
                      <a:pt x="889" y="512"/>
                      <a:pt x="892" y="513"/>
                      <a:pt x="893" y="513"/>
                    </a:cubicBezTo>
                    <a:cubicBezTo>
                      <a:pt x="896" y="514"/>
                      <a:pt x="899" y="514"/>
                      <a:pt x="899" y="517"/>
                    </a:cubicBezTo>
                    <a:cubicBezTo>
                      <a:pt x="899" y="517"/>
                      <a:pt x="900" y="518"/>
                      <a:pt x="901" y="519"/>
                    </a:cubicBezTo>
                    <a:cubicBezTo>
                      <a:pt x="901" y="519"/>
                      <a:pt x="902" y="519"/>
                      <a:pt x="902" y="520"/>
                    </a:cubicBezTo>
                    <a:cubicBezTo>
                      <a:pt x="903" y="520"/>
                      <a:pt x="904" y="521"/>
                      <a:pt x="904" y="522"/>
                    </a:cubicBezTo>
                    <a:cubicBezTo>
                      <a:pt x="905" y="523"/>
                      <a:pt x="907" y="523"/>
                      <a:pt x="908" y="523"/>
                    </a:cubicBezTo>
                    <a:cubicBezTo>
                      <a:pt x="910" y="524"/>
                      <a:pt x="911" y="524"/>
                      <a:pt x="912" y="524"/>
                    </a:cubicBezTo>
                    <a:cubicBezTo>
                      <a:pt x="915" y="524"/>
                      <a:pt x="917" y="524"/>
                      <a:pt x="919" y="525"/>
                    </a:cubicBezTo>
                    <a:cubicBezTo>
                      <a:pt x="919" y="525"/>
                      <a:pt x="921" y="526"/>
                      <a:pt x="925" y="526"/>
                    </a:cubicBezTo>
                    <a:cubicBezTo>
                      <a:pt x="929" y="526"/>
                      <a:pt x="931" y="525"/>
                      <a:pt x="932" y="525"/>
                    </a:cubicBezTo>
                    <a:cubicBezTo>
                      <a:pt x="933" y="524"/>
                      <a:pt x="935" y="524"/>
                      <a:pt x="939" y="523"/>
                    </a:cubicBezTo>
                    <a:cubicBezTo>
                      <a:pt x="942" y="522"/>
                      <a:pt x="946" y="522"/>
                      <a:pt x="947" y="521"/>
                    </a:cubicBezTo>
                    <a:cubicBezTo>
                      <a:pt x="948" y="520"/>
                      <a:pt x="950" y="520"/>
                      <a:pt x="952" y="520"/>
                    </a:cubicBezTo>
                    <a:cubicBezTo>
                      <a:pt x="953" y="519"/>
                      <a:pt x="956" y="519"/>
                      <a:pt x="956" y="518"/>
                    </a:cubicBezTo>
                    <a:cubicBezTo>
                      <a:pt x="956" y="516"/>
                      <a:pt x="959" y="515"/>
                      <a:pt x="961" y="514"/>
                    </a:cubicBezTo>
                    <a:cubicBezTo>
                      <a:pt x="963" y="513"/>
                      <a:pt x="964" y="512"/>
                      <a:pt x="965" y="512"/>
                    </a:cubicBezTo>
                    <a:cubicBezTo>
                      <a:pt x="967" y="510"/>
                      <a:pt x="971" y="510"/>
                      <a:pt x="972" y="510"/>
                    </a:cubicBezTo>
                    <a:cubicBezTo>
                      <a:pt x="973" y="510"/>
                      <a:pt x="973" y="510"/>
                      <a:pt x="974" y="510"/>
                    </a:cubicBezTo>
                    <a:cubicBezTo>
                      <a:pt x="977" y="510"/>
                      <a:pt x="980" y="511"/>
                      <a:pt x="981" y="513"/>
                    </a:cubicBezTo>
                    <a:cubicBezTo>
                      <a:pt x="981" y="514"/>
                      <a:pt x="982" y="514"/>
                      <a:pt x="984" y="514"/>
                    </a:cubicBezTo>
                    <a:cubicBezTo>
                      <a:pt x="985" y="515"/>
                      <a:pt x="985" y="515"/>
                      <a:pt x="986" y="515"/>
                    </a:cubicBezTo>
                    <a:cubicBezTo>
                      <a:pt x="987" y="515"/>
                      <a:pt x="988" y="514"/>
                      <a:pt x="989" y="514"/>
                    </a:cubicBezTo>
                    <a:cubicBezTo>
                      <a:pt x="989" y="514"/>
                      <a:pt x="989" y="514"/>
                      <a:pt x="989" y="514"/>
                    </a:cubicBezTo>
                    <a:cubicBezTo>
                      <a:pt x="989" y="514"/>
                      <a:pt x="990" y="514"/>
                      <a:pt x="991" y="514"/>
                    </a:cubicBezTo>
                    <a:cubicBezTo>
                      <a:pt x="991" y="514"/>
                      <a:pt x="991" y="514"/>
                      <a:pt x="991" y="514"/>
                    </a:cubicBezTo>
                    <a:cubicBezTo>
                      <a:pt x="991" y="514"/>
                      <a:pt x="991" y="514"/>
                      <a:pt x="992" y="514"/>
                    </a:cubicBezTo>
                    <a:cubicBezTo>
                      <a:pt x="993" y="514"/>
                      <a:pt x="995" y="514"/>
                      <a:pt x="997" y="515"/>
                    </a:cubicBezTo>
                    <a:cubicBezTo>
                      <a:pt x="997" y="515"/>
                      <a:pt x="997" y="515"/>
                      <a:pt x="997" y="515"/>
                    </a:cubicBezTo>
                    <a:cubicBezTo>
                      <a:pt x="997" y="515"/>
                      <a:pt x="997" y="515"/>
                      <a:pt x="997" y="515"/>
                    </a:cubicBezTo>
                    <a:cubicBezTo>
                      <a:pt x="997" y="515"/>
                      <a:pt x="998" y="515"/>
                      <a:pt x="998" y="515"/>
                    </a:cubicBezTo>
                    <a:cubicBezTo>
                      <a:pt x="999" y="515"/>
                      <a:pt x="999" y="515"/>
                      <a:pt x="999" y="515"/>
                    </a:cubicBezTo>
                    <a:cubicBezTo>
                      <a:pt x="999" y="516"/>
                      <a:pt x="999" y="516"/>
                      <a:pt x="999" y="516"/>
                    </a:cubicBezTo>
                    <a:cubicBezTo>
                      <a:pt x="999" y="516"/>
                      <a:pt x="999" y="516"/>
                      <a:pt x="999" y="516"/>
                    </a:cubicBezTo>
                    <a:cubicBezTo>
                      <a:pt x="999" y="516"/>
                      <a:pt x="999" y="516"/>
                      <a:pt x="999" y="516"/>
                    </a:cubicBezTo>
                    <a:cubicBezTo>
                      <a:pt x="999" y="516"/>
                      <a:pt x="999" y="516"/>
                      <a:pt x="1000" y="516"/>
                    </a:cubicBezTo>
                    <a:cubicBezTo>
                      <a:pt x="1000" y="516"/>
                      <a:pt x="1000" y="516"/>
                      <a:pt x="1000" y="516"/>
                    </a:cubicBezTo>
                    <a:cubicBezTo>
                      <a:pt x="1000" y="516"/>
                      <a:pt x="1000" y="517"/>
                      <a:pt x="1000" y="517"/>
                    </a:cubicBezTo>
                    <a:cubicBezTo>
                      <a:pt x="1001" y="517"/>
                      <a:pt x="1001" y="517"/>
                      <a:pt x="1001" y="517"/>
                    </a:cubicBezTo>
                    <a:cubicBezTo>
                      <a:pt x="1001" y="517"/>
                      <a:pt x="1001" y="517"/>
                      <a:pt x="1001" y="517"/>
                    </a:cubicBezTo>
                    <a:cubicBezTo>
                      <a:pt x="1001" y="519"/>
                      <a:pt x="1006" y="520"/>
                      <a:pt x="1009" y="520"/>
                    </a:cubicBezTo>
                    <a:cubicBezTo>
                      <a:pt x="1010" y="520"/>
                      <a:pt x="1010" y="520"/>
                      <a:pt x="1011" y="520"/>
                    </a:cubicBezTo>
                    <a:cubicBezTo>
                      <a:pt x="1011" y="520"/>
                      <a:pt x="1013" y="519"/>
                      <a:pt x="1015" y="518"/>
                    </a:cubicBezTo>
                    <a:cubicBezTo>
                      <a:pt x="1017" y="516"/>
                      <a:pt x="1020" y="514"/>
                      <a:pt x="1021" y="514"/>
                    </a:cubicBezTo>
                    <a:cubicBezTo>
                      <a:pt x="1022" y="514"/>
                      <a:pt x="1022" y="514"/>
                      <a:pt x="1022" y="514"/>
                    </a:cubicBezTo>
                    <a:cubicBezTo>
                      <a:pt x="1024" y="514"/>
                      <a:pt x="1025" y="513"/>
                      <a:pt x="1025" y="512"/>
                    </a:cubicBezTo>
                    <a:cubicBezTo>
                      <a:pt x="1026" y="511"/>
                      <a:pt x="1026" y="511"/>
                      <a:pt x="1026" y="510"/>
                    </a:cubicBezTo>
                    <a:cubicBezTo>
                      <a:pt x="1025" y="509"/>
                      <a:pt x="1027" y="506"/>
                      <a:pt x="1029" y="503"/>
                    </a:cubicBezTo>
                    <a:cubicBezTo>
                      <a:pt x="1030" y="501"/>
                      <a:pt x="1031" y="499"/>
                      <a:pt x="1031" y="498"/>
                    </a:cubicBezTo>
                    <a:cubicBezTo>
                      <a:pt x="1031" y="498"/>
                      <a:pt x="1031" y="498"/>
                      <a:pt x="1031" y="497"/>
                    </a:cubicBezTo>
                    <a:cubicBezTo>
                      <a:pt x="1033" y="494"/>
                      <a:pt x="1037" y="488"/>
                      <a:pt x="1039" y="487"/>
                    </a:cubicBezTo>
                    <a:cubicBezTo>
                      <a:pt x="1040" y="486"/>
                      <a:pt x="1043" y="484"/>
                      <a:pt x="1043" y="482"/>
                    </a:cubicBezTo>
                    <a:cubicBezTo>
                      <a:pt x="1042" y="475"/>
                      <a:pt x="1041" y="475"/>
                      <a:pt x="1041" y="475"/>
                    </a:cubicBezTo>
                    <a:cubicBezTo>
                      <a:pt x="1040" y="475"/>
                      <a:pt x="1040" y="475"/>
                      <a:pt x="1040" y="475"/>
                    </a:cubicBezTo>
                    <a:cubicBezTo>
                      <a:pt x="1039" y="475"/>
                      <a:pt x="1037" y="475"/>
                      <a:pt x="1037" y="474"/>
                    </a:cubicBezTo>
                    <a:cubicBezTo>
                      <a:pt x="1036" y="472"/>
                      <a:pt x="1037" y="471"/>
                      <a:pt x="1039" y="468"/>
                    </a:cubicBezTo>
                    <a:cubicBezTo>
                      <a:pt x="1041" y="464"/>
                      <a:pt x="1045" y="462"/>
                      <a:pt x="1050" y="462"/>
                    </a:cubicBezTo>
                    <a:cubicBezTo>
                      <a:pt x="1052" y="462"/>
                      <a:pt x="1053" y="462"/>
                      <a:pt x="1053" y="462"/>
                    </a:cubicBezTo>
                    <a:cubicBezTo>
                      <a:pt x="1054" y="462"/>
                      <a:pt x="1054" y="463"/>
                      <a:pt x="1054" y="463"/>
                    </a:cubicBezTo>
                    <a:cubicBezTo>
                      <a:pt x="1054" y="463"/>
                      <a:pt x="1055" y="462"/>
                      <a:pt x="1056" y="462"/>
                    </a:cubicBezTo>
                    <a:cubicBezTo>
                      <a:pt x="1060" y="461"/>
                      <a:pt x="1068" y="460"/>
                      <a:pt x="1071" y="461"/>
                    </a:cubicBezTo>
                    <a:cubicBezTo>
                      <a:pt x="1072" y="462"/>
                      <a:pt x="1074" y="462"/>
                      <a:pt x="1075" y="462"/>
                    </a:cubicBezTo>
                    <a:cubicBezTo>
                      <a:pt x="1077" y="462"/>
                      <a:pt x="1077" y="462"/>
                      <a:pt x="1077" y="462"/>
                    </a:cubicBezTo>
                    <a:cubicBezTo>
                      <a:pt x="1079" y="462"/>
                      <a:pt x="1081" y="462"/>
                      <a:pt x="1084" y="463"/>
                    </a:cubicBezTo>
                    <a:cubicBezTo>
                      <a:pt x="1086" y="465"/>
                      <a:pt x="1089" y="465"/>
                      <a:pt x="1091" y="465"/>
                    </a:cubicBezTo>
                    <a:cubicBezTo>
                      <a:pt x="1094" y="466"/>
                      <a:pt x="1097" y="466"/>
                      <a:pt x="1098" y="468"/>
                    </a:cubicBezTo>
                    <a:cubicBezTo>
                      <a:pt x="1098" y="468"/>
                      <a:pt x="1099" y="469"/>
                      <a:pt x="1100" y="470"/>
                    </a:cubicBezTo>
                    <a:cubicBezTo>
                      <a:pt x="1103" y="471"/>
                      <a:pt x="1106" y="473"/>
                      <a:pt x="1105" y="477"/>
                    </a:cubicBezTo>
                    <a:cubicBezTo>
                      <a:pt x="1105" y="478"/>
                      <a:pt x="1105" y="478"/>
                      <a:pt x="1106" y="479"/>
                    </a:cubicBezTo>
                    <a:cubicBezTo>
                      <a:pt x="1108" y="480"/>
                      <a:pt x="1110" y="481"/>
                      <a:pt x="1111" y="487"/>
                    </a:cubicBezTo>
                    <a:cubicBezTo>
                      <a:pt x="1111" y="487"/>
                      <a:pt x="1111" y="488"/>
                      <a:pt x="1111" y="488"/>
                    </a:cubicBezTo>
                    <a:cubicBezTo>
                      <a:pt x="1112" y="492"/>
                      <a:pt x="1113" y="494"/>
                      <a:pt x="1115" y="496"/>
                    </a:cubicBezTo>
                    <a:cubicBezTo>
                      <a:pt x="1116" y="497"/>
                      <a:pt x="1117" y="498"/>
                      <a:pt x="1117" y="500"/>
                    </a:cubicBezTo>
                    <a:cubicBezTo>
                      <a:pt x="1118" y="502"/>
                      <a:pt x="1119" y="504"/>
                      <a:pt x="1120" y="506"/>
                    </a:cubicBezTo>
                    <a:cubicBezTo>
                      <a:pt x="1122" y="510"/>
                      <a:pt x="1123" y="512"/>
                      <a:pt x="1123" y="514"/>
                    </a:cubicBezTo>
                    <a:cubicBezTo>
                      <a:pt x="1123" y="515"/>
                      <a:pt x="1122" y="517"/>
                      <a:pt x="1123" y="518"/>
                    </a:cubicBezTo>
                    <a:cubicBezTo>
                      <a:pt x="1123" y="519"/>
                      <a:pt x="1125" y="519"/>
                      <a:pt x="1126" y="519"/>
                    </a:cubicBezTo>
                    <a:cubicBezTo>
                      <a:pt x="1130" y="519"/>
                      <a:pt x="1133" y="521"/>
                      <a:pt x="1135" y="522"/>
                    </a:cubicBezTo>
                    <a:cubicBezTo>
                      <a:pt x="1136" y="523"/>
                      <a:pt x="1137" y="523"/>
                      <a:pt x="1137" y="523"/>
                    </a:cubicBezTo>
                    <a:cubicBezTo>
                      <a:pt x="1137" y="523"/>
                      <a:pt x="1137" y="523"/>
                      <a:pt x="1138" y="523"/>
                    </a:cubicBezTo>
                    <a:cubicBezTo>
                      <a:pt x="1140" y="523"/>
                      <a:pt x="1146" y="525"/>
                      <a:pt x="1149" y="528"/>
                    </a:cubicBezTo>
                    <a:cubicBezTo>
                      <a:pt x="1151" y="530"/>
                      <a:pt x="1152" y="530"/>
                      <a:pt x="1154" y="531"/>
                    </a:cubicBezTo>
                    <a:cubicBezTo>
                      <a:pt x="1156" y="531"/>
                      <a:pt x="1158" y="532"/>
                      <a:pt x="1158" y="535"/>
                    </a:cubicBezTo>
                    <a:cubicBezTo>
                      <a:pt x="1157" y="536"/>
                      <a:pt x="1158" y="538"/>
                      <a:pt x="1159" y="539"/>
                    </a:cubicBezTo>
                    <a:cubicBezTo>
                      <a:pt x="1159" y="541"/>
                      <a:pt x="1160" y="543"/>
                      <a:pt x="1160" y="544"/>
                    </a:cubicBezTo>
                    <a:cubicBezTo>
                      <a:pt x="1160" y="544"/>
                      <a:pt x="1160" y="545"/>
                      <a:pt x="1160" y="545"/>
                    </a:cubicBezTo>
                    <a:cubicBezTo>
                      <a:pt x="1162" y="547"/>
                      <a:pt x="1166" y="548"/>
                      <a:pt x="1170" y="548"/>
                    </a:cubicBezTo>
                    <a:cubicBezTo>
                      <a:pt x="1171" y="547"/>
                      <a:pt x="1173" y="547"/>
                      <a:pt x="1174" y="548"/>
                    </a:cubicBezTo>
                    <a:cubicBezTo>
                      <a:pt x="1176" y="548"/>
                      <a:pt x="1178" y="548"/>
                      <a:pt x="1179" y="546"/>
                    </a:cubicBezTo>
                    <a:cubicBezTo>
                      <a:pt x="1181" y="543"/>
                      <a:pt x="1184" y="542"/>
                      <a:pt x="1187" y="542"/>
                    </a:cubicBezTo>
                    <a:cubicBezTo>
                      <a:pt x="1188" y="542"/>
                      <a:pt x="1189" y="542"/>
                      <a:pt x="1190" y="542"/>
                    </a:cubicBezTo>
                    <a:cubicBezTo>
                      <a:pt x="1190" y="542"/>
                      <a:pt x="1190" y="541"/>
                      <a:pt x="1190" y="541"/>
                    </a:cubicBezTo>
                    <a:cubicBezTo>
                      <a:pt x="1192" y="540"/>
                      <a:pt x="1194" y="539"/>
                      <a:pt x="1196" y="539"/>
                    </a:cubicBezTo>
                    <a:cubicBezTo>
                      <a:pt x="1198" y="539"/>
                      <a:pt x="1199" y="540"/>
                      <a:pt x="1200" y="541"/>
                    </a:cubicBezTo>
                    <a:cubicBezTo>
                      <a:pt x="1201" y="542"/>
                      <a:pt x="1201" y="543"/>
                      <a:pt x="1201" y="545"/>
                    </a:cubicBezTo>
                    <a:cubicBezTo>
                      <a:pt x="1201" y="547"/>
                      <a:pt x="1201" y="549"/>
                      <a:pt x="1202" y="550"/>
                    </a:cubicBezTo>
                    <a:cubicBezTo>
                      <a:pt x="1203" y="551"/>
                      <a:pt x="1203" y="553"/>
                      <a:pt x="1201" y="555"/>
                    </a:cubicBezTo>
                    <a:cubicBezTo>
                      <a:pt x="1200" y="555"/>
                      <a:pt x="1200" y="556"/>
                      <a:pt x="1199" y="557"/>
                    </a:cubicBezTo>
                    <a:cubicBezTo>
                      <a:pt x="1198" y="559"/>
                      <a:pt x="1196" y="564"/>
                      <a:pt x="1196" y="566"/>
                    </a:cubicBezTo>
                    <a:cubicBezTo>
                      <a:pt x="1196" y="567"/>
                      <a:pt x="1195" y="568"/>
                      <a:pt x="1195" y="568"/>
                    </a:cubicBezTo>
                    <a:cubicBezTo>
                      <a:pt x="1195" y="570"/>
                      <a:pt x="1193" y="572"/>
                      <a:pt x="1192" y="573"/>
                    </a:cubicBezTo>
                    <a:cubicBezTo>
                      <a:pt x="1190" y="574"/>
                      <a:pt x="1189" y="575"/>
                      <a:pt x="1189" y="577"/>
                    </a:cubicBezTo>
                    <a:cubicBezTo>
                      <a:pt x="1188" y="579"/>
                      <a:pt x="1186" y="581"/>
                      <a:pt x="1185" y="582"/>
                    </a:cubicBezTo>
                    <a:cubicBezTo>
                      <a:pt x="1184" y="583"/>
                      <a:pt x="1183" y="583"/>
                      <a:pt x="1183" y="584"/>
                    </a:cubicBezTo>
                    <a:cubicBezTo>
                      <a:pt x="1183" y="585"/>
                      <a:pt x="1183" y="585"/>
                      <a:pt x="1183" y="586"/>
                    </a:cubicBezTo>
                    <a:cubicBezTo>
                      <a:pt x="1183" y="586"/>
                      <a:pt x="1183" y="586"/>
                      <a:pt x="1183" y="586"/>
                    </a:cubicBezTo>
                    <a:cubicBezTo>
                      <a:pt x="1182" y="586"/>
                      <a:pt x="1182" y="586"/>
                      <a:pt x="1182" y="586"/>
                    </a:cubicBezTo>
                    <a:cubicBezTo>
                      <a:pt x="1182" y="587"/>
                      <a:pt x="1182" y="587"/>
                      <a:pt x="1182" y="587"/>
                    </a:cubicBezTo>
                    <a:cubicBezTo>
                      <a:pt x="1182" y="587"/>
                      <a:pt x="1181" y="587"/>
                      <a:pt x="1181" y="587"/>
                    </a:cubicBezTo>
                    <a:cubicBezTo>
                      <a:pt x="1181" y="587"/>
                      <a:pt x="1181" y="587"/>
                      <a:pt x="1181" y="587"/>
                    </a:cubicBezTo>
                    <a:cubicBezTo>
                      <a:pt x="1180" y="587"/>
                      <a:pt x="1180" y="587"/>
                      <a:pt x="1179" y="587"/>
                    </a:cubicBezTo>
                    <a:cubicBezTo>
                      <a:pt x="1179" y="587"/>
                      <a:pt x="1179" y="587"/>
                      <a:pt x="1179" y="587"/>
                    </a:cubicBezTo>
                    <a:cubicBezTo>
                      <a:pt x="1176" y="587"/>
                      <a:pt x="1174" y="586"/>
                      <a:pt x="1172" y="585"/>
                    </a:cubicBezTo>
                    <a:cubicBezTo>
                      <a:pt x="1170" y="584"/>
                      <a:pt x="1169" y="586"/>
                      <a:pt x="1167" y="587"/>
                    </a:cubicBezTo>
                    <a:cubicBezTo>
                      <a:pt x="1166" y="588"/>
                      <a:pt x="1164" y="590"/>
                      <a:pt x="1163" y="590"/>
                    </a:cubicBezTo>
                    <a:cubicBezTo>
                      <a:pt x="1163" y="590"/>
                      <a:pt x="1163" y="590"/>
                      <a:pt x="1162" y="590"/>
                    </a:cubicBezTo>
                    <a:cubicBezTo>
                      <a:pt x="1162" y="590"/>
                      <a:pt x="1162" y="592"/>
                      <a:pt x="1162" y="593"/>
                    </a:cubicBezTo>
                    <a:cubicBezTo>
                      <a:pt x="1162" y="594"/>
                      <a:pt x="1162" y="595"/>
                      <a:pt x="1162" y="596"/>
                    </a:cubicBezTo>
                    <a:cubicBezTo>
                      <a:pt x="1163" y="597"/>
                      <a:pt x="1162" y="599"/>
                      <a:pt x="1162" y="600"/>
                    </a:cubicBezTo>
                    <a:cubicBezTo>
                      <a:pt x="1162" y="601"/>
                      <a:pt x="1162" y="603"/>
                      <a:pt x="1163" y="605"/>
                    </a:cubicBezTo>
                    <a:cubicBezTo>
                      <a:pt x="1163" y="607"/>
                      <a:pt x="1163" y="609"/>
                      <a:pt x="1164" y="611"/>
                    </a:cubicBezTo>
                    <a:cubicBezTo>
                      <a:pt x="1164" y="612"/>
                      <a:pt x="1164" y="612"/>
                      <a:pt x="1164" y="612"/>
                    </a:cubicBezTo>
                    <a:cubicBezTo>
                      <a:pt x="1164" y="613"/>
                      <a:pt x="1164" y="613"/>
                      <a:pt x="1164" y="614"/>
                    </a:cubicBezTo>
                    <a:cubicBezTo>
                      <a:pt x="1164" y="614"/>
                      <a:pt x="1164" y="615"/>
                      <a:pt x="1164" y="615"/>
                    </a:cubicBezTo>
                    <a:cubicBezTo>
                      <a:pt x="1167" y="613"/>
                      <a:pt x="1170" y="611"/>
                      <a:pt x="1172" y="611"/>
                    </a:cubicBezTo>
                    <a:cubicBezTo>
                      <a:pt x="1174" y="611"/>
                      <a:pt x="1177" y="612"/>
                      <a:pt x="1179" y="614"/>
                    </a:cubicBezTo>
                    <a:cubicBezTo>
                      <a:pt x="1181" y="616"/>
                      <a:pt x="1183" y="618"/>
                      <a:pt x="1185" y="618"/>
                    </a:cubicBezTo>
                    <a:cubicBezTo>
                      <a:pt x="1190" y="618"/>
                      <a:pt x="1209" y="604"/>
                      <a:pt x="1210" y="602"/>
                    </a:cubicBezTo>
                    <a:cubicBezTo>
                      <a:pt x="1210" y="601"/>
                      <a:pt x="1214" y="596"/>
                      <a:pt x="1224" y="587"/>
                    </a:cubicBezTo>
                    <a:cubicBezTo>
                      <a:pt x="1225" y="585"/>
                      <a:pt x="1227" y="583"/>
                      <a:pt x="1229" y="581"/>
                    </a:cubicBezTo>
                    <a:cubicBezTo>
                      <a:pt x="1233" y="576"/>
                      <a:pt x="1242" y="567"/>
                      <a:pt x="1245" y="560"/>
                    </a:cubicBezTo>
                    <a:cubicBezTo>
                      <a:pt x="1246" y="557"/>
                      <a:pt x="1250" y="553"/>
                      <a:pt x="1253" y="549"/>
                    </a:cubicBezTo>
                    <a:cubicBezTo>
                      <a:pt x="1255" y="547"/>
                      <a:pt x="1256" y="545"/>
                      <a:pt x="1257" y="544"/>
                    </a:cubicBezTo>
                    <a:cubicBezTo>
                      <a:pt x="1258" y="542"/>
                      <a:pt x="1258" y="542"/>
                      <a:pt x="1259" y="541"/>
                    </a:cubicBezTo>
                    <a:cubicBezTo>
                      <a:pt x="1260" y="539"/>
                      <a:pt x="1262" y="537"/>
                      <a:pt x="1264" y="532"/>
                    </a:cubicBezTo>
                    <a:cubicBezTo>
                      <a:pt x="1266" y="527"/>
                      <a:pt x="1267" y="518"/>
                      <a:pt x="1268" y="511"/>
                    </a:cubicBezTo>
                    <a:cubicBezTo>
                      <a:pt x="1268" y="504"/>
                      <a:pt x="1268" y="503"/>
                      <a:pt x="1269" y="502"/>
                    </a:cubicBezTo>
                    <a:cubicBezTo>
                      <a:pt x="1269" y="502"/>
                      <a:pt x="1269" y="501"/>
                      <a:pt x="1270" y="500"/>
                    </a:cubicBezTo>
                    <a:cubicBezTo>
                      <a:pt x="1270" y="498"/>
                      <a:pt x="1270" y="497"/>
                      <a:pt x="1271" y="495"/>
                    </a:cubicBezTo>
                    <a:cubicBezTo>
                      <a:pt x="1272" y="495"/>
                      <a:pt x="1272" y="494"/>
                      <a:pt x="1272" y="493"/>
                    </a:cubicBezTo>
                    <a:cubicBezTo>
                      <a:pt x="1273" y="491"/>
                      <a:pt x="1273" y="489"/>
                      <a:pt x="1275" y="487"/>
                    </a:cubicBezTo>
                    <a:cubicBezTo>
                      <a:pt x="1278" y="485"/>
                      <a:pt x="1278" y="483"/>
                      <a:pt x="1277" y="481"/>
                    </a:cubicBezTo>
                    <a:cubicBezTo>
                      <a:pt x="1276" y="479"/>
                      <a:pt x="1277" y="478"/>
                      <a:pt x="1277" y="476"/>
                    </a:cubicBezTo>
                    <a:cubicBezTo>
                      <a:pt x="1277" y="474"/>
                      <a:pt x="1277" y="473"/>
                      <a:pt x="1276" y="472"/>
                    </a:cubicBezTo>
                    <a:cubicBezTo>
                      <a:pt x="1275" y="470"/>
                      <a:pt x="1276" y="469"/>
                      <a:pt x="1278" y="468"/>
                    </a:cubicBezTo>
                    <a:cubicBezTo>
                      <a:pt x="1278" y="467"/>
                      <a:pt x="1277" y="465"/>
                      <a:pt x="1274" y="464"/>
                    </a:cubicBezTo>
                    <a:cubicBezTo>
                      <a:pt x="1274" y="464"/>
                      <a:pt x="1273" y="464"/>
                      <a:pt x="1273" y="463"/>
                    </a:cubicBezTo>
                    <a:cubicBezTo>
                      <a:pt x="1270" y="462"/>
                      <a:pt x="1267" y="461"/>
                      <a:pt x="1267" y="457"/>
                    </a:cubicBezTo>
                    <a:cubicBezTo>
                      <a:pt x="1266" y="455"/>
                      <a:pt x="1262" y="451"/>
                      <a:pt x="1259" y="452"/>
                    </a:cubicBezTo>
                    <a:cubicBezTo>
                      <a:pt x="1257" y="452"/>
                      <a:pt x="1255" y="452"/>
                      <a:pt x="1254" y="451"/>
                    </a:cubicBezTo>
                    <a:cubicBezTo>
                      <a:pt x="1252" y="451"/>
                      <a:pt x="1251" y="451"/>
                      <a:pt x="1250" y="451"/>
                    </a:cubicBezTo>
                    <a:cubicBezTo>
                      <a:pt x="1251" y="452"/>
                      <a:pt x="1250" y="454"/>
                      <a:pt x="1250" y="455"/>
                    </a:cubicBezTo>
                    <a:cubicBezTo>
                      <a:pt x="1249" y="456"/>
                      <a:pt x="1248" y="456"/>
                      <a:pt x="1247" y="456"/>
                    </a:cubicBezTo>
                    <a:cubicBezTo>
                      <a:pt x="1247" y="456"/>
                      <a:pt x="1246" y="456"/>
                      <a:pt x="1246" y="456"/>
                    </a:cubicBezTo>
                    <a:cubicBezTo>
                      <a:pt x="1246" y="456"/>
                      <a:pt x="1245" y="457"/>
                      <a:pt x="1243" y="459"/>
                    </a:cubicBezTo>
                    <a:cubicBezTo>
                      <a:pt x="1243" y="460"/>
                      <a:pt x="1243" y="460"/>
                      <a:pt x="1243" y="460"/>
                    </a:cubicBezTo>
                    <a:cubicBezTo>
                      <a:pt x="1242" y="462"/>
                      <a:pt x="1239" y="463"/>
                      <a:pt x="1236" y="463"/>
                    </a:cubicBezTo>
                    <a:cubicBezTo>
                      <a:pt x="1235" y="463"/>
                      <a:pt x="1234" y="462"/>
                      <a:pt x="1234" y="462"/>
                    </a:cubicBezTo>
                    <a:cubicBezTo>
                      <a:pt x="1234" y="461"/>
                      <a:pt x="1234" y="460"/>
                      <a:pt x="1235" y="459"/>
                    </a:cubicBezTo>
                    <a:cubicBezTo>
                      <a:pt x="1236" y="458"/>
                      <a:pt x="1236" y="458"/>
                      <a:pt x="1235" y="457"/>
                    </a:cubicBezTo>
                    <a:cubicBezTo>
                      <a:pt x="1235" y="456"/>
                      <a:pt x="1234" y="455"/>
                      <a:pt x="1234" y="453"/>
                    </a:cubicBezTo>
                    <a:cubicBezTo>
                      <a:pt x="1235" y="452"/>
                      <a:pt x="1235" y="450"/>
                      <a:pt x="1235" y="450"/>
                    </a:cubicBezTo>
                    <a:cubicBezTo>
                      <a:pt x="1235" y="449"/>
                      <a:pt x="1235" y="449"/>
                      <a:pt x="1235" y="449"/>
                    </a:cubicBezTo>
                    <a:cubicBezTo>
                      <a:pt x="1235" y="449"/>
                      <a:pt x="1235" y="449"/>
                      <a:pt x="1235" y="449"/>
                    </a:cubicBezTo>
                    <a:cubicBezTo>
                      <a:pt x="1234" y="450"/>
                      <a:pt x="1233" y="452"/>
                      <a:pt x="1232" y="453"/>
                    </a:cubicBezTo>
                    <a:cubicBezTo>
                      <a:pt x="1231" y="455"/>
                      <a:pt x="1230" y="457"/>
                      <a:pt x="1228" y="457"/>
                    </a:cubicBezTo>
                    <a:cubicBezTo>
                      <a:pt x="1227" y="458"/>
                      <a:pt x="1227" y="458"/>
                      <a:pt x="1226" y="457"/>
                    </a:cubicBezTo>
                    <a:cubicBezTo>
                      <a:pt x="1224" y="454"/>
                      <a:pt x="1225" y="447"/>
                      <a:pt x="1226" y="445"/>
                    </a:cubicBezTo>
                    <a:cubicBezTo>
                      <a:pt x="1225" y="445"/>
                      <a:pt x="1224" y="445"/>
                      <a:pt x="1222" y="445"/>
                    </a:cubicBezTo>
                    <a:cubicBezTo>
                      <a:pt x="1220" y="446"/>
                      <a:pt x="1217" y="446"/>
                      <a:pt x="1214" y="446"/>
                    </a:cubicBezTo>
                    <a:cubicBezTo>
                      <a:pt x="1210" y="445"/>
                      <a:pt x="1209" y="444"/>
                      <a:pt x="1208" y="443"/>
                    </a:cubicBezTo>
                    <a:cubicBezTo>
                      <a:pt x="1208" y="440"/>
                      <a:pt x="1210" y="437"/>
                      <a:pt x="1214" y="435"/>
                    </a:cubicBezTo>
                    <a:cubicBezTo>
                      <a:pt x="1217" y="434"/>
                      <a:pt x="1218" y="432"/>
                      <a:pt x="1219" y="431"/>
                    </a:cubicBezTo>
                    <a:cubicBezTo>
                      <a:pt x="1219" y="430"/>
                      <a:pt x="1220" y="429"/>
                      <a:pt x="1221" y="428"/>
                    </a:cubicBezTo>
                    <a:cubicBezTo>
                      <a:pt x="1223" y="428"/>
                      <a:pt x="1227" y="425"/>
                      <a:pt x="1230" y="423"/>
                    </a:cubicBezTo>
                    <a:cubicBezTo>
                      <a:pt x="1232" y="422"/>
                      <a:pt x="1234" y="421"/>
                      <a:pt x="1236" y="420"/>
                    </a:cubicBezTo>
                    <a:cubicBezTo>
                      <a:pt x="1240" y="418"/>
                      <a:pt x="1240" y="415"/>
                      <a:pt x="1241" y="413"/>
                    </a:cubicBezTo>
                    <a:cubicBezTo>
                      <a:pt x="1241" y="412"/>
                      <a:pt x="1241" y="412"/>
                      <a:pt x="1241" y="412"/>
                    </a:cubicBezTo>
                    <a:cubicBezTo>
                      <a:pt x="1242" y="410"/>
                      <a:pt x="1245" y="409"/>
                      <a:pt x="1249" y="406"/>
                    </a:cubicBezTo>
                    <a:cubicBezTo>
                      <a:pt x="1252" y="404"/>
                      <a:pt x="1255" y="402"/>
                      <a:pt x="1258" y="400"/>
                    </a:cubicBezTo>
                    <a:cubicBezTo>
                      <a:pt x="1265" y="394"/>
                      <a:pt x="1268" y="391"/>
                      <a:pt x="1270" y="387"/>
                    </a:cubicBezTo>
                    <a:cubicBezTo>
                      <a:pt x="1271" y="385"/>
                      <a:pt x="1274" y="383"/>
                      <a:pt x="1277" y="382"/>
                    </a:cubicBezTo>
                    <a:cubicBezTo>
                      <a:pt x="1279" y="380"/>
                      <a:pt x="1282" y="378"/>
                      <a:pt x="1282" y="377"/>
                    </a:cubicBezTo>
                    <a:cubicBezTo>
                      <a:pt x="1283" y="374"/>
                      <a:pt x="1297" y="367"/>
                      <a:pt x="1304" y="365"/>
                    </a:cubicBezTo>
                    <a:cubicBezTo>
                      <a:pt x="1306" y="365"/>
                      <a:pt x="1309" y="365"/>
                      <a:pt x="1311" y="365"/>
                    </a:cubicBezTo>
                    <a:cubicBezTo>
                      <a:pt x="1318" y="365"/>
                      <a:pt x="1327" y="366"/>
                      <a:pt x="1330" y="369"/>
                    </a:cubicBezTo>
                    <a:cubicBezTo>
                      <a:pt x="1331" y="370"/>
                      <a:pt x="1333" y="370"/>
                      <a:pt x="1334" y="369"/>
                    </a:cubicBezTo>
                    <a:cubicBezTo>
                      <a:pt x="1335" y="367"/>
                      <a:pt x="1337" y="367"/>
                      <a:pt x="1338" y="367"/>
                    </a:cubicBezTo>
                    <a:cubicBezTo>
                      <a:pt x="1339" y="367"/>
                      <a:pt x="1341" y="367"/>
                      <a:pt x="1343" y="368"/>
                    </a:cubicBezTo>
                    <a:cubicBezTo>
                      <a:pt x="1344" y="368"/>
                      <a:pt x="1345" y="368"/>
                      <a:pt x="1346" y="368"/>
                    </a:cubicBezTo>
                    <a:cubicBezTo>
                      <a:pt x="1348" y="368"/>
                      <a:pt x="1350" y="368"/>
                      <a:pt x="1351" y="367"/>
                    </a:cubicBezTo>
                    <a:cubicBezTo>
                      <a:pt x="1353" y="366"/>
                      <a:pt x="1355" y="366"/>
                      <a:pt x="1357" y="367"/>
                    </a:cubicBezTo>
                    <a:cubicBezTo>
                      <a:pt x="1358" y="367"/>
                      <a:pt x="1359" y="367"/>
                      <a:pt x="1361" y="367"/>
                    </a:cubicBezTo>
                    <a:cubicBezTo>
                      <a:pt x="1362" y="367"/>
                      <a:pt x="1363" y="367"/>
                      <a:pt x="1365" y="364"/>
                    </a:cubicBezTo>
                    <a:cubicBezTo>
                      <a:pt x="1366" y="361"/>
                      <a:pt x="1372" y="361"/>
                      <a:pt x="1374" y="361"/>
                    </a:cubicBezTo>
                    <a:cubicBezTo>
                      <a:pt x="1378" y="361"/>
                      <a:pt x="1381" y="361"/>
                      <a:pt x="1382" y="362"/>
                    </a:cubicBezTo>
                    <a:cubicBezTo>
                      <a:pt x="1382" y="362"/>
                      <a:pt x="1383" y="363"/>
                      <a:pt x="1383" y="363"/>
                    </a:cubicBezTo>
                    <a:cubicBezTo>
                      <a:pt x="1385" y="365"/>
                      <a:pt x="1387" y="366"/>
                      <a:pt x="1389" y="364"/>
                    </a:cubicBezTo>
                    <a:cubicBezTo>
                      <a:pt x="1390" y="363"/>
                      <a:pt x="1391" y="363"/>
                      <a:pt x="1392" y="363"/>
                    </a:cubicBezTo>
                    <a:cubicBezTo>
                      <a:pt x="1393" y="363"/>
                      <a:pt x="1394" y="364"/>
                      <a:pt x="1395" y="365"/>
                    </a:cubicBezTo>
                    <a:cubicBezTo>
                      <a:pt x="1396" y="367"/>
                      <a:pt x="1397" y="368"/>
                      <a:pt x="1398" y="368"/>
                    </a:cubicBezTo>
                    <a:cubicBezTo>
                      <a:pt x="1401" y="368"/>
                      <a:pt x="1401" y="370"/>
                      <a:pt x="1401" y="370"/>
                    </a:cubicBezTo>
                    <a:cubicBezTo>
                      <a:pt x="1401" y="372"/>
                      <a:pt x="1398" y="373"/>
                      <a:pt x="1396" y="373"/>
                    </a:cubicBezTo>
                    <a:cubicBezTo>
                      <a:pt x="1395" y="373"/>
                      <a:pt x="1395" y="373"/>
                      <a:pt x="1395" y="373"/>
                    </a:cubicBezTo>
                    <a:cubicBezTo>
                      <a:pt x="1393" y="373"/>
                      <a:pt x="1392" y="374"/>
                      <a:pt x="1392" y="374"/>
                    </a:cubicBezTo>
                    <a:cubicBezTo>
                      <a:pt x="1392" y="374"/>
                      <a:pt x="1392" y="375"/>
                      <a:pt x="1393" y="375"/>
                    </a:cubicBezTo>
                    <a:cubicBezTo>
                      <a:pt x="1394" y="376"/>
                      <a:pt x="1397" y="375"/>
                      <a:pt x="1399" y="374"/>
                    </a:cubicBezTo>
                    <a:cubicBezTo>
                      <a:pt x="1401" y="374"/>
                      <a:pt x="1402" y="373"/>
                      <a:pt x="1404" y="373"/>
                    </a:cubicBezTo>
                    <a:cubicBezTo>
                      <a:pt x="1404" y="373"/>
                      <a:pt x="1406" y="374"/>
                      <a:pt x="1407" y="374"/>
                    </a:cubicBezTo>
                    <a:cubicBezTo>
                      <a:pt x="1410" y="374"/>
                      <a:pt x="1413" y="373"/>
                      <a:pt x="1415" y="372"/>
                    </a:cubicBezTo>
                    <a:cubicBezTo>
                      <a:pt x="1416" y="371"/>
                      <a:pt x="1417" y="371"/>
                      <a:pt x="1418" y="371"/>
                    </a:cubicBezTo>
                    <a:cubicBezTo>
                      <a:pt x="1419" y="371"/>
                      <a:pt x="1420" y="371"/>
                      <a:pt x="1420" y="371"/>
                    </a:cubicBezTo>
                    <a:cubicBezTo>
                      <a:pt x="1421" y="372"/>
                      <a:pt x="1421" y="372"/>
                      <a:pt x="1422" y="372"/>
                    </a:cubicBezTo>
                    <a:cubicBezTo>
                      <a:pt x="1422" y="372"/>
                      <a:pt x="1422" y="372"/>
                      <a:pt x="1423" y="371"/>
                    </a:cubicBezTo>
                    <a:cubicBezTo>
                      <a:pt x="1425" y="369"/>
                      <a:pt x="1431" y="368"/>
                      <a:pt x="1434" y="368"/>
                    </a:cubicBezTo>
                    <a:cubicBezTo>
                      <a:pt x="1434" y="368"/>
                      <a:pt x="1435" y="368"/>
                      <a:pt x="1435" y="368"/>
                    </a:cubicBezTo>
                    <a:cubicBezTo>
                      <a:pt x="1434" y="368"/>
                      <a:pt x="1433" y="367"/>
                      <a:pt x="1430" y="367"/>
                    </a:cubicBezTo>
                    <a:cubicBezTo>
                      <a:pt x="1429" y="367"/>
                      <a:pt x="1427" y="367"/>
                      <a:pt x="1426" y="365"/>
                    </a:cubicBezTo>
                    <a:cubicBezTo>
                      <a:pt x="1425" y="363"/>
                      <a:pt x="1426" y="361"/>
                      <a:pt x="1429" y="356"/>
                    </a:cubicBezTo>
                    <a:cubicBezTo>
                      <a:pt x="1432" y="351"/>
                      <a:pt x="1436" y="348"/>
                      <a:pt x="1441" y="345"/>
                    </a:cubicBezTo>
                    <a:cubicBezTo>
                      <a:pt x="1442" y="343"/>
                      <a:pt x="1444" y="342"/>
                      <a:pt x="1445" y="341"/>
                    </a:cubicBezTo>
                    <a:cubicBezTo>
                      <a:pt x="1448" y="339"/>
                      <a:pt x="1450" y="338"/>
                      <a:pt x="1452" y="338"/>
                    </a:cubicBezTo>
                    <a:cubicBezTo>
                      <a:pt x="1453" y="337"/>
                      <a:pt x="1453" y="337"/>
                      <a:pt x="1453" y="337"/>
                    </a:cubicBezTo>
                    <a:cubicBezTo>
                      <a:pt x="1453" y="334"/>
                      <a:pt x="1456" y="326"/>
                      <a:pt x="1460" y="326"/>
                    </a:cubicBezTo>
                    <a:cubicBezTo>
                      <a:pt x="1461" y="325"/>
                      <a:pt x="1463" y="326"/>
                      <a:pt x="1464" y="326"/>
                    </a:cubicBezTo>
                    <a:cubicBezTo>
                      <a:pt x="1466" y="326"/>
                      <a:pt x="1467" y="326"/>
                      <a:pt x="1469" y="326"/>
                    </a:cubicBezTo>
                    <a:cubicBezTo>
                      <a:pt x="1473" y="326"/>
                      <a:pt x="1476" y="325"/>
                      <a:pt x="1478" y="324"/>
                    </a:cubicBezTo>
                    <a:cubicBezTo>
                      <a:pt x="1480" y="323"/>
                      <a:pt x="1481" y="323"/>
                      <a:pt x="1482" y="323"/>
                    </a:cubicBezTo>
                    <a:cubicBezTo>
                      <a:pt x="1484" y="323"/>
                      <a:pt x="1485" y="324"/>
                      <a:pt x="1486" y="326"/>
                    </a:cubicBezTo>
                    <a:cubicBezTo>
                      <a:pt x="1486" y="326"/>
                      <a:pt x="1486" y="327"/>
                      <a:pt x="1487" y="327"/>
                    </a:cubicBezTo>
                    <a:cubicBezTo>
                      <a:pt x="1487" y="327"/>
                      <a:pt x="1489" y="326"/>
                      <a:pt x="1489" y="326"/>
                    </a:cubicBezTo>
                    <a:cubicBezTo>
                      <a:pt x="1491" y="325"/>
                      <a:pt x="1492" y="324"/>
                      <a:pt x="1494" y="324"/>
                    </a:cubicBezTo>
                    <a:cubicBezTo>
                      <a:pt x="1494" y="324"/>
                      <a:pt x="1495" y="324"/>
                      <a:pt x="1495" y="324"/>
                    </a:cubicBezTo>
                    <a:cubicBezTo>
                      <a:pt x="1496" y="324"/>
                      <a:pt x="1496" y="325"/>
                      <a:pt x="1496" y="326"/>
                    </a:cubicBezTo>
                    <a:cubicBezTo>
                      <a:pt x="1496" y="327"/>
                      <a:pt x="1495" y="328"/>
                      <a:pt x="1494" y="330"/>
                    </a:cubicBezTo>
                    <a:cubicBezTo>
                      <a:pt x="1492" y="332"/>
                      <a:pt x="1491" y="334"/>
                      <a:pt x="1490" y="336"/>
                    </a:cubicBezTo>
                    <a:cubicBezTo>
                      <a:pt x="1490" y="337"/>
                      <a:pt x="1490" y="337"/>
                      <a:pt x="1490" y="337"/>
                    </a:cubicBezTo>
                    <a:cubicBezTo>
                      <a:pt x="1490" y="338"/>
                      <a:pt x="1491" y="338"/>
                      <a:pt x="1492" y="338"/>
                    </a:cubicBezTo>
                    <a:cubicBezTo>
                      <a:pt x="1494" y="338"/>
                      <a:pt x="1495" y="338"/>
                      <a:pt x="1496" y="339"/>
                    </a:cubicBezTo>
                    <a:cubicBezTo>
                      <a:pt x="1497" y="339"/>
                      <a:pt x="1497" y="340"/>
                      <a:pt x="1497" y="340"/>
                    </a:cubicBezTo>
                    <a:cubicBezTo>
                      <a:pt x="1497" y="342"/>
                      <a:pt x="1496" y="342"/>
                      <a:pt x="1495" y="343"/>
                    </a:cubicBezTo>
                    <a:cubicBezTo>
                      <a:pt x="1494" y="343"/>
                      <a:pt x="1494" y="344"/>
                      <a:pt x="1494" y="344"/>
                    </a:cubicBezTo>
                    <a:cubicBezTo>
                      <a:pt x="1494" y="344"/>
                      <a:pt x="1494" y="344"/>
                      <a:pt x="1494" y="344"/>
                    </a:cubicBezTo>
                    <a:cubicBezTo>
                      <a:pt x="1497" y="344"/>
                      <a:pt x="1501" y="342"/>
                      <a:pt x="1505" y="338"/>
                    </a:cubicBezTo>
                    <a:cubicBezTo>
                      <a:pt x="1511" y="332"/>
                      <a:pt x="1518" y="328"/>
                      <a:pt x="1523" y="328"/>
                    </a:cubicBezTo>
                    <a:cubicBezTo>
                      <a:pt x="1524" y="328"/>
                      <a:pt x="1524" y="328"/>
                      <a:pt x="1525" y="329"/>
                    </a:cubicBezTo>
                    <a:cubicBezTo>
                      <a:pt x="1525" y="329"/>
                      <a:pt x="1526" y="329"/>
                      <a:pt x="1526" y="328"/>
                    </a:cubicBezTo>
                    <a:cubicBezTo>
                      <a:pt x="1527" y="328"/>
                      <a:pt x="1527" y="326"/>
                      <a:pt x="1526" y="324"/>
                    </a:cubicBezTo>
                    <a:cubicBezTo>
                      <a:pt x="1526" y="323"/>
                      <a:pt x="1526" y="321"/>
                      <a:pt x="1526" y="318"/>
                    </a:cubicBezTo>
                    <a:cubicBezTo>
                      <a:pt x="1526" y="312"/>
                      <a:pt x="1536" y="310"/>
                      <a:pt x="1542" y="310"/>
                    </a:cubicBezTo>
                    <a:cubicBezTo>
                      <a:pt x="1543" y="310"/>
                      <a:pt x="1545" y="310"/>
                      <a:pt x="1547" y="311"/>
                    </a:cubicBezTo>
                    <a:cubicBezTo>
                      <a:pt x="1550" y="312"/>
                      <a:pt x="1551" y="313"/>
                      <a:pt x="1551" y="314"/>
                    </a:cubicBezTo>
                    <a:cubicBezTo>
                      <a:pt x="1551" y="315"/>
                      <a:pt x="1550" y="316"/>
                      <a:pt x="1549" y="316"/>
                    </a:cubicBezTo>
                    <a:cubicBezTo>
                      <a:pt x="1548" y="316"/>
                      <a:pt x="1547" y="316"/>
                      <a:pt x="1546" y="315"/>
                    </a:cubicBezTo>
                    <a:cubicBezTo>
                      <a:pt x="1544" y="315"/>
                      <a:pt x="1542" y="315"/>
                      <a:pt x="1541" y="317"/>
                    </a:cubicBezTo>
                    <a:cubicBezTo>
                      <a:pt x="1539" y="318"/>
                      <a:pt x="1539" y="320"/>
                      <a:pt x="1539" y="323"/>
                    </a:cubicBezTo>
                    <a:cubicBezTo>
                      <a:pt x="1539" y="326"/>
                      <a:pt x="1538" y="328"/>
                      <a:pt x="1537" y="329"/>
                    </a:cubicBezTo>
                    <a:cubicBezTo>
                      <a:pt x="1536" y="331"/>
                      <a:pt x="1536" y="331"/>
                      <a:pt x="1537" y="332"/>
                    </a:cubicBezTo>
                    <a:cubicBezTo>
                      <a:pt x="1537" y="332"/>
                      <a:pt x="1537" y="333"/>
                      <a:pt x="1537" y="334"/>
                    </a:cubicBezTo>
                    <a:cubicBezTo>
                      <a:pt x="1537" y="335"/>
                      <a:pt x="1536" y="335"/>
                      <a:pt x="1535" y="336"/>
                    </a:cubicBezTo>
                    <a:cubicBezTo>
                      <a:pt x="1535" y="336"/>
                      <a:pt x="1534" y="337"/>
                      <a:pt x="1534" y="338"/>
                    </a:cubicBezTo>
                    <a:cubicBezTo>
                      <a:pt x="1534" y="338"/>
                      <a:pt x="1534" y="338"/>
                      <a:pt x="1534" y="338"/>
                    </a:cubicBezTo>
                    <a:cubicBezTo>
                      <a:pt x="1533" y="340"/>
                      <a:pt x="1533" y="343"/>
                      <a:pt x="1530" y="344"/>
                    </a:cubicBezTo>
                    <a:cubicBezTo>
                      <a:pt x="1529" y="344"/>
                      <a:pt x="1528" y="344"/>
                      <a:pt x="1526" y="344"/>
                    </a:cubicBezTo>
                    <a:cubicBezTo>
                      <a:pt x="1523" y="345"/>
                      <a:pt x="1516" y="347"/>
                      <a:pt x="1515" y="349"/>
                    </a:cubicBezTo>
                    <a:cubicBezTo>
                      <a:pt x="1515" y="352"/>
                      <a:pt x="1513" y="353"/>
                      <a:pt x="1511" y="355"/>
                    </a:cubicBezTo>
                    <a:cubicBezTo>
                      <a:pt x="1509" y="356"/>
                      <a:pt x="1507" y="358"/>
                      <a:pt x="1506" y="360"/>
                    </a:cubicBezTo>
                    <a:cubicBezTo>
                      <a:pt x="1505" y="362"/>
                      <a:pt x="1502" y="364"/>
                      <a:pt x="1499" y="367"/>
                    </a:cubicBezTo>
                    <a:cubicBezTo>
                      <a:pt x="1494" y="370"/>
                      <a:pt x="1489" y="373"/>
                      <a:pt x="1485" y="379"/>
                    </a:cubicBezTo>
                    <a:cubicBezTo>
                      <a:pt x="1480" y="386"/>
                      <a:pt x="1473" y="389"/>
                      <a:pt x="1469" y="390"/>
                    </a:cubicBezTo>
                    <a:cubicBezTo>
                      <a:pt x="1468" y="391"/>
                      <a:pt x="1467" y="391"/>
                      <a:pt x="1467" y="391"/>
                    </a:cubicBezTo>
                    <a:cubicBezTo>
                      <a:pt x="1467" y="394"/>
                      <a:pt x="1462" y="394"/>
                      <a:pt x="1458" y="394"/>
                    </a:cubicBezTo>
                    <a:cubicBezTo>
                      <a:pt x="1457" y="394"/>
                      <a:pt x="1456" y="394"/>
                      <a:pt x="1456" y="394"/>
                    </a:cubicBezTo>
                    <a:cubicBezTo>
                      <a:pt x="1456" y="394"/>
                      <a:pt x="1456" y="395"/>
                      <a:pt x="1456" y="396"/>
                    </a:cubicBezTo>
                    <a:cubicBezTo>
                      <a:pt x="1456" y="399"/>
                      <a:pt x="1457" y="403"/>
                      <a:pt x="1452" y="408"/>
                    </a:cubicBezTo>
                    <a:cubicBezTo>
                      <a:pt x="1446" y="415"/>
                      <a:pt x="1442" y="424"/>
                      <a:pt x="1442" y="433"/>
                    </a:cubicBezTo>
                    <a:cubicBezTo>
                      <a:pt x="1442" y="443"/>
                      <a:pt x="1446" y="469"/>
                      <a:pt x="1448" y="474"/>
                    </a:cubicBezTo>
                    <a:cubicBezTo>
                      <a:pt x="1450" y="477"/>
                      <a:pt x="1450" y="481"/>
                      <a:pt x="1450" y="485"/>
                    </a:cubicBezTo>
                    <a:cubicBezTo>
                      <a:pt x="1451" y="489"/>
                      <a:pt x="1451" y="492"/>
                      <a:pt x="1452" y="493"/>
                    </a:cubicBezTo>
                    <a:cubicBezTo>
                      <a:pt x="1453" y="495"/>
                      <a:pt x="1454" y="497"/>
                      <a:pt x="1454" y="498"/>
                    </a:cubicBezTo>
                    <a:cubicBezTo>
                      <a:pt x="1454" y="500"/>
                      <a:pt x="1454" y="500"/>
                      <a:pt x="1455" y="501"/>
                    </a:cubicBezTo>
                    <a:cubicBezTo>
                      <a:pt x="1456" y="501"/>
                      <a:pt x="1458" y="498"/>
                      <a:pt x="1460" y="496"/>
                    </a:cubicBezTo>
                    <a:cubicBezTo>
                      <a:pt x="1462" y="494"/>
                      <a:pt x="1464" y="492"/>
                      <a:pt x="1465" y="491"/>
                    </a:cubicBezTo>
                    <a:cubicBezTo>
                      <a:pt x="1467" y="489"/>
                      <a:pt x="1468" y="488"/>
                      <a:pt x="1468" y="487"/>
                    </a:cubicBezTo>
                    <a:cubicBezTo>
                      <a:pt x="1469" y="486"/>
                      <a:pt x="1469" y="485"/>
                      <a:pt x="1471" y="484"/>
                    </a:cubicBezTo>
                    <a:cubicBezTo>
                      <a:pt x="1472" y="483"/>
                      <a:pt x="1472" y="480"/>
                      <a:pt x="1473" y="477"/>
                    </a:cubicBezTo>
                    <a:cubicBezTo>
                      <a:pt x="1473" y="476"/>
                      <a:pt x="1473" y="474"/>
                      <a:pt x="1473" y="473"/>
                    </a:cubicBezTo>
                    <a:cubicBezTo>
                      <a:pt x="1474" y="472"/>
                      <a:pt x="1475" y="471"/>
                      <a:pt x="1477" y="470"/>
                    </a:cubicBezTo>
                    <a:cubicBezTo>
                      <a:pt x="1479" y="469"/>
                      <a:pt x="1480" y="469"/>
                      <a:pt x="1481" y="468"/>
                    </a:cubicBezTo>
                    <a:cubicBezTo>
                      <a:pt x="1483" y="465"/>
                      <a:pt x="1488" y="467"/>
                      <a:pt x="1490" y="466"/>
                    </a:cubicBezTo>
                    <a:cubicBezTo>
                      <a:pt x="1490" y="466"/>
                      <a:pt x="1489" y="462"/>
                      <a:pt x="1489" y="460"/>
                    </a:cubicBezTo>
                    <a:cubicBezTo>
                      <a:pt x="1488" y="459"/>
                      <a:pt x="1488" y="458"/>
                      <a:pt x="1488" y="458"/>
                    </a:cubicBezTo>
                    <a:cubicBezTo>
                      <a:pt x="1487" y="454"/>
                      <a:pt x="1492" y="451"/>
                      <a:pt x="1497" y="448"/>
                    </a:cubicBezTo>
                    <a:cubicBezTo>
                      <a:pt x="1498" y="447"/>
                      <a:pt x="1498" y="447"/>
                      <a:pt x="1499" y="446"/>
                    </a:cubicBezTo>
                    <a:cubicBezTo>
                      <a:pt x="1500" y="445"/>
                      <a:pt x="1502" y="445"/>
                      <a:pt x="1503" y="445"/>
                    </a:cubicBezTo>
                    <a:cubicBezTo>
                      <a:pt x="1504" y="445"/>
                      <a:pt x="1505" y="445"/>
                      <a:pt x="1506" y="445"/>
                    </a:cubicBezTo>
                    <a:cubicBezTo>
                      <a:pt x="1507" y="445"/>
                      <a:pt x="1508" y="446"/>
                      <a:pt x="1508" y="446"/>
                    </a:cubicBezTo>
                    <a:cubicBezTo>
                      <a:pt x="1510" y="446"/>
                      <a:pt x="1511" y="445"/>
                      <a:pt x="1513" y="444"/>
                    </a:cubicBezTo>
                    <a:cubicBezTo>
                      <a:pt x="1516" y="441"/>
                      <a:pt x="1514" y="438"/>
                      <a:pt x="1511" y="435"/>
                    </a:cubicBezTo>
                    <a:cubicBezTo>
                      <a:pt x="1511" y="435"/>
                      <a:pt x="1511" y="434"/>
                      <a:pt x="1510" y="434"/>
                    </a:cubicBezTo>
                    <a:cubicBezTo>
                      <a:pt x="1510" y="433"/>
                      <a:pt x="1510" y="432"/>
                      <a:pt x="1510" y="430"/>
                    </a:cubicBezTo>
                    <a:cubicBezTo>
                      <a:pt x="1512" y="426"/>
                      <a:pt x="1516" y="420"/>
                      <a:pt x="1519" y="419"/>
                    </a:cubicBezTo>
                    <a:cubicBezTo>
                      <a:pt x="1521" y="418"/>
                      <a:pt x="1522" y="419"/>
                      <a:pt x="1523" y="419"/>
                    </a:cubicBezTo>
                    <a:cubicBezTo>
                      <a:pt x="1524" y="419"/>
                      <a:pt x="1525" y="420"/>
                      <a:pt x="1525" y="420"/>
                    </a:cubicBezTo>
                    <a:cubicBezTo>
                      <a:pt x="1526" y="420"/>
                      <a:pt x="1526" y="419"/>
                      <a:pt x="1527" y="419"/>
                    </a:cubicBezTo>
                    <a:cubicBezTo>
                      <a:pt x="1528" y="418"/>
                      <a:pt x="1528" y="417"/>
                      <a:pt x="1528" y="417"/>
                    </a:cubicBezTo>
                    <a:cubicBezTo>
                      <a:pt x="1527" y="415"/>
                      <a:pt x="1524" y="413"/>
                      <a:pt x="1523" y="413"/>
                    </a:cubicBezTo>
                    <a:cubicBezTo>
                      <a:pt x="1523" y="413"/>
                      <a:pt x="1523" y="413"/>
                      <a:pt x="1522" y="413"/>
                    </a:cubicBezTo>
                    <a:cubicBezTo>
                      <a:pt x="1522" y="413"/>
                      <a:pt x="1521" y="413"/>
                      <a:pt x="1520" y="411"/>
                    </a:cubicBezTo>
                    <a:cubicBezTo>
                      <a:pt x="1519" y="408"/>
                      <a:pt x="1520" y="402"/>
                      <a:pt x="1524" y="398"/>
                    </a:cubicBezTo>
                    <a:cubicBezTo>
                      <a:pt x="1527" y="396"/>
                      <a:pt x="1527" y="395"/>
                      <a:pt x="1527" y="395"/>
                    </a:cubicBezTo>
                    <a:cubicBezTo>
                      <a:pt x="1527" y="395"/>
                      <a:pt x="1527" y="395"/>
                      <a:pt x="1524" y="394"/>
                    </a:cubicBezTo>
                    <a:cubicBezTo>
                      <a:pt x="1522" y="394"/>
                      <a:pt x="1521" y="394"/>
                      <a:pt x="1520" y="394"/>
                    </a:cubicBezTo>
                    <a:cubicBezTo>
                      <a:pt x="1519" y="394"/>
                      <a:pt x="1519" y="395"/>
                      <a:pt x="1517" y="395"/>
                    </a:cubicBezTo>
                    <a:cubicBezTo>
                      <a:pt x="1517" y="395"/>
                      <a:pt x="1517" y="395"/>
                      <a:pt x="1517" y="395"/>
                    </a:cubicBezTo>
                    <a:cubicBezTo>
                      <a:pt x="1516" y="395"/>
                      <a:pt x="1515" y="394"/>
                      <a:pt x="1514" y="392"/>
                    </a:cubicBezTo>
                    <a:cubicBezTo>
                      <a:pt x="1512" y="390"/>
                      <a:pt x="1512" y="386"/>
                      <a:pt x="1515" y="381"/>
                    </a:cubicBezTo>
                    <a:cubicBezTo>
                      <a:pt x="1517" y="379"/>
                      <a:pt x="1519" y="377"/>
                      <a:pt x="1521" y="376"/>
                    </a:cubicBezTo>
                    <a:cubicBezTo>
                      <a:pt x="1523" y="375"/>
                      <a:pt x="1524" y="374"/>
                      <a:pt x="1525" y="372"/>
                    </a:cubicBezTo>
                    <a:cubicBezTo>
                      <a:pt x="1525" y="368"/>
                      <a:pt x="1529" y="363"/>
                      <a:pt x="1531" y="360"/>
                    </a:cubicBezTo>
                    <a:cubicBezTo>
                      <a:pt x="1532" y="359"/>
                      <a:pt x="1533" y="358"/>
                      <a:pt x="1533" y="357"/>
                    </a:cubicBezTo>
                    <a:cubicBezTo>
                      <a:pt x="1534" y="356"/>
                      <a:pt x="1536" y="356"/>
                      <a:pt x="1537" y="356"/>
                    </a:cubicBezTo>
                    <a:cubicBezTo>
                      <a:pt x="1538" y="356"/>
                      <a:pt x="1539" y="356"/>
                      <a:pt x="1540" y="356"/>
                    </a:cubicBezTo>
                    <a:cubicBezTo>
                      <a:pt x="1542" y="356"/>
                      <a:pt x="1543" y="357"/>
                      <a:pt x="1544" y="356"/>
                    </a:cubicBezTo>
                    <a:cubicBezTo>
                      <a:pt x="1545" y="356"/>
                      <a:pt x="1546" y="357"/>
                      <a:pt x="1547" y="358"/>
                    </a:cubicBezTo>
                    <a:cubicBezTo>
                      <a:pt x="1547" y="359"/>
                      <a:pt x="1547" y="359"/>
                      <a:pt x="1547" y="359"/>
                    </a:cubicBezTo>
                    <a:cubicBezTo>
                      <a:pt x="1547" y="359"/>
                      <a:pt x="1547" y="359"/>
                      <a:pt x="1548" y="359"/>
                    </a:cubicBezTo>
                    <a:cubicBezTo>
                      <a:pt x="1548" y="358"/>
                      <a:pt x="1550" y="356"/>
                      <a:pt x="1551" y="355"/>
                    </a:cubicBezTo>
                    <a:cubicBezTo>
                      <a:pt x="1553" y="351"/>
                      <a:pt x="1557" y="348"/>
                      <a:pt x="1560" y="348"/>
                    </a:cubicBezTo>
                    <a:cubicBezTo>
                      <a:pt x="1561" y="348"/>
                      <a:pt x="1561" y="348"/>
                      <a:pt x="1562" y="348"/>
                    </a:cubicBezTo>
                    <a:cubicBezTo>
                      <a:pt x="1563" y="350"/>
                      <a:pt x="1563" y="352"/>
                      <a:pt x="1563" y="354"/>
                    </a:cubicBezTo>
                    <a:cubicBezTo>
                      <a:pt x="1563" y="355"/>
                      <a:pt x="1563" y="357"/>
                      <a:pt x="1563" y="358"/>
                    </a:cubicBezTo>
                    <a:cubicBezTo>
                      <a:pt x="1563" y="359"/>
                      <a:pt x="1563" y="359"/>
                      <a:pt x="1563" y="359"/>
                    </a:cubicBezTo>
                    <a:cubicBezTo>
                      <a:pt x="1563" y="359"/>
                      <a:pt x="1564" y="358"/>
                      <a:pt x="1565" y="357"/>
                    </a:cubicBezTo>
                    <a:cubicBezTo>
                      <a:pt x="1567" y="355"/>
                      <a:pt x="1569" y="353"/>
                      <a:pt x="1572" y="352"/>
                    </a:cubicBezTo>
                    <a:cubicBezTo>
                      <a:pt x="1577" y="348"/>
                      <a:pt x="1586" y="347"/>
                      <a:pt x="1589" y="347"/>
                    </a:cubicBezTo>
                    <a:cubicBezTo>
                      <a:pt x="1594" y="347"/>
                      <a:pt x="1599" y="348"/>
                      <a:pt x="1601" y="349"/>
                    </a:cubicBezTo>
                    <a:cubicBezTo>
                      <a:pt x="1604" y="351"/>
                      <a:pt x="1605" y="353"/>
                      <a:pt x="1606" y="354"/>
                    </a:cubicBezTo>
                    <a:cubicBezTo>
                      <a:pt x="1607" y="355"/>
                      <a:pt x="1608" y="356"/>
                      <a:pt x="1608" y="356"/>
                    </a:cubicBezTo>
                    <a:cubicBezTo>
                      <a:pt x="1610" y="356"/>
                      <a:pt x="1610" y="355"/>
                      <a:pt x="1610" y="354"/>
                    </a:cubicBezTo>
                    <a:cubicBezTo>
                      <a:pt x="1610" y="352"/>
                      <a:pt x="1611" y="350"/>
                      <a:pt x="1613" y="350"/>
                    </a:cubicBezTo>
                    <a:cubicBezTo>
                      <a:pt x="1617" y="349"/>
                      <a:pt x="1624" y="344"/>
                      <a:pt x="1629" y="341"/>
                    </a:cubicBezTo>
                    <a:cubicBezTo>
                      <a:pt x="1632" y="339"/>
                      <a:pt x="1633" y="338"/>
                      <a:pt x="1634" y="338"/>
                    </a:cubicBezTo>
                    <a:cubicBezTo>
                      <a:pt x="1634" y="338"/>
                      <a:pt x="1635" y="338"/>
                      <a:pt x="1636" y="336"/>
                    </a:cubicBezTo>
                    <a:cubicBezTo>
                      <a:pt x="1637" y="334"/>
                      <a:pt x="1639" y="334"/>
                      <a:pt x="1641" y="333"/>
                    </a:cubicBezTo>
                    <a:cubicBezTo>
                      <a:pt x="1642" y="333"/>
                      <a:pt x="1642" y="333"/>
                      <a:pt x="1642" y="332"/>
                    </a:cubicBezTo>
                    <a:cubicBezTo>
                      <a:pt x="1643" y="329"/>
                      <a:pt x="1652" y="326"/>
                      <a:pt x="1662" y="323"/>
                    </a:cubicBezTo>
                    <a:cubicBezTo>
                      <a:pt x="1672" y="321"/>
                      <a:pt x="1684" y="315"/>
                      <a:pt x="1685" y="313"/>
                    </a:cubicBezTo>
                    <a:cubicBezTo>
                      <a:pt x="1684" y="312"/>
                      <a:pt x="1685" y="312"/>
                      <a:pt x="1685" y="311"/>
                    </a:cubicBezTo>
                    <a:cubicBezTo>
                      <a:pt x="1686" y="310"/>
                      <a:pt x="1687" y="309"/>
                      <a:pt x="1688" y="309"/>
                    </a:cubicBezTo>
                    <a:cubicBezTo>
                      <a:pt x="1690" y="309"/>
                      <a:pt x="1691" y="310"/>
                      <a:pt x="1691" y="311"/>
                    </a:cubicBezTo>
                    <a:cubicBezTo>
                      <a:pt x="1691" y="312"/>
                      <a:pt x="1693" y="312"/>
                      <a:pt x="1695" y="312"/>
                    </a:cubicBezTo>
                    <a:cubicBezTo>
                      <a:pt x="1696" y="313"/>
                      <a:pt x="1698" y="313"/>
                      <a:pt x="1700" y="313"/>
                    </a:cubicBezTo>
                    <a:cubicBezTo>
                      <a:pt x="1701" y="313"/>
                      <a:pt x="1702" y="314"/>
                      <a:pt x="1703" y="314"/>
                    </a:cubicBezTo>
                    <a:cubicBezTo>
                      <a:pt x="1705" y="314"/>
                      <a:pt x="1706" y="315"/>
                      <a:pt x="1707" y="315"/>
                    </a:cubicBezTo>
                    <a:cubicBezTo>
                      <a:pt x="1708" y="315"/>
                      <a:pt x="1710" y="314"/>
                      <a:pt x="1712" y="312"/>
                    </a:cubicBezTo>
                    <a:cubicBezTo>
                      <a:pt x="1714" y="310"/>
                      <a:pt x="1713" y="309"/>
                      <a:pt x="1712" y="308"/>
                    </a:cubicBezTo>
                    <a:cubicBezTo>
                      <a:pt x="1712" y="307"/>
                      <a:pt x="1711" y="305"/>
                      <a:pt x="1711" y="304"/>
                    </a:cubicBezTo>
                    <a:cubicBezTo>
                      <a:pt x="1711" y="303"/>
                      <a:pt x="1710" y="301"/>
                      <a:pt x="1708" y="300"/>
                    </a:cubicBezTo>
                    <a:cubicBezTo>
                      <a:pt x="1706" y="298"/>
                      <a:pt x="1704" y="296"/>
                      <a:pt x="1705" y="293"/>
                    </a:cubicBezTo>
                    <a:cubicBezTo>
                      <a:pt x="1705" y="292"/>
                      <a:pt x="1704" y="289"/>
                      <a:pt x="1702" y="286"/>
                    </a:cubicBezTo>
                    <a:cubicBezTo>
                      <a:pt x="1700" y="284"/>
                      <a:pt x="1699" y="283"/>
                      <a:pt x="1699" y="283"/>
                    </a:cubicBezTo>
                    <a:cubicBezTo>
                      <a:pt x="1697" y="285"/>
                      <a:pt x="1694" y="284"/>
                      <a:pt x="1692" y="282"/>
                    </a:cubicBezTo>
                    <a:cubicBezTo>
                      <a:pt x="1691" y="281"/>
                      <a:pt x="1690" y="280"/>
                      <a:pt x="1690" y="279"/>
                    </a:cubicBezTo>
                    <a:cubicBezTo>
                      <a:pt x="1690" y="275"/>
                      <a:pt x="1690" y="275"/>
                      <a:pt x="1689" y="275"/>
                    </a:cubicBezTo>
                    <a:cubicBezTo>
                      <a:pt x="1689" y="275"/>
                      <a:pt x="1689" y="275"/>
                      <a:pt x="1688" y="276"/>
                    </a:cubicBezTo>
                    <a:cubicBezTo>
                      <a:pt x="1687" y="276"/>
                      <a:pt x="1685" y="277"/>
                      <a:pt x="1684" y="277"/>
                    </a:cubicBezTo>
                    <a:cubicBezTo>
                      <a:pt x="1681" y="277"/>
                      <a:pt x="1678" y="275"/>
                      <a:pt x="1677" y="273"/>
                    </a:cubicBezTo>
                    <a:cubicBezTo>
                      <a:pt x="1677" y="272"/>
                      <a:pt x="1677" y="271"/>
                      <a:pt x="1678" y="270"/>
                    </a:cubicBezTo>
                    <a:cubicBezTo>
                      <a:pt x="1679" y="269"/>
                      <a:pt x="1682" y="268"/>
                      <a:pt x="1685" y="268"/>
                    </a:cubicBezTo>
                    <a:cubicBezTo>
                      <a:pt x="1687" y="268"/>
                      <a:pt x="1688" y="268"/>
                      <a:pt x="1690" y="269"/>
                    </a:cubicBezTo>
                    <a:cubicBezTo>
                      <a:pt x="1693" y="270"/>
                      <a:pt x="1694" y="271"/>
                      <a:pt x="1695" y="273"/>
                    </a:cubicBezTo>
                    <a:cubicBezTo>
                      <a:pt x="1695" y="273"/>
                      <a:pt x="1695" y="274"/>
                      <a:pt x="1696" y="274"/>
                    </a:cubicBezTo>
                    <a:cubicBezTo>
                      <a:pt x="1697" y="275"/>
                      <a:pt x="1698" y="275"/>
                      <a:pt x="1700" y="275"/>
                    </a:cubicBezTo>
                    <a:cubicBezTo>
                      <a:pt x="1703" y="275"/>
                      <a:pt x="1706" y="274"/>
                      <a:pt x="1708" y="273"/>
                    </a:cubicBezTo>
                    <a:cubicBezTo>
                      <a:pt x="1709" y="273"/>
                      <a:pt x="1710" y="272"/>
                      <a:pt x="1712" y="272"/>
                    </a:cubicBezTo>
                    <a:cubicBezTo>
                      <a:pt x="1715" y="270"/>
                      <a:pt x="1721" y="268"/>
                      <a:pt x="1722" y="266"/>
                    </a:cubicBezTo>
                    <a:cubicBezTo>
                      <a:pt x="1723" y="265"/>
                      <a:pt x="1723" y="264"/>
                      <a:pt x="1723" y="264"/>
                    </a:cubicBezTo>
                    <a:cubicBezTo>
                      <a:pt x="1723" y="262"/>
                      <a:pt x="1724" y="261"/>
                      <a:pt x="1726" y="260"/>
                    </a:cubicBezTo>
                    <a:cubicBezTo>
                      <a:pt x="1727" y="259"/>
                      <a:pt x="1727" y="259"/>
                      <a:pt x="1727" y="259"/>
                    </a:cubicBezTo>
                    <a:cubicBezTo>
                      <a:pt x="1727" y="257"/>
                      <a:pt x="1726" y="256"/>
                      <a:pt x="1724" y="255"/>
                    </a:cubicBezTo>
                    <a:cubicBezTo>
                      <a:pt x="1722" y="254"/>
                      <a:pt x="1721" y="252"/>
                      <a:pt x="1722" y="250"/>
                    </a:cubicBezTo>
                    <a:cubicBezTo>
                      <a:pt x="1722" y="249"/>
                      <a:pt x="1724" y="248"/>
                      <a:pt x="1725" y="248"/>
                    </a:cubicBezTo>
                    <a:cubicBezTo>
                      <a:pt x="1726" y="248"/>
                      <a:pt x="1726" y="247"/>
                      <a:pt x="1727" y="246"/>
                    </a:cubicBezTo>
                    <a:cubicBezTo>
                      <a:pt x="1727" y="245"/>
                      <a:pt x="1728" y="244"/>
                      <a:pt x="1729" y="244"/>
                    </a:cubicBezTo>
                    <a:cubicBezTo>
                      <a:pt x="1730" y="244"/>
                      <a:pt x="1731" y="244"/>
                      <a:pt x="1731" y="244"/>
                    </a:cubicBezTo>
                    <a:cubicBezTo>
                      <a:pt x="1732" y="244"/>
                      <a:pt x="1733" y="244"/>
                      <a:pt x="1735" y="244"/>
                    </a:cubicBezTo>
                    <a:cubicBezTo>
                      <a:pt x="1737" y="243"/>
                      <a:pt x="1737" y="243"/>
                      <a:pt x="1738" y="244"/>
                    </a:cubicBezTo>
                    <a:cubicBezTo>
                      <a:pt x="1738" y="245"/>
                      <a:pt x="1738" y="246"/>
                      <a:pt x="1736" y="249"/>
                    </a:cubicBezTo>
                    <a:cubicBezTo>
                      <a:pt x="1736" y="250"/>
                      <a:pt x="1735" y="250"/>
                      <a:pt x="1735" y="251"/>
                    </a:cubicBezTo>
                    <a:cubicBezTo>
                      <a:pt x="1734" y="252"/>
                      <a:pt x="1735" y="254"/>
                      <a:pt x="1737" y="255"/>
                    </a:cubicBezTo>
                    <a:cubicBezTo>
                      <a:pt x="1738" y="256"/>
                      <a:pt x="1739" y="257"/>
                      <a:pt x="1739" y="258"/>
                    </a:cubicBezTo>
                    <a:cubicBezTo>
                      <a:pt x="1739" y="258"/>
                      <a:pt x="1741" y="259"/>
                      <a:pt x="1743" y="259"/>
                    </a:cubicBezTo>
                    <a:cubicBezTo>
                      <a:pt x="1746" y="259"/>
                      <a:pt x="1748" y="258"/>
                      <a:pt x="1749" y="258"/>
                    </a:cubicBezTo>
                    <a:cubicBezTo>
                      <a:pt x="1750" y="257"/>
                      <a:pt x="1751" y="257"/>
                      <a:pt x="1752" y="257"/>
                    </a:cubicBezTo>
                    <a:cubicBezTo>
                      <a:pt x="1758" y="257"/>
                      <a:pt x="1767" y="261"/>
                      <a:pt x="1768" y="264"/>
                    </a:cubicBezTo>
                    <a:cubicBezTo>
                      <a:pt x="1769" y="267"/>
                      <a:pt x="1770" y="270"/>
                      <a:pt x="1776" y="273"/>
                    </a:cubicBezTo>
                    <a:cubicBezTo>
                      <a:pt x="1778" y="274"/>
                      <a:pt x="1780" y="275"/>
                      <a:pt x="1782" y="275"/>
                    </a:cubicBezTo>
                    <a:cubicBezTo>
                      <a:pt x="1785" y="275"/>
                      <a:pt x="1787" y="276"/>
                      <a:pt x="1787" y="278"/>
                    </a:cubicBezTo>
                    <a:cubicBezTo>
                      <a:pt x="1788" y="280"/>
                      <a:pt x="1790" y="281"/>
                      <a:pt x="1792" y="280"/>
                    </a:cubicBezTo>
                    <a:cubicBezTo>
                      <a:pt x="1794" y="280"/>
                      <a:pt x="1795" y="280"/>
                      <a:pt x="1796" y="281"/>
                    </a:cubicBezTo>
                    <a:cubicBezTo>
                      <a:pt x="1797" y="281"/>
                      <a:pt x="1797" y="281"/>
                      <a:pt x="1798" y="281"/>
                    </a:cubicBezTo>
                    <a:cubicBezTo>
                      <a:pt x="1798" y="281"/>
                      <a:pt x="1798" y="281"/>
                      <a:pt x="1799" y="281"/>
                    </a:cubicBezTo>
                    <a:cubicBezTo>
                      <a:pt x="1800" y="280"/>
                      <a:pt x="1801" y="280"/>
                      <a:pt x="1802" y="280"/>
                    </a:cubicBezTo>
                    <a:close/>
                    <a:moveTo>
                      <a:pt x="965" y="414"/>
                    </a:moveTo>
                    <a:cubicBezTo>
                      <a:pt x="961" y="418"/>
                      <a:pt x="954" y="421"/>
                      <a:pt x="949" y="423"/>
                    </a:cubicBezTo>
                    <a:cubicBezTo>
                      <a:pt x="943" y="426"/>
                      <a:pt x="937" y="428"/>
                      <a:pt x="937" y="431"/>
                    </a:cubicBezTo>
                    <a:cubicBezTo>
                      <a:pt x="937" y="437"/>
                      <a:pt x="923" y="441"/>
                      <a:pt x="915" y="441"/>
                    </a:cubicBezTo>
                    <a:cubicBezTo>
                      <a:pt x="912" y="441"/>
                      <a:pt x="911" y="440"/>
                      <a:pt x="910" y="439"/>
                    </a:cubicBezTo>
                    <a:cubicBezTo>
                      <a:pt x="910" y="439"/>
                      <a:pt x="910" y="438"/>
                      <a:pt x="910" y="438"/>
                    </a:cubicBezTo>
                    <a:cubicBezTo>
                      <a:pt x="910" y="437"/>
                      <a:pt x="912" y="436"/>
                      <a:pt x="915" y="435"/>
                    </a:cubicBezTo>
                    <a:cubicBezTo>
                      <a:pt x="921" y="433"/>
                      <a:pt x="929" y="431"/>
                      <a:pt x="931" y="425"/>
                    </a:cubicBezTo>
                    <a:cubicBezTo>
                      <a:pt x="934" y="420"/>
                      <a:pt x="939" y="416"/>
                      <a:pt x="945" y="412"/>
                    </a:cubicBezTo>
                    <a:cubicBezTo>
                      <a:pt x="951" y="407"/>
                      <a:pt x="957" y="403"/>
                      <a:pt x="961" y="396"/>
                    </a:cubicBezTo>
                    <a:cubicBezTo>
                      <a:pt x="964" y="393"/>
                      <a:pt x="966" y="389"/>
                      <a:pt x="967" y="385"/>
                    </a:cubicBezTo>
                    <a:cubicBezTo>
                      <a:pt x="971" y="377"/>
                      <a:pt x="974" y="373"/>
                      <a:pt x="976" y="373"/>
                    </a:cubicBezTo>
                    <a:cubicBezTo>
                      <a:pt x="977" y="373"/>
                      <a:pt x="977" y="373"/>
                      <a:pt x="977" y="373"/>
                    </a:cubicBezTo>
                    <a:cubicBezTo>
                      <a:pt x="978" y="373"/>
                      <a:pt x="978" y="374"/>
                      <a:pt x="978" y="375"/>
                    </a:cubicBezTo>
                    <a:cubicBezTo>
                      <a:pt x="980" y="381"/>
                      <a:pt x="973" y="407"/>
                      <a:pt x="965" y="41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221" name="Freeform 222">
                <a:extLst>
                  <a:ext uri="{FF2B5EF4-FFF2-40B4-BE49-F238E27FC236}">
                    <a16:creationId xmlns:a16="http://schemas.microsoft.com/office/drawing/2014/main" id="{4A47B5C4-5785-4A0E-8E2C-7641D864CFB2}"/>
                  </a:ext>
                </a:extLst>
              </p:cNvPr>
              <p:cNvSpPr>
                <a:spLocks/>
              </p:cNvSpPr>
              <p:nvPr/>
            </p:nvSpPr>
            <p:spPr bwMode="auto">
              <a:xfrm>
                <a:off x="7760984" y="3666081"/>
                <a:ext cx="458989" cy="409571"/>
              </a:xfrm>
              <a:custGeom>
                <a:avLst/>
                <a:gdLst>
                  <a:gd name="T0" fmla="*/ 44 w 183"/>
                  <a:gd name="T1" fmla="*/ 146 h 166"/>
                  <a:gd name="T2" fmla="*/ 63 w 183"/>
                  <a:gd name="T3" fmla="*/ 148 h 166"/>
                  <a:gd name="T4" fmla="*/ 70 w 183"/>
                  <a:gd name="T5" fmla="*/ 158 h 166"/>
                  <a:gd name="T6" fmla="*/ 80 w 183"/>
                  <a:gd name="T7" fmla="*/ 165 h 166"/>
                  <a:gd name="T8" fmla="*/ 83 w 183"/>
                  <a:gd name="T9" fmla="*/ 164 h 166"/>
                  <a:gd name="T10" fmla="*/ 96 w 183"/>
                  <a:gd name="T11" fmla="*/ 159 h 166"/>
                  <a:gd name="T12" fmla="*/ 111 w 183"/>
                  <a:gd name="T13" fmla="*/ 156 h 166"/>
                  <a:gd name="T14" fmla="*/ 98 w 183"/>
                  <a:gd name="T15" fmla="*/ 131 h 166"/>
                  <a:gd name="T16" fmla="*/ 103 w 183"/>
                  <a:gd name="T17" fmla="*/ 116 h 166"/>
                  <a:gd name="T18" fmla="*/ 111 w 183"/>
                  <a:gd name="T19" fmla="*/ 117 h 166"/>
                  <a:gd name="T20" fmla="*/ 119 w 183"/>
                  <a:gd name="T21" fmla="*/ 115 h 166"/>
                  <a:gd name="T22" fmla="*/ 124 w 183"/>
                  <a:gd name="T23" fmla="*/ 111 h 166"/>
                  <a:gd name="T24" fmla="*/ 135 w 183"/>
                  <a:gd name="T25" fmla="*/ 102 h 166"/>
                  <a:gd name="T26" fmla="*/ 142 w 183"/>
                  <a:gd name="T27" fmla="*/ 88 h 166"/>
                  <a:gd name="T28" fmla="*/ 153 w 183"/>
                  <a:gd name="T29" fmla="*/ 73 h 166"/>
                  <a:gd name="T30" fmla="*/ 160 w 183"/>
                  <a:gd name="T31" fmla="*/ 61 h 166"/>
                  <a:gd name="T32" fmla="*/ 154 w 183"/>
                  <a:gd name="T33" fmla="*/ 58 h 166"/>
                  <a:gd name="T34" fmla="*/ 147 w 183"/>
                  <a:gd name="T35" fmla="*/ 46 h 166"/>
                  <a:gd name="T36" fmla="*/ 152 w 183"/>
                  <a:gd name="T37" fmla="*/ 29 h 166"/>
                  <a:gd name="T38" fmla="*/ 168 w 183"/>
                  <a:gd name="T39" fmla="*/ 32 h 166"/>
                  <a:gd name="T40" fmla="*/ 180 w 183"/>
                  <a:gd name="T41" fmla="*/ 27 h 166"/>
                  <a:gd name="T42" fmla="*/ 181 w 183"/>
                  <a:gd name="T43" fmla="*/ 26 h 166"/>
                  <a:gd name="T44" fmla="*/ 183 w 183"/>
                  <a:gd name="T45" fmla="*/ 22 h 166"/>
                  <a:gd name="T46" fmla="*/ 180 w 183"/>
                  <a:gd name="T47" fmla="*/ 20 h 166"/>
                  <a:gd name="T48" fmla="*/ 177 w 183"/>
                  <a:gd name="T49" fmla="*/ 19 h 166"/>
                  <a:gd name="T50" fmla="*/ 163 w 183"/>
                  <a:gd name="T51" fmla="*/ 4 h 166"/>
                  <a:gd name="T52" fmla="*/ 159 w 183"/>
                  <a:gd name="T53" fmla="*/ 1 h 166"/>
                  <a:gd name="T54" fmla="*/ 155 w 183"/>
                  <a:gd name="T55" fmla="*/ 1 h 166"/>
                  <a:gd name="T56" fmla="*/ 153 w 183"/>
                  <a:gd name="T57" fmla="*/ 1 h 166"/>
                  <a:gd name="T58" fmla="*/ 149 w 183"/>
                  <a:gd name="T59" fmla="*/ 3 h 166"/>
                  <a:gd name="T60" fmla="*/ 145 w 183"/>
                  <a:gd name="T61" fmla="*/ 4 h 166"/>
                  <a:gd name="T62" fmla="*/ 128 w 183"/>
                  <a:gd name="T63" fmla="*/ 8 h 166"/>
                  <a:gd name="T64" fmla="*/ 118 w 183"/>
                  <a:gd name="T65" fmla="*/ 12 h 166"/>
                  <a:gd name="T66" fmla="*/ 121 w 183"/>
                  <a:gd name="T67" fmla="*/ 22 h 166"/>
                  <a:gd name="T68" fmla="*/ 115 w 183"/>
                  <a:gd name="T69" fmla="*/ 35 h 166"/>
                  <a:gd name="T70" fmla="*/ 106 w 183"/>
                  <a:gd name="T71" fmla="*/ 40 h 166"/>
                  <a:gd name="T72" fmla="*/ 103 w 183"/>
                  <a:gd name="T73" fmla="*/ 42 h 166"/>
                  <a:gd name="T74" fmla="*/ 97 w 183"/>
                  <a:gd name="T75" fmla="*/ 52 h 166"/>
                  <a:gd name="T76" fmla="*/ 94 w 183"/>
                  <a:gd name="T77" fmla="*/ 65 h 166"/>
                  <a:gd name="T78" fmla="*/ 86 w 183"/>
                  <a:gd name="T79" fmla="*/ 68 h 166"/>
                  <a:gd name="T80" fmla="*/ 69 w 183"/>
                  <a:gd name="T81" fmla="*/ 75 h 166"/>
                  <a:gd name="T82" fmla="*/ 61 w 183"/>
                  <a:gd name="T83" fmla="*/ 84 h 166"/>
                  <a:gd name="T84" fmla="*/ 18 w 183"/>
                  <a:gd name="T85" fmla="*/ 97 h 166"/>
                  <a:gd name="T86" fmla="*/ 10 w 183"/>
                  <a:gd name="T87" fmla="*/ 96 h 166"/>
                  <a:gd name="T88" fmla="*/ 3 w 183"/>
                  <a:gd name="T89" fmla="*/ 96 h 166"/>
                  <a:gd name="T90" fmla="*/ 1 w 183"/>
                  <a:gd name="T91" fmla="*/ 96 h 166"/>
                  <a:gd name="T92" fmla="*/ 2 w 183"/>
                  <a:gd name="T93" fmla="*/ 97 h 166"/>
                  <a:gd name="T94" fmla="*/ 4 w 183"/>
                  <a:gd name="T95" fmla="*/ 100 h 166"/>
                  <a:gd name="T96" fmla="*/ 20 w 183"/>
                  <a:gd name="T97" fmla="*/ 122 h 166"/>
                  <a:gd name="T98" fmla="*/ 13 w 183"/>
                  <a:gd name="T99" fmla="*/ 135 h 166"/>
                  <a:gd name="T100" fmla="*/ 6 w 183"/>
                  <a:gd name="T101" fmla="*/ 14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3" h="166">
                    <a:moveTo>
                      <a:pt x="26" y="146"/>
                    </a:moveTo>
                    <a:cubicBezTo>
                      <a:pt x="28" y="144"/>
                      <a:pt x="33" y="143"/>
                      <a:pt x="36" y="145"/>
                    </a:cubicBezTo>
                    <a:cubicBezTo>
                      <a:pt x="37" y="145"/>
                      <a:pt x="40" y="146"/>
                      <a:pt x="44" y="146"/>
                    </a:cubicBezTo>
                    <a:cubicBezTo>
                      <a:pt x="48" y="146"/>
                      <a:pt x="51" y="146"/>
                      <a:pt x="53" y="145"/>
                    </a:cubicBezTo>
                    <a:cubicBezTo>
                      <a:pt x="54" y="144"/>
                      <a:pt x="56" y="143"/>
                      <a:pt x="58" y="143"/>
                    </a:cubicBezTo>
                    <a:cubicBezTo>
                      <a:pt x="61" y="143"/>
                      <a:pt x="63" y="146"/>
                      <a:pt x="63" y="148"/>
                    </a:cubicBezTo>
                    <a:cubicBezTo>
                      <a:pt x="63" y="150"/>
                      <a:pt x="64" y="151"/>
                      <a:pt x="66" y="152"/>
                    </a:cubicBezTo>
                    <a:cubicBezTo>
                      <a:pt x="67" y="152"/>
                      <a:pt x="67" y="153"/>
                      <a:pt x="68" y="154"/>
                    </a:cubicBezTo>
                    <a:cubicBezTo>
                      <a:pt x="70" y="155"/>
                      <a:pt x="70" y="157"/>
                      <a:pt x="70" y="158"/>
                    </a:cubicBezTo>
                    <a:cubicBezTo>
                      <a:pt x="70" y="160"/>
                      <a:pt x="70" y="161"/>
                      <a:pt x="71" y="161"/>
                    </a:cubicBezTo>
                    <a:cubicBezTo>
                      <a:pt x="71" y="163"/>
                      <a:pt x="73" y="163"/>
                      <a:pt x="75" y="164"/>
                    </a:cubicBezTo>
                    <a:cubicBezTo>
                      <a:pt x="76" y="164"/>
                      <a:pt x="78" y="165"/>
                      <a:pt x="80" y="165"/>
                    </a:cubicBezTo>
                    <a:cubicBezTo>
                      <a:pt x="80" y="166"/>
                      <a:pt x="81" y="166"/>
                      <a:pt x="81" y="166"/>
                    </a:cubicBezTo>
                    <a:cubicBezTo>
                      <a:pt x="81" y="166"/>
                      <a:pt x="81" y="166"/>
                      <a:pt x="81" y="166"/>
                    </a:cubicBezTo>
                    <a:cubicBezTo>
                      <a:pt x="82" y="165"/>
                      <a:pt x="82" y="164"/>
                      <a:pt x="83" y="164"/>
                    </a:cubicBezTo>
                    <a:cubicBezTo>
                      <a:pt x="84" y="161"/>
                      <a:pt x="86" y="158"/>
                      <a:pt x="90" y="158"/>
                    </a:cubicBezTo>
                    <a:cubicBezTo>
                      <a:pt x="91" y="158"/>
                      <a:pt x="92" y="158"/>
                      <a:pt x="93" y="159"/>
                    </a:cubicBezTo>
                    <a:cubicBezTo>
                      <a:pt x="94" y="159"/>
                      <a:pt x="95" y="159"/>
                      <a:pt x="96" y="159"/>
                    </a:cubicBezTo>
                    <a:cubicBezTo>
                      <a:pt x="97" y="159"/>
                      <a:pt x="98" y="159"/>
                      <a:pt x="99" y="158"/>
                    </a:cubicBezTo>
                    <a:cubicBezTo>
                      <a:pt x="100" y="158"/>
                      <a:pt x="101" y="158"/>
                      <a:pt x="103" y="158"/>
                    </a:cubicBezTo>
                    <a:cubicBezTo>
                      <a:pt x="107" y="159"/>
                      <a:pt x="109" y="158"/>
                      <a:pt x="111" y="156"/>
                    </a:cubicBezTo>
                    <a:cubicBezTo>
                      <a:pt x="112" y="154"/>
                      <a:pt x="109" y="150"/>
                      <a:pt x="107" y="147"/>
                    </a:cubicBezTo>
                    <a:cubicBezTo>
                      <a:pt x="105" y="145"/>
                      <a:pt x="101" y="140"/>
                      <a:pt x="102" y="135"/>
                    </a:cubicBezTo>
                    <a:cubicBezTo>
                      <a:pt x="102" y="133"/>
                      <a:pt x="100" y="133"/>
                      <a:pt x="98" y="131"/>
                    </a:cubicBezTo>
                    <a:cubicBezTo>
                      <a:pt x="97" y="130"/>
                      <a:pt x="94" y="129"/>
                      <a:pt x="94" y="127"/>
                    </a:cubicBezTo>
                    <a:cubicBezTo>
                      <a:pt x="94" y="124"/>
                      <a:pt x="98" y="120"/>
                      <a:pt x="102" y="117"/>
                    </a:cubicBezTo>
                    <a:cubicBezTo>
                      <a:pt x="103" y="116"/>
                      <a:pt x="103" y="116"/>
                      <a:pt x="103" y="116"/>
                    </a:cubicBezTo>
                    <a:cubicBezTo>
                      <a:pt x="103" y="115"/>
                      <a:pt x="104" y="115"/>
                      <a:pt x="105" y="115"/>
                    </a:cubicBezTo>
                    <a:cubicBezTo>
                      <a:pt x="106" y="115"/>
                      <a:pt x="107" y="116"/>
                      <a:pt x="108" y="116"/>
                    </a:cubicBezTo>
                    <a:cubicBezTo>
                      <a:pt x="109" y="117"/>
                      <a:pt x="110" y="117"/>
                      <a:pt x="111" y="117"/>
                    </a:cubicBezTo>
                    <a:cubicBezTo>
                      <a:pt x="111" y="117"/>
                      <a:pt x="111" y="117"/>
                      <a:pt x="111" y="117"/>
                    </a:cubicBezTo>
                    <a:cubicBezTo>
                      <a:pt x="112" y="116"/>
                      <a:pt x="113" y="115"/>
                      <a:pt x="115" y="115"/>
                    </a:cubicBezTo>
                    <a:cubicBezTo>
                      <a:pt x="116" y="115"/>
                      <a:pt x="118" y="115"/>
                      <a:pt x="119" y="115"/>
                    </a:cubicBezTo>
                    <a:cubicBezTo>
                      <a:pt x="119" y="116"/>
                      <a:pt x="120" y="116"/>
                      <a:pt x="120" y="116"/>
                    </a:cubicBezTo>
                    <a:cubicBezTo>
                      <a:pt x="120" y="116"/>
                      <a:pt x="120" y="116"/>
                      <a:pt x="120" y="116"/>
                    </a:cubicBezTo>
                    <a:cubicBezTo>
                      <a:pt x="121" y="116"/>
                      <a:pt x="123" y="114"/>
                      <a:pt x="124" y="111"/>
                    </a:cubicBezTo>
                    <a:cubicBezTo>
                      <a:pt x="125" y="110"/>
                      <a:pt x="125" y="109"/>
                      <a:pt x="125" y="108"/>
                    </a:cubicBezTo>
                    <a:cubicBezTo>
                      <a:pt x="126" y="105"/>
                      <a:pt x="129" y="104"/>
                      <a:pt x="132" y="103"/>
                    </a:cubicBezTo>
                    <a:cubicBezTo>
                      <a:pt x="133" y="102"/>
                      <a:pt x="135" y="102"/>
                      <a:pt x="135" y="102"/>
                    </a:cubicBezTo>
                    <a:cubicBezTo>
                      <a:pt x="135" y="101"/>
                      <a:pt x="137" y="97"/>
                      <a:pt x="138" y="94"/>
                    </a:cubicBezTo>
                    <a:cubicBezTo>
                      <a:pt x="138" y="92"/>
                      <a:pt x="139" y="91"/>
                      <a:pt x="139" y="90"/>
                    </a:cubicBezTo>
                    <a:cubicBezTo>
                      <a:pt x="140" y="89"/>
                      <a:pt x="141" y="89"/>
                      <a:pt x="142" y="88"/>
                    </a:cubicBezTo>
                    <a:cubicBezTo>
                      <a:pt x="144" y="88"/>
                      <a:pt x="146" y="87"/>
                      <a:pt x="146" y="85"/>
                    </a:cubicBezTo>
                    <a:cubicBezTo>
                      <a:pt x="146" y="80"/>
                      <a:pt x="149" y="78"/>
                      <a:pt x="152" y="78"/>
                    </a:cubicBezTo>
                    <a:cubicBezTo>
                      <a:pt x="153" y="78"/>
                      <a:pt x="153" y="76"/>
                      <a:pt x="153" y="73"/>
                    </a:cubicBezTo>
                    <a:cubicBezTo>
                      <a:pt x="153" y="72"/>
                      <a:pt x="153" y="71"/>
                      <a:pt x="153" y="70"/>
                    </a:cubicBezTo>
                    <a:cubicBezTo>
                      <a:pt x="154" y="67"/>
                      <a:pt x="156" y="62"/>
                      <a:pt x="160" y="61"/>
                    </a:cubicBezTo>
                    <a:cubicBezTo>
                      <a:pt x="160" y="61"/>
                      <a:pt x="160" y="61"/>
                      <a:pt x="160" y="61"/>
                    </a:cubicBezTo>
                    <a:cubicBezTo>
                      <a:pt x="160" y="61"/>
                      <a:pt x="160" y="61"/>
                      <a:pt x="160" y="60"/>
                    </a:cubicBezTo>
                    <a:cubicBezTo>
                      <a:pt x="159" y="59"/>
                      <a:pt x="157" y="58"/>
                      <a:pt x="155" y="58"/>
                    </a:cubicBezTo>
                    <a:cubicBezTo>
                      <a:pt x="155" y="58"/>
                      <a:pt x="154" y="58"/>
                      <a:pt x="154" y="58"/>
                    </a:cubicBezTo>
                    <a:cubicBezTo>
                      <a:pt x="150" y="58"/>
                      <a:pt x="147" y="49"/>
                      <a:pt x="147" y="47"/>
                    </a:cubicBezTo>
                    <a:cubicBezTo>
                      <a:pt x="147" y="47"/>
                      <a:pt x="147" y="47"/>
                      <a:pt x="147" y="47"/>
                    </a:cubicBezTo>
                    <a:cubicBezTo>
                      <a:pt x="147" y="46"/>
                      <a:pt x="147" y="46"/>
                      <a:pt x="147" y="46"/>
                    </a:cubicBezTo>
                    <a:cubicBezTo>
                      <a:pt x="147" y="42"/>
                      <a:pt x="147" y="37"/>
                      <a:pt x="146" y="37"/>
                    </a:cubicBezTo>
                    <a:cubicBezTo>
                      <a:pt x="145" y="36"/>
                      <a:pt x="144" y="35"/>
                      <a:pt x="145" y="33"/>
                    </a:cubicBezTo>
                    <a:cubicBezTo>
                      <a:pt x="145" y="31"/>
                      <a:pt x="148" y="29"/>
                      <a:pt x="152" y="29"/>
                    </a:cubicBezTo>
                    <a:cubicBezTo>
                      <a:pt x="154" y="29"/>
                      <a:pt x="157" y="30"/>
                      <a:pt x="160" y="30"/>
                    </a:cubicBezTo>
                    <a:cubicBezTo>
                      <a:pt x="162" y="31"/>
                      <a:pt x="165" y="32"/>
                      <a:pt x="167" y="32"/>
                    </a:cubicBezTo>
                    <a:cubicBezTo>
                      <a:pt x="168" y="32"/>
                      <a:pt x="168" y="32"/>
                      <a:pt x="168" y="32"/>
                    </a:cubicBezTo>
                    <a:cubicBezTo>
                      <a:pt x="170" y="30"/>
                      <a:pt x="174" y="29"/>
                      <a:pt x="177" y="28"/>
                    </a:cubicBezTo>
                    <a:cubicBezTo>
                      <a:pt x="178" y="28"/>
                      <a:pt x="179" y="28"/>
                      <a:pt x="180" y="27"/>
                    </a:cubicBezTo>
                    <a:cubicBezTo>
                      <a:pt x="180" y="27"/>
                      <a:pt x="180" y="27"/>
                      <a:pt x="180" y="27"/>
                    </a:cubicBezTo>
                    <a:cubicBezTo>
                      <a:pt x="180" y="27"/>
                      <a:pt x="180" y="27"/>
                      <a:pt x="180" y="27"/>
                    </a:cubicBezTo>
                    <a:cubicBezTo>
                      <a:pt x="180" y="26"/>
                      <a:pt x="181" y="26"/>
                      <a:pt x="181" y="26"/>
                    </a:cubicBezTo>
                    <a:cubicBezTo>
                      <a:pt x="181" y="26"/>
                      <a:pt x="181" y="26"/>
                      <a:pt x="181" y="26"/>
                    </a:cubicBezTo>
                    <a:cubicBezTo>
                      <a:pt x="181" y="25"/>
                      <a:pt x="181" y="25"/>
                      <a:pt x="182" y="24"/>
                    </a:cubicBezTo>
                    <a:cubicBezTo>
                      <a:pt x="182" y="24"/>
                      <a:pt x="182" y="24"/>
                      <a:pt x="182" y="24"/>
                    </a:cubicBezTo>
                    <a:cubicBezTo>
                      <a:pt x="182" y="23"/>
                      <a:pt x="182" y="22"/>
                      <a:pt x="183" y="22"/>
                    </a:cubicBezTo>
                    <a:cubicBezTo>
                      <a:pt x="183" y="22"/>
                      <a:pt x="182" y="21"/>
                      <a:pt x="182" y="21"/>
                    </a:cubicBezTo>
                    <a:cubicBezTo>
                      <a:pt x="182" y="21"/>
                      <a:pt x="182" y="21"/>
                      <a:pt x="181" y="21"/>
                    </a:cubicBezTo>
                    <a:cubicBezTo>
                      <a:pt x="181" y="21"/>
                      <a:pt x="181" y="20"/>
                      <a:pt x="180" y="20"/>
                    </a:cubicBezTo>
                    <a:cubicBezTo>
                      <a:pt x="180" y="20"/>
                      <a:pt x="180" y="20"/>
                      <a:pt x="179" y="20"/>
                    </a:cubicBezTo>
                    <a:cubicBezTo>
                      <a:pt x="179" y="20"/>
                      <a:pt x="178" y="19"/>
                      <a:pt x="178" y="19"/>
                    </a:cubicBezTo>
                    <a:cubicBezTo>
                      <a:pt x="178" y="19"/>
                      <a:pt x="177" y="19"/>
                      <a:pt x="177" y="19"/>
                    </a:cubicBezTo>
                    <a:cubicBezTo>
                      <a:pt x="176" y="18"/>
                      <a:pt x="176" y="18"/>
                      <a:pt x="175" y="18"/>
                    </a:cubicBezTo>
                    <a:cubicBezTo>
                      <a:pt x="169" y="15"/>
                      <a:pt x="169" y="10"/>
                      <a:pt x="169" y="8"/>
                    </a:cubicBezTo>
                    <a:cubicBezTo>
                      <a:pt x="168" y="8"/>
                      <a:pt x="165" y="5"/>
                      <a:pt x="163" y="4"/>
                    </a:cubicBezTo>
                    <a:cubicBezTo>
                      <a:pt x="162" y="3"/>
                      <a:pt x="161" y="2"/>
                      <a:pt x="159" y="1"/>
                    </a:cubicBezTo>
                    <a:cubicBezTo>
                      <a:pt x="159" y="1"/>
                      <a:pt x="159" y="1"/>
                      <a:pt x="159" y="1"/>
                    </a:cubicBezTo>
                    <a:cubicBezTo>
                      <a:pt x="159" y="1"/>
                      <a:pt x="159" y="1"/>
                      <a:pt x="159" y="1"/>
                    </a:cubicBezTo>
                    <a:cubicBezTo>
                      <a:pt x="158" y="1"/>
                      <a:pt x="157" y="1"/>
                      <a:pt x="156" y="1"/>
                    </a:cubicBezTo>
                    <a:cubicBezTo>
                      <a:pt x="155" y="2"/>
                      <a:pt x="155" y="2"/>
                      <a:pt x="155" y="2"/>
                    </a:cubicBezTo>
                    <a:cubicBezTo>
                      <a:pt x="155" y="1"/>
                      <a:pt x="155" y="1"/>
                      <a:pt x="155" y="1"/>
                    </a:cubicBezTo>
                    <a:cubicBezTo>
                      <a:pt x="155" y="1"/>
                      <a:pt x="155" y="1"/>
                      <a:pt x="155" y="1"/>
                    </a:cubicBezTo>
                    <a:cubicBezTo>
                      <a:pt x="155" y="1"/>
                      <a:pt x="154" y="1"/>
                      <a:pt x="154" y="0"/>
                    </a:cubicBezTo>
                    <a:cubicBezTo>
                      <a:pt x="154" y="1"/>
                      <a:pt x="153" y="1"/>
                      <a:pt x="153" y="1"/>
                    </a:cubicBezTo>
                    <a:cubicBezTo>
                      <a:pt x="153" y="1"/>
                      <a:pt x="152" y="2"/>
                      <a:pt x="152" y="2"/>
                    </a:cubicBezTo>
                    <a:cubicBezTo>
                      <a:pt x="151" y="2"/>
                      <a:pt x="151" y="2"/>
                      <a:pt x="150" y="3"/>
                    </a:cubicBezTo>
                    <a:cubicBezTo>
                      <a:pt x="150" y="3"/>
                      <a:pt x="150" y="3"/>
                      <a:pt x="149" y="3"/>
                    </a:cubicBezTo>
                    <a:cubicBezTo>
                      <a:pt x="149" y="3"/>
                      <a:pt x="148" y="3"/>
                      <a:pt x="148" y="4"/>
                    </a:cubicBezTo>
                    <a:cubicBezTo>
                      <a:pt x="147" y="4"/>
                      <a:pt x="147" y="4"/>
                      <a:pt x="147" y="4"/>
                    </a:cubicBezTo>
                    <a:cubicBezTo>
                      <a:pt x="146" y="4"/>
                      <a:pt x="145" y="4"/>
                      <a:pt x="145" y="4"/>
                    </a:cubicBezTo>
                    <a:cubicBezTo>
                      <a:pt x="144" y="4"/>
                      <a:pt x="143" y="4"/>
                      <a:pt x="142" y="4"/>
                    </a:cubicBezTo>
                    <a:cubicBezTo>
                      <a:pt x="142" y="3"/>
                      <a:pt x="141" y="3"/>
                      <a:pt x="140" y="3"/>
                    </a:cubicBezTo>
                    <a:cubicBezTo>
                      <a:pt x="137" y="3"/>
                      <a:pt x="131" y="5"/>
                      <a:pt x="128" y="8"/>
                    </a:cubicBezTo>
                    <a:cubicBezTo>
                      <a:pt x="126" y="9"/>
                      <a:pt x="124" y="10"/>
                      <a:pt x="122" y="10"/>
                    </a:cubicBezTo>
                    <a:cubicBezTo>
                      <a:pt x="121" y="11"/>
                      <a:pt x="120" y="11"/>
                      <a:pt x="120" y="11"/>
                    </a:cubicBezTo>
                    <a:cubicBezTo>
                      <a:pt x="119" y="11"/>
                      <a:pt x="118" y="11"/>
                      <a:pt x="118" y="12"/>
                    </a:cubicBezTo>
                    <a:cubicBezTo>
                      <a:pt x="117" y="13"/>
                      <a:pt x="118" y="14"/>
                      <a:pt x="119" y="15"/>
                    </a:cubicBezTo>
                    <a:cubicBezTo>
                      <a:pt x="121" y="17"/>
                      <a:pt x="121" y="19"/>
                      <a:pt x="121" y="20"/>
                    </a:cubicBezTo>
                    <a:cubicBezTo>
                      <a:pt x="121" y="21"/>
                      <a:pt x="121" y="21"/>
                      <a:pt x="121" y="22"/>
                    </a:cubicBezTo>
                    <a:cubicBezTo>
                      <a:pt x="121" y="24"/>
                      <a:pt x="119" y="26"/>
                      <a:pt x="118" y="28"/>
                    </a:cubicBezTo>
                    <a:cubicBezTo>
                      <a:pt x="117" y="29"/>
                      <a:pt x="116" y="30"/>
                      <a:pt x="115" y="31"/>
                    </a:cubicBezTo>
                    <a:cubicBezTo>
                      <a:pt x="115" y="32"/>
                      <a:pt x="115" y="33"/>
                      <a:pt x="115" y="35"/>
                    </a:cubicBezTo>
                    <a:cubicBezTo>
                      <a:pt x="115" y="36"/>
                      <a:pt x="115" y="38"/>
                      <a:pt x="115" y="40"/>
                    </a:cubicBezTo>
                    <a:cubicBezTo>
                      <a:pt x="114" y="41"/>
                      <a:pt x="113" y="41"/>
                      <a:pt x="111" y="41"/>
                    </a:cubicBezTo>
                    <a:cubicBezTo>
                      <a:pt x="110" y="41"/>
                      <a:pt x="107" y="41"/>
                      <a:pt x="106" y="40"/>
                    </a:cubicBezTo>
                    <a:cubicBezTo>
                      <a:pt x="104" y="40"/>
                      <a:pt x="103" y="40"/>
                      <a:pt x="102" y="40"/>
                    </a:cubicBezTo>
                    <a:cubicBezTo>
                      <a:pt x="102" y="40"/>
                      <a:pt x="102" y="40"/>
                      <a:pt x="102" y="40"/>
                    </a:cubicBezTo>
                    <a:cubicBezTo>
                      <a:pt x="102" y="40"/>
                      <a:pt x="103" y="42"/>
                      <a:pt x="103" y="42"/>
                    </a:cubicBezTo>
                    <a:cubicBezTo>
                      <a:pt x="104" y="44"/>
                      <a:pt x="105" y="45"/>
                      <a:pt x="106" y="46"/>
                    </a:cubicBezTo>
                    <a:cubicBezTo>
                      <a:pt x="106" y="47"/>
                      <a:pt x="106" y="47"/>
                      <a:pt x="105" y="48"/>
                    </a:cubicBezTo>
                    <a:cubicBezTo>
                      <a:pt x="103" y="50"/>
                      <a:pt x="100" y="52"/>
                      <a:pt x="97" y="52"/>
                    </a:cubicBezTo>
                    <a:cubicBezTo>
                      <a:pt x="95" y="52"/>
                      <a:pt x="95" y="54"/>
                      <a:pt x="94" y="60"/>
                    </a:cubicBezTo>
                    <a:cubicBezTo>
                      <a:pt x="94" y="61"/>
                      <a:pt x="94" y="62"/>
                      <a:pt x="94" y="63"/>
                    </a:cubicBezTo>
                    <a:cubicBezTo>
                      <a:pt x="94" y="64"/>
                      <a:pt x="94" y="64"/>
                      <a:pt x="94" y="65"/>
                    </a:cubicBezTo>
                    <a:cubicBezTo>
                      <a:pt x="93" y="68"/>
                      <a:pt x="92" y="70"/>
                      <a:pt x="90" y="70"/>
                    </a:cubicBezTo>
                    <a:cubicBezTo>
                      <a:pt x="88" y="70"/>
                      <a:pt x="87" y="69"/>
                      <a:pt x="87" y="68"/>
                    </a:cubicBezTo>
                    <a:cubicBezTo>
                      <a:pt x="87" y="68"/>
                      <a:pt x="87" y="68"/>
                      <a:pt x="86" y="68"/>
                    </a:cubicBezTo>
                    <a:cubicBezTo>
                      <a:pt x="82" y="68"/>
                      <a:pt x="77" y="71"/>
                      <a:pt x="77" y="72"/>
                    </a:cubicBezTo>
                    <a:cubicBezTo>
                      <a:pt x="77" y="74"/>
                      <a:pt x="75" y="75"/>
                      <a:pt x="73" y="75"/>
                    </a:cubicBezTo>
                    <a:cubicBezTo>
                      <a:pt x="72" y="75"/>
                      <a:pt x="70" y="75"/>
                      <a:pt x="69" y="75"/>
                    </a:cubicBezTo>
                    <a:cubicBezTo>
                      <a:pt x="68" y="75"/>
                      <a:pt x="68" y="75"/>
                      <a:pt x="68" y="75"/>
                    </a:cubicBezTo>
                    <a:cubicBezTo>
                      <a:pt x="65" y="75"/>
                      <a:pt x="60" y="78"/>
                      <a:pt x="60" y="79"/>
                    </a:cubicBezTo>
                    <a:cubicBezTo>
                      <a:pt x="60" y="80"/>
                      <a:pt x="60" y="82"/>
                      <a:pt x="61" y="84"/>
                    </a:cubicBezTo>
                    <a:cubicBezTo>
                      <a:pt x="61" y="88"/>
                      <a:pt x="62" y="90"/>
                      <a:pt x="61" y="91"/>
                    </a:cubicBezTo>
                    <a:cubicBezTo>
                      <a:pt x="61" y="91"/>
                      <a:pt x="60" y="92"/>
                      <a:pt x="59" y="92"/>
                    </a:cubicBezTo>
                    <a:cubicBezTo>
                      <a:pt x="52" y="94"/>
                      <a:pt x="25" y="97"/>
                      <a:pt x="18" y="97"/>
                    </a:cubicBezTo>
                    <a:cubicBezTo>
                      <a:pt x="17" y="97"/>
                      <a:pt x="16" y="97"/>
                      <a:pt x="15" y="97"/>
                    </a:cubicBezTo>
                    <a:cubicBezTo>
                      <a:pt x="14" y="97"/>
                      <a:pt x="12" y="97"/>
                      <a:pt x="11" y="97"/>
                    </a:cubicBezTo>
                    <a:cubicBezTo>
                      <a:pt x="10" y="96"/>
                      <a:pt x="10" y="96"/>
                      <a:pt x="10" y="96"/>
                    </a:cubicBezTo>
                    <a:cubicBezTo>
                      <a:pt x="9" y="96"/>
                      <a:pt x="8" y="96"/>
                      <a:pt x="7" y="96"/>
                    </a:cubicBezTo>
                    <a:cubicBezTo>
                      <a:pt x="6" y="96"/>
                      <a:pt x="6" y="96"/>
                      <a:pt x="5" y="96"/>
                    </a:cubicBezTo>
                    <a:cubicBezTo>
                      <a:pt x="4" y="96"/>
                      <a:pt x="4" y="96"/>
                      <a:pt x="3" y="96"/>
                    </a:cubicBezTo>
                    <a:cubicBezTo>
                      <a:pt x="2" y="96"/>
                      <a:pt x="2" y="96"/>
                      <a:pt x="1" y="96"/>
                    </a:cubicBezTo>
                    <a:cubicBezTo>
                      <a:pt x="1" y="95"/>
                      <a:pt x="1" y="95"/>
                      <a:pt x="0" y="95"/>
                    </a:cubicBezTo>
                    <a:cubicBezTo>
                      <a:pt x="0" y="96"/>
                      <a:pt x="1" y="96"/>
                      <a:pt x="1" y="96"/>
                    </a:cubicBezTo>
                    <a:cubicBezTo>
                      <a:pt x="1" y="96"/>
                      <a:pt x="1" y="96"/>
                      <a:pt x="1" y="96"/>
                    </a:cubicBezTo>
                    <a:cubicBezTo>
                      <a:pt x="1" y="96"/>
                      <a:pt x="1" y="97"/>
                      <a:pt x="2" y="97"/>
                    </a:cubicBezTo>
                    <a:cubicBezTo>
                      <a:pt x="2" y="97"/>
                      <a:pt x="2" y="97"/>
                      <a:pt x="2" y="97"/>
                    </a:cubicBezTo>
                    <a:cubicBezTo>
                      <a:pt x="2" y="98"/>
                      <a:pt x="3" y="98"/>
                      <a:pt x="3" y="98"/>
                    </a:cubicBezTo>
                    <a:cubicBezTo>
                      <a:pt x="3" y="98"/>
                      <a:pt x="3" y="99"/>
                      <a:pt x="3" y="99"/>
                    </a:cubicBezTo>
                    <a:cubicBezTo>
                      <a:pt x="3" y="99"/>
                      <a:pt x="4" y="100"/>
                      <a:pt x="4" y="100"/>
                    </a:cubicBezTo>
                    <a:cubicBezTo>
                      <a:pt x="5" y="103"/>
                      <a:pt x="9" y="107"/>
                      <a:pt x="15" y="109"/>
                    </a:cubicBezTo>
                    <a:cubicBezTo>
                      <a:pt x="19" y="111"/>
                      <a:pt x="19" y="115"/>
                      <a:pt x="19" y="118"/>
                    </a:cubicBezTo>
                    <a:cubicBezTo>
                      <a:pt x="19" y="119"/>
                      <a:pt x="20" y="121"/>
                      <a:pt x="20" y="122"/>
                    </a:cubicBezTo>
                    <a:cubicBezTo>
                      <a:pt x="22" y="122"/>
                      <a:pt x="25" y="127"/>
                      <a:pt x="25" y="130"/>
                    </a:cubicBezTo>
                    <a:cubicBezTo>
                      <a:pt x="25" y="131"/>
                      <a:pt x="24" y="132"/>
                      <a:pt x="23" y="132"/>
                    </a:cubicBezTo>
                    <a:cubicBezTo>
                      <a:pt x="19" y="132"/>
                      <a:pt x="16" y="133"/>
                      <a:pt x="13" y="135"/>
                    </a:cubicBezTo>
                    <a:cubicBezTo>
                      <a:pt x="10" y="136"/>
                      <a:pt x="6" y="140"/>
                      <a:pt x="6" y="146"/>
                    </a:cubicBezTo>
                    <a:cubicBezTo>
                      <a:pt x="6" y="146"/>
                      <a:pt x="6" y="147"/>
                      <a:pt x="6" y="147"/>
                    </a:cubicBezTo>
                    <a:cubicBezTo>
                      <a:pt x="6" y="147"/>
                      <a:pt x="6" y="147"/>
                      <a:pt x="6" y="148"/>
                    </a:cubicBezTo>
                    <a:cubicBezTo>
                      <a:pt x="7" y="148"/>
                      <a:pt x="9" y="148"/>
                      <a:pt x="10" y="148"/>
                    </a:cubicBezTo>
                    <a:cubicBezTo>
                      <a:pt x="19" y="148"/>
                      <a:pt x="25" y="147"/>
                      <a:pt x="26" y="14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222" name="Freeform 226">
                <a:extLst>
                  <a:ext uri="{FF2B5EF4-FFF2-40B4-BE49-F238E27FC236}">
                    <a16:creationId xmlns:a16="http://schemas.microsoft.com/office/drawing/2014/main" id="{8073C227-156A-4CC7-9E92-A379ABFE24C7}"/>
                  </a:ext>
                </a:extLst>
              </p:cNvPr>
              <p:cNvSpPr>
                <a:spLocks noEditPoints="1"/>
              </p:cNvSpPr>
              <p:nvPr/>
            </p:nvSpPr>
            <p:spPr bwMode="auto">
              <a:xfrm>
                <a:off x="7342428" y="3020652"/>
                <a:ext cx="1145599" cy="521885"/>
              </a:xfrm>
              <a:custGeom>
                <a:avLst/>
                <a:gdLst>
                  <a:gd name="T0" fmla="*/ 26 w 457"/>
                  <a:gd name="T1" fmla="*/ 130 h 211"/>
                  <a:gd name="T2" fmla="*/ 57 w 457"/>
                  <a:gd name="T3" fmla="*/ 124 h 211"/>
                  <a:gd name="T4" fmla="*/ 76 w 457"/>
                  <a:gd name="T5" fmla="*/ 144 h 211"/>
                  <a:gd name="T6" fmla="*/ 51 w 457"/>
                  <a:gd name="T7" fmla="*/ 152 h 211"/>
                  <a:gd name="T8" fmla="*/ 42 w 457"/>
                  <a:gd name="T9" fmla="*/ 161 h 211"/>
                  <a:gd name="T10" fmla="*/ 63 w 457"/>
                  <a:gd name="T11" fmla="*/ 183 h 211"/>
                  <a:gd name="T12" fmla="*/ 72 w 457"/>
                  <a:gd name="T13" fmla="*/ 200 h 211"/>
                  <a:gd name="T14" fmla="*/ 72 w 457"/>
                  <a:gd name="T15" fmla="*/ 192 h 211"/>
                  <a:gd name="T16" fmla="*/ 105 w 457"/>
                  <a:gd name="T17" fmla="*/ 201 h 211"/>
                  <a:gd name="T18" fmla="*/ 142 w 457"/>
                  <a:gd name="T19" fmla="*/ 139 h 211"/>
                  <a:gd name="T20" fmla="*/ 155 w 457"/>
                  <a:gd name="T21" fmla="*/ 143 h 211"/>
                  <a:gd name="T22" fmla="*/ 165 w 457"/>
                  <a:gd name="T23" fmla="*/ 161 h 211"/>
                  <a:gd name="T24" fmla="*/ 171 w 457"/>
                  <a:gd name="T25" fmla="*/ 167 h 211"/>
                  <a:gd name="T26" fmla="*/ 176 w 457"/>
                  <a:gd name="T27" fmla="*/ 173 h 211"/>
                  <a:gd name="T28" fmla="*/ 190 w 457"/>
                  <a:gd name="T29" fmla="*/ 171 h 211"/>
                  <a:gd name="T30" fmla="*/ 228 w 457"/>
                  <a:gd name="T31" fmla="*/ 196 h 211"/>
                  <a:gd name="T32" fmla="*/ 253 w 457"/>
                  <a:gd name="T33" fmla="*/ 208 h 211"/>
                  <a:gd name="T34" fmla="*/ 271 w 457"/>
                  <a:gd name="T35" fmla="*/ 198 h 211"/>
                  <a:gd name="T36" fmla="*/ 273 w 457"/>
                  <a:gd name="T37" fmla="*/ 195 h 211"/>
                  <a:gd name="T38" fmla="*/ 275 w 457"/>
                  <a:gd name="T39" fmla="*/ 193 h 211"/>
                  <a:gd name="T40" fmla="*/ 289 w 457"/>
                  <a:gd name="T41" fmla="*/ 182 h 211"/>
                  <a:gd name="T42" fmla="*/ 321 w 457"/>
                  <a:gd name="T43" fmla="*/ 178 h 211"/>
                  <a:gd name="T44" fmla="*/ 370 w 457"/>
                  <a:gd name="T45" fmla="*/ 184 h 211"/>
                  <a:gd name="T46" fmla="*/ 383 w 457"/>
                  <a:gd name="T47" fmla="*/ 189 h 211"/>
                  <a:gd name="T48" fmla="*/ 384 w 457"/>
                  <a:gd name="T49" fmla="*/ 166 h 211"/>
                  <a:gd name="T50" fmla="*/ 401 w 457"/>
                  <a:gd name="T51" fmla="*/ 149 h 211"/>
                  <a:gd name="T52" fmla="*/ 417 w 457"/>
                  <a:gd name="T53" fmla="*/ 121 h 211"/>
                  <a:gd name="T54" fmla="*/ 437 w 457"/>
                  <a:gd name="T55" fmla="*/ 124 h 211"/>
                  <a:gd name="T56" fmla="*/ 453 w 457"/>
                  <a:gd name="T57" fmla="*/ 98 h 211"/>
                  <a:gd name="T58" fmla="*/ 455 w 457"/>
                  <a:gd name="T59" fmla="*/ 86 h 211"/>
                  <a:gd name="T60" fmla="*/ 427 w 457"/>
                  <a:gd name="T61" fmla="*/ 73 h 211"/>
                  <a:gd name="T62" fmla="*/ 401 w 457"/>
                  <a:gd name="T63" fmla="*/ 70 h 211"/>
                  <a:gd name="T64" fmla="*/ 383 w 457"/>
                  <a:gd name="T65" fmla="*/ 70 h 211"/>
                  <a:gd name="T66" fmla="*/ 344 w 457"/>
                  <a:gd name="T67" fmla="*/ 21 h 211"/>
                  <a:gd name="T68" fmla="*/ 325 w 457"/>
                  <a:gd name="T69" fmla="*/ 24 h 211"/>
                  <a:gd name="T70" fmla="*/ 307 w 457"/>
                  <a:gd name="T71" fmla="*/ 27 h 211"/>
                  <a:gd name="T72" fmla="*/ 303 w 457"/>
                  <a:gd name="T73" fmla="*/ 19 h 211"/>
                  <a:gd name="T74" fmla="*/ 300 w 457"/>
                  <a:gd name="T75" fmla="*/ 22 h 211"/>
                  <a:gd name="T76" fmla="*/ 298 w 457"/>
                  <a:gd name="T77" fmla="*/ 21 h 211"/>
                  <a:gd name="T78" fmla="*/ 283 w 457"/>
                  <a:gd name="T79" fmla="*/ 18 h 211"/>
                  <a:gd name="T80" fmla="*/ 276 w 457"/>
                  <a:gd name="T81" fmla="*/ 1 h 211"/>
                  <a:gd name="T82" fmla="*/ 237 w 457"/>
                  <a:gd name="T83" fmla="*/ 9 h 211"/>
                  <a:gd name="T84" fmla="*/ 183 w 457"/>
                  <a:gd name="T85" fmla="*/ 20 h 211"/>
                  <a:gd name="T86" fmla="*/ 169 w 457"/>
                  <a:gd name="T87" fmla="*/ 22 h 211"/>
                  <a:gd name="T88" fmla="*/ 171 w 457"/>
                  <a:gd name="T89" fmla="*/ 37 h 211"/>
                  <a:gd name="T90" fmla="*/ 159 w 457"/>
                  <a:gd name="T91" fmla="*/ 51 h 211"/>
                  <a:gd name="T92" fmla="*/ 165 w 457"/>
                  <a:gd name="T93" fmla="*/ 72 h 211"/>
                  <a:gd name="T94" fmla="*/ 150 w 457"/>
                  <a:gd name="T95" fmla="*/ 72 h 211"/>
                  <a:gd name="T96" fmla="*/ 122 w 457"/>
                  <a:gd name="T97" fmla="*/ 66 h 211"/>
                  <a:gd name="T98" fmla="*/ 100 w 457"/>
                  <a:gd name="T99" fmla="*/ 70 h 211"/>
                  <a:gd name="T100" fmla="*/ 91 w 457"/>
                  <a:gd name="T101" fmla="*/ 71 h 211"/>
                  <a:gd name="T102" fmla="*/ 82 w 457"/>
                  <a:gd name="T103" fmla="*/ 61 h 211"/>
                  <a:gd name="T104" fmla="*/ 59 w 457"/>
                  <a:gd name="T105" fmla="*/ 59 h 211"/>
                  <a:gd name="T106" fmla="*/ 45 w 457"/>
                  <a:gd name="T107" fmla="*/ 60 h 211"/>
                  <a:gd name="T108" fmla="*/ 26 w 457"/>
                  <a:gd name="T109" fmla="*/ 75 h 211"/>
                  <a:gd name="T110" fmla="*/ 18 w 457"/>
                  <a:gd name="T111" fmla="*/ 79 h 211"/>
                  <a:gd name="T112" fmla="*/ 4 w 457"/>
                  <a:gd name="T113" fmla="*/ 86 h 211"/>
                  <a:gd name="T114" fmla="*/ 1 w 457"/>
                  <a:gd name="T115" fmla="*/ 101 h 211"/>
                  <a:gd name="T116" fmla="*/ 15 w 457"/>
                  <a:gd name="T117" fmla="*/ 111 h 211"/>
                  <a:gd name="T118" fmla="*/ 313 w 457"/>
                  <a:gd name="T119" fmla="*/ 133 h 211"/>
                  <a:gd name="T120" fmla="*/ 373 w 457"/>
                  <a:gd name="T121" fmla="*/ 129 h 211"/>
                  <a:gd name="T122" fmla="*/ 315 w 457"/>
                  <a:gd name="T123" fmla="*/ 154 h 211"/>
                  <a:gd name="T124" fmla="*/ 171 w 457"/>
                  <a:gd name="T125" fmla="*/ 13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7" h="211">
                    <a:moveTo>
                      <a:pt x="25" y="128"/>
                    </a:moveTo>
                    <a:cubicBezTo>
                      <a:pt x="24" y="128"/>
                      <a:pt x="24" y="128"/>
                      <a:pt x="24" y="128"/>
                    </a:cubicBezTo>
                    <a:cubicBezTo>
                      <a:pt x="24" y="128"/>
                      <a:pt x="24" y="128"/>
                      <a:pt x="24" y="128"/>
                    </a:cubicBezTo>
                    <a:cubicBezTo>
                      <a:pt x="24" y="128"/>
                      <a:pt x="24" y="128"/>
                      <a:pt x="24" y="128"/>
                    </a:cubicBezTo>
                    <a:cubicBezTo>
                      <a:pt x="24" y="128"/>
                      <a:pt x="24" y="128"/>
                      <a:pt x="24" y="128"/>
                    </a:cubicBezTo>
                    <a:cubicBezTo>
                      <a:pt x="24" y="128"/>
                      <a:pt x="24" y="129"/>
                      <a:pt x="26" y="130"/>
                    </a:cubicBezTo>
                    <a:cubicBezTo>
                      <a:pt x="27" y="131"/>
                      <a:pt x="27" y="131"/>
                      <a:pt x="28" y="131"/>
                    </a:cubicBezTo>
                    <a:cubicBezTo>
                      <a:pt x="28" y="131"/>
                      <a:pt x="29" y="131"/>
                      <a:pt x="29" y="132"/>
                    </a:cubicBezTo>
                    <a:cubicBezTo>
                      <a:pt x="30" y="132"/>
                      <a:pt x="30" y="132"/>
                      <a:pt x="31" y="133"/>
                    </a:cubicBezTo>
                    <a:cubicBezTo>
                      <a:pt x="31" y="132"/>
                      <a:pt x="32" y="132"/>
                      <a:pt x="32" y="132"/>
                    </a:cubicBezTo>
                    <a:cubicBezTo>
                      <a:pt x="37" y="128"/>
                      <a:pt x="45" y="123"/>
                      <a:pt x="53" y="123"/>
                    </a:cubicBezTo>
                    <a:cubicBezTo>
                      <a:pt x="54" y="123"/>
                      <a:pt x="56" y="124"/>
                      <a:pt x="57" y="124"/>
                    </a:cubicBezTo>
                    <a:cubicBezTo>
                      <a:pt x="59" y="124"/>
                      <a:pt x="61" y="125"/>
                      <a:pt x="63" y="125"/>
                    </a:cubicBezTo>
                    <a:cubicBezTo>
                      <a:pt x="64" y="125"/>
                      <a:pt x="64" y="125"/>
                      <a:pt x="65" y="125"/>
                    </a:cubicBezTo>
                    <a:cubicBezTo>
                      <a:pt x="66" y="125"/>
                      <a:pt x="66" y="125"/>
                      <a:pt x="67" y="125"/>
                    </a:cubicBezTo>
                    <a:cubicBezTo>
                      <a:pt x="70" y="125"/>
                      <a:pt x="73" y="125"/>
                      <a:pt x="75" y="128"/>
                    </a:cubicBezTo>
                    <a:cubicBezTo>
                      <a:pt x="77" y="131"/>
                      <a:pt x="77" y="135"/>
                      <a:pt x="76" y="139"/>
                    </a:cubicBezTo>
                    <a:cubicBezTo>
                      <a:pt x="76" y="141"/>
                      <a:pt x="76" y="143"/>
                      <a:pt x="76" y="144"/>
                    </a:cubicBezTo>
                    <a:cubicBezTo>
                      <a:pt x="77" y="146"/>
                      <a:pt x="76" y="146"/>
                      <a:pt x="76" y="147"/>
                    </a:cubicBezTo>
                    <a:cubicBezTo>
                      <a:pt x="75" y="148"/>
                      <a:pt x="73" y="149"/>
                      <a:pt x="69" y="149"/>
                    </a:cubicBezTo>
                    <a:cubicBezTo>
                      <a:pt x="67" y="149"/>
                      <a:pt x="66" y="149"/>
                      <a:pt x="64" y="149"/>
                    </a:cubicBezTo>
                    <a:cubicBezTo>
                      <a:pt x="64" y="149"/>
                      <a:pt x="63" y="149"/>
                      <a:pt x="63" y="149"/>
                    </a:cubicBezTo>
                    <a:cubicBezTo>
                      <a:pt x="58" y="149"/>
                      <a:pt x="52" y="150"/>
                      <a:pt x="51" y="152"/>
                    </a:cubicBezTo>
                    <a:cubicBezTo>
                      <a:pt x="51" y="152"/>
                      <a:pt x="51" y="152"/>
                      <a:pt x="51" y="152"/>
                    </a:cubicBezTo>
                    <a:cubicBezTo>
                      <a:pt x="52" y="153"/>
                      <a:pt x="52" y="153"/>
                      <a:pt x="52" y="153"/>
                    </a:cubicBezTo>
                    <a:cubicBezTo>
                      <a:pt x="53" y="156"/>
                      <a:pt x="54" y="159"/>
                      <a:pt x="53" y="160"/>
                    </a:cubicBezTo>
                    <a:cubicBezTo>
                      <a:pt x="53" y="161"/>
                      <a:pt x="52" y="161"/>
                      <a:pt x="51" y="161"/>
                    </a:cubicBezTo>
                    <a:cubicBezTo>
                      <a:pt x="51" y="161"/>
                      <a:pt x="50" y="161"/>
                      <a:pt x="48" y="160"/>
                    </a:cubicBezTo>
                    <a:cubicBezTo>
                      <a:pt x="47" y="159"/>
                      <a:pt x="46" y="159"/>
                      <a:pt x="45" y="159"/>
                    </a:cubicBezTo>
                    <a:cubicBezTo>
                      <a:pt x="43" y="159"/>
                      <a:pt x="42" y="160"/>
                      <a:pt x="42" y="161"/>
                    </a:cubicBezTo>
                    <a:cubicBezTo>
                      <a:pt x="42" y="162"/>
                      <a:pt x="42" y="162"/>
                      <a:pt x="43" y="162"/>
                    </a:cubicBezTo>
                    <a:cubicBezTo>
                      <a:pt x="47" y="162"/>
                      <a:pt x="53" y="167"/>
                      <a:pt x="53" y="170"/>
                    </a:cubicBezTo>
                    <a:cubicBezTo>
                      <a:pt x="53" y="176"/>
                      <a:pt x="54" y="178"/>
                      <a:pt x="55" y="178"/>
                    </a:cubicBezTo>
                    <a:cubicBezTo>
                      <a:pt x="55" y="178"/>
                      <a:pt x="55" y="178"/>
                      <a:pt x="55" y="178"/>
                    </a:cubicBezTo>
                    <a:cubicBezTo>
                      <a:pt x="57" y="177"/>
                      <a:pt x="58" y="179"/>
                      <a:pt x="59" y="180"/>
                    </a:cubicBezTo>
                    <a:cubicBezTo>
                      <a:pt x="60" y="181"/>
                      <a:pt x="61" y="183"/>
                      <a:pt x="63" y="183"/>
                    </a:cubicBezTo>
                    <a:cubicBezTo>
                      <a:pt x="63" y="183"/>
                      <a:pt x="63" y="183"/>
                      <a:pt x="63" y="183"/>
                    </a:cubicBezTo>
                    <a:cubicBezTo>
                      <a:pt x="67" y="182"/>
                      <a:pt x="70" y="183"/>
                      <a:pt x="71" y="185"/>
                    </a:cubicBezTo>
                    <a:cubicBezTo>
                      <a:pt x="71" y="186"/>
                      <a:pt x="71" y="188"/>
                      <a:pt x="69" y="190"/>
                    </a:cubicBezTo>
                    <a:cubicBezTo>
                      <a:pt x="68" y="191"/>
                      <a:pt x="68" y="193"/>
                      <a:pt x="69" y="196"/>
                    </a:cubicBezTo>
                    <a:cubicBezTo>
                      <a:pt x="70" y="199"/>
                      <a:pt x="71" y="201"/>
                      <a:pt x="72" y="202"/>
                    </a:cubicBezTo>
                    <a:cubicBezTo>
                      <a:pt x="72" y="201"/>
                      <a:pt x="72" y="201"/>
                      <a:pt x="72" y="200"/>
                    </a:cubicBezTo>
                    <a:cubicBezTo>
                      <a:pt x="72" y="198"/>
                      <a:pt x="72" y="197"/>
                      <a:pt x="73" y="195"/>
                    </a:cubicBezTo>
                    <a:cubicBezTo>
                      <a:pt x="73" y="195"/>
                      <a:pt x="72" y="195"/>
                      <a:pt x="72" y="195"/>
                    </a:cubicBezTo>
                    <a:cubicBezTo>
                      <a:pt x="72" y="194"/>
                      <a:pt x="72" y="194"/>
                      <a:pt x="72" y="194"/>
                    </a:cubicBezTo>
                    <a:cubicBezTo>
                      <a:pt x="72" y="194"/>
                      <a:pt x="72" y="194"/>
                      <a:pt x="72" y="193"/>
                    </a:cubicBezTo>
                    <a:cubicBezTo>
                      <a:pt x="72" y="193"/>
                      <a:pt x="72" y="193"/>
                      <a:pt x="72" y="193"/>
                    </a:cubicBezTo>
                    <a:cubicBezTo>
                      <a:pt x="72" y="193"/>
                      <a:pt x="72" y="193"/>
                      <a:pt x="72" y="192"/>
                    </a:cubicBezTo>
                    <a:cubicBezTo>
                      <a:pt x="72" y="192"/>
                      <a:pt x="73" y="192"/>
                      <a:pt x="73" y="192"/>
                    </a:cubicBezTo>
                    <a:cubicBezTo>
                      <a:pt x="73" y="192"/>
                      <a:pt x="73" y="192"/>
                      <a:pt x="73" y="191"/>
                    </a:cubicBezTo>
                    <a:cubicBezTo>
                      <a:pt x="75" y="188"/>
                      <a:pt x="81" y="188"/>
                      <a:pt x="85" y="188"/>
                    </a:cubicBezTo>
                    <a:cubicBezTo>
                      <a:pt x="89" y="188"/>
                      <a:pt x="96" y="194"/>
                      <a:pt x="100" y="199"/>
                    </a:cubicBezTo>
                    <a:cubicBezTo>
                      <a:pt x="101" y="201"/>
                      <a:pt x="103" y="202"/>
                      <a:pt x="104" y="202"/>
                    </a:cubicBezTo>
                    <a:cubicBezTo>
                      <a:pt x="104" y="202"/>
                      <a:pt x="105" y="202"/>
                      <a:pt x="105" y="201"/>
                    </a:cubicBezTo>
                    <a:cubicBezTo>
                      <a:pt x="105" y="201"/>
                      <a:pt x="105" y="201"/>
                      <a:pt x="105" y="201"/>
                    </a:cubicBezTo>
                    <a:cubicBezTo>
                      <a:pt x="106" y="201"/>
                      <a:pt x="106" y="201"/>
                      <a:pt x="106" y="201"/>
                    </a:cubicBezTo>
                    <a:cubicBezTo>
                      <a:pt x="107" y="151"/>
                      <a:pt x="107" y="151"/>
                      <a:pt x="107" y="151"/>
                    </a:cubicBezTo>
                    <a:cubicBezTo>
                      <a:pt x="136" y="143"/>
                      <a:pt x="136" y="143"/>
                      <a:pt x="136" y="143"/>
                    </a:cubicBezTo>
                    <a:cubicBezTo>
                      <a:pt x="136" y="143"/>
                      <a:pt x="137" y="142"/>
                      <a:pt x="137" y="142"/>
                    </a:cubicBezTo>
                    <a:cubicBezTo>
                      <a:pt x="138" y="140"/>
                      <a:pt x="140" y="139"/>
                      <a:pt x="142" y="139"/>
                    </a:cubicBezTo>
                    <a:cubicBezTo>
                      <a:pt x="145" y="139"/>
                      <a:pt x="147" y="140"/>
                      <a:pt x="148" y="141"/>
                    </a:cubicBezTo>
                    <a:cubicBezTo>
                      <a:pt x="148" y="141"/>
                      <a:pt x="148" y="141"/>
                      <a:pt x="148" y="141"/>
                    </a:cubicBezTo>
                    <a:cubicBezTo>
                      <a:pt x="149" y="139"/>
                      <a:pt x="150" y="136"/>
                      <a:pt x="153" y="136"/>
                    </a:cubicBezTo>
                    <a:cubicBezTo>
                      <a:pt x="154" y="136"/>
                      <a:pt x="155" y="137"/>
                      <a:pt x="155" y="137"/>
                    </a:cubicBezTo>
                    <a:cubicBezTo>
                      <a:pt x="156" y="138"/>
                      <a:pt x="156" y="140"/>
                      <a:pt x="156" y="141"/>
                    </a:cubicBezTo>
                    <a:cubicBezTo>
                      <a:pt x="155" y="142"/>
                      <a:pt x="155" y="143"/>
                      <a:pt x="155" y="143"/>
                    </a:cubicBezTo>
                    <a:cubicBezTo>
                      <a:pt x="156" y="143"/>
                      <a:pt x="156" y="143"/>
                      <a:pt x="156" y="143"/>
                    </a:cubicBezTo>
                    <a:cubicBezTo>
                      <a:pt x="157" y="143"/>
                      <a:pt x="158" y="144"/>
                      <a:pt x="159" y="145"/>
                    </a:cubicBezTo>
                    <a:cubicBezTo>
                      <a:pt x="162" y="148"/>
                      <a:pt x="164" y="154"/>
                      <a:pt x="163" y="158"/>
                    </a:cubicBezTo>
                    <a:cubicBezTo>
                      <a:pt x="163" y="158"/>
                      <a:pt x="163" y="159"/>
                      <a:pt x="163" y="159"/>
                    </a:cubicBezTo>
                    <a:cubicBezTo>
                      <a:pt x="164" y="159"/>
                      <a:pt x="164" y="159"/>
                      <a:pt x="164" y="160"/>
                    </a:cubicBezTo>
                    <a:cubicBezTo>
                      <a:pt x="165" y="160"/>
                      <a:pt x="165" y="160"/>
                      <a:pt x="165" y="161"/>
                    </a:cubicBezTo>
                    <a:cubicBezTo>
                      <a:pt x="166" y="161"/>
                      <a:pt x="166" y="161"/>
                      <a:pt x="166" y="162"/>
                    </a:cubicBezTo>
                    <a:cubicBezTo>
                      <a:pt x="167" y="162"/>
                      <a:pt x="167" y="162"/>
                      <a:pt x="167" y="163"/>
                    </a:cubicBezTo>
                    <a:cubicBezTo>
                      <a:pt x="168" y="163"/>
                      <a:pt x="168" y="163"/>
                      <a:pt x="168" y="164"/>
                    </a:cubicBezTo>
                    <a:cubicBezTo>
                      <a:pt x="169" y="164"/>
                      <a:pt x="169" y="164"/>
                      <a:pt x="169" y="165"/>
                    </a:cubicBezTo>
                    <a:cubicBezTo>
                      <a:pt x="170" y="165"/>
                      <a:pt x="170" y="165"/>
                      <a:pt x="170" y="166"/>
                    </a:cubicBezTo>
                    <a:cubicBezTo>
                      <a:pt x="171" y="166"/>
                      <a:pt x="171" y="167"/>
                      <a:pt x="171" y="167"/>
                    </a:cubicBezTo>
                    <a:cubicBezTo>
                      <a:pt x="172" y="167"/>
                      <a:pt x="172" y="168"/>
                      <a:pt x="172" y="168"/>
                    </a:cubicBezTo>
                    <a:cubicBezTo>
                      <a:pt x="173" y="168"/>
                      <a:pt x="173" y="169"/>
                      <a:pt x="173" y="169"/>
                    </a:cubicBezTo>
                    <a:cubicBezTo>
                      <a:pt x="173" y="169"/>
                      <a:pt x="174" y="170"/>
                      <a:pt x="174" y="170"/>
                    </a:cubicBezTo>
                    <a:cubicBezTo>
                      <a:pt x="174" y="170"/>
                      <a:pt x="174" y="171"/>
                      <a:pt x="175" y="171"/>
                    </a:cubicBezTo>
                    <a:cubicBezTo>
                      <a:pt x="175" y="171"/>
                      <a:pt x="175" y="171"/>
                      <a:pt x="175" y="172"/>
                    </a:cubicBezTo>
                    <a:cubicBezTo>
                      <a:pt x="175" y="172"/>
                      <a:pt x="176" y="172"/>
                      <a:pt x="176" y="173"/>
                    </a:cubicBezTo>
                    <a:cubicBezTo>
                      <a:pt x="176" y="173"/>
                      <a:pt x="176" y="173"/>
                      <a:pt x="176" y="173"/>
                    </a:cubicBezTo>
                    <a:cubicBezTo>
                      <a:pt x="176" y="173"/>
                      <a:pt x="176" y="173"/>
                      <a:pt x="177" y="173"/>
                    </a:cubicBezTo>
                    <a:cubicBezTo>
                      <a:pt x="179" y="173"/>
                      <a:pt x="181" y="172"/>
                      <a:pt x="183" y="172"/>
                    </a:cubicBezTo>
                    <a:cubicBezTo>
                      <a:pt x="185" y="171"/>
                      <a:pt x="187" y="171"/>
                      <a:pt x="189" y="171"/>
                    </a:cubicBezTo>
                    <a:cubicBezTo>
                      <a:pt x="189" y="171"/>
                      <a:pt x="189" y="171"/>
                      <a:pt x="189" y="171"/>
                    </a:cubicBezTo>
                    <a:cubicBezTo>
                      <a:pt x="189" y="171"/>
                      <a:pt x="190" y="171"/>
                      <a:pt x="190" y="171"/>
                    </a:cubicBezTo>
                    <a:cubicBezTo>
                      <a:pt x="191" y="172"/>
                      <a:pt x="197" y="172"/>
                      <a:pt x="212" y="172"/>
                    </a:cubicBezTo>
                    <a:cubicBezTo>
                      <a:pt x="214" y="172"/>
                      <a:pt x="216" y="174"/>
                      <a:pt x="217" y="176"/>
                    </a:cubicBezTo>
                    <a:cubicBezTo>
                      <a:pt x="219" y="177"/>
                      <a:pt x="220" y="178"/>
                      <a:pt x="221" y="179"/>
                    </a:cubicBezTo>
                    <a:cubicBezTo>
                      <a:pt x="225" y="180"/>
                      <a:pt x="225" y="184"/>
                      <a:pt x="225" y="187"/>
                    </a:cubicBezTo>
                    <a:cubicBezTo>
                      <a:pt x="225" y="188"/>
                      <a:pt x="225" y="189"/>
                      <a:pt x="225" y="190"/>
                    </a:cubicBezTo>
                    <a:cubicBezTo>
                      <a:pt x="225" y="192"/>
                      <a:pt x="226" y="194"/>
                      <a:pt x="228" y="196"/>
                    </a:cubicBezTo>
                    <a:cubicBezTo>
                      <a:pt x="229" y="198"/>
                      <a:pt x="231" y="200"/>
                      <a:pt x="231" y="202"/>
                    </a:cubicBezTo>
                    <a:cubicBezTo>
                      <a:pt x="231" y="203"/>
                      <a:pt x="233" y="203"/>
                      <a:pt x="236" y="203"/>
                    </a:cubicBezTo>
                    <a:cubicBezTo>
                      <a:pt x="237" y="203"/>
                      <a:pt x="239" y="203"/>
                      <a:pt x="240" y="204"/>
                    </a:cubicBezTo>
                    <a:cubicBezTo>
                      <a:pt x="244" y="205"/>
                      <a:pt x="250" y="206"/>
                      <a:pt x="250" y="210"/>
                    </a:cubicBezTo>
                    <a:cubicBezTo>
                      <a:pt x="250" y="211"/>
                      <a:pt x="251" y="211"/>
                      <a:pt x="251" y="211"/>
                    </a:cubicBezTo>
                    <a:cubicBezTo>
                      <a:pt x="252" y="211"/>
                      <a:pt x="253" y="210"/>
                      <a:pt x="253" y="208"/>
                    </a:cubicBezTo>
                    <a:cubicBezTo>
                      <a:pt x="254" y="205"/>
                      <a:pt x="259" y="202"/>
                      <a:pt x="266" y="199"/>
                    </a:cubicBezTo>
                    <a:cubicBezTo>
                      <a:pt x="266" y="199"/>
                      <a:pt x="267" y="198"/>
                      <a:pt x="268" y="198"/>
                    </a:cubicBezTo>
                    <a:cubicBezTo>
                      <a:pt x="268" y="198"/>
                      <a:pt x="268" y="198"/>
                      <a:pt x="269" y="198"/>
                    </a:cubicBezTo>
                    <a:cubicBezTo>
                      <a:pt x="269" y="198"/>
                      <a:pt x="270" y="198"/>
                      <a:pt x="270" y="198"/>
                    </a:cubicBezTo>
                    <a:cubicBezTo>
                      <a:pt x="270" y="198"/>
                      <a:pt x="270" y="198"/>
                      <a:pt x="270" y="198"/>
                    </a:cubicBezTo>
                    <a:cubicBezTo>
                      <a:pt x="271" y="198"/>
                      <a:pt x="271" y="198"/>
                      <a:pt x="271" y="198"/>
                    </a:cubicBezTo>
                    <a:cubicBezTo>
                      <a:pt x="271" y="198"/>
                      <a:pt x="272" y="198"/>
                      <a:pt x="272" y="198"/>
                    </a:cubicBezTo>
                    <a:cubicBezTo>
                      <a:pt x="272" y="198"/>
                      <a:pt x="272" y="198"/>
                      <a:pt x="272" y="198"/>
                    </a:cubicBezTo>
                    <a:cubicBezTo>
                      <a:pt x="272" y="197"/>
                      <a:pt x="272" y="197"/>
                      <a:pt x="272" y="197"/>
                    </a:cubicBezTo>
                    <a:cubicBezTo>
                      <a:pt x="273" y="196"/>
                      <a:pt x="273" y="196"/>
                      <a:pt x="273" y="196"/>
                    </a:cubicBezTo>
                    <a:cubicBezTo>
                      <a:pt x="273" y="196"/>
                      <a:pt x="273" y="195"/>
                      <a:pt x="273" y="195"/>
                    </a:cubicBezTo>
                    <a:cubicBezTo>
                      <a:pt x="273" y="195"/>
                      <a:pt x="273" y="195"/>
                      <a:pt x="273" y="195"/>
                    </a:cubicBezTo>
                    <a:cubicBezTo>
                      <a:pt x="273" y="195"/>
                      <a:pt x="274" y="194"/>
                      <a:pt x="274" y="194"/>
                    </a:cubicBezTo>
                    <a:cubicBezTo>
                      <a:pt x="274" y="194"/>
                      <a:pt x="274" y="194"/>
                      <a:pt x="274" y="194"/>
                    </a:cubicBezTo>
                    <a:cubicBezTo>
                      <a:pt x="274" y="194"/>
                      <a:pt x="274" y="193"/>
                      <a:pt x="274" y="193"/>
                    </a:cubicBezTo>
                    <a:cubicBezTo>
                      <a:pt x="274" y="193"/>
                      <a:pt x="274" y="193"/>
                      <a:pt x="274" y="193"/>
                    </a:cubicBezTo>
                    <a:cubicBezTo>
                      <a:pt x="274" y="193"/>
                      <a:pt x="274" y="193"/>
                      <a:pt x="275" y="193"/>
                    </a:cubicBezTo>
                    <a:cubicBezTo>
                      <a:pt x="275" y="193"/>
                      <a:pt x="275" y="193"/>
                      <a:pt x="275" y="193"/>
                    </a:cubicBezTo>
                    <a:cubicBezTo>
                      <a:pt x="275" y="192"/>
                      <a:pt x="275" y="192"/>
                      <a:pt x="275" y="192"/>
                    </a:cubicBezTo>
                    <a:cubicBezTo>
                      <a:pt x="275" y="192"/>
                      <a:pt x="275" y="192"/>
                      <a:pt x="275" y="192"/>
                    </a:cubicBezTo>
                    <a:cubicBezTo>
                      <a:pt x="275" y="192"/>
                      <a:pt x="275" y="192"/>
                      <a:pt x="275" y="192"/>
                    </a:cubicBezTo>
                    <a:cubicBezTo>
                      <a:pt x="275" y="192"/>
                      <a:pt x="275" y="192"/>
                      <a:pt x="276" y="192"/>
                    </a:cubicBezTo>
                    <a:cubicBezTo>
                      <a:pt x="278" y="191"/>
                      <a:pt x="282" y="188"/>
                      <a:pt x="282" y="185"/>
                    </a:cubicBezTo>
                    <a:cubicBezTo>
                      <a:pt x="282" y="183"/>
                      <a:pt x="285" y="182"/>
                      <a:pt x="289" y="182"/>
                    </a:cubicBezTo>
                    <a:cubicBezTo>
                      <a:pt x="292" y="182"/>
                      <a:pt x="296" y="183"/>
                      <a:pt x="299" y="184"/>
                    </a:cubicBezTo>
                    <a:cubicBezTo>
                      <a:pt x="301" y="185"/>
                      <a:pt x="303" y="186"/>
                      <a:pt x="305" y="186"/>
                    </a:cubicBezTo>
                    <a:cubicBezTo>
                      <a:pt x="306" y="186"/>
                      <a:pt x="307" y="186"/>
                      <a:pt x="307" y="183"/>
                    </a:cubicBezTo>
                    <a:cubicBezTo>
                      <a:pt x="308" y="179"/>
                      <a:pt x="313" y="177"/>
                      <a:pt x="317" y="177"/>
                    </a:cubicBezTo>
                    <a:cubicBezTo>
                      <a:pt x="318" y="177"/>
                      <a:pt x="319" y="177"/>
                      <a:pt x="320" y="178"/>
                    </a:cubicBezTo>
                    <a:cubicBezTo>
                      <a:pt x="321" y="178"/>
                      <a:pt x="321" y="178"/>
                      <a:pt x="321" y="178"/>
                    </a:cubicBezTo>
                    <a:cubicBezTo>
                      <a:pt x="324" y="179"/>
                      <a:pt x="329" y="182"/>
                      <a:pt x="333" y="182"/>
                    </a:cubicBezTo>
                    <a:cubicBezTo>
                      <a:pt x="334" y="182"/>
                      <a:pt x="334" y="182"/>
                      <a:pt x="335" y="182"/>
                    </a:cubicBezTo>
                    <a:cubicBezTo>
                      <a:pt x="336" y="181"/>
                      <a:pt x="338" y="181"/>
                      <a:pt x="341" y="181"/>
                    </a:cubicBezTo>
                    <a:cubicBezTo>
                      <a:pt x="349" y="181"/>
                      <a:pt x="360" y="183"/>
                      <a:pt x="364" y="184"/>
                    </a:cubicBezTo>
                    <a:cubicBezTo>
                      <a:pt x="366" y="184"/>
                      <a:pt x="367" y="184"/>
                      <a:pt x="368" y="184"/>
                    </a:cubicBezTo>
                    <a:cubicBezTo>
                      <a:pt x="369" y="184"/>
                      <a:pt x="369" y="184"/>
                      <a:pt x="370" y="184"/>
                    </a:cubicBezTo>
                    <a:cubicBezTo>
                      <a:pt x="372" y="184"/>
                      <a:pt x="373" y="185"/>
                      <a:pt x="375" y="187"/>
                    </a:cubicBezTo>
                    <a:cubicBezTo>
                      <a:pt x="377" y="189"/>
                      <a:pt x="378" y="189"/>
                      <a:pt x="379" y="189"/>
                    </a:cubicBezTo>
                    <a:cubicBezTo>
                      <a:pt x="380" y="189"/>
                      <a:pt x="380" y="189"/>
                      <a:pt x="380" y="189"/>
                    </a:cubicBezTo>
                    <a:cubicBezTo>
                      <a:pt x="380" y="189"/>
                      <a:pt x="381" y="189"/>
                      <a:pt x="381" y="189"/>
                    </a:cubicBezTo>
                    <a:cubicBezTo>
                      <a:pt x="381" y="189"/>
                      <a:pt x="381" y="189"/>
                      <a:pt x="382" y="189"/>
                    </a:cubicBezTo>
                    <a:cubicBezTo>
                      <a:pt x="382" y="189"/>
                      <a:pt x="382" y="189"/>
                      <a:pt x="383" y="189"/>
                    </a:cubicBezTo>
                    <a:cubicBezTo>
                      <a:pt x="383" y="189"/>
                      <a:pt x="383" y="189"/>
                      <a:pt x="383" y="189"/>
                    </a:cubicBezTo>
                    <a:cubicBezTo>
                      <a:pt x="383" y="188"/>
                      <a:pt x="383" y="188"/>
                      <a:pt x="383" y="187"/>
                    </a:cubicBezTo>
                    <a:cubicBezTo>
                      <a:pt x="383" y="184"/>
                      <a:pt x="385" y="182"/>
                      <a:pt x="386" y="181"/>
                    </a:cubicBezTo>
                    <a:cubicBezTo>
                      <a:pt x="387" y="180"/>
                      <a:pt x="388" y="179"/>
                      <a:pt x="389" y="178"/>
                    </a:cubicBezTo>
                    <a:cubicBezTo>
                      <a:pt x="389" y="177"/>
                      <a:pt x="388" y="173"/>
                      <a:pt x="386" y="171"/>
                    </a:cubicBezTo>
                    <a:cubicBezTo>
                      <a:pt x="385" y="169"/>
                      <a:pt x="384" y="167"/>
                      <a:pt x="384" y="166"/>
                    </a:cubicBezTo>
                    <a:cubicBezTo>
                      <a:pt x="384" y="160"/>
                      <a:pt x="384" y="157"/>
                      <a:pt x="382" y="157"/>
                    </a:cubicBezTo>
                    <a:cubicBezTo>
                      <a:pt x="381" y="156"/>
                      <a:pt x="381" y="156"/>
                      <a:pt x="381" y="155"/>
                    </a:cubicBezTo>
                    <a:cubicBezTo>
                      <a:pt x="382" y="153"/>
                      <a:pt x="388" y="150"/>
                      <a:pt x="389" y="150"/>
                    </a:cubicBezTo>
                    <a:cubicBezTo>
                      <a:pt x="389" y="150"/>
                      <a:pt x="389" y="150"/>
                      <a:pt x="389" y="150"/>
                    </a:cubicBezTo>
                    <a:cubicBezTo>
                      <a:pt x="391" y="150"/>
                      <a:pt x="393" y="150"/>
                      <a:pt x="394" y="149"/>
                    </a:cubicBezTo>
                    <a:cubicBezTo>
                      <a:pt x="397" y="148"/>
                      <a:pt x="399" y="147"/>
                      <a:pt x="401" y="149"/>
                    </a:cubicBezTo>
                    <a:cubicBezTo>
                      <a:pt x="402" y="150"/>
                      <a:pt x="404" y="150"/>
                      <a:pt x="408" y="150"/>
                    </a:cubicBezTo>
                    <a:cubicBezTo>
                      <a:pt x="408" y="150"/>
                      <a:pt x="409" y="150"/>
                      <a:pt x="409" y="150"/>
                    </a:cubicBezTo>
                    <a:cubicBezTo>
                      <a:pt x="409" y="149"/>
                      <a:pt x="408" y="148"/>
                      <a:pt x="407" y="147"/>
                    </a:cubicBezTo>
                    <a:cubicBezTo>
                      <a:pt x="406" y="146"/>
                      <a:pt x="407" y="142"/>
                      <a:pt x="411" y="133"/>
                    </a:cubicBezTo>
                    <a:cubicBezTo>
                      <a:pt x="412" y="129"/>
                      <a:pt x="413" y="126"/>
                      <a:pt x="414" y="124"/>
                    </a:cubicBezTo>
                    <a:cubicBezTo>
                      <a:pt x="414" y="123"/>
                      <a:pt x="415" y="121"/>
                      <a:pt x="417" y="121"/>
                    </a:cubicBezTo>
                    <a:cubicBezTo>
                      <a:pt x="418" y="121"/>
                      <a:pt x="418" y="122"/>
                      <a:pt x="419" y="122"/>
                    </a:cubicBezTo>
                    <a:cubicBezTo>
                      <a:pt x="420" y="123"/>
                      <a:pt x="421" y="123"/>
                      <a:pt x="423" y="123"/>
                    </a:cubicBezTo>
                    <a:cubicBezTo>
                      <a:pt x="424" y="124"/>
                      <a:pt x="425" y="124"/>
                      <a:pt x="427" y="124"/>
                    </a:cubicBezTo>
                    <a:cubicBezTo>
                      <a:pt x="429" y="124"/>
                      <a:pt x="432" y="124"/>
                      <a:pt x="433" y="124"/>
                    </a:cubicBezTo>
                    <a:cubicBezTo>
                      <a:pt x="434" y="125"/>
                      <a:pt x="434" y="125"/>
                      <a:pt x="434" y="125"/>
                    </a:cubicBezTo>
                    <a:cubicBezTo>
                      <a:pt x="435" y="125"/>
                      <a:pt x="436" y="125"/>
                      <a:pt x="437" y="124"/>
                    </a:cubicBezTo>
                    <a:cubicBezTo>
                      <a:pt x="439" y="124"/>
                      <a:pt x="441" y="123"/>
                      <a:pt x="442" y="122"/>
                    </a:cubicBezTo>
                    <a:cubicBezTo>
                      <a:pt x="442" y="121"/>
                      <a:pt x="442" y="121"/>
                      <a:pt x="443" y="121"/>
                    </a:cubicBezTo>
                    <a:cubicBezTo>
                      <a:pt x="443" y="120"/>
                      <a:pt x="443" y="120"/>
                      <a:pt x="442" y="119"/>
                    </a:cubicBezTo>
                    <a:cubicBezTo>
                      <a:pt x="442" y="117"/>
                      <a:pt x="441" y="116"/>
                      <a:pt x="441" y="112"/>
                    </a:cubicBezTo>
                    <a:cubicBezTo>
                      <a:pt x="441" y="106"/>
                      <a:pt x="445" y="103"/>
                      <a:pt x="449" y="103"/>
                    </a:cubicBezTo>
                    <a:cubicBezTo>
                      <a:pt x="453" y="103"/>
                      <a:pt x="453" y="99"/>
                      <a:pt x="453" y="98"/>
                    </a:cubicBezTo>
                    <a:cubicBezTo>
                      <a:pt x="453" y="96"/>
                      <a:pt x="454" y="95"/>
                      <a:pt x="455" y="93"/>
                    </a:cubicBezTo>
                    <a:cubicBezTo>
                      <a:pt x="455" y="93"/>
                      <a:pt x="456" y="93"/>
                      <a:pt x="456" y="92"/>
                    </a:cubicBezTo>
                    <a:cubicBezTo>
                      <a:pt x="456" y="92"/>
                      <a:pt x="456" y="92"/>
                      <a:pt x="456" y="92"/>
                    </a:cubicBezTo>
                    <a:cubicBezTo>
                      <a:pt x="457" y="91"/>
                      <a:pt x="457" y="91"/>
                      <a:pt x="457" y="91"/>
                    </a:cubicBezTo>
                    <a:cubicBezTo>
                      <a:pt x="456" y="89"/>
                      <a:pt x="455" y="88"/>
                      <a:pt x="455" y="86"/>
                    </a:cubicBezTo>
                    <a:cubicBezTo>
                      <a:pt x="455" y="86"/>
                      <a:pt x="455" y="86"/>
                      <a:pt x="455" y="86"/>
                    </a:cubicBezTo>
                    <a:cubicBezTo>
                      <a:pt x="454" y="86"/>
                      <a:pt x="454" y="86"/>
                      <a:pt x="454" y="86"/>
                    </a:cubicBezTo>
                    <a:cubicBezTo>
                      <a:pt x="454" y="86"/>
                      <a:pt x="453" y="86"/>
                      <a:pt x="452" y="87"/>
                    </a:cubicBezTo>
                    <a:cubicBezTo>
                      <a:pt x="450" y="88"/>
                      <a:pt x="444" y="89"/>
                      <a:pt x="443" y="89"/>
                    </a:cubicBezTo>
                    <a:cubicBezTo>
                      <a:pt x="440" y="89"/>
                      <a:pt x="436" y="86"/>
                      <a:pt x="436" y="83"/>
                    </a:cubicBezTo>
                    <a:cubicBezTo>
                      <a:pt x="436" y="81"/>
                      <a:pt x="435" y="80"/>
                      <a:pt x="435" y="80"/>
                    </a:cubicBezTo>
                    <a:cubicBezTo>
                      <a:pt x="433" y="80"/>
                      <a:pt x="429" y="79"/>
                      <a:pt x="427" y="73"/>
                    </a:cubicBezTo>
                    <a:cubicBezTo>
                      <a:pt x="425" y="70"/>
                      <a:pt x="423" y="69"/>
                      <a:pt x="422" y="69"/>
                    </a:cubicBezTo>
                    <a:cubicBezTo>
                      <a:pt x="421" y="68"/>
                      <a:pt x="420" y="68"/>
                      <a:pt x="420" y="68"/>
                    </a:cubicBezTo>
                    <a:cubicBezTo>
                      <a:pt x="420" y="68"/>
                      <a:pt x="419" y="68"/>
                      <a:pt x="419" y="68"/>
                    </a:cubicBezTo>
                    <a:cubicBezTo>
                      <a:pt x="417" y="68"/>
                      <a:pt x="414" y="69"/>
                      <a:pt x="412" y="70"/>
                    </a:cubicBezTo>
                    <a:cubicBezTo>
                      <a:pt x="411" y="70"/>
                      <a:pt x="410" y="71"/>
                      <a:pt x="409" y="71"/>
                    </a:cubicBezTo>
                    <a:cubicBezTo>
                      <a:pt x="407" y="72"/>
                      <a:pt x="404" y="71"/>
                      <a:pt x="401" y="70"/>
                    </a:cubicBezTo>
                    <a:cubicBezTo>
                      <a:pt x="400" y="70"/>
                      <a:pt x="399" y="70"/>
                      <a:pt x="398" y="69"/>
                    </a:cubicBezTo>
                    <a:cubicBezTo>
                      <a:pt x="396" y="69"/>
                      <a:pt x="394" y="67"/>
                      <a:pt x="393" y="66"/>
                    </a:cubicBezTo>
                    <a:cubicBezTo>
                      <a:pt x="392" y="64"/>
                      <a:pt x="391" y="63"/>
                      <a:pt x="390" y="63"/>
                    </a:cubicBezTo>
                    <a:cubicBezTo>
                      <a:pt x="390" y="63"/>
                      <a:pt x="390" y="63"/>
                      <a:pt x="389" y="63"/>
                    </a:cubicBezTo>
                    <a:cubicBezTo>
                      <a:pt x="388" y="63"/>
                      <a:pt x="387" y="65"/>
                      <a:pt x="387" y="67"/>
                    </a:cubicBezTo>
                    <a:cubicBezTo>
                      <a:pt x="386" y="68"/>
                      <a:pt x="385" y="70"/>
                      <a:pt x="383" y="70"/>
                    </a:cubicBezTo>
                    <a:cubicBezTo>
                      <a:pt x="381" y="70"/>
                      <a:pt x="379" y="67"/>
                      <a:pt x="376" y="60"/>
                    </a:cubicBezTo>
                    <a:cubicBezTo>
                      <a:pt x="374" y="57"/>
                      <a:pt x="372" y="53"/>
                      <a:pt x="370" y="50"/>
                    </a:cubicBezTo>
                    <a:cubicBezTo>
                      <a:pt x="370" y="49"/>
                      <a:pt x="369" y="48"/>
                      <a:pt x="368" y="47"/>
                    </a:cubicBezTo>
                    <a:cubicBezTo>
                      <a:pt x="364" y="40"/>
                      <a:pt x="358" y="31"/>
                      <a:pt x="352" y="27"/>
                    </a:cubicBezTo>
                    <a:cubicBezTo>
                      <a:pt x="351" y="26"/>
                      <a:pt x="351" y="26"/>
                      <a:pt x="350" y="26"/>
                    </a:cubicBezTo>
                    <a:cubicBezTo>
                      <a:pt x="347" y="24"/>
                      <a:pt x="345" y="23"/>
                      <a:pt x="344" y="21"/>
                    </a:cubicBezTo>
                    <a:cubicBezTo>
                      <a:pt x="344" y="19"/>
                      <a:pt x="344" y="17"/>
                      <a:pt x="346" y="16"/>
                    </a:cubicBezTo>
                    <a:cubicBezTo>
                      <a:pt x="346" y="15"/>
                      <a:pt x="345" y="15"/>
                      <a:pt x="344" y="15"/>
                    </a:cubicBezTo>
                    <a:cubicBezTo>
                      <a:pt x="343" y="15"/>
                      <a:pt x="341" y="16"/>
                      <a:pt x="340" y="16"/>
                    </a:cubicBezTo>
                    <a:cubicBezTo>
                      <a:pt x="339" y="17"/>
                      <a:pt x="338" y="17"/>
                      <a:pt x="337" y="18"/>
                    </a:cubicBezTo>
                    <a:cubicBezTo>
                      <a:pt x="335" y="20"/>
                      <a:pt x="332" y="22"/>
                      <a:pt x="329" y="22"/>
                    </a:cubicBezTo>
                    <a:cubicBezTo>
                      <a:pt x="328" y="22"/>
                      <a:pt x="327" y="23"/>
                      <a:pt x="325" y="24"/>
                    </a:cubicBezTo>
                    <a:cubicBezTo>
                      <a:pt x="323" y="26"/>
                      <a:pt x="320" y="27"/>
                      <a:pt x="318" y="27"/>
                    </a:cubicBezTo>
                    <a:cubicBezTo>
                      <a:pt x="318" y="27"/>
                      <a:pt x="317" y="27"/>
                      <a:pt x="317" y="27"/>
                    </a:cubicBezTo>
                    <a:cubicBezTo>
                      <a:pt x="315" y="27"/>
                      <a:pt x="314" y="27"/>
                      <a:pt x="313" y="28"/>
                    </a:cubicBezTo>
                    <a:cubicBezTo>
                      <a:pt x="312" y="29"/>
                      <a:pt x="311" y="30"/>
                      <a:pt x="310" y="30"/>
                    </a:cubicBezTo>
                    <a:cubicBezTo>
                      <a:pt x="309" y="30"/>
                      <a:pt x="309" y="29"/>
                      <a:pt x="308" y="29"/>
                    </a:cubicBezTo>
                    <a:cubicBezTo>
                      <a:pt x="307" y="28"/>
                      <a:pt x="307" y="27"/>
                      <a:pt x="307" y="27"/>
                    </a:cubicBezTo>
                    <a:cubicBezTo>
                      <a:pt x="307" y="25"/>
                      <a:pt x="308" y="24"/>
                      <a:pt x="310" y="23"/>
                    </a:cubicBezTo>
                    <a:cubicBezTo>
                      <a:pt x="310" y="22"/>
                      <a:pt x="312" y="21"/>
                      <a:pt x="312" y="21"/>
                    </a:cubicBezTo>
                    <a:cubicBezTo>
                      <a:pt x="311" y="21"/>
                      <a:pt x="310" y="21"/>
                      <a:pt x="310" y="21"/>
                    </a:cubicBezTo>
                    <a:cubicBezTo>
                      <a:pt x="310" y="21"/>
                      <a:pt x="309" y="21"/>
                      <a:pt x="309" y="21"/>
                    </a:cubicBezTo>
                    <a:cubicBezTo>
                      <a:pt x="308" y="22"/>
                      <a:pt x="306" y="22"/>
                      <a:pt x="306" y="21"/>
                    </a:cubicBezTo>
                    <a:cubicBezTo>
                      <a:pt x="305" y="20"/>
                      <a:pt x="303" y="19"/>
                      <a:pt x="303" y="19"/>
                    </a:cubicBezTo>
                    <a:cubicBezTo>
                      <a:pt x="302" y="19"/>
                      <a:pt x="302" y="19"/>
                      <a:pt x="302" y="19"/>
                    </a:cubicBezTo>
                    <a:cubicBezTo>
                      <a:pt x="302" y="20"/>
                      <a:pt x="302" y="20"/>
                      <a:pt x="302" y="20"/>
                    </a:cubicBezTo>
                    <a:cubicBezTo>
                      <a:pt x="302" y="20"/>
                      <a:pt x="302" y="20"/>
                      <a:pt x="302" y="20"/>
                    </a:cubicBezTo>
                    <a:cubicBezTo>
                      <a:pt x="302" y="21"/>
                      <a:pt x="301" y="21"/>
                      <a:pt x="301" y="21"/>
                    </a:cubicBezTo>
                    <a:cubicBezTo>
                      <a:pt x="301" y="21"/>
                      <a:pt x="301" y="21"/>
                      <a:pt x="301" y="21"/>
                    </a:cubicBezTo>
                    <a:cubicBezTo>
                      <a:pt x="301" y="21"/>
                      <a:pt x="301" y="22"/>
                      <a:pt x="300" y="22"/>
                    </a:cubicBezTo>
                    <a:cubicBezTo>
                      <a:pt x="300" y="22"/>
                      <a:pt x="300" y="22"/>
                      <a:pt x="300" y="22"/>
                    </a:cubicBezTo>
                    <a:cubicBezTo>
                      <a:pt x="300" y="22"/>
                      <a:pt x="300" y="22"/>
                      <a:pt x="300" y="22"/>
                    </a:cubicBezTo>
                    <a:cubicBezTo>
                      <a:pt x="300" y="22"/>
                      <a:pt x="300" y="21"/>
                      <a:pt x="299" y="21"/>
                    </a:cubicBezTo>
                    <a:cubicBezTo>
                      <a:pt x="299" y="21"/>
                      <a:pt x="299" y="21"/>
                      <a:pt x="299" y="21"/>
                    </a:cubicBezTo>
                    <a:cubicBezTo>
                      <a:pt x="299" y="21"/>
                      <a:pt x="298" y="21"/>
                      <a:pt x="298" y="21"/>
                    </a:cubicBezTo>
                    <a:cubicBezTo>
                      <a:pt x="298" y="21"/>
                      <a:pt x="298" y="21"/>
                      <a:pt x="298" y="21"/>
                    </a:cubicBezTo>
                    <a:cubicBezTo>
                      <a:pt x="298" y="20"/>
                      <a:pt x="297" y="20"/>
                      <a:pt x="297" y="20"/>
                    </a:cubicBezTo>
                    <a:cubicBezTo>
                      <a:pt x="297" y="19"/>
                      <a:pt x="297" y="19"/>
                      <a:pt x="297" y="19"/>
                    </a:cubicBezTo>
                    <a:cubicBezTo>
                      <a:pt x="297" y="18"/>
                      <a:pt x="296" y="16"/>
                      <a:pt x="295" y="16"/>
                    </a:cubicBezTo>
                    <a:cubicBezTo>
                      <a:pt x="295" y="16"/>
                      <a:pt x="295" y="16"/>
                      <a:pt x="294" y="17"/>
                    </a:cubicBezTo>
                    <a:cubicBezTo>
                      <a:pt x="293" y="18"/>
                      <a:pt x="289" y="19"/>
                      <a:pt x="286" y="19"/>
                    </a:cubicBezTo>
                    <a:cubicBezTo>
                      <a:pt x="285" y="19"/>
                      <a:pt x="283" y="19"/>
                      <a:pt x="283" y="18"/>
                    </a:cubicBezTo>
                    <a:cubicBezTo>
                      <a:pt x="281" y="17"/>
                      <a:pt x="282" y="15"/>
                      <a:pt x="283" y="14"/>
                    </a:cubicBezTo>
                    <a:cubicBezTo>
                      <a:pt x="283" y="14"/>
                      <a:pt x="284" y="13"/>
                      <a:pt x="284" y="13"/>
                    </a:cubicBezTo>
                    <a:cubicBezTo>
                      <a:pt x="284" y="12"/>
                      <a:pt x="283" y="11"/>
                      <a:pt x="283" y="10"/>
                    </a:cubicBezTo>
                    <a:cubicBezTo>
                      <a:pt x="282" y="8"/>
                      <a:pt x="281" y="6"/>
                      <a:pt x="282" y="5"/>
                    </a:cubicBezTo>
                    <a:cubicBezTo>
                      <a:pt x="282" y="4"/>
                      <a:pt x="282" y="4"/>
                      <a:pt x="281" y="3"/>
                    </a:cubicBezTo>
                    <a:cubicBezTo>
                      <a:pt x="280" y="2"/>
                      <a:pt x="277" y="1"/>
                      <a:pt x="276" y="1"/>
                    </a:cubicBezTo>
                    <a:cubicBezTo>
                      <a:pt x="275" y="2"/>
                      <a:pt x="274" y="2"/>
                      <a:pt x="273" y="2"/>
                    </a:cubicBezTo>
                    <a:cubicBezTo>
                      <a:pt x="271" y="2"/>
                      <a:pt x="268" y="1"/>
                      <a:pt x="266" y="0"/>
                    </a:cubicBezTo>
                    <a:cubicBezTo>
                      <a:pt x="266" y="0"/>
                      <a:pt x="266" y="0"/>
                      <a:pt x="264" y="0"/>
                    </a:cubicBezTo>
                    <a:cubicBezTo>
                      <a:pt x="259" y="0"/>
                      <a:pt x="254" y="2"/>
                      <a:pt x="254" y="3"/>
                    </a:cubicBezTo>
                    <a:cubicBezTo>
                      <a:pt x="253" y="5"/>
                      <a:pt x="249" y="6"/>
                      <a:pt x="241" y="8"/>
                    </a:cubicBezTo>
                    <a:cubicBezTo>
                      <a:pt x="239" y="8"/>
                      <a:pt x="237" y="9"/>
                      <a:pt x="237" y="9"/>
                    </a:cubicBezTo>
                    <a:cubicBezTo>
                      <a:pt x="234" y="10"/>
                      <a:pt x="224" y="11"/>
                      <a:pt x="220" y="12"/>
                    </a:cubicBezTo>
                    <a:cubicBezTo>
                      <a:pt x="219" y="12"/>
                      <a:pt x="218" y="13"/>
                      <a:pt x="216" y="13"/>
                    </a:cubicBezTo>
                    <a:cubicBezTo>
                      <a:pt x="214" y="14"/>
                      <a:pt x="212" y="15"/>
                      <a:pt x="209" y="15"/>
                    </a:cubicBezTo>
                    <a:cubicBezTo>
                      <a:pt x="206" y="15"/>
                      <a:pt x="196" y="16"/>
                      <a:pt x="192" y="19"/>
                    </a:cubicBezTo>
                    <a:cubicBezTo>
                      <a:pt x="190" y="20"/>
                      <a:pt x="188" y="20"/>
                      <a:pt x="186" y="20"/>
                    </a:cubicBezTo>
                    <a:cubicBezTo>
                      <a:pt x="185" y="20"/>
                      <a:pt x="184" y="20"/>
                      <a:pt x="183" y="20"/>
                    </a:cubicBezTo>
                    <a:cubicBezTo>
                      <a:pt x="181" y="20"/>
                      <a:pt x="179" y="20"/>
                      <a:pt x="179" y="20"/>
                    </a:cubicBezTo>
                    <a:cubicBezTo>
                      <a:pt x="178" y="21"/>
                      <a:pt x="177" y="21"/>
                      <a:pt x="175" y="21"/>
                    </a:cubicBezTo>
                    <a:cubicBezTo>
                      <a:pt x="175" y="21"/>
                      <a:pt x="174" y="21"/>
                      <a:pt x="173" y="21"/>
                    </a:cubicBezTo>
                    <a:cubicBezTo>
                      <a:pt x="172" y="21"/>
                      <a:pt x="171" y="20"/>
                      <a:pt x="171" y="20"/>
                    </a:cubicBezTo>
                    <a:cubicBezTo>
                      <a:pt x="170" y="20"/>
                      <a:pt x="169" y="21"/>
                      <a:pt x="169" y="21"/>
                    </a:cubicBezTo>
                    <a:cubicBezTo>
                      <a:pt x="169" y="21"/>
                      <a:pt x="169" y="21"/>
                      <a:pt x="169" y="22"/>
                    </a:cubicBezTo>
                    <a:cubicBezTo>
                      <a:pt x="169" y="24"/>
                      <a:pt x="169" y="27"/>
                      <a:pt x="170" y="29"/>
                    </a:cubicBezTo>
                    <a:cubicBezTo>
                      <a:pt x="171" y="30"/>
                      <a:pt x="172" y="30"/>
                      <a:pt x="174" y="31"/>
                    </a:cubicBezTo>
                    <a:cubicBezTo>
                      <a:pt x="175" y="31"/>
                      <a:pt x="175" y="31"/>
                      <a:pt x="176" y="31"/>
                    </a:cubicBezTo>
                    <a:cubicBezTo>
                      <a:pt x="178" y="32"/>
                      <a:pt x="180" y="33"/>
                      <a:pt x="180" y="34"/>
                    </a:cubicBezTo>
                    <a:cubicBezTo>
                      <a:pt x="180" y="34"/>
                      <a:pt x="180" y="35"/>
                      <a:pt x="180" y="35"/>
                    </a:cubicBezTo>
                    <a:cubicBezTo>
                      <a:pt x="179" y="36"/>
                      <a:pt x="177" y="37"/>
                      <a:pt x="171" y="37"/>
                    </a:cubicBezTo>
                    <a:cubicBezTo>
                      <a:pt x="170" y="37"/>
                      <a:pt x="168" y="37"/>
                      <a:pt x="167" y="37"/>
                    </a:cubicBezTo>
                    <a:cubicBezTo>
                      <a:pt x="167" y="37"/>
                      <a:pt x="166" y="38"/>
                      <a:pt x="166" y="38"/>
                    </a:cubicBezTo>
                    <a:cubicBezTo>
                      <a:pt x="165" y="39"/>
                      <a:pt x="165" y="41"/>
                      <a:pt x="166" y="42"/>
                    </a:cubicBezTo>
                    <a:cubicBezTo>
                      <a:pt x="166" y="43"/>
                      <a:pt x="166" y="44"/>
                      <a:pt x="166" y="44"/>
                    </a:cubicBezTo>
                    <a:cubicBezTo>
                      <a:pt x="166" y="45"/>
                      <a:pt x="166" y="46"/>
                      <a:pt x="166" y="46"/>
                    </a:cubicBezTo>
                    <a:cubicBezTo>
                      <a:pt x="165" y="49"/>
                      <a:pt x="159" y="51"/>
                      <a:pt x="159" y="51"/>
                    </a:cubicBezTo>
                    <a:cubicBezTo>
                      <a:pt x="158" y="51"/>
                      <a:pt x="158" y="52"/>
                      <a:pt x="158" y="52"/>
                    </a:cubicBezTo>
                    <a:cubicBezTo>
                      <a:pt x="158" y="54"/>
                      <a:pt x="160" y="55"/>
                      <a:pt x="161" y="55"/>
                    </a:cubicBezTo>
                    <a:cubicBezTo>
                      <a:pt x="163" y="55"/>
                      <a:pt x="165" y="56"/>
                      <a:pt x="166" y="57"/>
                    </a:cubicBezTo>
                    <a:cubicBezTo>
                      <a:pt x="167" y="57"/>
                      <a:pt x="168" y="58"/>
                      <a:pt x="169" y="58"/>
                    </a:cubicBezTo>
                    <a:cubicBezTo>
                      <a:pt x="173" y="58"/>
                      <a:pt x="173" y="63"/>
                      <a:pt x="173" y="67"/>
                    </a:cubicBezTo>
                    <a:cubicBezTo>
                      <a:pt x="173" y="69"/>
                      <a:pt x="172" y="72"/>
                      <a:pt x="165" y="72"/>
                    </a:cubicBezTo>
                    <a:cubicBezTo>
                      <a:pt x="163" y="72"/>
                      <a:pt x="161" y="71"/>
                      <a:pt x="159" y="70"/>
                    </a:cubicBezTo>
                    <a:cubicBezTo>
                      <a:pt x="158" y="69"/>
                      <a:pt x="157" y="68"/>
                      <a:pt x="157" y="68"/>
                    </a:cubicBezTo>
                    <a:cubicBezTo>
                      <a:pt x="156" y="68"/>
                      <a:pt x="156" y="69"/>
                      <a:pt x="155" y="70"/>
                    </a:cubicBezTo>
                    <a:cubicBezTo>
                      <a:pt x="155" y="72"/>
                      <a:pt x="154" y="73"/>
                      <a:pt x="153" y="74"/>
                    </a:cubicBezTo>
                    <a:cubicBezTo>
                      <a:pt x="153" y="74"/>
                      <a:pt x="153" y="74"/>
                      <a:pt x="152" y="74"/>
                    </a:cubicBezTo>
                    <a:cubicBezTo>
                      <a:pt x="151" y="74"/>
                      <a:pt x="150" y="73"/>
                      <a:pt x="150" y="72"/>
                    </a:cubicBezTo>
                    <a:cubicBezTo>
                      <a:pt x="149" y="71"/>
                      <a:pt x="148" y="70"/>
                      <a:pt x="147" y="70"/>
                    </a:cubicBezTo>
                    <a:cubicBezTo>
                      <a:pt x="146" y="70"/>
                      <a:pt x="140" y="70"/>
                      <a:pt x="139" y="66"/>
                    </a:cubicBezTo>
                    <a:cubicBezTo>
                      <a:pt x="138" y="65"/>
                      <a:pt x="137" y="64"/>
                      <a:pt x="134" y="64"/>
                    </a:cubicBezTo>
                    <a:cubicBezTo>
                      <a:pt x="132" y="64"/>
                      <a:pt x="131" y="65"/>
                      <a:pt x="129" y="66"/>
                    </a:cubicBezTo>
                    <a:cubicBezTo>
                      <a:pt x="128" y="67"/>
                      <a:pt x="127" y="68"/>
                      <a:pt x="126" y="68"/>
                    </a:cubicBezTo>
                    <a:cubicBezTo>
                      <a:pt x="125" y="68"/>
                      <a:pt x="124" y="67"/>
                      <a:pt x="122" y="66"/>
                    </a:cubicBezTo>
                    <a:cubicBezTo>
                      <a:pt x="122" y="66"/>
                      <a:pt x="122" y="66"/>
                      <a:pt x="122" y="66"/>
                    </a:cubicBezTo>
                    <a:cubicBezTo>
                      <a:pt x="121" y="65"/>
                      <a:pt x="121" y="65"/>
                      <a:pt x="120" y="65"/>
                    </a:cubicBezTo>
                    <a:cubicBezTo>
                      <a:pt x="120" y="65"/>
                      <a:pt x="119" y="65"/>
                      <a:pt x="119" y="65"/>
                    </a:cubicBezTo>
                    <a:cubicBezTo>
                      <a:pt x="116" y="66"/>
                      <a:pt x="113" y="67"/>
                      <a:pt x="112" y="69"/>
                    </a:cubicBezTo>
                    <a:cubicBezTo>
                      <a:pt x="111" y="71"/>
                      <a:pt x="109" y="72"/>
                      <a:pt x="106" y="72"/>
                    </a:cubicBezTo>
                    <a:cubicBezTo>
                      <a:pt x="104" y="72"/>
                      <a:pt x="102" y="71"/>
                      <a:pt x="100" y="70"/>
                    </a:cubicBezTo>
                    <a:cubicBezTo>
                      <a:pt x="99" y="70"/>
                      <a:pt x="97" y="68"/>
                      <a:pt x="96" y="68"/>
                    </a:cubicBezTo>
                    <a:cubicBezTo>
                      <a:pt x="96" y="68"/>
                      <a:pt x="95" y="68"/>
                      <a:pt x="95" y="69"/>
                    </a:cubicBezTo>
                    <a:cubicBezTo>
                      <a:pt x="95" y="72"/>
                      <a:pt x="94" y="72"/>
                      <a:pt x="93" y="72"/>
                    </a:cubicBezTo>
                    <a:cubicBezTo>
                      <a:pt x="93" y="72"/>
                      <a:pt x="93" y="72"/>
                      <a:pt x="92" y="72"/>
                    </a:cubicBezTo>
                    <a:cubicBezTo>
                      <a:pt x="92" y="72"/>
                      <a:pt x="92" y="72"/>
                      <a:pt x="92" y="72"/>
                    </a:cubicBezTo>
                    <a:cubicBezTo>
                      <a:pt x="92" y="71"/>
                      <a:pt x="91" y="71"/>
                      <a:pt x="91" y="71"/>
                    </a:cubicBezTo>
                    <a:cubicBezTo>
                      <a:pt x="91" y="71"/>
                      <a:pt x="91" y="71"/>
                      <a:pt x="91" y="71"/>
                    </a:cubicBezTo>
                    <a:cubicBezTo>
                      <a:pt x="91" y="71"/>
                      <a:pt x="91" y="71"/>
                      <a:pt x="91" y="70"/>
                    </a:cubicBezTo>
                    <a:cubicBezTo>
                      <a:pt x="91" y="70"/>
                      <a:pt x="91" y="70"/>
                      <a:pt x="91" y="69"/>
                    </a:cubicBezTo>
                    <a:cubicBezTo>
                      <a:pt x="91" y="69"/>
                      <a:pt x="91" y="69"/>
                      <a:pt x="91" y="69"/>
                    </a:cubicBezTo>
                    <a:cubicBezTo>
                      <a:pt x="90" y="69"/>
                      <a:pt x="90" y="68"/>
                      <a:pt x="90" y="68"/>
                    </a:cubicBezTo>
                    <a:cubicBezTo>
                      <a:pt x="90" y="67"/>
                      <a:pt x="84" y="63"/>
                      <a:pt x="82" y="61"/>
                    </a:cubicBezTo>
                    <a:cubicBezTo>
                      <a:pt x="81" y="61"/>
                      <a:pt x="81" y="61"/>
                      <a:pt x="81" y="61"/>
                    </a:cubicBezTo>
                    <a:cubicBezTo>
                      <a:pt x="80" y="60"/>
                      <a:pt x="77" y="59"/>
                      <a:pt x="75" y="59"/>
                    </a:cubicBezTo>
                    <a:cubicBezTo>
                      <a:pt x="71" y="58"/>
                      <a:pt x="68" y="58"/>
                      <a:pt x="68" y="56"/>
                    </a:cubicBezTo>
                    <a:cubicBezTo>
                      <a:pt x="68" y="56"/>
                      <a:pt x="66" y="55"/>
                      <a:pt x="64" y="55"/>
                    </a:cubicBezTo>
                    <a:cubicBezTo>
                      <a:pt x="64" y="55"/>
                      <a:pt x="62" y="55"/>
                      <a:pt x="62" y="56"/>
                    </a:cubicBezTo>
                    <a:cubicBezTo>
                      <a:pt x="61" y="58"/>
                      <a:pt x="60" y="59"/>
                      <a:pt x="59" y="59"/>
                    </a:cubicBezTo>
                    <a:cubicBezTo>
                      <a:pt x="57" y="59"/>
                      <a:pt x="56" y="58"/>
                      <a:pt x="55" y="57"/>
                    </a:cubicBezTo>
                    <a:cubicBezTo>
                      <a:pt x="55" y="57"/>
                      <a:pt x="55" y="57"/>
                      <a:pt x="54" y="57"/>
                    </a:cubicBezTo>
                    <a:cubicBezTo>
                      <a:pt x="54" y="57"/>
                      <a:pt x="54" y="57"/>
                      <a:pt x="54" y="57"/>
                    </a:cubicBezTo>
                    <a:cubicBezTo>
                      <a:pt x="52" y="57"/>
                      <a:pt x="49" y="58"/>
                      <a:pt x="47" y="59"/>
                    </a:cubicBezTo>
                    <a:cubicBezTo>
                      <a:pt x="47" y="59"/>
                      <a:pt x="47" y="59"/>
                      <a:pt x="47" y="59"/>
                    </a:cubicBezTo>
                    <a:cubicBezTo>
                      <a:pt x="46" y="59"/>
                      <a:pt x="46" y="60"/>
                      <a:pt x="45" y="60"/>
                    </a:cubicBezTo>
                    <a:cubicBezTo>
                      <a:pt x="42" y="62"/>
                      <a:pt x="37" y="65"/>
                      <a:pt x="34" y="65"/>
                    </a:cubicBezTo>
                    <a:cubicBezTo>
                      <a:pt x="33" y="65"/>
                      <a:pt x="33" y="65"/>
                      <a:pt x="33" y="66"/>
                    </a:cubicBezTo>
                    <a:cubicBezTo>
                      <a:pt x="32" y="68"/>
                      <a:pt x="31" y="70"/>
                      <a:pt x="28" y="70"/>
                    </a:cubicBezTo>
                    <a:cubicBezTo>
                      <a:pt x="27" y="71"/>
                      <a:pt x="26" y="71"/>
                      <a:pt x="26" y="72"/>
                    </a:cubicBezTo>
                    <a:cubicBezTo>
                      <a:pt x="26" y="72"/>
                      <a:pt x="26" y="73"/>
                      <a:pt x="26" y="73"/>
                    </a:cubicBezTo>
                    <a:cubicBezTo>
                      <a:pt x="26" y="74"/>
                      <a:pt x="26" y="74"/>
                      <a:pt x="26" y="75"/>
                    </a:cubicBezTo>
                    <a:cubicBezTo>
                      <a:pt x="26" y="75"/>
                      <a:pt x="26" y="75"/>
                      <a:pt x="26" y="75"/>
                    </a:cubicBezTo>
                    <a:cubicBezTo>
                      <a:pt x="26" y="75"/>
                      <a:pt x="26" y="76"/>
                      <a:pt x="27" y="76"/>
                    </a:cubicBezTo>
                    <a:cubicBezTo>
                      <a:pt x="27" y="78"/>
                      <a:pt x="28" y="80"/>
                      <a:pt x="27" y="81"/>
                    </a:cubicBezTo>
                    <a:cubicBezTo>
                      <a:pt x="27" y="82"/>
                      <a:pt x="26" y="83"/>
                      <a:pt x="25" y="83"/>
                    </a:cubicBezTo>
                    <a:cubicBezTo>
                      <a:pt x="24" y="83"/>
                      <a:pt x="24" y="84"/>
                      <a:pt x="23" y="84"/>
                    </a:cubicBezTo>
                    <a:cubicBezTo>
                      <a:pt x="21" y="84"/>
                      <a:pt x="19" y="81"/>
                      <a:pt x="18" y="79"/>
                    </a:cubicBezTo>
                    <a:cubicBezTo>
                      <a:pt x="17" y="78"/>
                      <a:pt x="16" y="76"/>
                      <a:pt x="15" y="76"/>
                    </a:cubicBezTo>
                    <a:cubicBezTo>
                      <a:pt x="14" y="75"/>
                      <a:pt x="13" y="75"/>
                      <a:pt x="13" y="75"/>
                    </a:cubicBezTo>
                    <a:cubicBezTo>
                      <a:pt x="11" y="75"/>
                      <a:pt x="10" y="76"/>
                      <a:pt x="10" y="77"/>
                    </a:cubicBezTo>
                    <a:cubicBezTo>
                      <a:pt x="10" y="78"/>
                      <a:pt x="10" y="78"/>
                      <a:pt x="10" y="79"/>
                    </a:cubicBezTo>
                    <a:cubicBezTo>
                      <a:pt x="10" y="81"/>
                      <a:pt x="8" y="82"/>
                      <a:pt x="7" y="83"/>
                    </a:cubicBezTo>
                    <a:cubicBezTo>
                      <a:pt x="6" y="84"/>
                      <a:pt x="4" y="85"/>
                      <a:pt x="4" y="86"/>
                    </a:cubicBezTo>
                    <a:cubicBezTo>
                      <a:pt x="3" y="87"/>
                      <a:pt x="3" y="88"/>
                      <a:pt x="4" y="88"/>
                    </a:cubicBezTo>
                    <a:cubicBezTo>
                      <a:pt x="4" y="88"/>
                      <a:pt x="5" y="89"/>
                      <a:pt x="5" y="89"/>
                    </a:cubicBezTo>
                    <a:cubicBezTo>
                      <a:pt x="6" y="89"/>
                      <a:pt x="7" y="90"/>
                      <a:pt x="7" y="91"/>
                    </a:cubicBezTo>
                    <a:cubicBezTo>
                      <a:pt x="7" y="91"/>
                      <a:pt x="7" y="91"/>
                      <a:pt x="7" y="91"/>
                    </a:cubicBezTo>
                    <a:cubicBezTo>
                      <a:pt x="7" y="93"/>
                      <a:pt x="5" y="95"/>
                      <a:pt x="3" y="96"/>
                    </a:cubicBezTo>
                    <a:cubicBezTo>
                      <a:pt x="2" y="96"/>
                      <a:pt x="0" y="101"/>
                      <a:pt x="1" y="101"/>
                    </a:cubicBezTo>
                    <a:cubicBezTo>
                      <a:pt x="1" y="102"/>
                      <a:pt x="2" y="102"/>
                      <a:pt x="3" y="102"/>
                    </a:cubicBezTo>
                    <a:cubicBezTo>
                      <a:pt x="5" y="103"/>
                      <a:pt x="8" y="103"/>
                      <a:pt x="7" y="106"/>
                    </a:cubicBezTo>
                    <a:cubicBezTo>
                      <a:pt x="7" y="108"/>
                      <a:pt x="7" y="111"/>
                      <a:pt x="7" y="111"/>
                    </a:cubicBezTo>
                    <a:cubicBezTo>
                      <a:pt x="7" y="112"/>
                      <a:pt x="8" y="112"/>
                      <a:pt x="8" y="111"/>
                    </a:cubicBezTo>
                    <a:cubicBezTo>
                      <a:pt x="9" y="111"/>
                      <a:pt x="11" y="111"/>
                      <a:pt x="13" y="111"/>
                    </a:cubicBezTo>
                    <a:cubicBezTo>
                      <a:pt x="13" y="111"/>
                      <a:pt x="14" y="111"/>
                      <a:pt x="15" y="111"/>
                    </a:cubicBezTo>
                    <a:cubicBezTo>
                      <a:pt x="15" y="111"/>
                      <a:pt x="16" y="111"/>
                      <a:pt x="16" y="111"/>
                    </a:cubicBezTo>
                    <a:cubicBezTo>
                      <a:pt x="18" y="111"/>
                      <a:pt x="19" y="113"/>
                      <a:pt x="21" y="115"/>
                    </a:cubicBezTo>
                    <a:cubicBezTo>
                      <a:pt x="22" y="116"/>
                      <a:pt x="23" y="118"/>
                      <a:pt x="24" y="119"/>
                    </a:cubicBezTo>
                    <a:cubicBezTo>
                      <a:pt x="27" y="122"/>
                      <a:pt x="28" y="124"/>
                      <a:pt x="28" y="126"/>
                    </a:cubicBezTo>
                    <a:cubicBezTo>
                      <a:pt x="27" y="127"/>
                      <a:pt x="26" y="128"/>
                      <a:pt x="25" y="128"/>
                    </a:cubicBezTo>
                    <a:close/>
                    <a:moveTo>
                      <a:pt x="313" y="133"/>
                    </a:moveTo>
                    <a:cubicBezTo>
                      <a:pt x="317" y="130"/>
                      <a:pt x="326" y="128"/>
                      <a:pt x="334" y="128"/>
                    </a:cubicBezTo>
                    <a:cubicBezTo>
                      <a:pt x="337" y="128"/>
                      <a:pt x="341" y="128"/>
                      <a:pt x="343" y="129"/>
                    </a:cubicBezTo>
                    <a:cubicBezTo>
                      <a:pt x="345" y="129"/>
                      <a:pt x="347" y="130"/>
                      <a:pt x="350" y="130"/>
                    </a:cubicBezTo>
                    <a:cubicBezTo>
                      <a:pt x="355" y="130"/>
                      <a:pt x="360" y="129"/>
                      <a:pt x="365" y="128"/>
                    </a:cubicBezTo>
                    <a:cubicBezTo>
                      <a:pt x="368" y="128"/>
                      <a:pt x="371" y="127"/>
                      <a:pt x="372" y="128"/>
                    </a:cubicBezTo>
                    <a:cubicBezTo>
                      <a:pt x="372" y="128"/>
                      <a:pt x="373" y="129"/>
                      <a:pt x="373" y="129"/>
                    </a:cubicBezTo>
                    <a:cubicBezTo>
                      <a:pt x="373" y="132"/>
                      <a:pt x="367" y="135"/>
                      <a:pt x="360" y="135"/>
                    </a:cubicBezTo>
                    <a:cubicBezTo>
                      <a:pt x="357" y="135"/>
                      <a:pt x="355" y="135"/>
                      <a:pt x="352" y="134"/>
                    </a:cubicBezTo>
                    <a:cubicBezTo>
                      <a:pt x="348" y="134"/>
                      <a:pt x="344" y="134"/>
                      <a:pt x="340" y="134"/>
                    </a:cubicBezTo>
                    <a:cubicBezTo>
                      <a:pt x="331" y="134"/>
                      <a:pt x="325" y="135"/>
                      <a:pt x="322" y="139"/>
                    </a:cubicBezTo>
                    <a:cubicBezTo>
                      <a:pt x="317" y="144"/>
                      <a:pt x="317" y="147"/>
                      <a:pt x="318" y="150"/>
                    </a:cubicBezTo>
                    <a:cubicBezTo>
                      <a:pt x="318" y="151"/>
                      <a:pt x="318" y="153"/>
                      <a:pt x="315" y="154"/>
                    </a:cubicBezTo>
                    <a:cubicBezTo>
                      <a:pt x="315" y="154"/>
                      <a:pt x="315" y="154"/>
                      <a:pt x="315" y="154"/>
                    </a:cubicBezTo>
                    <a:cubicBezTo>
                      <a:pt x="314" y="154"/>
                      <a:pt x="313" y="153"/>
                      <a:pt x="312" y="150"/>
                    </a:cubicBezTo>
                    <a:cubicBezTo>
                      <a:pt x="310" y="146"/>
                      <a:pt x="309" y="137"/>
                      <a:pt x="313" y="133"/>
                    </a:cubicBezTo>
                    <a:close/>
                    <a:moveTo>
                      <a:pt x="154" y="130"/>
                    </a:moveTo>
                    <a:cubicBezTo>
                      <a:pt x="154" y="129"/>
                      <a:pt x="155" y="129"/>
                      <a:pt x="157" y="129"/>
                    </a:cubicBezTo>
                    <a:cubicBezTo>
                      <a:pt x="161" y="129"/>
                      <a:pt x="170" y="130"/>
                      <a:pt x="171" y="133"/>
                    </a:cubicBezTo>
                    <a:cubicBezTo>
                      <a:pt x="172" y="134"/>
                      <a:pt x="172" y="135"/>
                      <a:pt x="171" y="136"/>
                    </a:cubicBezTo>
                    <a:cubicBezTo>
                      <a:pt x="171" y="136"/>
                      <a:pt x="170" y="137"/>
                      <a:pt x="168" y="137"/>
                    </a:cubicBezTo>
                    <a:cubicBezTo>
                      <a:pt x="164" y="137"/>
                      <a:pt x="155" y="134"/>
                      <a:pt x="154" y="131"/>
                    </a:cubicBezTo>
                    <a:cubicBezTo>
                      <a:pt x="154" y="131"/>
                      <a:pt x="154" y="130"/>
                      <a:pt x="154" y="13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223" name="Freeform 228">
                <a:extLst>
                  <a:ext uri="{FF2B5EF4-FFF2-40B4-BE49-F238E27FC236}">
                    <a16:creationId xmlns:a16="http://schemas.microsoft.com/office/drawing/2014/main" id="{A135757B-EFC9-4E7C-A2CB-661D33A44E89}"/>
                  </a:ext>
                </a:extLst>
              </p:cNvPr>
              <p:cNvSpPr>
                <a:spLocks/>
              </p:cNvSpPr>
              <p:nvPr/>
            </p:nvSpPr>
            <p:spPr bwMode="auto">
              <a:xfrm>
                <a:off x="8512737" y="3147191"/>
                <a:ext cx="882786" cy="370636"/>
              </a:xfrm>
              <a:custGeom>
                <a:avLst/>
                <a:gdLst>
                  <a:gd name="T0" fmla="*/ 5 w 352"/>
                  <a:gd name="T1" fmla="*/ 51 h 150"/>
                  <a:gd name="T2" fmla="*/ 27 w 352"/>
                  <a:gd name="T3" fmla="*/ 67 h 150"/>
                  <a:gd name="T4" fmla="*/ 34 w 352"/>
                  <a:gd name="T5" fmla="*/ 82 h 150"/>
                  <a:gd name="T6" fmla="*/ 30 w 352"/>
                  <a:gd name="T7" fmla="*/ 96 h 150"/>
                  <a:gd name="T8" fmla="*/ 63 w 352"/>
                  <a:gd name="T9" fmla="*/ 106 h 150"/>
                  <a:gd name="T10" fmla="*/ 71 w 352"/>
                  <a:gd name="T11" fmla="*/ 111 h 150"/>
                  <a:gd name="T12" fmla="*/ 87 w 352"/>
                  <a:gd name="T13" fmla="*/ 133 h 150"/>
                  <a:gd name="T14" fmla="*/ 100 w 352"/>
                  <a:gd name="T15" fmla="*/ 134 h 150"/>
                  <a:gd name="T16" fmla="*/ 131 w 352"/>
                  <a:gd name="T17" fmla="*/ 135 h 150"/>
                  <a:gd name="T18" fmla="*/ 157 w 352"/>
                  <a:gd name="T19" fmla="*/ 141 h 150"/>
                  <a:gd name="T20" fmla="*/ 172 w 352"/>
                  <a:gd name="T21" fmla="*/ 145 h 150"/>
                  <a:gd name="T22" fmla="*/ 175 w 352"/>
                  <a:gd name="T23" fmla="*/ 145 h 150"/>
                  <a:gd name="T24" fmla="*/ 177 w 352"/>
                  <a:gd name="T25" fmla="*/ 146 h 150"/>
                  <a:gd name="T26" fmla="*/ 189 w 352"/>
                  <a:gd name="T27" fmla="*/ 145 h 150"/>
                  <a:gd name="T28" fmla="*/ 223 w 352"/>
                  <a:gd name="T29" fmla="*/ 138 h 150"/>
                  <a:gd name="T30" fmla="*/ 253 w 352"/>
                  <a:gd name="T31" fmla="*/ 124 h 150"/>
                  <a:gd name="T32" fmla="*/ 255 w 352"/>
                  <a:gd name="T33" fmla="*/ 106 h 150"/>
                  <a:gd name="T34" fmla="*/ 275 w 352"/>
                  <a:gd name="T35" fmla="*/ 104 h 150"/>
                  <a:gd name="T36" fmla="*/ 302 w 352"/>
                  <a:gd name="T37" fmla="*/ 96 h 150"/>
                  <a:gd name="T38" fmla="*/ 326 w 352"/>
                  <a:gd name="T39" fmla="*/ 81 h 150"/>
                  <a:gd name="T40" fmla="*/ 347 w 352"/>
                  <a:gd name="T41" fmla="*/ 79 h 150"/>
                  <a:gd name="T42" fmla="*/ 337 w 352"/>
                  <a:gd name="T43" fmla="*/ 63 h 150"/>
                  <a:gd name="T44" fmla="*/ 325 w 352"/>
                  <a:gd name="T45" fmla="*/ 66 h 150"/>
                  <a:gd name="T46" fmla="*/ 311 w 352"/>
                  <a:gd name="T47" fmla="*/ 64 h 150"/>
                  <a:gd name="T48" fmla="*/ 305 w 352"/>
                  <a:gd name="T49" fmla="*/ 55 h 150"/>
                  <a:gd name="T50" fmla="*/ 309 w 352"/>
                  <a:gd name="T51" fmla="*/ 32 h 150"/>
                  <a:gd name="T52" fmla="*/ 306 w 352"/>
                  <a:gd name="T53" fmla="*/ 33 h 150"/>
                  <a:gd name="T54" fmla="*/ 290 w 352"/>
                  <a:gd name="T55" fmla="*/ 28 h 150"/>
                  <a:gd name="T56" fmla="*/ 277 w 352"/>
                  <a:gd name="T57" fmla="*/ 33 h 150"/>
                  <a:gd name="T58" fmla="*/ 266 w 352"/>
                  <a:gd name="T59" fmla="*/ 39 h 150"/>
                  <a:gd name="T60" fmla="*/ 246 w 352"/>
                  <a:gd name="T61" fmla="*/ 44 h 150"/>
                  <a:gd name="T62" fmla="*/ 230 w 352"/>
                  <a:gd name="T63" fmla="*/ 42 h 150"/>
                  <a:gd name="T64" fmla="*/ 215 w 352"/>
                  <a:gd name="T65" fmla="*/ 33 h 150"/>
                  <a:gd name="T66" fmla="*/ 199 w 352"/>
                  <a:gd name="T67" fmla="*/ 27 h 150"/>
                  <a:gd name="T68" fmla="*/ 190 w 352"/>
                  <a:gd name="T69" fmla="*/ 25 h 150"/>
                  <a:gd name="T70" fmla="*/ 177 w 352"/>
                  <a:gd name="T71" fmla="*/ 26 h 150"/>
                  <a:gd name="T72" fmla="*/ 163 w 352"/>
                  <a:gd name="T73" fmla="*/ 28 h 150"/>
                  <a:gd name="T74" fmla="*/ 151 w 352"/>
                  <a:gd name="T75" fmla="*/ 21 h 150"/>
                  <a:gd name="T76" fmla="*/ 150 w 352"/>
                  <a:gd name="T77" fmla="*/ 15 h 150"/>
                  <a:gd name="T78" fmla="*/ 139 w 352"/>
                  <a:gd name="T79" fmla="*/ 8 h 150"/>
                  <a:gd name="T80" fmla="*/ 122 w 352"/>
                  <a:gd name="T81" fmla="*/ 2 h 150"/>
                  <a:gd name="T82" fmla="*/ 114 w 352"/>
                  <a:gd name="T83" fmla="*/ 2 h 150"/>
                  <a:gd name="T84" fmla="*/ 107 w 352"/>
                  <a:gd name="T85" fmla="*/ 7 h 150"/>
                  <a:gd name="T86" fmla="*/ 106 w 352"/>
                  <a:gd name="T87" fmla="*/ 21 h 150"/>
                  <a:gd name="T88" fmla="*/ 96 w 352"/>
                  <a:gd name="T89" fmla="*/ 34 h 150"/>
                  <a:gd name="T90" fmla="*/ 89 w 352"/>
                  <a:gd name="T91" fmla="*/ 33 h 150"/>
                  <a:gd name="T92" fmla="*/ 79 w 352"/>
                  <a:gd name="T93" fmla="*/ 32 h 150"/>
                  <a:gd name="T94" fmla="*/ 69 w 352"/>
                  <a:gd name="T95" fmla="*/ 29 h 150"/>
                  <a:gd name="T96" fmla="*/ 65 w 352"/>
                  <a:gd name="T97" fmla="*/ 23 h 150"/>
                  <a:gd name="T98" fmla="*/ 47 w 352"/>
                  <a:gd name="T99" fmla="*/ 20 h 150"/>
                  <a:gd name="T100" fmla="*/ 35 w 352"/>
                  <a:gd name="T101" fmla="*/ 24 h 150"/>
                  <a:gd name="T102" fmla="*/ 24 w 352"/>
                  <a:gd name="T103" fmla="*/ 31 h 150"/>
                  <a:gd name="T104" fmla="*/ 1 w 352"/>
                  <a:gd name="T105" fmla="*/ 41 h 150"/>
                  <a:gd name="T106" fmla="*/ 1 w 352"/>
                  <a:gd name="T107" fmla="*/ 42 h 150"/>
                  <a:gd name="T108" fmla="*/ 0 w 352"/>
                  <a:gd name="T109" fmla="*/ 4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2" h="150">
                    <a:moveTo>
                      <a:pt x="0" y="43"/>
                    </a:moveTo>
                    <a:cubicBezTo>
                      <a:pt x="0" y="43"/>
                      <a:pt x="0" y="43"/>
                      <a:pt x="0" y="43"/>
                    </a:cubicBezTo>
                    <a:cubicBezTo>
                      <a:pt x="1" y="48"/>
                      <a:pt x="2" y="49"/>
                      <a:pt x="5" y="51"/>
                    </a:cubicBezTo>
                    <a:cubicBezTo>
                      <a:pt x="5" y="51"/>
                      <a:pt x="6" y="52"/>
                      <a:pt x="7" y="53"/>
                    </a:cubicBezTo>
                    <a:cubicBezTo>
                      <a:pt x="11" y="56"/>
                      <a:pt x="13" y="58"/>
                      <a:pt x="17" y="58"/>
                    </a:cubicBezTo>
                    <a:cubicBezTo>
                      <a:pt x="21" y="58"/>
                      <a:pt x="27" y="63"/>
                      <a:pt x="27" y="67"/>
                    </a:cubicBezTo>
                    <a:cubicBezTo>
                      <a:pt x="28" y="69"/>
                      <a:pt x="30" y="72"/>
                      <a:pt x="32" y="74"/>
                    </a:cubicBezTo>
                    <a:cubicBezTo>
                      <a:pt x="33" y="74"/>
                      <a:pt x="33" y="75"/>
                      <a:pt x="33" y="75"/>
                    </a:cubicBezTo>
                    <a:cubicBezTo>
                      <a:pt x="35" y="76"/>
                      <a:pt x="34" y="79"/>
                      <a:pt x="34" y="82"/>
                    </a:cubicBezTo>
                    <a:cubicBezTo>
                      <a:pt x="33" y="84"/>
                      <a:pt x="33" y="85"/>
                      <a:pt x="33" y="87"/>
                    </a:cubicBezTo>
                    <a:cubicBezTo>
                      <a:pt x="33" y="89"/>
                      <a:pt x="32" y="90"/>
                      <a:pt x="31" y="92"/>
                    </a:cubicBezTo>
                    <a:cubicBezTo>
                      <a:pt x="30" y="93"/>
                      <a:pt x="29" y="94"/>
                      <a:pt x="30" y="96"/>
                    </a:cubicBezTo>
                    <a:cubicBezTo>
                      <a:pt x="32" y="99"/>
                      <a:pt x="49" y="101"/>
                      <a:pt x="55" y="101"/>
                    </a:cubicBezTo>
                    <a:cubicBezTo>
                      <a:pt x="58" y="101"/>
                      <a:pt x="61" y="104"/>
                      <a:pt x="62" y="105"/>
                    </a:cubicBezTo>
                    <a:cubicBezTo>
                      <a:pt x="62" y="106"/>
                      <a:pt x="63" y="106"/>
                      <a:pt x="63" y="106"/>
                    </a:cubicBezTo>
                    <a:cubicBezTo>
                      <a:pt x="65" y="107"/>
                      <a:pt x="66" y="107"/>
                      <a:pt x="67" y="108"/>
                    </a:cubicBezTo>
                    <a:cubicBezTo>
                      <a:pt x="67" y="109"/>
                      <a:pt x="67" y="109"/>
                      <a:pt x="67" y="109"/>
                    </a:cubicBezTo>
                    <a:cubicBezTo>
                      <a:pt x="68" y="110"/>
                      <a:pt x="69" y="111"/>
                      <a:pt x="71" y="111"/>
                    </a:cubicBezTo>
                    <a:cubicBezTo>
                      <a:pt x="76" y="112"/>
                      <a:pt x="79" y="116"/>
                      <a:pt x="80" y="122"/>
                    </a:cubicBezTo>
                    <a:cubicBezTo>
                      <a:pt x="81" y="125"/>
                      <a:pt x="83" y="128"/>
                      <a:pt x="84" y="129"/>
                    </a:cubicBezTo>
                    <a:cubicBezTo>
                      <a:pt x="85" y="131"/>
                      <a:pt x="86" y="132"/>
                      <a:pt x="87" y="133"/>
                    </a:cubicBezTo>
                    <a:cubicBezTo>
                      <a:pt x="87" y="134"/>
                      <a:pt x="87" y="134"/>
                      <a:pt x="90" y="134"/>
                    </a:cubicBezTo>
                    <a:cubicBezTo>
                      <a:pt x="91" y="134"/>
                      <a:pt x="92" y="134"/>
                      <a:pt x="93" y="134"/>
                    </a:cubicBezTo>
                    <a:cubicBezTo>
                      <a:pt x="96" y="134"/>
                      <a:pt x="98" y="134"/>
                      <a:pt x="100" y="134"/>
                    </a:cubicBezTo>
                    <a:cubicBezTo>
                      <a:pt x="103" y="134"/>
                      <a:pt x="109" y="134"/>
                      <a:pt x="114" y="134"/>
                    </a:cubicBezTo>
                    <a:cubicBezTo>
                      <a:pt x="120" y="134"/>
                      <a:pt x="125" y="134"/>
                      <a:pt x="127" y="135"/>
                    </a:cubicBezTo>
                    <a:cubicBezTo>
                      <a:pt x="128" y="135"/>
                      <a:pt x="130" y="135"/>
                      <a:pt x="131" y="135"/>
                    </a:cubicBezTo>
                    <a:cubicBezTo>
                      <a:pt x="136" y="135"/>
                      <a:pt x="143" y="136"/>
                      <a:pt x="148" y="139"/>
                    </a:cubicBezTo>
                    <a:cubicBezTo>
                      <a:pt x="151" y="142"/>
                      <a:pt x="153" y="141"/>
                      <a:pt x="155" y="141"/>
                    </a:cubicBezTo>
                    <a:cubicBezTo>
                      <a:pt x="156" y="141"/>
                      <a:pt x="156" y="141"/>
                      <a:pt x="157" y="141"/>
                    </a:cubicBezTo>
                    <a:cubicBezTo>
                      <a:pt x="158" y="141"/>
                      <a:pt x="159" y="141"/>
                      <a:pt x="160" y="142"/>
                    </a:cubicBezTo>
                    <a:cubicBezTo>
                      <a:pt x="164" y="144"/>
                      <a:pt x="167" y="146"/>
                      <a:pt x="171" y="145"/>
                    </a:cubicBezTo>
                    <a:cubicBezTo>
                      <a:pt x="172" y="145"/>
                      <a:pt x="172" y="145"/>
                      <a:pt x="172" y="145"/>
                    </a:cubicBezTo>
                    <a:cubicBezTo>
                      <a:pt x="173" y="145"/>
                      <a:pt x="173" y="145"/>
                      <a:pt x="173" y="145"/>
                    </a:cubicBezTo>
                    <a:cubicBezTo>
                      <a:pt x="173" y="145"/>
                      <a:pt x="174" y="145"/>
                      <a:pt x="174" y="145"/>
                    </a:cubicBezTo>
                    <a:cubicBezTo>
                      <a:pt x="174" y="145"/>
                      <a:pt x="174" y="145"/>
                      <a:pt x="175" y="145"/>
                    </a:cubicBezTo>
                    <a:cubicBezTo>
                      <a:pt x="175" y="145"/>
                      <a:pt x="175" y="145"/>
                      <a:pt x="175" y="146"/>
                    </a:cubicBezTo>
                    <a:cubicBezTo>
                      <a:pt x="176" y="146"/>
                      <a:pt x="176" y="146"/>
                      <a:pt x="176" y="146"/>
                    </a:cubicBezTo>
                    <a:cubicBezTo>
                      <a:pt x="176" y="146"/>
                      <a:pt x="176" y="146"/>
                      <a:pt x="177" y="146"/>
                    </a:cubicBezTo>
                    <a:cubicBezTo>
                      <a:pt x="177" y="147"/>
                      <a:pt x="177" y="147"/>
                      <a:pt x="177" y="147"/>
                    </a:cubicBezTo>
                    <a:cubicBezTo>
                      <a:pt x="178" y="148"/>
                      <a:pt x="179" y="149"/>
                      <a:pt x="180" y="149"/>
                    </a:cubicBezTo>
                    <a:cubicBezTo>
                      <a:pt x="182" y="150"/>
                      <a:pt x="185" y="148"/>
                      <a:pt x="189" y="145"/>
                    </a:cubicBezTo>
                    <a:cubicBezTo>
                      <a:pt x="192" y="143"/>
                      <a:pt x="195" y="141"/>
                      <a:pt x="199" y="139"/>
                    </a:cubicBezTo>
                    <a:cubicBezTo>
                      <a:pt x="203" y="138"/>
                      <a:pt x="207" y="137"/>
                      <a:pt x="211" y="137"/>
                    </a:cubicBezTo>
                    <a:cubicBezTo>
                      <a:pt x="216" y="137"/>
                      <a:pt x="220" y="137"/>
                      <a:pt x="223" y="138"/>
                    </a:cubicBezTo>
                    <a:cubicBezTo>
                      <a:pt x="224" y="138"/>
                      <a:pt x="224" y="138"/>
                      <a:pt x="225" y="138"/>
                    </a:cubicBezTo>
                    <a:cubicBezTo>
                      <a:pt x="230" y="139"/>
                      <a:pt x="239" y="136"/>
                      <a:pt x="245" y="130"/>
                    </a:cubicBezTo>
                    <a:cubicBezTo>
                      <a:pt x="247" y="127"/>
                      <a:pt x="251" y="125"/>
                      <a:pt x="253" y="124"/>
                    </a:cubicBezTo>
                    <a:cubicBezTo>
                      <a:pt x="256" y="123"/>
                      <a:pt x="258" y="122"/>
                      <a:pt x="258" y="120"/>
                    </a:cubicBezTo>
                    <a:cubicBezTo>
                      <a:pt x="258" y="117"/>
                      <a:pt x="257" y="116"/>
                      <a:pt x="256" y="114"/>
                    </a:cubicBezTo>
                    <a:cubicBezTo>
                      <a:pt x="255" y="112"/>
                      <a:pt x="254" y="109"/>
                      <a:pt x="255" y="106"/>
                    </a:cubicBezTo>
                    <a:cubicBezTo>
                      <a:pt x="258" y="102"/>
                      <a:pt x="261" y="102"/>
                      <a:pt x="263" y="102"/>
                    </a:cubicBezTo>
                    <a:cubicBezTo>
                      <a:pt x="264" y="102"/>
                      <a:pt x="266" y="102"/>
                      <a:pt x="268" y="103"/>
                    </a:cubicBezTo>
                    <a:cubicBezTo>
                      <a:pt x="269" y="104"/>
                      <a:pt x="272" y="104"/>
                      <a:pt x="275" y="104"/>
                    </a:cubicBezTo>
                    <a:cubicBezTo>
                      <a:pt x="279" y="104"/>
                      <a:pt x="282" y="103"/>
                      <a:pt x="285" y="101"/>
                    </a:cubicBezTo>
                    <a:cubicBezTo>
                      <a:pt x="291" y="97"/>
                      <a:pt x="294" y="97"/>
                      <a:pt x="299" y="96"/>
                    </a:cubicBezTo>
                    <a:cubicBezTo>
                      <a:pt x="300" y="96"/>
                      <a:pt x="301" y="96"/>
                      <a:pt x="302" y="96"/>
                    </a:cubicBezTo>
                    <a:cubicBezTo>
                      <a:pt x="306" y="96"/>
                      <a:pt x="307" y="94"/>
                      <a:pt x="308" y="92"/>
                    </a:cubicBezTo>
                    <a:cubicBezTo>
                      <a:pt x="309" y="90"/>
                      <a:pt x="310" y="89"/>
                      <a:pt x="311" y="87"/>
                    </a:cubicBezTo>
                    <a:cubicBezTo>
                      <a:pt x="317" y="82"/>
                      <a:pt x="322" y="81"/>
                      <a:pt x="326" y="81"/>
                    </a:cubicBezTo>
                    <a:cubicBezTo>
                      <a:pt x="328" y="81"/>
                      <a:pt x="330" y="80"/>
                      <a:pt x="332" y="79"/>
                    </a:cubicBezTo>
                    <a:cubicBezTo>
                      <a:pt x="335" y="78"/>
                      <a:pt x="338" y="77"/>
                      <a:pt x="341" y="78"/>
                    </a:cubicBezTo>
                    <a:cubicBezTo>
                      <a:pt x="343" y="79"/>
                      <a:pt x="345" y="79"/>
                      <a:pt x="347" y="79"/>
                    </a:cubicBezTo>
                    <a:cubicBezTo>
                      <a:pt x="349" y="79"/>
                      <a:pt x="351" y="79"/>
                      <a:pt x="351" y="77"/>
                    </a:cubicBezTo>
                    <a:cubicBezTo>
                      <a:pt x="352" y="76"/>
                      <a:pt x="346" y="71"/>
                      <a:pt x="343" y="69"/>
                    </a:cubicBezTo>
                    <a:cubicBezTo>
                      <a:pt x="341" y="67"/>
                      <a:pt x="338" y="65"/>
                      <a:pt x="337" y="63"/>
                    </a:cubicBezTo>
                    <a:cubicBezTo>
                      <a:pt x="335" y="61"/>
                      <a:pt x="334" y="61"/>
                      <a:pt x="333" y="61"/>
                    </a:cubicBezTo>
                    <a:cubicBezTo>
                      <a:pt x="331" y="61"/>
                      <a:pt x="328" y="62"/>
                      <a:pt x="328" y="64"/>
                    </a:cubicBezTo>
                    <a:cubicBezTo>
                      <a:pt x="327" y="65"/>
                      <a:pt x="326" y="66"/>
                      <a:pt x="325" y="66"/>
                    </a:cubicBezTo>
                    <a:cubicBezTo>
                      <a:pt x="324" y="66"/>
                      <a:pt x="323" y="66"/>
                      <a:pt x="322" y="65"/>
                    </a:cubicBezTo>
                    <a:cubicBezTo>
                      <a:pt x="321" y="64"/>
                      <a:pt x="319" y="63"/>
                      <a:pt x="316" y="63"/>
                    </a:cubicBezTo>
                    <a:cubicBezTo>
                      <a:pt x="314" y="63"/>
                      <a:pt x="312" y="64"/>
                      <a:pt x="311" y="64"/>
                    </a:cubicBezTo>
                    <a:cubicBezTo>
                      <a:pt x="308" y="65"/>
                      <a:pt x="306" y="65"/>
                      <a:pt x="304" y="62"/>
                    </a:cubicBezTo>
                    <a:cubicBezTo>
                      <a:pt x="302" y="61"/>
                      <a:pt x="301" y="59"/>
                      <a:pt x="302" y="58"/>
                    </a:cubicBezTo>
                    <a:cubicBezTo>
                      <a:pt x="302" y="56"/>
                      <a:pt x="304" y="55"/>
                      <a:pt x="305" y="55"/>
                    </a:cubicBezTo>
                    <a:cubicBezTo>
                      <a:pt x="305" y="50"/>
                      <a:pt x="305" y="50"/>
                      <a:pt x="305" y="50"/>
                    </a:cubicBezTo>
                    <a:cubicBezTo>
                      <a:pt x="314" y="33"/>
                      <a:pt x="314" y="33"/>
                      <a:pt x="314" y="33"/>
                    </a:cubicBezTo>
                    <a:cubicBezTo>
                      <a:pt x="312" y="32"/>
                      <a:pt x="310" y="32"/>
                      <a:pt x="309" y="32"/>
                    </a:cubicBezTo>
                    <a:cubicBezTo>
                      <a:pt x="309" y="32"/>
                      <a:pt x="309" y="32"/>
                      <a:pt x="309" y="32"/>
                    </a:cubicBezTo>
                    <a:cubicBezTo>
                      <a:pt x="308" y="32"/>
                      <a:pt x="308" y="32"/>
                      <a:pt x="308" y="32"/>
                    </a:cubicBezTo>
                    <a:cubicBezTo>
                      <a:pt x="307" y="32"/>
                      <a:pt x="307" y="32"/>
                      <a:pt x="306" y="33"/>
                    </a:cubicBezTo>
                    <a:cubicBezTo>
                      <a:pt x="305" y="33"/>
                      <a:pt x="305" y="33"/>
                      <a:pt x="304" y="33"/>
                    </a:cubicBezTo>
                    <a:cubicBezTo>
                      <a:pt x="302" y="33"/>
                      <a:pt x="297" y="32"/>
                      <a:pt x="297" y="29"/>
                    </a:cubicBezTo>
                    <a:cubicBezTo>
                      <a:pt x="296" y="29"/>
                      <a:pt x="294" y="28"/>
                      <a:pt x="290" y="28"/>
                    </a:cubicBezTo>
                    <a:cubicBezTo>
                      <a:pt x="288" y="28"/>
                      <a:pt x="285" y="29"/>
                      <a:pt x="284" y="29"/>
                    </a:cubicBezTo>
                    <a:cubicBezTo>
                      <a:pt x="283" y="30"/>
                      <a:pt x="282" y="31"/>
                      <a:pt x="280" y="32"/>
                    </a:cubicBezTo>
                    <a:cubicBezTo>
                      <a:pt x="279" y="32"/>
                      <a:pt x="278" y="33"/>
                      <a:pt x="277" y="33"/>
                    </a:cubicBezTo>
                    <a:cubicBezTo>
                      <a:pt x="276" y="34"/>
                      <a:pt x="276" y="34"/>
                      <a:pt x="276" y="35"/>
                    </a:cubicBezTo>
                    <a:cubicBezTo>
                      <a:pt x="275" y="37"/>
                      <a:pt x="273" y="37"/>
                      <a:pt x="270" y="38"/>
                    </a:cubicBezTo>
                    <a:cubicBezTo>
                      <a:pt x="269" y="38"/>
                      <a:pt x="267" y="38"/>
                      <a:pt x="266" y="39"/>
                    </a:cubicBezTo>
                    <a:cubicBezTo>
                      <a:pt x="265" y="40"/>
                      <a:pt x="262" y="40"/>
                      <a:pt x="258" y="41"/>
                    </a:cubicBezTo>
                    <a:cubicBezTo>
                      <a:pt x="255" y="41"/>
                      <a:pt x="253" y="42"/>
                      <a:pt x="252" y="42"/>
                    </a:cubicBezTo>
                    <a:cubicBezTo>
                      <a:pt x="252" y="43"/>
                      <a:pt x="251" y="43"/>
                      <a:pt x="246" y="44"/>
                    </a:cubicBezTo>
                    <a:cubicBezTo>
                      <a:pt x="245" y="44"/>
                      <a:pt x="244" y="44"/>
                      <a:pt x="243" y="44"/>
                    </a:cubicBezTo>
                    <a:cubicBezTo>
                      <a:pt x="241" y="44"/>
                      <a:pt x="237" y="43"/>
                      <a:pt x="235" y="42"/>
                    </a:cubicBezTo>
                    <a:cubicBezTo>
                      <a:pt x="235" y="42"/>
                      <a:pt x="232" y="42"/>
                      <a:pt x="230" y="42"/>
                    </a:cubicBezTo>
                    <a:cubicBezTo>
                      <a:pt x="226" y="41"/>
                      <a:pt x="222" y="41"/>
                      <a:pt x="221" y="39"/>
                    </a:cubicBezTo>
                    <a:cubicBezTo>
                      <a:pt x="220" y="38"/>
                      <a:pt x="219" y="37"/>
                      <a:pt x="218" y="37"/>
                    </a:cubicBezTo>
                    <a:cubicBezTo>
                      <a:pt x="216" y="35"/>
                      <a:pt x="215" y="34"/>
                      <a:pt x="215" y="33"/>
                    </a:cubicBezTo>
                    <a:cubicBezTo>
                      <a:pt x="214" y="32"/>
                      <a:pt x="212" y="31"/>
                      <a:pt x="211" y="31"/>
                    </a:cubicBezTo>
                    <a:cubicBezTo>
                      <a:pt x="208" y="30"/>
                      <a:pt x="206" y="30"/>
                      <a:pt x="205" y="29"/>
                    </a:cubicBezTo>
                    <a:cubicBezTo>
                      <a:pt x="205" y="28"/>
                      <a:pt x="201" y="27"/>
                      <a:pt x="199" y="27"/>
                    </a:cubicBezTo>
                    <a:cubicBezTo>
                      <a:pt x="198" y="27"/>
                      <a:pt x="198" y="27"/>
                      <a:pt x="198" y="27"/>
                    </a:cubicBezTo>
                    <a:cubicBezTo>
                      <a:pt x="198" y="27"/>
                      <a:pt x="198" y="27"/>
                      <a:pt x="197" y="27"/>
                    </a:cubicBezTo>
                    <a:cubicBezTo>
                      <a:pt x="196" y="27"/>
                      <a:pt x="193" y="26"/>
                      <a:pt x="190" y="25"/>
                    </a:cubicBezTo>
                    <a:cubicBezTo>
                      <a:pt x="189" y="25"/>
                      <a:pt x="188" y="25"/>
                      <a:pt x="187" y="24"/>
                    </a:cubicBezTo>
                    <a:cubicBezTo>
                      <a:pt x="186" y="24"/>
                      <a:pt x="183" y="25"/>
                      <a:pt x="181" y="25"/>
                    </a:cubicBezTo>
                    <a:cubicBezTo>
                      <a:pt x="179" y="26"/>
                      <a:pt x="178" y="26"/>
                      <a:pt x="177" y="26"/>
                    </a:cubicBezTo>
                    <a:cubicBezTo>
                      <a:pt x="176" y="26"/>
                      <a:pt x="175" y="27"/>
                      <a:pt x="173" y="28"/>
                    </a:cubicBezTo>
                    <a:cubicBezTo>
                      <a:pt x="172" y="29"/>
                      <a:pt x="170" y="30"/>
                      <a:pt x="169" y="30"/>
                    </a:cubicBezTo>
                    <a:cubicBezTo>
                      <a:pt x="168" y="30"/>
                      <a:pt x="166" y="29"/>
                      <a:pt x="163" y="28"/>
                    </a:cubicBezTo>
                    <a:cubicBezTo>
                      <a:pt x="162" y="27"/>
                      <a:pt x="160" y="27"/>
                      <a:pt x="159" y="27"/>
                    </a:cubicBezTo>
                    <a:cubicBezTo>
                      <a:pt x="159" y="27"/>
                      <a:pt x="159" y="27"/>
                      <a:pt x="158" y="27"/>
                    </a:cubicBezTo>
                    <a:cubicBezTo>
                      <a:pt x="156" y="27"/>
                      <a:pt x="153" y="23"/>
                      <a:pt x="151" y="21"/>
                    </a:cubicBezTo>
                    <a:cubicBezTo>
                      <a:pt x="151" y="21"/>
                      <a:pt x="151" y="20"/>
                      <a:pt x="151" y="20"/>
                    </a:cubicBezTo>
                    <a:cubicBezTo>
                      <a:pt x="150" y="19"/>
                      <a:pt x="150" y="18"/>
                      <a:pt x="150" y="17"/>
                    </a:cubicBezTo>
                    <a:cubicBezTo>
                      <a:pt x="150" y="16"/>
                      <a:pt x="150" y="16"/>
                      <a:pt x="150" y="15"/>
                    </a:cubicBezTo>
                    <a:cubicBezTo>
                      <a:pt x="150" y="14"/>
                      <a:pt x="150" y="12"/>
                      <a:pt x="150" y="11"/>
                    </a:cubicBezTo>
                    <a:cubicBezTo>
                      <a:pt x="149" y="11"/>
                      <a:pt x="146" y="10"/>
                      <a:pt x="144" y="10"/>
                    </a:cubicBezTo>
                    <a:cubicBezTo>
                      <a:pt x="142" y="9"/>
                      <a:pt x="140" y="9"/>
                      <a:pt x="139" y="8"/>
                    </a:cubicBezTo>
                    <a:cubicBezTo>
                      <a:pt x="137" y="7"/>
                      <a:pt x="133" y="5"/>
                      <a:pt x="131" y="5"/>
                    </a:cubicBezTo>
                    <a:cubicBezTo>
                      <a:pt x="129" y="5"/>
                      <a:pt x="125" y="5"/>
                      <a:pt x="124" y="3"/>
                    </a:cubicBezTo>
                    <a:cubicBezTo>
                      <a:pt x="123" y="3"/>
                      <a:pt x="123" y="3"/>
                      <a:pt x="122" y="2"/>
                    </a:cubicBezTo>
                    <a:cubicBezTo>
                      <a:pt x="120" y="2"/>
                      <a:pt x="118" y="1"/>
                      <a:pt x="116" y="0"/>
                    </a:cubicBezTo>
                    <a:cubicBezTo>
                      <a:pt x="116" y="0"/>
                      <a:pt x="116" y="0"/>
                      <a:pt x="115" y="0"/>
                    </a:cubicBezTo>
                    <a:cubicBezTo>
                      <a:pt x="115" y="0"/>
                      <a:pt x="114" y="1"/>
                      <a:pt x="114" y="2"/>
                    </a:cubicBezTo>
                    <a:cubicBezTo>
                      <a:pt x="114" y="2"/>
                      <a:pt x="113" y="3"/>
                      <a:pt x="113" y="4"/>
                    </a:cubicBezTo>
                    <a:cubicBezTo>
                      <a:pt x="112" y="4"/>
                      <a:pt x="111" y="5"/>
                      <a:pt x="110" y="5"/>
                    </a:cubicBezTo>
                    <a:cubicBezTo>
                      <a:pt x="109" y="6"/>
                      <a:pt x="107" y="6"/>
                      <a:pt x="107" y="7"/>
                    </a:cubicBezTo>
                    <a:cubicBezTo>
                      <a:pt x="106" y="9"/>
                      <a:pt x="105" y="9"/>
                      <a:pt x="104" y="10"/>
                    </a:cubicBezTo>
                    <a:cubicBezTo>
                      <a:pt x="103" y="11"/>
                      <a:pt x="102" y="12"/>
                      <a:pt x="102" y="12"/>
                    </a:cubicBezTo>
                    <a:cubicBezTo>
                      <a:pt x="103" y="16"/>
                      <a:pt x="105" y="20"/>
                      <a:pt x="106" y="21"/>
                    </a:cubicBezTo>
                    <a:cubicBezTo>
                      <a:pt x="108" y="23"/>
                      <a:pt x="107" y="28"/>
                      <a:pt x="106" y="29"/>
                    </a:cubicBezTo>
                    <a:cubicBezTo>
                      <a:pt x="105" y="30"/>
                      <a:pt x="104" y="30"/>
                      <a:pt x="102" y="31"/>
                    </a:cubicBezTo>
                    <a:cubicBezTo>
                      <a:pt x="100" y="32"/>
                      <a:pt x="97" y="33"/>
                      <a:pt x="96" y="34"/>
                    </a:cubicBezTo>
                    <a:cubicBezTo>
                      <a:pt x="96" y="35"/>
                      <a:pt x="95" y="35"/>
                      <a:pt x="94" y="35"/>
                    </a:cubicBezTo>
                    <a:cubicBezTo>
                      <a:pt x="93" y="35"/>
                      <a:pt x="91" y="34"/>
                      <a:pt x="90" y="34"/>
                    </a:cubicBezTo>
                    <a:cubicBezTo>
                      <a:pt x="90" y="33"/>
                      <a:pt x="89" y="33"/>
                      <a:pt x="89" y="33"/>
                    </a:cubicBezTo>
                    <a:cubicBezTo>
                      <a:pt x="88" y="32"/>
                      <a:pt x="88" y="32"/>
                      <a:pt x="87" y="32"/>
                    </a:cubicBezTo>
                    <a:cubicBezTo>
                      <a:pt x="86" y="31"/>
                      <a:pt x="85" y="31"/>
                      <a:pt x="84" y="31"/>
                    </a:cubicBezTo>
                    <a:cubicBezTo>
                      <a:pt x="82" y="31"/>
                      <a:pt x="80" y="32"/>
                      <a:pt x="79" y="32"/>
                    </a:cubicBezTo>
                    <a:cubicBezTo>
                      <a:pt x="79" y="33"/>
                      <a:pt x="78" y="33"/>
                      <a:pt x="78" y="33"/>
                    </a:cubicBezTo>
                    <a:cubicBezTo>
                      <a:pt x="76" y="33"/>
                      <a:pt x="74" y="31"/>
                      <a:pt x="72" y="30"/>
                    </a:cubicBezTo>
                    <a:cubicBezTo>
                      <a:pt x="71" y="30"/>
                      <a:pt x="69" y="29"/>
                      <a:pt x="69" y="29"/>
                    </a:cubicBezTo>
                    <a:cubicBezTo>
                      <a:pt x="68" y="29"/>
                      <a:pt x="67" y="27"/>
                      <a:pt x="67" y="25"/>
                    </a:cubicBezTo>
                    <a:cubicBezTo>
                      <a:pt x="66" y="24"/>
                      <a:pt x="66" y="23"/>
                      <a:pt x="66" y="23"/>
                    </a:cubicBezTo>
                    <a:cubicBezTo>
                      <a:pt x="65" y="23"/>
                      <a:pt x="65" y="23"/>
                      <a:pt x="65" y="23"/>
                    </a:cubicBezTo>
                    <a:cubicBezTo>
                      <a:pt x="64" y="23"/>
                      <a:pt x="62" y="22"/>
                      <a:pt x="59" y="22"/>
                    </a:cubicBezTo>
                    <a:cubicBezTo>
                      <a:pt x="56" y="21"/>
                      <a:pt x="51" y="20"/>
                      <a:pt x="50" y="20"/>
                    </a:cubicBezTo>
                    <a:cubicBezTo>
                      <a:pt x="49" y="20"/>
                      <a:pt x="48" y="20"/>
                      <a:pt x="47" y="20"/>
                    </a:cubicBezTo>
                    <a:cubicBezTo>
                      <a:pt x="45" y="20"/>
                      <a:pt x="43" y="20"/>
                      <a:pt x="43" y="21"/>
                    </a:cubicBezTo>
                    <a:cubicBezTo>
                      <a:pt x="42" y="22"/>
                      <a:pt x="41" y="22"/>
                      <a:pt x="39" y="23"/>
                    </a:cubicBezTo>
                    <a:cubicBezTo>
                      <a:pt x="37" y="23"/>
                      <a:pt x="35" y="23"/>
                      <a:pt x="35" y="24"/>
                    </a:cubicBezTo>
                    <a:cubicBezTo>
                      <a:pt x="34" y="25"/>
                      <a:pt x="33" y="26"/>
                      <a:pt x="31" y="27"/>
                    </a:cubicBezTo>
                    <a:cubicBezTo>
                      <a:pt x="30" y="28"/>
                      <a:pt x="28" y="28"/>
                      <a:pt x="28" y="29"/>
                    </a:cubicBezTo>
                    <a:cubicBezTo>
                      <a:pt x="27" y="30"/>
                      <a:pt x="25" y="31"/>
                      <a:pt x="24" y="31"/>
                    </a:cubicBezTo>
                    <a:cubicBezTo>
                      <a:pt x="22" y="32"/>
                      <a:pt x="20" y="33"/>
                      <a:pt x="19" y="34"/>
                    </a:cubicBezTo>
                    <a:cubicBezTo>
                      <a:pt x="18" y="37"/>
                      <a:pt x="12" y="39"/>
                      <a:pt x="8" y="39"/>
                    </a:cubicBezTo>
                    <a:cubicBezTo>
                      <a:pt x="2" y="40"/>
                      <a:pt x="1" y="41"/>
                      <a:pt x="1" y="41"/>
                    </a:cubicBezTo>
                    <a:cubicBezTo>
                      <a:pt x="1" y="42"/>
                      <a:pt x="1" y="42"/>
                      <a:pt x="1" y="42"/>
                    </a:cubicBezTo>
                    <a:cubicBezTo>
                      <a:pt x="1" y="42"/>
                      <a:pt x="1" y="42"/>
                      <a:pt x="1" y="42"/>
                    </a:cubicBezTo>
                    <a:cubicBezTo>
                      <a:pt x="1" y="42"/>
                      <a:pt x="1" y="42"/>
                      <a:pt x="1" y="42"/>
                    </a:cubicBezTo>
                    <a:cubicBezTo>
                      <a:pt x="1" y="42"/>
                      <a:pt x="1" y="42"/>
                      <a:pt x="1" y="42"/>
                    </a:cubicBezTo>
                    <a:cubicBezTo>
                      <a:pt x="0" y="43"/>
                      <a:pt x="0" y="43"/>
                      <a:pt x="0" y="43"/>
                    </a:cubicBezTo>
                    <a:cubicBezTo>
                      <a:pt x="0" y="43"/>
                      <a:pt x="0" y="43"/>
                      <a:pt x="0" y="43"/>
                    </a:cubicBezTo>
                    <a:cubicBezTo>
                      <a:pt x="0" y="43"/>
                      <a:pt x="0" y="43"/>
                      <a:pt x="0" y="4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224" name="Freeform 254">
                <a:extLst>
                  <a:ext uri="{FF2B5EF4-FFF2-40B4-BE49-F238E27FC236}">
                    <a16:creationId xmlns:a16="http://schemas.microsoft.com/office/drawing/2014/main" id="{546D4062-9DAE-4289-A5E5-0645C759947B}"/>
                  </a:ext>
                </a:extLst>
              </p:cNvPr>
              <p:cNvSpPr>
                <a:spLocks/>
              </p:cNvSpPr>
              <p:nvPr/>
            </p:nvSpPr>
            <p:spPr bwMode="auto">
              <a:xfrm>
                <a:off x="5903314" y="3179388"/>
                <a:ext cx="363149" cy="301001"/>
              </a:xfrm>
              <a:custGeom>
                <a:avLst/>
                <a:gdLst>
                  <a:gd name="T0" fmla="*/ 81 w 145"/>
                  <a:gd name="T1" fmla="*/ 0 h 122"/>
                  <a:gd name="T2" fmla="*/ 75 w 145"/>
                  <a:gd name="T3" fmla="*/ 2 h 122"/>
                  <a:gd name="T4" fmla="*/ 61 w 145"/>
                  <a:gd name="T5" fmla="*/ 18 h 122"/>
                  <a:gd name="T6" fmla="*/ 51 w 145"/>
                  <a:gd name="T7" fmla="*/ 27 h 122"/>
                  <a:gd name="T8" fmla="*/ 33 w 145"/>
                  <a:gd name="T9" fmla="*/ 22 h 122"/>
                  <a:gd name="T10" fmla="*/ 35 w 145"/>
                  <a:gd name="T11" fmla="*/ 37 h 122"/>
                  <a:gd name="T12" fmla="*/ 23 w 145"/>
                  <a:gd name="T13" fmla="*/ 37 h 122"/>
                  <a:gd name="T14" fmla="*/ 13 w 145"/>
                  <a:gd name="T15" fmla="*/ 34 h 122"/>
                  <a:gd name="T16" fmla="*/ 0 w 145"/>
                  <a:gd name="T17" fmla="*/ 38 h 122"/>
                  <a:gd name="T18" fmla="*/ 7 w 145"/>
                  <a:gd name="T19" fmla="*/ 47 h 122"/>
                  <a:gd name="T20" fmla="*/ 26 w 145"/>
                  <a:gd name="T21" fmla="*/ 53 h 122"/>
                  <a:gd name="T22" fmla="*/ 39 w 145"/>
                  <a:gd name="T23" fmla="*/ 67 h 122"/>
                  <a:gd name="T24" fmla="*/ 42 w 145"/>
                  <a:gd name="T25" fmla="*/ 84 h 122"/>
                  <a:gd name="T26" fmla="*/ 37 w 145"/>
                  <a:gd name="T27" fmla="*/ 111 h 122"/>
                  <a:gd name="T28" fmla="*/ 51 w 145"/>
                  <a:gd name="T29" fmla="*/ 119 h 122"/>
                  <a:gd name="T30" fmla="*/ 61 w 145"/>
                  <a:gd name="T31" fmla="*/ 116 h 122"/>
                  <a:gd name="T32" fmla="*/ 75 w 145"/>
                  <a:gd name="T33" fmla="*/ 121 h 122"/>
                  <a:gd name="T34" fmla="*/ 86 w 145"/>
                  <a:gd name="T35" fmla="*/ 122 h 122"/>
                  <a:gd name="T36" fmla="*/ 89 w 145"/>
                  <a:gd name="T37" fmla="*/ 114 h 122"/>
                  <a:gd name="T38" fmla="*/ 132 w 145"/>
                  <a:gd name="T39" fmla="*/ 109 h 122"/>
                  <a:gd name="T40" fmla="*/ 140 w 145"/>
                  <a:gd name="T41" fmla="*/ 101 h 122"/>
                  <a:gd name="T42" fmla="*/ 132 w 145"/>
                  <a:gd name="T43" fmla="*/ 98 h 122"/>
                  <a:gd name="T44" fmla="*/ 129 w 145"/>
                  <a:gd name="T45" fmla="*/ 89 h 122"/>
                  <a:gd name="T46" fmla="*/ 132 w 145"/>
                  <a:gd name="T47" fmla="*/ 84 h 122"/>
                  <a:gd name="T48" fmla="*/ 131 w 145"/>
                  <a:gd name="T49" fmla="*/ 77 h 122"/>
                  <a:gd name="T50" fmla="*/ 132 w 145"/>
                  <a:gd name="T51" fmla="*/ 73 h 122"/>
                  <a:gd name="T52" fmla="*/ 127 w 145"/>
                  <a:gd name="T53" fmla="*/ 70 h 122"/>
                  <a:gd name="T54" fmla="*/ 128 w 145"/>
                  <a:gd name="T55" fmla="*/ 59 h 122"/>
                  <a:gd name="T56" fmla="*/ 138 w 145"/>
                  <a:gd name="T57" fmla="*/ 50 h 122"/>
                  <a:gd name="T58" fmla="*/ 139 w 145"/>
                  <a:gd name="T59" fmla="*/ 42 h 122"/>
                  <a:gd name="T60" fmla="*/ 142 w 145"/>
                  <a:gd name="T61" fmla="*/ 31 h 122"/>
                  <a:gd name="T62" fmla="*/ 136 w 145"/>
                  <a:gd name="T63" fmla="*/ 29 h 122"/>
                  <a:gd name="T64" fmla="*/ 126 w 145"/>
                  <a:gd name="T65" fmla="*/ 24 h 122"/>
                  <a:gd name="T66" fmla="*/ 119 w 145"/>
                  <a:gd name="T67" fmla="*/ 24 h 122"/>
                  <a:gd name="T68" fmla="*/ 117 w 145"/>
                  <a:gd name="T69" fmla="*/ 24 h 122"/>
                  <a:gd name="T70" fmla="*/ 117 w 145"/>
                  <a:gd name="T71" fmla="*/ 24 h 122"/>
                  <a:gd name="T72" fmla="*/ 115 w 145"/>
                  <a:gd name="T73" fmla="*/ 23 h 122"/>
                  <a:gd name="T74" fmla="*/ 114 w 145"/>
                  <a:gd name="T75" fmla="*/ 22 h 122"/>
                  <a:gd name="T76" fmla="*/ 110 w 145"/>
                  <a:gd name="T77" fmla="*/ 20 h 122"/>
                  <a:gd name="T78" fmla="*/ 109 w 145"/>
                  <a:gd name="T79" fmla="*/ 19 h 122"/>
                  <a:gd name="T80" fmla="*/ 108 w 145"/>
                  <a:gd name="T81" fmla="*/ 18 h 122"/>
                  <a:gd name="T82" fmla="*/ 107 w 145"/>
                  <a:gd name="T83" fmla="*/ 16 h 122"/>
                  <a:gd name="T84" fmla="*/ 104 w 145"/>
                  <a:gd name="T85" fmla="*/ 17 h 122"/>
                  <a:gd name="T86" fmla="*/ 95 w 145"/>
                  <a:gd name="T87" fmla="*/ 10 h 122"/>
                  <a:gd name="T88" fmla="*/ 88 w 145"/>
                  <a:gd name="T89" fmla="*/ 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5" h="122">
                    <a:moveTo>
                      <a:pt x="82" y="1"/>
                    </a:moveTo>
                    <a:cubicBezTo>
                      <a:pt x="82" y="0"/>
                      <a:pt x="82" y="0"/>
                      <a:pt x="82" y="0"/>
                    </a:cubicBezTo>
                    <a:cubicBezTo>
                      <a:pt x="82" y="0"/>
                      <a:pt x="81" y="0"/>
                      <a:pt x="81" y="0"/>
                    </a:cubicBezTo>
                    <a:cubicBezTo>
                      <a:pt x="81" y="0"/>
                      <a:pt x="80" y="0"/>
                      <a:pt x="80" y="0"/>
                    </a:cubicBezTo>
                    <a:cubicBezTo>
                      <a:pt x="79" y="0"/>
                      <a:pt x="79" y="0"/>
                      <a:pt x="79" y="0"/>
                    </a:cubicBezTo>
                    <a:cubicBezTo>
                      <a:pt x="77" y="0"/>
                      <a:pt x="76" y="1"/>
                      <a:pt x="75" y="2"/>
                    </a:cubicBezTo>
                    <a:cubicBezTo>
                      <a:pt x="74" y="4"/>
                      <a:pt x="73" y="6"/>
                      <a:pt x="73" y="9"/>
                    </a:cubicBezTo>
                    <a:cubicBezTo>
                      <a:pt x="74" y="11"/>
                      <a:pt x="73" y="13"/>
                      <a:pt x="72" y="14"/>
                    </a:cubicBezTo>
                    <a:cubicBezTo>
                      <a:pt x="70" y="17"/>
                      <a:pt x="66" y="17"/>
                      <a:pt x="61" y="18"/>
                    </a:cubicBezTo>
                    <a:cubicBezTo>
                      <a:pt x="57" y="18"/>
                      <a:pt x="57" y="20"/>
                      <a:pt x="56" y="22"/>
                    </a:cubicBezTo>
                    <a:cubicBezTo>
                      <a:pt x="56" y="23"/>
                      <a:pt x="55" y="25"/>
                      <a:pt x="54" y="26"/>
                    </a:cubicBezTo>
                    <a:cubicBezTo>
                      <a:pt x="53" y="26"/>
                      <a:pt x="52" y="27"/>
                      <a:pt x="51" y="27"/>
                    </a:cubicBezTo>
                    <a:cubicBezTo>
                      <a:pt x="47" y="27"/>
                      <a:pt x="40" y="24"/>
                      <a:pt x="38" y="20"/>
                    </a:cubicBezTo>
                    <a:cubicBezTo>
                      <a:pt x="38" y="20"/>
                      <a:pt x="37" y="20"/>
                      <a:pt x="37" y="20"/>
                    </a:cubicBezTo>
                    <a:cubicBezTo>
                      <a:pt x="35" y="20"/>
                      <a:pt x="33" y="20"/>
                      <a:pt x="33" y="22"/>
                    </a:cubicBezTo>
                    <a:cubicBezTo>
                      <a:pt x="33" y="22"/>
                      <a:pt x="33" y="23"/>
                      <a:pt x="33" y="24"/>
                    </a:cubicBezTo>
                    <a:cubicBezTo>
                      <a:pt x="36" y="26"/>
                      <a:pt x="37" y="30"/>
                      <a:pt x="37" y="33"/>
                    </a:cubicBezTo>
                    <a:cubicBezTo>
                      <a:pt x="37" y="35"/>
                      <a:pt x="36" y="36"/>
                      <a:pt x="35" y="37"/>
                    </a:cubicBezTo>
                    <a:cubicBezTo>
                      <a:pt x="34" y="38"/>
                      <a:pt x="32" y="38"/>
                      <a:pt x="30" y="37"/>
                    </a:cubicBezTo>
                    <a:cubicBezTo>
                      <a:pt x="28" y="36"/>
                      <a:pt x="26" y="36"/>
                      <a:pt x="25" y="37"/>
                    </a:cubicBezTo>
                    <a:cubicBezTo>
                      <a:pt x="24" y="37"/>
                      <a:pt x="24" y="37"/>
                      <a:pt x="23" y="37"/>
                    </a:cubicBezTo>
                    <a:cubicBezTo>
                      <a:pt x="22" y="37"/>
                      <a:pt x="21" y="37"/>
                      <a:pt x="20" y="36"/>
                    </a:cubicBezTo>
                    <a:cubicBezTo>
                      <a:pt x="19" y="35"/>
                      <a:pt x="19" y="34"/>
                      <a:pt x="17" y="33"/>
                    </a:cubicBezTo>
                    <a:cubicBezTo>
                      <a:pt x="16" y="33"/>
                      <a:pt x="15" y="33"/>
                      <a:pt x="13" y="34"/>
                    </a:cubicBezTo>
                    <a:cubicBezTo>
                      <a:pt x="12" y="34"/>
                      <a:pt x="10" y="35"/>
                      <a:pt x="6" y="35"/>
                    </a:cubicBezTo>
                    <a:cubicBezTo>
                      <a:pt x="3" y="34"/>
                      <a:pt x="1" y="36"/>
                      <a:pt x="0" y="37"/>
                    </a:cubicBezTo>
                    <a:cubicBezTo>
                      <a:pt x="0" y="37"/>
                      <a:pt x="0" y="38"/>
                      <a:pt x="0" y="38"/>
                    </a:cubicBezTo>
                    <a:cubicBezTo>
                      <a:pt x="2" y="40"/>
                      <a:pt x="2" y="42"/>
                      <a:pt x="1" y="43"/>
                    </a:cubicBezTo>
                    <a:cubicBezTo>
                      <a:pt x="1" y="44"/>
                      <a:pt x="1" y="45"/>
                      <a:pt x="2" y="45"/>
                    </a:cubicBezTo>
                    <a:cubicBezTo>
                      <a:pt x="2" y="46"/>
                      <a:pt x="5" y="47"/>
                      <a:pt x="7" y="47"/>
                    </a:cubicBezTo>
                    <a:cubicBezTo>
                      <a:pt x="10" y="48"/>
                      <a:pt x="13" y="48"/>
                      <a:pt x="16" y="50"/>
                    </a:cubicBezTo>
                    <a:cubicBezTo>
                      <a:pt x="19" y="51"/>
                      <a:pt x="21" y="51"/>
                      <a:pt x="22" y="51"/>
                    </a:cubicBezTo>
                    <a:cubicBezTo>
                      <a:pt x="24" y="52"/>
                      <a:pt x="25" y="52"/>
                      <a:pt x="26" y="53"/>
                    </a:cubicBezTo>
                    <a:cubicBezTo>
                      <a:pt x="27" y="53"/>
                      <a:pt x="28" y="54"/>
                      <a:pt x="28" y="54"/>
                    </a:cubicBezTo>
                    <a:cubicBezTo>
                      <a:pt x="30" y="55"/>
                      <a:pt x="30" y="55"/>
                      <a:pt x="30" y="58"/>
                    </a:cubicBezTo>
                    <a:cubicBezTo>
                      <a:pt x="31" y="62"/>
                      <a:pt x="34" y="66"/>
                      <a:pt x="39" y="67"/>
                    </a:cubicBezTo>
                    <a:cubicBezTo>
                      <a:pt x="43" y="68"/>
                      <a:pt x="42" y="71"/>
                      <a:pt x="42" y="73"/>
                    </a:cubicBezTo>
                    <a:cubicBezTo>
                      <a:pt x="42" y="74"/>
                      <a:pt x="42" y="75"/>
                      <a:pt x="42" y="77"/>
                    </a:cubicBezTo>
                    <a:cubicBezTo>
                      <a:pt x="43" y="79"/>
                      <a:pt x="42" y="82"/>
                      <a:pt x="42" y="84"/>
                    </a:cubicBezTo>
                    <a:cubicBezTo>
                      <a:pt x="41" y="86"/>
                      <a:pt x="40" y="88"/>
                      <a:pt x="41" y="90"/>
                    </a:cubicBezTo>
                    <a:cubicBezTo>
                      <a:pt x="41" y="94"/>
                      <a:pt x="39" y="107"/>
                      <a:pt x="36" y="111"/>
                    </a:cubicBezTo>
                    <a:cubicBezTo>
                      <a:pt x="36" y="111"/>
                      <a:pt x="36" y="111"/>
                      <a:pt x="37" y="111"/>
                    </a:cubicBezTo>
                    <a:cubicBezTo>
                      <a:pt x="38" y="112"/>
                      <a:pt x="40" y="113"/>
                      <a:pt x="41" y="113"/>
                    </a:cubicBezTo>
                    <a:cubicBezTo>
                      <a:pt x="42" y="114"/>
                      <a:pt x="43" y="115"/>
                      <a:pt x="45" y="116"/>
                    </a:cubicBezTo>
                    <a:cubicBezTo>
                      <a:pt x="48" y="117"/>
                      <a:pt x="50" y="118"/>
                      <a:pt x="51" y="119"/>
                    </a:cubicBezTo>
                    <a:cubicBezTo>
                      <a:pt x="53" y="119"/>
                      <a:pt x="54" y="120"/>
                      <a:pt x="56" y="120"/>
                    </a:cubicBezTo>
                    <a:cubicBezTo>
                      <a:pt x="58" y="120"/>
                      <a:pt x="59" y="119"/>
                      <a:pt x="59" y="119"/>
                    </a:cubicBezTo>
                    <a:cubicBezTo>
                      <a:pt x="59" y="117"/>
                      <a:pt x="60" y="116"/>
                      <a:pt x="61" y="116"/>
                    </a:cubicBezTo>
                    <a:cubicBezTo>
                      <a:pt x="62" y="116"/>
                      <a:pt x="64" y="118"/>
                      <a:pt x="66" y="119"/>
                    </a:cubicBezTo>
                    <a:cubicBezTo>
                      <a:pt x="66" y="120"/>
                      <a:pt x="67" y="120"/>
                      <a:pt x="68" y="120"/>
                    </a:cubicBezTo>
                    <a:cubicBezTo>
                      <a:pt x="70" y="121"/>
                      <a:pt x="73" y="121"/>
                      <a:pt x="75" y="121"/>
                    </a:cubicBezTo>
                    <a:cubicBezTo>
                      <a:pt x="76" y="122"/>
                      <a:pt x="78" y="122"/>
                      <a:pt x="79" y="122"/>
                    </a:cubicBezTo>
                    <a:cubicBezTo>
                      <a:pt x="80" y="122"/>
                      <a:pt x="81" y="122"/>
                      <a:pt x="83" y="122"/>
                    </a:cubicBezTo>
                    <a:cubicBezTo>
                      <a:pt x="84" y="122"/>
                      <a:pt x="85" y="122"/>
                      <a:pt x="86" y="122"/>
                    </a:cubicBezTo>
                    <a:cubicBezTo>
                      <a:pt x="87" y="122"/>
                      <a:pt x="88" y="122"/>
                      <a:pt x="89" y="122"/>
                    </a:cubicBezTo>
                    <a:cubicBezTo>
                      <a:pt x="89" y="122"/>
                      <a:pt x="89" y="121"/>
                      <a:pt x="88" y="121"/>
                    </a:cubicBezTo>
                    <a:cubicBezTo>
                      <a:pt x="88" y="118"/>
                      <a:pt x="88" y="116"/>
                      <a:pt x="89" y="114"/>
                    </a:cubicBezTo>
                    <a:cubicBezTo>
                      <a:pt x="91" y="111"/>
                      <a:pt x="94" y="109"/>
                      <a:pt x="99" y="108"/>
                    </a:cubicBezTo>
                    <a:cubicBezTo>
                      <a:pt x="104" y="107"/>
                      <a:pt x="117" y="111"/>
                      <a:pt x="120" y="113"/>
                    </a:cubicBezTo>
                    <a:cubicBezTo>
                      <a:pt x="123" y="115"/>
                      <a:pt x="127" y="114"/>
                      <a:pt x="132" y="109"/>
                    </a:cubicBezTo>
                    <a:cubicBezTo>
                      <a:pt x="134" y="106"/>
                      <a:pt x="137" y="105"/>
                      <a:pt x="139" y="104"/>
                    </a:cubicBezTo>
                    <a:cubicBezTo>
                      <a:pt x="139" y="103"/>
                      <a:pt x="139" y="102"/>
                      <a:pt x="139" y="102"/>
                    </a:cubicBezTo>
                    <a:cubicBezTo>
                      <a:pt x="140" y="101"/>
                      <a:pt x="140" y="101"/>
                      <a:pt x="140" y="101"/>
                    </a:cubicBezTo>
                    <a:cubicBezTo>
                      <a:pt x="140" y="101"/>
                      <a:pt x="138" y="100"/>
                      <a:pt x="137" y="100"/>
                    </a:cubicBezTo>
                    <a:cubicBezTo>
                      <a:pt x="137" y="100"/>
                      <a:pt x="136" y="100"/>
                      <a:pt x="135" y="100"/>
                    </a:cubicBezTo>
                    <a:cubicBezTo>
                      <a:pt x="134" y="100"/>
                      <a:pt x="132" y="99"/>
                      <a:pt x="132" y="98"/>
                    </a:cubicBezTo>
                    <a:cubicBezTo>
                      <a:pt x="131" y="96"/>
                      <a:pt x="131" y="95"/>
                      <a:pt x="132" y="93"/>
                    </a:cubicBezTo>
                    <a:cubicBezTo>
                      <a:pt x="133" y="92"/>
                      <a:pt x="133" y="92"/>
                      <a:pt x="131" y="91"/>
                    </a:cubicBezTo>
                    <a:cubicBezTo>
                      <a:pt x="131" y="91"/>
                      <a:pt x="130" y="90"/>
                      <a:pt x="129" y="89"/>
                    </a:cubicBezTo>
                    <a:cubicBezTo>
                      <a:pt x="128" y="88"/>
                      <a:pt x="128" y="87"/>
                      <a:pt x="128" y="86"/>
                    </a:cubicBezTo>
                    <a:cubicBezTo>
                      <a:pt x="129" y="85"/>
                      <a:pt x="130" y="85"/>
                      <a:pt x="130" y="85"/>
                    </a:cubicBezTo>
                    <a:cubicBezTo>
                      <a:pt x="131" y="85"/>
                      <a:pt x="131" y="85"/>
                      <a:pt x="132" y="84"/>
                    </a:cubicBezTo>
                    <a:cubicBezTo>
                      <a:pt x="133" y="84"/>
                      <a:pt x="134" y="82"/>
                      <a:pt x="134" y="82"/>
                    </a:cubicBezTo>
                    <a:cubicBezTo>
                      <a:pt x="133" y="81"/>
                      <a:pt x="131" y="80"/>
                      <a:pt x="132" y="77"/>
                    </a:cubicBezTo>
                    <a:cubicBezTo>
                      <a:pt x="131" y="77"/>
                      <a:pt x="131" y="77"/>
                      <a:pt x="131" y="77"/>
                    </a:cubicBezTo>
                    <a:cubicBezTo>
                      <a:pt x="132" y="75"/>
                      <a:pt x="132" y="75"/>
                      <a:pt x="132" y="75"/>
                    </a:cubicBezTo>
                    <a:cubicBezTo>
                      <a:pt x="132" y="75"/>
                      <a:pt x="132" y="75"/>
                      <a:pt x="132" y="75"/>
                    </a:cubicBezTo>
                    <a:cubicBezTo>
                      <a:pt x="132" y="74"/>
                      <a:pt x="132" y="74"/>
                      <a:pt x="132" y="73"/>
                    </a:cubicBezTo>
                    <a:cubicBezTo>
                      <a:pt x="132" y="73"/>
                      <a:pt x="132" y="73"/>
                      <a:pt x="131" y="73"/>
                    </a:cubicBezTo>
                    <a:cubicBezTo>
                      <a:pt x="131" y="72"/>
                      <a:pt x="130" y="71"/>
                      <a:pt x="130" y="70"/>
                    </a:cubicBezTo>
                    <a:cubicBezTo>
                      <a:pt x="130" y="68"/>
                      <a:pt x="128" y="68"/>
                      <a:pt x="127" y="70"/>
                    </a:cubicBezTo>
                    <a:cubicBezTo>
                      <a:pt x="125" y="72"/>
                      <a:pt x="124" y="72"/>
                      <a:pt x="123" y="71"/>
                    </a:cubicBezTo>
                    <a:cubicBezTo>
                      <a:pt x="122" y="70"/>
                      <a:pt x="123" y="68"/>
                      <a:pt x="124" y="65"/>
                    </a:cubicBezTo>
                    <a:cubicBezTo>
                      <a:pt x="124" y="63"/>
                      <a:pt x="127" y="61"/>
                      <a:pt x="128" y="59"/>
                    </a:cubicBezTo>
                    <a:cubicBezTo>
                      <a:pt x="130" y="58"/>
                      <a:pt x="131" y="57"/>
                      <a:pt x="131" y="56"/>
                    </a:cubicBezTo>
                    <a:cubicBezTo>
                      <a:pt x="131" y="53"/>
                      <a:pt x="135" y="51"/>
                      <a:pt x="137" y="51"/>
                    </a:cubicBezTo>
                    <a:cubicBezTo>
                      <a:pt x="138" y="51"/>
                      <a:pt x="138" y="50"/>
                      <a:pt x="138" y="50"/>
                    </a:cubicBezTo>
                    <a:cubicBezTo>
                      <a:pt x="138" y="49"/>
                      <a:pt x="138" y="48"/>
                      <a:pt x="139" y="47"/>
                    </a:cubicBezTo>
                    <a:cubicBezTo>
                      <a:pt x="139" y="45"/>
                      <a:pt x="139" y="44"/>
                      <a:pt x="139" y="43"/>
                    </a:cubicBezTo>
                    <a:cubicBezTo>
                      <a:pt x="139" y="42"/>
                      <a:pt x="139" y="42"/>
                      <a:pt x="139" y="42"/>
                    </a:cubicBezTo>
                    <a:cubicBezTo>
                      <a:pt x="140" y="39"/>
                      <a:pt x="141" y="36"/>
                      <a:pt x="144" y="33"/>
                    </a:cubicBezTo>
                    <a:cubicBezTo>
                      <a:pt x="145" y="33"/>
                      <a:pt x="145" y="32"/>
                      <a:pt x="145" y="32"/>
                    </a:cubicBezTo>
                    <a:cubicBezTo>
                      <a:pt x="145" y="32"/>
                      <a:pt x="143" y="31"/>
                      <a:pt x="142" y="31"/>
                    </a:cubicBezTo>
                    <a:cubicBezTo>
                      <a:pt x="142" y="31"/>
                      <a:pt x="142" y="31"/>
                      <a:pt x="142" y="31"/>
                    </a:cubicBezTo>
                    <a:cubicBezTo>
                      <a:pt x="141" y="31"/>
                      <a:pt x="140" y="31"/>
                      <a:pt x="140" y="31"/>
                    </a:cubicBezTo>
                    <a:cubicBezTo>
                      <a:pt x="139" y="30"/>
                      <a:pt x="138" y="29"/>
                      <a:pt x="136" y="29"/>
                    </a:cubicBezTo>
                    <a:cubicBezTo>
                      <a:pt x="133" y="29"/>
                      <a:pt x="130" y="28"/>
                      <a:pt x="128" y="25"/>
                    </a:cubicBezTo>
                    <a:cubicBezTo>
                      <a:pt x="128" y="25"/>
                      <a:pt x="128" y="25"/>
                      <a:pt x="128" y="25"/>
                    </a:cubicBezTo>
                    <a:cubicBezTo>
                      <a:pt x="128" y="25"/>
                      <a:pt x="127" y="25"/>
                      <a:pt x="126" y="24"/>
                    </a:cubicBezTo>
                    <a:cubicBezTo>
                      <a:pt x="126" y="24"/>
                      <a:pt x="126" y="24"/>
                      <a:pt x="126" y="24"/>
                    </a:cubicBezTo>
                    <a:cubicBezTo>
                      <a:pt x="124" y="24"/>
                      <a:pt x="122" y="24"/>
                      <a:pt x="120" y="24"/>
                    </a:cubicBezTo>
                    <a:cubicBezTo>
                      <a:pt x="119" y="24"/>
                      <a:pt x="119" y="24"/>
                      <a:pt x="119" y="24"/>
                    </a:cubicBezTo>
                    <a:cubicBezTo>
                      <a:pt x="119" y="24"/>
                      <a:pt x="119" y="24"/>
                      <a:pt x="119" y="24"/>
                    </a:cubicBezTo>
                    <a:cubicBezTo>
                      <a:pt x="119" y="24"/>
                      <a:pt x="118" y="24"/>
                      <a:pt x="118" y="24"/>
                    </a:cubicBezTo>
                    <a:cubicBezTo>
                      <a:pt x="118" y="24"/>
                      <a:pt x="118" y="24"/>
                      <a:pt x="117" y="24"/>
                    </a:cubicBezTo>
                    <a:cubicBezTo>
                      <a:pt x="117" y="24"/>
                      <a:pt x="117" y="24"/>
                      <a:pt x="117" y="24"/>
                    </a:cubicBezTo>
                    <a:cubicBezTo>
                      <a:pt x="117" y="24"/>
                      <a:pt x="117" y="24"/>
                      <a:pt x="117" y="24"/>
                    </a:cubicBezTo>
                    <a:cubicBezTo>
                      <a:pt x="117" y="24"/>
                      <a:pt x="117" y="24"/>
                      <a:pt x="117" y="24"/>
                    </a:cubicBezTo>
                    <a:cubicBezTo>
                      <a:pt x="116" y="24"/>
                      <a:pt x="116" y="24"/>
                      <a:pt x="116" y="24"/>
                    </a:cubicBezTo>
                    <a:cubicBezTo>
                      <a:pt x="116" y="24"/>
                      <a:pt x="116" y="24"/>
                      <a:pt x="115" y="23"/>
                    </a:cubicBezTo>
                    <a:cubicBezTo>
                      <a:pt x="115" y="23"/>
                      <a:pt x="115" y="23"/>
                      <a:pt x="115" y="23"/>
                    </a:cubicBezTo>
                    <a:cubicBezTo>
                      <a:pt x="115" y="23"/>
                      <a:pt x="115" y="23"/>
                      <a:pt x="114" y="23"/>
                    </a:cubicBezTo>
                    <a:cubicBezTo>
                      <a:pt x="114" y="23"/>
                      <a:pt x="114" y="23"/>
                      <a:pt x="114" y="22"/>
                    </a:cubicBezTo>
                    <a:cubicBezTo>
                      <a:pt x="114" y="22"/>
                      <a:pt x="114" y="22"/>
                      <a:pt x="114" y="22"/>
                    </a:cubicBezTo>
                    <a:cubicBezTo>
                      <a:pt x="113" y="21"/>
                      <a:pt x="112" y="20"/>
                      <a:pt x="112" y="20"/>
                    </a:cubicBezTo>
                    <a:cubicBezTo>
                      <a:pt x="111" y="20"/>
                      <a:pt x="111" y="20"/>
                      <a:pt x="111" y="20"/>
                    </a:cubicBezTo>
                    <a:cubicBezTo>
                      <a:pt x="111" y="20"/>
                      <a:pt x="111" y="20"/>
                      <a:pt x="110" y="20"/>
                    </a:cubicBezTo>
                    <a:cubicBezTo>
                      <a:pt x="110" y="20"/>
                      <a:pt x="110" y="20"/>
                      <a:pt x="110" y="20"/>
                    </a:cubicBezTo>
                    <a:cubicBezTo>
                      <a:pt x="110" y="20"/>
                      <a:pt x="110" y="20"/>
                      <a:pt x="110" y="20"/>
                    </a:cubicBezTo>
                    <a:cubicBezTo>
                      <a:pt x="109" y="19"/>
                      <a:pt x="109" y="19"/>
                      <a:pt x="109" y="19"/>
                    </a:cubicBezTo>
                    <a:cubicBezTo>
                      <a:pt x="109" y="19"/>
                      <a:pt x="109" y="19"/>
                      <a:pt x="109" y="19"/>
                    </a:cubicBezTo>
                    <a:cubicBezTo>
                      <a:pt x="108" y="19"/>
                      <a:pt x="108" y="18"/>
                      <a:pt x="108" y="18"/>
                    </a:cubicBezTo>
                    <a:cubicBezTo>
                      <a:pt x="108" y="18"/>
                      <a:pt x="108" y="18"/>
                      <a:pt x="108" y="18"/>
                    </a:cubicBezTo>
                    <a:cubicBezTo>
                      <a:pt x="108" y="18"/>
                      <a:pt x="108" y="18"/>
                      <a:pt x="108" y="17"/>
                    </a:cubicBezTo>
                    <a:cubicBezTo>
                      <a:pt x="108" y="17"/>
                      <a:pt x="108" y="17"/>
                      <a:pt x="108" y="16"/>
                    </a:cubicBezTo>
                    <a:cubicBezTo>
                      <a:pt x="107" y="16"/>
                      <a:pt x="107" y="16"/>
                      <a:pt x="107" y="16"/>
                    </a:cubicBezTo>
                    <a:cubicBezTo>
                      <a:pt x="107" y="15"/>
                      <a:pt x="107" y="15"/>
                      <a:pt x="107" y="15"/>
                    </a:cubicBezTo>
                    <a:cubicBezTo>
                      <a:pt x="107" y="15"/>
                      <a:pt x="107" y="15"/>
                      <a:pt x="107" y="15"/>
                    </a:cubicBezTo>
                    <a:cubicBezTo>
                      <a:pt x="106" y="16"/>
                      <a:pt x="105" y="17"/>
                      <a:pt x="104" y="17"/>
                    </a:cubicBezTo>
                    <a:cubicBezTo>
                      <a:pt x="103" y="17"/>
                      <a:pt x="103" y="18"/>
                      <a:pt x="102" y="18"/>
                    </a:cubicBezTo>
                    <a:cubicBezTo>
                      <a:pt x="101" y="18"/>
                      <a:pt x="100" y="17"/>
                      <a:pt x="99" y="13"/>
                    </a:cubicBezTo>
                    <a:cubicBezTo>
                      <a:pt x="99" y="12"/>
                      <a:pt x="96" y="11"/>
                      <a:pt x="95" y="10"/>
                    </a:cubicBezTo>
                    <a:cubicBezTo>
                      <a:pt x="94" y="10"/>
                      <a:pt x="93" y="10"/>
                      <a:pt x="93" y="9"/>
                    </a:cubicBezTo>
                    <a:cubicBezTo>
                      <a:pt x="92" y="9"/>
                      <a:pt x="91" y="8"/>
                      <a:pt x="90" y="7"/>
                    </a:cubicBezTo>
                    <a:cubicBezTo>
                      <a:pt x="89" y="6"/>
                      <a:pt x="88" y="6"/>
                      <a:pt x="88" y="5"/>
                    </a:cubicBezTo>
                    <a:cubicBezTo>
                      <a:pt x="88" y="6"/>
                      <a:pt x="87" y="6"/>
                      <a:pt x="87" y="6"/>
                    </a:cubicBezTo>
                    <a:cubicBezTo>
                      <a:pt x="85" y="6"/>
                      <a:pt x="82" y="2"/>
                      <a:pt x="82" y="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225" name="Freeform 273">
                <a:extLst>
                  <a:ext uri="{FF2B5EF4-FFF2-40B4-BE49-F238E27FC236}">
                    <a16:creationId xmlns:a16="http://schemas.microsoft.com/office/drawing/2014/main" id="{C402005D-0F47-4BC3-8348-7ABC58B96C7A}"/>
                  </a:ext>
                </a:extLst>
              </p:cNvPr>
              <p:cNvSpPr>
                <a:spLocks/>
              </p:cNvSpPr>
              <p:nvPr/>
            </p:nvSpPr>
            <p:spPr bwMode="auto">
              <a:xfrm>
                <a:off x="6723205" y="3828562"/>
                <a:ext cx="301001" cy="296508"/>
              </a:xfrm>
              <a:custGeom>
                <a:avLst/>
                <a:gdLst>
                  <a:gd name="T0" fmla="*/ 105 w 120"/>
                  <a:gd name="T1" fmla="*/ 8 h 120"/>
                  <a:gd name="T2" fmla="*/ 100 w 120"/>
                  <a:gd name="T3" fmla="*/ 8 h 120"/>
                  <a:gd name="T4" fmla="*/ 92 w 120"/>
                  <a:gd name="T5" fmla="*/ 7 h 120"/>
                  <a:gd name="T6" fmla="*/ 88 w 120"/>
                  <a:gd name="T7" fmla="*/ 8 h 120"/>
                  <a:gd name="T8" fmla="*/ 77 w 120"/>
                  <a:gd name="T9" fmla="*/ 4 h 120"/>
                  <a:gd name="T10" fmla="*/ 72 w 120"/>
                  <a:gd name="T11" fmla="*/ 3 h 120"/>
                  <a:gd name="T12" fmla="*/ 55 w 120"/>
                  <a:gd name="T13" fmla="*/ 8 h 120"/>
                  <a:gd name="T14" fmla="*/ 48 w 120"/>
                  <a:gd name="T15" fmla="*/ 11 h 120"/>
                  <a:gd name="T16" fmla="*/ 41 w 120"/>
                  <a:gd name="T17" fmla="*/ 9 h 120"/>
                  <a:gd name="T18" fmla="*/ 40 w 120"/>
                  <a:gd name="T19" fmla="*/ 8 h 120"/>
                  <a:gd name="T20" fmla="*/ 21 w 120"/>
                  <a:gd name="T21" fmla="*/ 3 h 120"/>
                  <a:gd name="T22" fmla="*/ 4 w 120"/>
                  <a:gd name="T23" fmla="*/ 0 h 120"/>
                  <a:gd name="T24" fmla="*/ 4 w 120"/>
                  <a:gd name="T25" fmla="*/ 0 h 120"/>
                  <a:gd name="T26" fmla="*/ 4 w 120"/>
                  <a:gd name="T27" fmla="*/ 1 h 120"/>
                  <a:gd name="T28" fmla="*/ 3 w 120"/>
                  <a:gd name="T29" fmla="*/ 9 h 120"/>
                  <a:gd name="T30" fmla="*/ 2 w 120"/>
                  <a:gd name="T31" fmla="*/ 16 h 120"/>
                  <a:gd name="T32" fmla="*/ 2 w 120"/>
                  <a:gd name="T33" fmla="*/ 24 h 120"/>
                  <a:gd name="T34" fmla="*/ 2 w 120"/>
                  <a:gd name="T35" fmla="*/ 32 h 120"/>
                  <a:gd name="T36" fmla="*/ 2 w 120"/>
                  <a:gd name="T37" fmla="*/ 118 h 120"/>
                  <a:gd name="T38" fmla="*/ 70 w 120"/>
                  <a:gd name="T39" fmla="*/ 118 h 120"/>
                  <a:gd name="T40" fmla="*/ 74 w 120"/>
                  <a:gd name="T41" fmla="*/ 115 h 120"/>
                  <a:gd name="T42" fmla="*/ 75 w 120"/>
                  <a:gd name="T43" fmla="*/ 115 h 120"/>
                  <a:gd name="T44" fmla="*/ 80 w 120"/>
                  <a:gd name="T45" fmla="*/ 117 h 120"/>
                  <a:gd name="T46" fmla="*/ 95 w 120"/>
                  <a:gd name="T47" fmla="*/ 117 h 120"/>
                  <a:gd name="T48" fmla="*/ 95 w 120"/>
                  <a:gd name="T49" fmla="*/ 117 h 120"/>
                  <a:gd name="T50" fmla="*/ 100 w 120"/>
                  <a:gd name="T51" fmla="*/ 120 h 120"/>
                  <a:gd name="T52" fmla="*/ 102 w 120"/>
                  <a:gd name="T53" fmla="*/ 119 h 120"/>
                  <a:gd name="T54" fmla="*/ 107 w 120"/>
                  <a:gd name="T55" fmla="*/ 115 h 120"/>
                  <a:gd name="T56" fmla="*/ 111 w 120"/>
                  <a:gd name="T57" fmla="*/ 111 h 120"/>
                  <a:gd name="T58" fmla="*/ 114 w 120"/>
                  <a:gd name="T59" fmla="*/ 107 h 120"/>
                  <a:gd name="T60" fmla="*/ 115 w 120"/>
                  <a:gd name="T61" fmla="*/ 107 h 120"/>
                  <a:gd name="T62" fmla="*/ 116 w 120"/>
                  <a:gd name="T63" fmla="*/ 107 h 120"/>
                  <a:gd name="T64" fmla="*/ 119 w 120"/>
                  <a:gd name="T65" fmla="*/ 104 h 120"/>
                  <a:gd name="T66" fmla="*/ 119 w 120"/>
                  <a:gd name="T67" fmla="*/ 103 h 120"/>
                  <a:gd name="T68" fmla="*/ 120 w 120"/>
                  <a:gd name="T69" fmla="*/ 103 h 120"/>
                  <a:gd name="T70" fmla="*/ 120 w 120"/>
                  <a:gd name="T71" fmla="*/ 99 h 120"/>
                  <a:gd name="T72" fmla="*/ 118 w 120"/>
                  <a:gd name="T73" fmla="*/ 94 h 120"/>
                  <a:gd name="T74" fmla="*/ 114 w 120"/>
                  <a:gd name="T75" fmla="*/ 87 h 120"/>
                  <a:gd name="T76" fmla="*/ 108 w 120"/>
                  <a:gd name="T77" fmla="*/ 74 h 120"/>
                  <a:gd name="T78" fmla="*/ 102 w 120"/>
                  <a:gd name="T79" fmla="*/ 63 h 120"/>
                  <a:gd name="T80" fmla="*/ 100 w 120"/>
                  <a:gd name="T81" fmla="*/ 59 h 120"/>
                  <a:gd name="T82" fmla="*/ 97 w 120"/>
                  <a:gd name="T83" fmla="*/ 52 h 120"/>
                  <a:gd name="T84" fmla="*/ 94 w 120"/>
                  <a:gd name="T85" fmla="*/ 46 h 120"/>
                  <a:gd name="T86" fmla="*/ 90 w 120"/>
                  <a:gd name="T87" fmla="*/ 40 h 120"/>
                  <a:gd name="T88" fmla="*/ 84 w 120"/>
                  <a:gd name="T89" fmla="*/ 19 h 120"/>
                  <a:gd name="T90" fmla="*/ 85 w 120"/>
                  <a:gd name="T91" fmla="*/ 18 h 120"/>
                  <a:gd name="T92" fmla="*/ 85 w 120"/>
                  <a:gd name="T93" fmla="*/ 18 h 120"/>
                  <a:gd name="T94" fmla="*/ 92 w 120"/>
                  <a:gd name="T95" fmla="*/ 30 h 120"/>
                  <a:gd name="T96" fmla="*/ 94 w 120"/>
                  <a:gd name="T97" fmla="*/ 33 h 120"/>
                  <a:gd name="T98" fmla="*/ 104 w 120"/>
                  <a:gd name="T99" fmla="*/ 47 h 120"/>
                  <a:gd name="T100" fmla="*/ 108 w 120"/>
                  <a:gd name="T101" fmla="*/ 37 h 120"/>
                  <a:gd name="T102" fmla="*/ 110 w 120"/>
                  <a:gd name="T103" fmla="*/ 31 h 120"/>
                  <a:gd name="T104" fmla="*/ 111 w 120"/>
                  <a:gd name="T105" fmla="*/ 30 h 120"/>
                  <a:gd name="T106" fmla="*/ 111 w 120"/>
                  <a:gd name="T107" fmla="*/ 29 h 120"/>
                  <a:gd name="T108" fmla="*/ 111 w 120"/>
                  <a:gd name="T109" fmla="*/ 28 h 120"/>
                  <a:gd name="T110" fmla="*/ 112 w 120"/>
                  <a:gd name="T111" fmla="*/ 27 h 120"/>
                  <a:gd name="T112" fmla="*/ 112 w 120"/>
                  <a:gd name="T113" fmla="*/ 27 h 120"/>
                  <a:gd name="T114" fmla="*/ 112 w 120"/>
                  <a:gd name="T115" fmla="*/ 25 h 120"/>
                  <a:gd name="T116" fmla="*/ 112 w 120"/>
                  <a:gd name="T117" fmla="*/ 25 h 120"/>
                  <a:gd name="T118" fmla="*/ 105 w 120"/>
                  <a:gd name="T119" fmla="*/ 7 h 120"/>
                  <a:gd name="T120" fmla="*/ 105 w 120"/>
                  <a:gd name="T121" fmla="*/ 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 h="120">
                    <a:moveTo>
                      <a:pt x="105" y="8"/>
                    </a:moveTo>
                    <a:cubicBezTo>
                      <a:pt x="104" y="8"/>
                      <a:pt x="102" y="8"/>
                      <a:pt x="100" y="8"/>
                    </a:cubicBezTo>
                    <a:cubicBezTo>
                      <a:pt x="97" y="7"/>
                      <a:pt x="95" y="7"/>
                      <a:pt x="92" y="7"/>
                    </a:cubicBezTo>
                    <a:cubicBezTo>
                      <a:pt x="91" y="7"/>
                      <a:pt x="90" y="8"/>
                      <a:pt x="88" y="8"/>
                    </a:cubicBezTo>
                    <a:cubicBezTo>
                      <a:pt x="85" y="8"/>
                      <a:pt x="81" y="6"/>
                      <a:pt x="77" y="4"/>
                    </a:cubicBezTo>
                    <a:cubicBezTo>
                      <a:pt x="76" y="4"/>
                      <a:pt x="75" y="3"/>
                      <a:pt x="72" y="3"/>
                    </a:cubicBezTo>
                    <a:cubicBezTo>
                      <a:pt x="65" y="3"/>
                      <a:pt x="56" y="6"/>
                      <a:pt x="55" y="8"/>
                    </a:cubicBezTo>
                    <a:cubicBezTo>
                      <a:pt x="54" y="10"/>
                      <a:pt x="51" y="11"/>
                      <a:pt x="48" y="11"/>
                    </a:cubicBezTo>
                    <a:cubicBezTo>
                      <a:pt x="46" y="11"/>
                      <a:pt x="44" y="10"/>
                      <a:pt x="41" y="9"/>
                    </a:cubicBezTo>
                    <a:cubicBezTo>
                      <a:pt x="40" y="8"/>
                      <a:pt x="40" y="8"/>
                      <a:pt x="40" y="8"/>
                    </a:cubicBezTo>
                    <a:cubicBezTo>
                      <a:pt x="35" y="6"/>
                      <a:pt x="29" y="4"/>
                      <a:pt x="21" y="3"/>
                    </a:cubicBezTo>
                    <a:cubicBezTo>
                      <a:pt x="10" y="2"/>
                      <a:pt x="6" y="1"/>
                      <a:pt x="4" y="0"/>
                    </a:cubicBezTo>
                    <a:cubicBezTo>
                      <a:pt x="4" y="0"/>
                      <a:pt x="4" y="0"/>
                      <a:pt x="4" y="0"/>
                    </a:cubicBezTo>
                    <a:cubicBezTo>
                      <a:pt x="4" y="1"/>
                      <a:pt x="4" y="1"/>
                      <a:pt x="4" y="1"/>
                    </a:cubicBezTo>
                    <a:cubicBezTo>
                      <a:pt x="3" y="5"/>
                      <a:pt x="3" y="7"/>
                      <a:pt x="3" y="9"/>
                    </a:cubicBezTo>
                    <a:cubicBezTo>
                      <a:pt x="4" y="11"/>
                      <a:pt x="4" y="13"/>
                      <a:pt x="2" y="16"/>
                    </a:cubicBezTo>
                    <a:cubicBezTo>
                      <a:pt x="0" y="18"/>
                      <a:pt x="1" y="20"/>
                      <a:pt x="2" y="24"/>
                    </a:cubicBezTo>
                    <a:cubicBezTo>
                      <a:pt x="2" y="26"/>
                      <a:pt x="2" y="29"/>
                      <a:pt x="2" y="32"/>
                    </a:cubicBezTo>
                    <a:cubicBezTo>
                      <a:pt x="2" y="118"/>
                      <a:pt x="2" y="118"/>
                      <a:pt x="2" y="118"/>
                    </a:cubicBezTo>
                    <a:cubicBezTo>
                      <a:pt x="70" y="118"/>
                      <a:pt x="70" y="118"/>
                      <a:pt x="70" y="118"/>
                    </a:cubicBezTo>
                    <a:cubicBezTo>
                      <a:pt x="74" y="115"/>
                      <a:pt x="74" y="115"/>
                      <a:pt x="74" y="115"/>
                    </a:cubicBezTo>
                    <a:cubicBezTo>
                      <a:pt x="74" y="115"/>
                      <a:pt x="75" y="115"/>
                      <a:pt x="75" y="115"/>
                    </a:cubicBezTo>
                    <a:cubicBezTo>
                      <a:pt x="77" y="115"/>
                      <a:pt x="79" y="116"/>
                      <a:pt x="80" y="117"/>
                    </a:cubicBezTo>
                    <a:cubicBezTo>
                      <a:pt x="95" y="117"/>
                      <a:pt x="95" y="117"/>
                      <a:pt x="95" y="117"/>
                    </a:cubicBezTo>
                    <a:cubicBezTo>
                      <a:pt x="95" y="117"/>
                      <a:pt x="95" y="117"/>
                      <a:pt x="95" y="117"/>
                    </a:cubicBezTo>
                    <a:cubicBezTo>
                      <a:pt x="95" y="117"/>
                      <a:pt x="97" y="120"/>
                      <a:pt x="100" y="120"/>
                    </a:cubicBezTo>
                    <a:cubicBezTo>
                      <a:pt x="101" y="120"/>
                      <a:pt x="101" y="120"/>
                      <a:pt x="102" y="119"/>
                    </a:cubicBezTo>
                    <a:cubicBezTo>
                      <a:pt x="102" y="117"/>
                      <a:pt x="103" y="115"/>
                      <a:pt x="107" y="115"/>
                    </a:cubicBezTo>
                    <a:cubicBezTo>
                      <a:pt x="109" y="115"/>
                      <a:pt x="110" y="113"/>
                      <a:pt x="111" y="111"/>
                    </a:cubicBezTo>
                    <a:cubicBezTo>
                      <a:pt x="111" y="109"/>
                      <a:pt x="112" y="107"/>
                      <a:pt x="114" y="107"/>
                    </a:cubicBezTo>
                    <a:cubicBezTo>
                      <a:pt x="115" y="107"/>
                      <a:pt x="115" y="107"/>
                      <a:pt x="115" y="107"/>
                    </a:cubicBezTo>
                    <a:cubicBezTo>
                      <a:pt x="116" y="107"/>
                      <a:pt x="116" y="107"/>
                      <a:pt x="116" y="107"/>
                    </a:cubicBezTo>
                    <a:cubicBezTo>
                      <a:pt x="117" y="107"/>
                      <a:pt x="117" y="107"/>
                      <a:pt x="119" y="104"/>
                    </a:cubicBezTo>
                    <a:cubicBezTo>
                      <a:pt x="119" y="103"/>
                      <a:pt x="119" y="103"/>
                      <a:pt x="119" y="103"/>
                    </a:cubicBezTo>
                    <a:cubicBezTo>
                      <a:pt x="119" y="103"/>
                      <a:pt x="120" y="103"/>
                      <a:pt x="120" y="103"/>
                    </a:cubicBezTo>
                    <a:cubicBezTo>
                      <a:pt x="119" y="102"/>
                      <a:pt x="119" y="100"/>
                      <a:pt x="120" y="99"/>
                    </a:cubicBezTo>
                    <a:cubicBezTo>
                      <a:pt x="120" y="96"/>
                      <a:pt x="119" y="95"/>
                      <a:pt x="118" y="94"/>
                    </a:cubicBezTo>
                    <a:cubicBezTo>
                      <a:pt x="117" y="92"/>
                      <a:pt x="116" y="90"/>
                      <a:pt x="114" y="87"/>
                    </a:cubicBezTo>
                    <a:cubicBezTo>
                      <a:pt x="113" y="83"/>
                      <a:pt x="110" y="78"/>
                      <a:pt x="108" y="74"/>
                    </a:cubicBezTo>
                    <a:cubicBezTo>
                      <a:pt x="105" y="70"/>
                      <a:pt x="103" y="66"/>
                      <a:pt x="102" y="63"/>
                    </a:cubicBezTo>
                    <a:cubicBezTo>
                      <a:pt x="102" y="62"/>
                      <a:pt x="101" y="60"/>
                      <a:pt x="100" y="59"/>
                    </a:cubicBezTo>
                    <a:cubicBezTo>
                      <a:pt x="99" y="57"/>
                      <a:pt x="97" y="55"/>
                      <a:pt x="97" y="52"/>
                    </a:cubicBezTo>
                    <a:cubicBezTo>
                      <a:pt x="97" y="49"/>
                      <a:pt x="96" y="48"/>
                      <a:pt x="94" y="46"/>
                    </a:cubicBezTo>
                    <a:cubicBezTo>
                      <a:pt x="93" y="44"/>
                      <a:pt x="91" y="43"/>
                      <a:pt x="90" y="40"/>
                    </a:cubicBezTo>
                    <a:cubicBezTo>
                      <a:pt x="85" y="33"/>
                      <a:pt x="83" y="22"/>
                      <a:pt x="84" y="19"/>
                    </a:cubicBezTo>
                    <a:cubicBezTo>
                      <a:pt x="84" y="18"/>
                      <a:pt x="84" y="18"/>
                      <a:pt x="85" y="18"/>
                    </a:cubicBezTo>
                    <a:cubicBezTo>
                      <a:pt x="85" y="18"/>
                      <a:pt x="85" y="18"/>
                      <a:pt x="85" y="18"/>
                    </a:cubicBezTo>
                    <a:cubicBezTo>
                      <a:pt x="87" y="18"/>
                      <a:pt x="88" y="20"/>
                      <a:pt x="92" y="30"/>
                    </a:cubicBezTo>
                    <a:cubicBezTo>
                      <a:pt x="93" y="31"/>
                      <a:pt x="93" y="32"/>
                      <a:pt x="94" y="33"/>
                    </a:cubicBezTo>
                    <a:cubicBezTo>
                      <a:pt x="97" y="40"/>
                      <a:pt x="102" y="47"/>
                      <a:pt x="104" y="47"/>
                    </a:cubicBezTo>
                    <a:cubicBezTo>
                      <a:pt x="106" y="47"/>
                      <a:pt x="107" y="40"/>
                      <a:pt x="108" y="37"/>
                    </a:cubicBezTo>
                    <a:cubicBezTo>
                      <a:pt x="109" y="33"/>
                      <a:pt x="109" y="31"/>
                      <a:pt x="110" y="31"/>
                    </a:cubicBezTo>
                    <a:cubicBezTo>
                      <a:pt x="111" y="30"/>
                      <a:pt x="111" y="30"/>
                      <a:pt x="111" y="30"/>
                    </a:cubicBezTo>
                    <a:cubicBezTo>
                      <a:pt x="111" y="29"/>
                      <a:pt x="111" y="29"/>
                      <a:pt x="111" y="29"/>
                    </a:cubicBezTo>
                    <a:cubicBezTo>
                      <a:pt x="111" y="28"/>
                      <a:pt x="111" y="28"/>
                      <a:pt x="111" y="28"/>
                    </a:cubicBezTo>
                    <a:cubicBezTo>
                      <a:pt x="112" y="27"/>
                      <a:pt x="112" y="27"/>
                      <a:pt x="112" y="27"/>
                    </a:cubicBezTo>
                    <a:cubicBezTo>
                      <a:pt x="112" y="27"/>
                      <a:pt x="112" y="27"/>
                      <a:pt x="112" y="27"/>
                    </a:cubicBezTo>
                    <a:cubicBezTo>
                      <a:pt x="112" y="25"/>
                      <a:pt x="112" y="25"/>
                      <a:pt x="112" y="25"/>
                    </a:cubicBezTo>
                    <a:cubicBezTo>
                      <a:pt x="112" y="25"/>
                      <a:pt x="112" y="25"/>
                      <a:pt x="112" y="25"/>
                    </a:cubicBezTo>
                    <a:cubicBezTo>
                      <a:pt x="105" y="7"/>
                      <a:pt x="105" y="7"/>
                      <a:pt x="105" y="7"/>
                    </a:cubicBezTo>
                    <a:cubicBezTo>
                      <a:pt x="105" y="7"/>
                      <a:pt x="105" y="7"/>
                      <a:pt x="105" y="8"/>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226" name="Freeform 286">
                <a:extLst>
                  <a:ext uri="{FF2B5EF4-FFF2-40B4-BE49-F238E27FC236}">
                    <a16:creationId xmlns:a16="http://schemas.microsoft.com/office/drawing/2014/main" id="{EC07312C-0A81-490A-B9AF-C0C5E7A6AF03}"/>
                  </a:ext>
                </a:extLst>
              </p:cNvPr>
              <p:cNvSpPr>
                <a:spLocks/>
              </p:cNvSpPr>
              <p:nvPr/>
            </p:nvSpPr>
            <p:spPr bwMode="auto">
              <a:xfrm>
                <a:off x="6211803" y="3035626"/>
                <a:ext cx="245592" cy="274046"/>
              </a:xfrm>
              <a:custGeom>
                <a:avLst/>
                <a:gdLst>
                  <a:gd name="T0" fmla="*/ 18 w 98"/>
                  <a:gd name="T1" fmla="*/ 105 h 111"/>
                  <a:gd name="T2" fmla="*/ 19 w 98"/>
                  <a:gd name="T3" fmla="*/ 107 h 111"/>
                  <a:gd name="T4" fmla="*/ 34 w 98"/>
                  <a:gd name="T5" fmla="*/ 107 h 111"/>
                  <a:gd name="T6" fmla="*/ 37 w 98"/>
                  <a:gd name="T7" fmla="*/ 108 h 111"/>
                  <a:gd name="T8" fmla="*/ 39 w 98"/>
                  <a:gd name="T9" fmla="*/ 109 h 111"/>
                  <a:gd name="T10" fmla="*/ 41 w 98"/>
                  <a:gd name="T11" fmla="*/ 108 h 111"/>
                  <a:gd name="T12" fmla="*/ 46 w 98"/>
                  <a:gd name="T13" fmla="*/ 111 h 111"/>
                  <a:gd name="T14" fmla="*/ 55 w 98"/>
                  <a:gd name="T15" fmla="*/ 109 h 111"/>
                  <a:gd name="T16" fmla="*/ 73 w 98"/>
                  <a:gd name="T17" fmla="*/ 106 h 111"/>
                  <a:gd name="T18" fmla="*/ 76 w 98"/>
                  <a:gd name="T19" fmla="*/ 104 h 111"/>
                  <a:gd name="T20" fmla="*/ 84 w 98"/>
                  <a:gd name="T21" fmla="*/ 93 h 111"/>
                  <a:gd name="T22" fmla="*/ 86 w 98"/>
                  <a:gd name="T23" fmla="*/ 92 h 111"/>
                  <a:gd name="T24" fmla="*/ 77 w 98"/>
                  <a:gd name="T25" fmla="*/ 85 h 111"/>
                  <a:gd name="T26" fmla="*/ 71 w 98"/>
                  <a:gd name="T27" fmla="*/ 74 h 111"/>
                  <a:gd name="T28" fmla="*/ 69 w 98"/>
                  <a:gd name="T29" fmla="*/ 68 h 111"/>
                  <a:gd name="T30" fmla="*/ 82 w 98"/>
                  <a:gd name="T31" fmla="*/ 62 h 111"/>
                  <a:gd name="T32" fmla="*/ 96 w 98"/>
                  <a:gd name="T33" fmla="*/ 58 h 111"/>
                  <a:gd name="T34" fmla="*/ 98 w 98"/>
                  <a:gd name="T35" fmla="*/ 55 h 111"/>
                  <a:gd name="T36" fmla="*/ 98 w 98"/>
                  <a:gd name="T37" fmla="*/ 53 h 111"/>
                  <a:gd name="T38" fmla="*/ 95 w 98"/>
                  <a:gd name="T39" fmla="*/ 43 h 111"/>
                  <a:gd name="T40" fmla="*/ 91 w 98"/>
                  <a:gd name="T41" fmla="*/ 33 h 111"/>
                  <a:gd name="T42" fmla="*/ 90 w 98"/>
                  <a:gd name="T43" fmla="*/ 16 h 111"/>
                  <a:gd name="T44" fmla="*/ 89 w 98"/>
                  <a:gd name="T45" fmla="*/ 13 h 111"/>
                  <a:gd name="T46" fmla="*/ 82 w 98"/>
                  <a:gd name="T47" fmla="*/ 6 h 111"/>
                  <a:gd name="T48" fmla="*/ 76 w 98"/>
                  <a:gd name="T49" fmla="*/ 7 h 111"/>
                  <a:gd name="T50" fmla="*/ 63 w 98"/>
                  <a:gd name="T51" fmla="*/ 13 h 111"/>
                  <a:gd name="T52" fmla="*/ 56 w 98"/>
                  <a:gd name="T53" fmla="*/ 6 h 111"/>
                  <a:gd name="T54" fmla="*/ 43 w 98"/>
                  <a:gd name="T55" fmla="*/ 2 h 111"/>
                  <a:gd name="T56" fmla="*/ 41 w 98"/>
                  <a:gd name="T57" fmla="*/ 1 h 111"/>
                  <a:gd name="T58" fmla="*/ 37 w 98"/>
                  <a:gd name="T59" fmla="*/ 0 h 111"/>
                  <a:gd name="T60" fmla="*/ 32 w 98"/>
                  <a:gd name="T61" fmla="*/ 0 h 111"/>
                  <a:gd name="T62" fmla="*/ 31 w 98"/>
                  <a:gd name="T63" fmla="*/ 5 h 111"/>
                  <a:gd name="T64" fmla="*/ 35 w 98"/>
                  <a:gd name="T65" fmla="*/ 16 h 111"/>
                  <a:gd name="T66" fmla="*/ 27 w 98"/>
                  <a:gd name="T67" fmla="*/ 20 h 111"/>
                  <a:gd name="T68" fmla="*/ 13 w 98"/>
                  <a:gd name="T69" fmla="*/ 19 h 111"/>
                  <a:gd name="T70" fmla="*/ 13 w 98"/>
                  <a:gd name="T71" fmla="*/ 24 h 111"/>
                  <a:gd name="T72" fmla="*/ 13 w 98"/>
                  <a:gd name="T73" fmla="*/ 27 h 111"/>
                  <a:gd name="T74" fmla="*/ 8 w 98"/>
                  <a:gd name="T75" fmla="*/ 33 h 111"/>
                  <a:gd name="T76" fmla="*/ 11 w 98"/>
                  <a:gd name="T77" fmla="*/ 40 h 111"/>
                  <a:gd name="T78" fmla="*/ 2 w 98"/>
                  <a:gd name="T79" fmla="*/ 48 h 111"/>
                  <a:gd name="T80" fmla="*/ 0 w 98"/>
                  <a:gd name="T81" fmla="*/ 58 h 111"/>
                  <a:gd name="T82" fmla="*/ 0 w 98"/>
                  <a:gd name="T83" fmla="*/ 61 h 111"/>
                  <a:gd name="T84" fmla="*/ 3 w 98"/>
                  <a:gd name="T85" fmla="*/ 68 h 111"/>
                  <a:gd name="T86" fmla="*/ 1 w 98"/>
                  <a:gd name="T87" fmla="*/ 72 h 111"/>
                  <a:gd name="T88" fmla="*/ 2 w 98"/>
                  <a:gd name="T89" fmla="*/ 73 h 111"/>
                  <a:gd name="T90" fmla="*/ 3 w 98"/>
                  <a:gd name="T91" fmla="*/ 75 h 111"/>
                  <a:gd name="T92" fmla="*/ 3 w 98"/>
                  <a:gd name="T93" fmla="*/ 76 h 111"/>
                  <a:gd name="T94" fmla="*/ 4 w 98"/>
                  <a:gd name="T95" fmla="*/ 78 h 111"/>
                  <a:gd name="T96" fmla="*/ 4 w 98"/>
                  <a:gd name="T97" fmla="*/ 80 h 111"/>
                  <a:gd name="T98" fmla="*/ 7 w 98"/>
                  <a:gd name="T99" fmla="*/ 82 h 111"/>
                  <a:gd name="T100" fmla="*/ 19 w 98"/>
                  <a:gd name="T101" fmla="*/ 87 h 111"/>
                  <a:gd name="T102" fmla="*/ 22 w 98"/>
                  <a:gd name="T103" fmla="*/ 9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8" h="111">
                    <a:moveTo>
                      <a:pt x="18" y="101"/>
                    </a:moveTo>
                    <a:cubicBezTo>
                      <a:pt x="18" y="102"/>
                      <a:pt x="18" y="102"/>
                      <a:pt x="18" y="102"/>
                    </a:cubicBezTo>
                    <a:cubicBezTo>
                      <a:pt x="18" y="103"/>
                      <a:pt x="18" y="104"/>
                      <a:pt x="18" y="105"/>
                    </a:cubicBezTo>
                    <a:cubicBezTo>
                      <a:pt x="17" y="106"/>
                      <a:pt x="17" y="106"/>
                      <a:pt x="17" y="107"/>
                    </a:cubicBezTo>
                    <a:cubicBezTo>
                      <a:pt x="18" y="107"/>
                      <a:pt x="18" y="107"/>
                      <a:pt x="18" y="107"/>
                    </a:cubicBezTo>
                    <a:cubicBezTo>
                      <a:pt x="18" y="107"/>
                      <a:pt x="19" y="107"/>
                      <a:pt x="19" y="107"/>
                    </a:cubicBezTo>
                    <a:cubicBezTo>
                      <a:pt x="20" y="107"/>
                      <a:pt x="20" y="107"/>
                      <a:pt x="21" y="107"/>
                    </a:cubicBezTo>
                    <a:cubicBezTo>
                      <a:pt x="24" y="107"/>
                      <a:pt x="25" y="107"/>
                      <a:pt x="25" y="107"/>
                    </a:cubicBezTo>
                    <a:cubicBezTo>
                      <a:pt x="28" y="105"/>
                      <a:pt x="30" y="105"/>
                      <a:pt x="34" y="107"/>
                    </a:cubicBezTo>
                    <a:cubicBezTo>
                      <a:pt x="34" y="107"/>
                      <a:pt x="35" y="107"/>
                      <a:pt x="35" y="107"/>
                    </a:cubicBezTo>
                    <a:cubicBezTo>
                      <a:pt x="35" y="107"/>
                      <a:pt x="36" y="107"/>
                      <a:pt x="36" y="107"/>
                    </a:cubicBezTo>
                    <a:cubicBezTo>
                      <a:pt x="36" y="108"/>
                      <a:pt x="37" y="108"/>
                      <a:pt x="37" y="108"/>
                    </a:cubicBezTo>
                    <a:cubicBezTo>
                      <a:pt x="37" y="108"/>
                      <a:pt x="37" y="108"/>
                      <a:pt x="37" y="108"/>
                    </a:cubicBezTo>
                    <a:cubicBezTo>
                      <a:pt x="38" y="108"/>
                      <a:pt x="38" y="108"/>
                      <a:pt x="39" y="109"/>
                    </a:cubicBezTo>
                    <a:cubicBezTo>
                      <a:pt x="39" y="109"/>
                      <a:pt x="39" y="109"/>
                      <a:pt x="39" y="109"/>
                    </a:cubicBezTo>
                    <a:cubicBezTo>
                      <a:pt x="39" y="109"/>
                      <a:pt x="39" y="109"/>
                      <a:pt x="39" y="109"/>
                    </a:cubicBezTo>
                    <a:cubicBezTo>
                      <a:pt x="39" y="109"/>
                      <a:pt x="40" y="109"/>
                      <a:pt x="40" y="108"/>
                    </a:cubicBezTo>
                    <a:cubicBezTo>
                      <a:pt x="40" y="108"/>
                      <a:pt x="41" y="108"/>
                      <a:pt x="41" y="108"/>
                    </a:cubicBezTo>
                    <a:cubicBezTo>
                      <a:pt x="41" y="108"/>
                      <a:pt x="41" y="108"/>
                      <a:pt x="41" y="108"/>
                    </a:cubicBezTo>
                    <a:cubicBezTo>
                      <a:pt x="42" y="108"/>
                      <a:pt x="43" y="109"/>
                      <a:pt x="45" y="110"/>
                    </a:cubicBezTo>
                    <a:cubicBezTo>
                      <a:pt x="45" y="110"/>
                      <a:pt x="46" y="111"/>
                      <a:pt x="46" y="111"/>
                    </a:cubicBezTo>
                    <a:cubicBezTo>
                      <a:pt x="46" y="111"/>
                      <a:pt x="46" y="111"/>
                      <a:pt x="47" y="110"/>
                    </a:cubicBezTo>
                    <a:cubicBezTo>
                      <a:pt x="48" y="109"/>
                      <a:pt x="49" y="108"/>
                      <a:pt x="51" y="108"/>
                    </a:cubicBezTo>
                    <a:cubicBezTo>
                      <a:pt x="52" y="108"/>
                      <a:pt x="54" y="108"/>
                      <a:pt x="55" y="109"/>
                    </a:cubicBezTo>
                    <a:cubicBezTo>
                      <a:pt x="57" y="110"/>
                      <a:pt x="59" y="110"/>
                      <a:pt x="60" y="109"/>
                    </a:cubicBezTo>
                    <a:cubicBezTo>
                      <a:pt x="62" y="107"/>
                      <a:pt x="67" y="106"/>
                      <a:pt x="70" y="106"/>
                    </a:cubicBezTo>
                    <a:cubicBezTo>
                      <a:pt x="71" y="106"/>
                      <a:pt x="72" y="106"/>
                      <a:pt x="73" y="106"/>
                    </a:cubicBezTo>
                    <a:cubicBezTo>
                      <a:pt x="73" y="107"/>
                      <a:pt x="75" y="107"/>
                      <a:pt x="75" y="107"/>
                    </a:cubicBezTo>
                    <a:cubicBezTo>
                      <a:pt x="76" y="107"/>
                      <a:pt x="76" y="107"/>
                      <a:pt x="76" y="107"/>
                    </a:cubicBezTo>
                    <a:cubicBezTo>
                      <a:pt x="76" y="107"/>
                      <a:pt x="76" y="106"/>
                      <a:pt x="76" y="104"/>
                    </a:cubicBezTo>
                    <a:cubicBezTo>
                      <a:pt x="74" y="99"/>
                      <a:pt x="77" y="98"/>
                      <a:pt x="79" y="97"/>
                    </a:cubicBezTo>
                    <a:cubicBezTo>
                      <a:pt x="80" y="97"/>
                      <a:pt x="80" y="97"/>
                      <a:pt x="80" y="97"/>
                    </a:cubicBezTo>
                    <a:cubicBezTo>
                      <a:pt x="81" y="95"/>
                      <a:pt x="83" y="94"/>
                      <a:pt x="84" y="93"/>
                    </a:cubicBezTo>
                    <a:cubicBezTo>
                      <a:pt x="85" y="93"/>
                      <a:pt x="86" y="92"/>
                      <a:pt x="86" y="92"/>
                    </a:cubicBezTo>
                    <a:cubicBezTo>
                      <a:pt x="86" y="92"/>
                      <a:pt x="86" y="92"/>
                      <a:pt x="86" y="92"/>
                    </a:cubicBezTo>
                    <a:cubicBezTo>
                      <a:pt x="86" y="92"/>
                      <a:pt x="86" y="92"/>
                      <a:pt x="86" y="92"/>
                    </a:cubicBezTo>
                    <a:cubicBezTo>
                      <a:pt x="86" y="91"/>
                      <a:pt x="85" y="91"/>
                      <a:pt x="85" y="91"/>
                    </a:cubicBezTo>
                    <a:cubicBezTo>
                      <a:pt x="85" y="91"/>
                      <a:pt x="85" y="91"/>
                      <a:pt x="85" y="91"/>
                    </a:cubicBezTo>
                    <a:cubicBezTo>
                      <a:pt x="83" y="89"/>
                      <a:pt x="79" y="87"/>
                      <a:pt x="77" y="85"/>
                    </a:cubicBezTo>
                    <a:cubicBezTo>
                      <a:pt x="76" y="85"/>
                      <a:pt x="76" y="84"/>
                      <a:pt x="75" y="84"/>
                    </a:cubicBezTo>
                    <a:cubicBezTo>
                      <a:pt x="73" y="83"/>
                      <a:pt x="73" y="80"/>
                      <a:pt x="72" y="77"/>
                    </a:cubicBezTo>
                    <a:cubicBezTo>
                      <a:pt x="72" y="76"/>
                      <a:pt x="72" y="75"/>
                      <a:pt x="71" y="74"/>
                    </a:cubicBezTo>
                    <a:cubicBezTo>
                      <a:pt x="71" y="74"/>
                      <a:pt x="71" y="73"/>
                      <a:pt x="70" y="73"/>
                    </a:cubicBezTo>
                    <a:cubicBezTo>
                      <a:pt x="70" y="72"/>
                      <a:pt x="69" y="70"/>
                      <a:pt x="69" y="69"/>
                    </a:cubicBezTo>
                    <a:cubicBezTo>
                      <a:pt x="69" y="69"/>
                      <a:pt x="69" y="69"/>
                      <a:pt x="69" y="68"/>
                    </a:cubicBezTo>
                    <a:cubicBezTo>
                      <a:pt x="69" y="67"/>
                      <a:pt x="70" y="67"/>
                      <a:pt x="71" y="67"/>
                    </a:cubicBezTo>
                    <a:cubicBezTo>
                      <a:pt x="71" y="67"/>
                      <a:pt x="71" y="67"/>
                      <a:pt x="71" y="67"/>
                    </a:cubicBezTo>
                    <a:cubicBezTo>
                      <a:pt x="75" y="66"/>
                      <a:pt x="80" y="65"/>
                      <a:pt x="82" y="62"/>
                    </a:cubicBezTo>
                    <a:cubicBezTo>
                      <a:pt x="84" y="61"/>
                      <a:pt x="86" y="60"/>
                      <a:pt x="88" y="59"/>
                    </a:cubicBezTo>
                    <a:cubicBezTo>
                      <a:pt x="90" y="59"/>
                      <a:pt x="91" y="59"/>
                      <a:pt x="92" y="58"/>
                    </a:cubicBezTo>
                    <a:cubicBezTo>
                      <a:pt x="93" y="57"/>
                      <a:pt x="94" y="57"/>
                      <a:pt x="96" y="58"/>
                    </a:cubicBezTo>
                    <a:cubicBezTo>
                      <a:pt x="96" y="58"/>
                      <a:pt x="97" y="58"/>
                      <a:pt x="97" y="58"/>
                    </a:cubicBezTo>
                    <a:cubicBezTo>
                      <a:pt x="98" y="57"/>
                      <a:pt x="98" y="57"/>
                      <a:pt x="98" y="56"/>
                    </a:cubicBezTo>
                    <a:cubicBezTo>
                      <a:pt x="98" y="56"/>
                      <a:pt x="98" y="56"/>
                      <a:pt x="98" y="55"/>
                    </a:cubicBezTo>
                    <a:cubicBezTo>
                      <a:pt x="98" y="55"/>
                      <a:pt x="98" y="55"/>
                      <a:pt x="98" y="54"/>
                    </a:cubicBezTo>
                    <a:cubicBezTo>
                      <a:pt x="98" y="54"/>
                      <a:pt x="98" y="54"/>
                      <a:pt x="98" y="54"/>
                    </a:cubicBezTo>
                    <a:cubicBezTo>
                      <a:pt x="98" y="54"/>
                      <a:pt x="98" y="53"/>
                      <a:pt x="98" y="53"/>
                    </a:cubicBezTo>
                    <a:cubicBezTo>
                      <a:pt x="98" y="53"/>
                      <a:pt x="98" y="53"/>
                      <a:pt x="98" y="53"/>
                    </a:cubicBezTo>
                    <a:cubicBezTo>
                      <a:pt x="96" y="51"/>
                      <a:pt x="96" y="49"/>
                      <a:pt x="95" y="46"/>
                    </a:cubicBezTo>
                    <a:cubicBezTo>
                      <a:pt x="95" y="46"/>
                      <a:pt x="95" y="44"/>
                      <a:pt x="95" y="43"/>
                    </a:cubicBezTo>
                    <a:cubicBezTo>
                      <a:pt x="95" y="41"/>
                      <a:pt x="94" y="40"/>
                      <a:pt x="94" y="40"/>
                    </a:cubicBezTo>
                    <a:cubicBezTo>
                      <a:pt x="94" y="39"/>
                      <a:pt x="93" y="38"/>
                      <a:pt x="93" y="37"/>
                    </a:cubicBezTo>
                    <a:cubicBezTo>
                      <a:pt x="93" y="36"/>
                      <a:pt x="93" y="34"/>
                      <a:pt x="91" y="33"/>
                    </a:cubicBezTo>
                    <a:cubicBezTo>
                      <a:pt x="90" y="32"/>
                      <a:pt x="89" y="32"/>
                      <a:pt x="89" y="30"/>
                    </a:cubicBezTo>
                    <a:cubicBezTo>
                      <a:pt x="89" y="29"/>
                      <a:pt x="89" y="28"/>
                      <a:pt x="90" y="27"/>
                    </a:cubicBezTo>
                    <a:cubicBezTo>
                      <a:pt x="92" y="24"/>
                      <a:pt x="91" y="18"/>
                      <a:pt x="90" y="16"/>
                    </a:cubicBezTo>
                    <a:cubicBezTo>
                      <a:pt x="90" y="16"/>
                      <a:pt x="90" y="15"/>
                      <a:pt x="90" y="15"/>
                    </a:cubicBezTo>
                    <a:cubicBezTo>
                      <a:pt x="90" y="15"/>
                      <a:pt x="90" y="15"/>
                      <a:pt x="90" y="15"/>
                    </a:cubicBezTo>
                    <a:cubicBezTo>
                      <a:pt x="90" y="14"/>
                      <a:pt x="89" y="14"/>
                      <a:pt x="89" y="13"/>
                    </a:cubicBezTo>
                    <a:cubicBezTo>
                      <a:pt x="89" y="11"/>
                      <a:pt x="88" y="10"/>
                      <a:pt x="84" y="10"/>
                    </a:cubicBezTo>
                    <a:cubicBezTo>
                      <a:pt x="83" y="10"/>
                      <a:pt x="82" y="10"/>
                      <a:pt x="81" y="9"/>
                    </a:cubicBezTo>
                    <a:cubicBezTo>
                      <a:pt x="81" y="8"/>
                      <a:pt x="82" y="7"/>
                      <a:pt x="82" y="6"/>
                    </a:cubicBezTo>
                    <a:cubicBezTo>
                      <a:pt x="83" y="5"/>
                      <a:pt x="84" y="4"/>
                      <a:pt x="84" y="3"/>
                    </a:cubicBezTo>
                    <a:cubicBezTo>
                      <a:pt x="83" y="3"/>
                      <a:pt x="82" y="4"/>
                      <a:pt x="81" y="4"/>
                    </a:cubicBezTo>
                    <a:cubicBezTo>
                      <a:pt x="80" y="5"/>
                      <a:pt x="78" y="7"/>
                      <a:pt x="76" y="7"/>
                    </a:cubicBezTo>
                    <a:cubicBezTo>
                      <a:pt x="75" y="7"/>
                      <a:pt x="75" y="6"/>
                      <a:pt x="74" y="6"/>
                    </a:cubicBezTo>
                    <a:cubicBezTo>
                      <a:pt x="72" y="5"/>
                      <a:pt x="68" y="9"/>
                      <a:pt x="65" y="11"/>
                    </a:cubicBezTo>
                    <a:cubicBezTo>
                      <a:pt x="64" y="12"/>
                      <a:pt x="63" y="13"/>
                      <a:pt x="63" y="13"/>
                    </a:cubicBezTo>
                    <a:cubicBezTo>
                      <a:pt x="60" y="15"/>
                      <a:pt x="56" y="15"/>
                      <a:pt x="55" y="12"/>
                    </a:cubicBezTo>
                    <a:cubicBezTo>
                      <a:pt x="54" y="11"/>
                      <a:pt x="54" y="9"/>
                      <a:pt x="55" y="8"/>
                    </a:cubicBezTo>
                    <a:cubicBezTo>
                      <a:pt x="56" y="7"/>
                      <a:pt x="56" y="7"/>
                      <a:pt x="56" y="6"/>
                    </a:cubicBezTo>
                    <a:cubicBezTo>
                      <a:pt x="55" y="6"/>
                      <a:pt x="54" y="7"/>
                      <a:pt x="52" y="7"/>
                    </a:cubicBezTo>
                    <a:cubicBezTo>
                      <a:pt x="49" y="8"/>
                      <a:pt x="46" y="8"/>
                      <a:pt x="44" y="6"/>
                    </a:cubicBezTo>
                    <a:cubicBezTo>
                      <a:pt x="43" y="5"/>
                      <a:pt x="43" y="4"/>
                      <a:pt x="43" y="2"/>
                    </a:cubicBezTo>
                    <a:cubicBezTo>
                      <a:pt x="43" y="2"/>
                      <a:pt x="43" y="1"/>
                      <a:pt x="43" y="1"/>
                    </a:cubicBezTo>
                    <a:cubicBezTo>
                      <a:pt x="42" y="1"/>
                      <a:pt x="42" y="1"/>
                      <a:pt x="42" y="1"/>
                    </a:cubicBezTo>
                    <a:cubicBezTo>
                      <a:pt x="42" y="1"/>
                      <a:pt x="42" y="1"/>
                      <a:pt x="41" y="1"/>
                    </a:cubicBezTo>
                    <a:cubicBezTo>
                      <a:pt x="40" y="1"/>
                      <a:pt x="39" y="1"/>
                      <a:pt x="39" y="1"/>
                    </a:cubicBezTo>
                    <a:cubicBezTo>
                      <a:pt x="38" y="1"/>
                      <a:pt x="38" y="1"/>
                      <a:pt x="37" y="0"/>
                    </a:cubicBezTo>
                    <a:cubicBezTo>
                      <a:pt x="37" y="0"/>
                      <a:pt x="37" y="0"/>
                      <a:pt x="37" y="0"/>
                    </a:cubicBezTo>
                    <a:cubicBezTo>
                      <a:pt x="36" y="0"/>
                      <a:pt x="36" y="0"/>
                      <a:pt x="35" y="0"/>
                    </a:cubicBezTo>
                    <a:cubicBezTo>
                      <a:pt x="35" y="0"/>
                      <a:pt x="35" y="0"/>
                      <a:pt x="34" y="0"/>
                    </a:cubicBezTo>
                    <a:cubicBezTo>
                      <a:pt x="34" y="0"/>
                      <a:pt x="33" y="0"/>
                      <a:pt x="32" y="0"/>
                    </a:cubicBezTo>
                    <a:cubicBezTo>
                      <a:pt x="32" y="0"/>
                      <a:pt x="32" y="0"/>
                      <a:pt x="31" y="0"/>
                    </a:cubicBezTo>
                    <a:cubicBezTo>
                      <a:pt x="31" y="0"/>
                      <a:pt x="31" y="0"/>
                      <a:pt x="31" y="0"/>
                    </a:cubicBezTo>
                    <a:cubicBezTo>
                      <a:pt x="32" y="2"/>
                      <a:pt x="32" y="3"/>
                      <a:pt x="31" y="5"/>
                    </a:cubicBezTo>
                    <a:cubicBezTo>
                      <a:pt x="31" y="6"/>
                      <a:pt x="31" y="8"/>
                      <a:pt x="33" y="11"/>
                    </a:cubicBezTo>
                    <a:cubicBezTo>
                      <a:pt x="34" y="12"/>
                      <a:pt x="34" y="13"/>
                      <a:pt x="34" y="13"/>
                    </a:cubicBezTo>
                    <a:cubicBezTo>
                      <a:pt x="35" y="15"/>
                      <a:pt x="35" y="15"/>
                      <a:pt x="35" y="16"/>
                    </a:cubicBezTo>
                    <a:cubicBezTo>
                      <a:pt x="34" y="17"/>
                      <a:pt x="33" y="18"/>
                      <a:pt x="32" y="18"/>
                    </a:cubicBezTo>
                    <a:cubicBezTo>
                      <a:pt x="31" y="18"/>
                      <a:pt x="30" y="18"/>
                      <a:pt x="30" y="18"/>
                    </a:cubicBezTo>
                    <a:cubicBezTo>
                      <a:pt x="30" y="19"/>
                      <a:pt x="29" y="20"/>
                      <a:pt x="27" y="20"/>
                    </a:cubicBezTo>
                    <a:cubicBezTo>
                      <a:pt x="25" y="20"/>
                      <a:pt x="22" y="19"/>
                      <a:pt x="20" y="18"/>
                    </a:cubicBezTo>
                    <a:cubicBezTo>
                      <a:pt x="20" y="18"/>
                      <a:pt x="19" y="18"/>
                      <a:pt x="17" y="18"/>
                    </a:cubicBezTo>
                    <a:cubicBezTo>
                      <a:pt x="15" y="18"/>
                      <a:pt x="13" y="18"/>
                      <a:pt x="13" y="19"/>
                    </a:cubicBezTo>
                    <a:cubicBezTo>
                      <a:pt x="13" y="19"/>
                      <a:pt x="13" y="20"/>
                      <a:pt x="13" y="21"/>
                    </a:cubicBezTo>
                    <a:cubicBezTo>
                      <a:pt x="13" y="21"/>
                      <a:pt x="13" y="22"/>
                      <a:pt x="13" y="22"/>
                    </a:cubicBezTo>
                    <a:cubicBezTo>
                      <a:pt x="13" y="23"/>
                      <a:pt x="13" y="23"/>
                      <a:pt x="13" y="24"/>
                    </a:cubicBezTo>
                    <a:cubicBezTo>
                      <a:pt x="13" y="24"/>
                      <a:pt x="13" y="25"/>
                      <a:pt x="13" y="25"/>
                    </a:cubicBezTo>
                    <a:cubicBezTo>
                      <a:pt x="13" y="25"/>
                      <a:pt x="13" y="26"/>
                      <a:pt x="13" y="26"/>
                    </a:cubicBezTo>
                    <a:cubicBezTo>
                      <a:pt x="13" y="26"/>
                      <a:pt x="13" y="27"/>
                      <a:pt x="13" y="27"/>
                    </a:cubicBezTo>
                    <a:cubicBezTo>
                      <a:pt x="13" y="27"/>
                      <a:pt x="13" y="28"/>
                      <a:pt x="13" y="28"/>
                    </a:cubicBezTo>
                    <a:cubicBezTo>
                      <a:pt x="13" y="28"/>
                      <a:pt x="13" y="29"/>
                      <a:pt x="13" y="29"/>
                    </a:cubicBezTo>
                    <a:cubicBezTo>
                      <a:pt x="11" y="32"/>
                      <a:pt x="9" y="33"/>
                      <a:pt x="8" y="33"/>
                    </a:cubicBezTo>
                    <a:cubicBezTo>
                      <a:pt x="8" y="34"/>
                      <a:pt x="8" y="34"/>
                      <a:pt x="7" y="34"/>
                    </a:cubicBezTo>
                    <a:cubicBezTo>
                      <a:pt x="8" y="34"/>
                      <a:pt x="8" y="34"/>
                      <a:pt x="8" y="34"/>
                    </a:cubicBezTo>
                    <a:cubicBezTo>
                      <a:pt x="10" y="36"/>
                      <a:pt x="12" y="38"/>
                      <a:pt x="11" y="40"/>
                    </a:cubicBezTo>
                    <a:cubicBezTo>
                      <a:pt x="10" y="41"/>
                      <a:pt x="10" y="42"/>
                      <a:pt x="9" y="42"/>
                    </a:cubicBezTo>
                    <a:cubicBezTo>
                      <a:pt x="9" y="42"/>
                      <a:pt x="9" y="42"/>
                      <a:pt x="9" y="44"/>
                    </a:cubicBezTo>
                    <a:cubicBezTo>
                      <a:pt x="9" y="47"/>
                      <a:pt x="4" y="48"/>
                      <a:pt x="2" y="48"/>
                    </a:cubicBezTo>
                    <a:cubicBezTo>
                      <a:pt x="2" y="48"/>
                      <a:pt x="2" y="48"/>
                      <a:pt x="2" y="48"/>
                    </a:cubicBezTo>
                    <a:cubicBezTo>
                      <a:pt x="2" y="49"/>
                      <a:pt x="2" y="51"/>
                      <a:pt x="2" y="52"/>
                    </a:cubicBezTo>
                    <a:cubicBezTo>
                      <a:pt x="1" y="54"/>
                      <a:pt x="1" y="56"/>
                      <a:pt x="0" y="58"/>
                    </a:cubicBezTo>
                    <a:cubicBezTo>
                      <a:pt x="0" y="59"/>
                      <a:pt x="0" y="60"/>
                      <a:pt x="0" y="60"/>
                    </a:cubicBezTo>
                    <a:cubicBezTo>
                      <a:pt x="0" y="60"/>
                      <a:pt x="0" y="60"/>
                      <a:pt x="0" y="60"/>
                    </a:cubicBezTo>
                    <a:cubicBezTo>
                      <a:pt x="0" y="61"/>
                      <a:pt x="0" y="61"/>
                      <a:pt x="0" y="61"/>
                    </a:cubicBezTo>
                    <a:cubicBezTo>
                      <a:pt x="0" y="61"/>
                      <a:pt x="0" y="61"/>
                      <a:pt x="0" y="61"/>
                    </a:cubicBezTo>
                    <a:cubicBezTo>
                      <a:pt x="0" y="62"/>
                      <a:pt x="1" y="63"/>
                      <a:pt x="2" y="64"/>
                    </a:cubicBezTo>
                    <a:cubicBezTo>
                      <a:pt x="3" y="65"/>
                      <a:pt x="3" y="67"/>
                      <a:pt x="3" y="68"/>
                    </a:cubicBezTo>
                    <a:cubicBezTo>
                      <a:pt x="3" y="69"/>
                      <a:pt x="2" y="70"/>
                      <a:pt x="2" y="71"/>
                    </a:cubicBezTo>
                    <a:cubicBezTo>
                      <a:pt x="1" y="71"/>
                      <a:pt x="1" y="71"/>
                      <a:pt x="1" y="71"/>
                    </a:cubicBezTo>
                    <a:cubicBezTo>
                      <a:pt x="1" y="71"/>
                      <a:pt x="1" y="72"/>
                      <a:pt x="1" y="72"/>
                    </a:cubicBezTo>
                    <a:cubicBezTo>
                      <a:pt x="1" y="72"/>
                      <a:pt x="1" y="72"/>
                      <a:pt x="1" y="73"/>
                    </a:cubicBezTo>
                    <a:cubicBezTo>
                      <a:pt x="1" y="73"/>
                      <a:pt x="2" y="73"/>
                      <a:pt x="2" y="73"/>
                    </a:cubicBezTo>
                    <a:cubicBezTo>
                      <a:pt x="2" y="73"/>
                      <a:pt x="2" y="73"/>
                      <a:pt x="2" y="73"/>
                    </a:cubicBezTo>
                    <a:cubicBezTo>
                      <a:pt x="2" y="73"/>
                      <a:pt x="2" y="74"/>
                      <a:pt x="2" y="74"/>
                    </a:cubicBezTo>
                    <a:cubicBezTo>
                      <a:pt x="2" y="74"/>
                      <a:pt x="2" y="74"/>
                      <a:pt x="2" y="74"/>
                    </a:cubicBezTo>
                    <a:cubicBezTo>
                      <a:pt x="2" y="74"/>
                      <a:pt x="3" y="74"/>
                      <a:pt x="3" y="75"/>
                    </a:cubicBezTo>
                    <a:cubicBezTo>
                      <a:pt x="3" y="75"/>
                      <a:pt x="3" y="75"/>
                      <a:pt x="3" y="75"/>
                    </a:cubicBezTo>
                    <a:cubicBezTo>
                      <a:pt x="3" y="75"/>
                      <a:pt x="3" y="75"/>
                      <a:pt x="3" y="75"/>
                    </a:cubicBezTo>
                    <a:cubicBezTo>
                      <a:pt x="3" y="76"/>
                      <a:pt x="3" y="76"/>
                      <a:pt x="3" y="76"/>
                    </a:cubicBezTo>
                    <a:cubicBezTo>
                      <a:pt x="3" y="76"/>
                      <a:pt x="3" y="76"/>
                      <a:pt x="4" y="77"/>
                    </a:cubicBezTo>
                    <a:cubicBezTo>
                      <a:pt x="4" y="77"/>
                      <a:pt x="4" y="77"/>
                      <a:pt x="4" y="77"/>
                    </a:cubicBezTo>
                    <a:cubicBezTo>
                      <a:pt x="4" y="77"/>
                      <a:pt x="4" y="78"/>
                      <a:pt x="4" y="78"/>
                    </a:cubicBezTo>
                    <a:cubicBezTo>
                      <a:pt x="4" y="78"/>
                      <a:pt x="4" y="78"/>
                      <a:pt x="4" y="79"/>
                    </a:cubicBezTo>
                    <a:cubicBezTo>
                      <a:pt x="4" y="79"/>
                      <a:pt x="4" y="79"/>
                      <a:pt x="4" y="79"/>
                    </a:cubicBezTo>
                    <a:cubicBezTo>
                      <a:pt x="4" y="80"/>
                      <a:pt x="4" y="80"/>
                      <a:pt x="4" y="80"/>
                    </a:cubicBezTo>
                    <a:cubicBezTo>
                      <a:pt x="4" y="80"/>
                      <a:pt x="4" y="81"/>
                      <a:pt x="4" y="81"/>
                    </a:cubicBezTo>
                    <a:cubicBezTo>
                      <a:pt x="5" y="81"/>
                      <a:pt x="5" y="81"/>
                      <a:pt x="6" y="81"/>
                    </a:cubicBezTo>
                    <a:cubicBezTo>
                      <a:pt x="6" y="82"/>
                      <a:pt x="7" y="82"/>
                      <a:pt x="7" y="82"/>
                    </a:cubicBezTo>
                    <a:cubicBezTo>
                      <a:pt x="8" y="84"/>
                      <a:pt x="11" y="85"/>
                      <a:pt x="13" y="85"/>
                    </a:cubicBezTo>
                    <a:cubicBezTo>
                      <a:pt x="15" y="85"/>
                      <a:pt x="17" y="86"/>
                      <a:pt x="18" y="87"/>
                    </a:cubicBezTo>
                    <a:cubicBezTo>
                      <a:pt x="18" y="87"/>
                      <a:pt x="19" y="87"/>
                      <a:pt x="19" y="87"/>
                    </a:cubicBezTo>
                    <a:cubicBezTo>
                      <a:pt x="19" y="87"/>
                      <a:pt x="19" y="87"/>
                      <a:pt x="20" y="87"/>
                    </a:cubicBezTo>
                    <a:cubicBezTo>
                      <a:pt x="21" y="87"/>
                      <a:pt x="23" y="88"/>
                      <a:pt x="24" y="89"/>
                    </a:cubicBezTo>
                    <a:cubicBezTo>
                      <a:pt x="24" y="90"/>
                      <a:pt x="24" y="91"/>
                      <a:pt x="22" y="93"/>
                    </a:cubicBezTo>
                    <a:cubicBezTo>
                      <a:pt x="19" y="95"/>
                      <a:pt x="19" y="98"/>
                      <a:pt x="18" y="10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Fira Sans Light"/>
                  <a:ea typeface="+mn-ea"/>
                  <a:cs typeface="+mn-cs"/>
                </a:endParaRPr>
              </a:p>
            </p:txBody>
          </p:sp>
          <p:sp>
            <p:nvSpPr>
              <p:cNvPr id="1227" name="Freeform 289">
                <a:extLst>
                  <a:ext uri="{FF2B5EF4-FFF2-40B4-BE49-F238E27FC236}">
                    <a16:creationId xmlns:a16="http://schemas.microsoft.com/office/drawing/2014/main" id="{4B951CD9-1217-4464-ABD2-4BF475013267}"/>
                  </a:ext>
                </a:extLst>
              </p:cNvPr>
              <p:cNvSpPr>
                <a:spLocks/>
              </p:cNvSpPr>
              <p:nvPr/>
            </p:nvSpPr>
            <p:spPr bwMode="auto">
              <a:xfrm>
                <a:off x="6306896" y="3791872"/>
                <a:ext cx="423797" cy="399837"/>
              </a:xfrm>
              <a:custGeom>
                <a:avLst/>
                <a:gdLst>
                  <a:gd name="T0" fmla="*/ 168 w 169"/>
                  <a:gd name="T1" fmla="*/ 16 h 162"/>
                  <a:gd name="T2" fmla="*/ 169 w 169"/>
                  <a:gd name="T3" fmla="*/ 13 h 162"/>
                  <a:gd name="T4" fmla="*/ 154 w 169"/>
                  <a:gd name="T5" fmla="*/ 10 h 162"/>
                  <a:gd name="T6" fmla="*/ 137 w 169"/>
                  <a:gd name="T7" fmla="*/ 1 h 162"/>
                  <a:gd name="T8" fmla="*/ 114 w 169"/>
                  <a:gd name="T9" fmla="*/ 18 h 162"/>
                  <a:gd name="T10" fmla="*/ 105 w 169"/>
                  <a:gd name="T11" fmla="*/ 32 h 162"/>
                  <a:gd name="T12" fmla="*/ 75 w 169"/>
                  <a:gd name="T13" fmla="*/ 21 h 162"/>
                  <a:gd name="T14" fmla="*/ 63 w 169"/>
                  <a:gd name="T15" fmla="*/ 12 h 162"/>
                  <a:gd name="T16" fmla="*/ 51 w 169"/>
                  <a:gd name="T17" fmla="*/ 5 h 162"/>
                  <a:gd name="T18" fmla="*/ 37 w 169"/>
                  <a:gd name="T19" fmla="*/ 3 h 162"/>
                  <a:gd name="T20" fmla="*/ 24 w 169"/>
                  <a:gd name="T21" fmla="*/ 0 h 162"/>
                  <a:gd name="T22" fmla="*/ 24 w 169"/>
                  <a:gd name="T23" fmla="*/ 3 h 162"/>
                  <a:gd name="T24" fmla="*/ 24 w 169"/>
                  <a:gd name="T25" fmla="*/ 5 h 162"/>
                  <a:gd name="T26" fmla="*/ 19 w 169"/>
                  <a:gd name="T27" fmla="*/ 9 h 162"/>
                  <a:gd name="T28" fmla="*/ 13 w 169"/>
                  <a:gd name="T29" fmla="*/ 14 h 162"/>
                  <a:gd name="T30" fmla="*/ 9 w 169"/>
                  <a:gd name="T31" fmla="*/ 21 h 162"/>
                  <a:gd name="T32" fmla="*/ 7 w 169"/>
                  <a:gd name="T33" fmla="*/ 32 h 162"/>
                  <a:gd name="T34" fmla="*/ 3 w 169"/>
                  <a:gd name="T35" fmla="*/ 35 h 162"/>
                  <a:gd name="T36" fmla="*/ 1 w 169"/>
                  <a:gd name="T37" fmla="*/ 36 h 162"/>
                  <a:gd name="T38" fmla="*/ 0 w 169"/>
                  <a:gd name="T39" fmla="*/ 37 h 162"/>
                  <a:gd name="T40" fmla="*/ 2 w 169"/>
                  <a:gd name="T41" fmla="*/ 41 h 162"/>
                  <a:gd name="T42" fmla="*/ 5 w 169"/>
                  <a:gd name="T43" fmla="*/ 54 h 162"/>
                  <a:gd name="T44" fmla="*/ 4 w 169"/>
                  <a:gd name="T45" fmla="*/ 67 h 162"/>
                  <a:gd name="T46" fmla="*/ 4 w 169"/>
                  <a:gd name="T47" fmla="*/ 74 h 162"/>
                  <a:gd name="T48" fmla="*/ 6 w 169"/>
                  <a:gd name="T49" fmla="*/ 80 h 162"/>
                  <a:gd name="T50" fmla="*/ 1 w 169"/>
                  <a:gd name="T51" fmla="*/ 84 h 162"/>
                  <a:gd name="T52" fmla="*/ 6 w 169"/>
                  <a:gd name="T53" fmla="*/ 91 h 162"/>
                  <a:gd name="T54" fmla="*/ 7 w 169"/>
                  <a:gd name="T55" fmla="*/ 100 h 162"/>
                  <a:gd name="T56" fmla="*/ 19 w 169"/>
                  <a:gd name="T57" fmla="*/ 105 h 162"/>
                  <a:gd name="T58" fmla="*/ 24 w 169"/>
                  <a:gd name="T59" fmla="*/ 107 h 162"/>
                  <a:gd name="T60" fmla="*/ 25 w 169"/>
                  <a:gd name="T61" fmla="*/ 107 h 162"/>
                  <a:gd name="T62" fmla="*/ 26 w 169"/>
                  <a:gd name="T63" fmla="*/ 108 h 162"/>
                  <a:gd name="T64" fmla="*/ 27 w 169"/>
                  <a:gd name="T65" fmla="*/ 109 h 162"/>
                  <a:gd name="T66" fmla="*/ 27 w 169"/>
                  <a:gd name="T67" fmla="*/ 111 h 162"/>
                  <a:gd name="T68" fmla="*/ 28 w 169"/>
                  <a:gd name="T69" fmla="*/ 113 h 162"/>
                  <a:gd name="T70" fmla="*/ 29 w 169"/>
                  <a:gd name="T71" fmla="*/ 115 h 162"/>
                  <a:gd name="T72" fmla="*/ 29 w 169"/>
                  <a:gd name="T73" fmla="*/ 116 h 162"/>
                  <a:gd name="T74" fmla="*/ 35 w 169"/>
                  <a:gd name="T75" fmla="*/ 116 h 162"/>
                  <a:gd name="T76" fmla="*/ 37 w 169"/>
                  <a:gd name="T77" fmla="*/ 117 h 162"/>
                  <a:gd name="T78" fmla="*/ 40 w 169"/>
                  <a:gd name="T79" fmla="*/ 117 h 162"/>
                  <a:gd name="T80" fmla="*/ 42 w 169"/>
                  <a:gd name="T81" fmla="*/ 118 h 162"/>
                  <a:gd name="T82" fmla="*/ 44 w 169"/>
                  <a:gd name="T83" fmla="*/ 118 h 162"/>
                  <a:gd name="T84" fmla="*/ 52 w 169"/>
                  <a:gd name="T85" fmla="*/ 126 h 162"/>
                  <a:gd name="T86" fmla="*/ 60 w 169"/>
                  <a:gd name="T87" fmla="*/ 122 h 162"/>
                  <a:gd name="T88" fmla="*/ 62 w 169"/>
                  <a:gd name="T89" fmla="*/ 121 h 162"/>
                  <a:gd name="T90" fmla="*/ 71 w 169"/>
                  <a:gd name="T91" fmla="*/ 116 h 162"/>
                  <a:gd name="T92" fmla="*/ 156 w 169"/>
                  <a:gd name="T93" fmla="*/ 162 h 162"/>
                  <a:gd name="T94" fmla="*/ 166 w 169"/>
                  <a:gd name="T95" fmla="*/ 156 h 162"/>
                  <a:gd name="T96" fmla="*/ 166 w 169"/>
                  <a:gd name="T97" fmla="*/ 133 h 162"/>
                  <a:gd name="T98" fmla="*/ 166 w 169"/>
                  <a:gd name="T99" fmla="*/ 39 h 162"/>
                  <a:gd name="T100" fmla="*/ 167 w 169"/>
                  <a:gd name="T101" fmla="*/ 2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9" h="162">
                    <a:moveTo>
                      <a:pt x="167" y="25"/>
                    </a:moveTo>
                    <a:cubicBezTo>
                      <a:pt x="167" y="22"/>
                      <a:pt x="166" y="20"/>
                      <a:pt x="168" y="16"/>
                    </a:cubicBezTo>
                    <a:cubicBezTo>
                      <a:pt x="168" y="15"/>
                      <a:pt x="168" y="14"/>
                      <a:pt x="169" y="13"/>
                    </a:cubicBezTo>
                    <a:cubicBezTo>
                      <a:pt x="169" y="13"/>
                      <a:pt x="169" y="13"/>
                      <a:pt x="169" y="13"/>
                    </a:cubicBezTo>
                    <a:cubicBezTo>
                      <a:pt x="168" y="12"/>
                      <a:pt x="165" y="11"/>
                      <a:pt x="159" y="11"/>
                    </a:cubicBezTo>
                    <a:cubicBezTo>
                      <a:pt x="158" y="10"/>
                      <a:pt x="156" y="10"/>
                      <a:pt x="154" y="10"/>
                    </a:cubicBezTo>
                    <a:cubicBezTo>
                      <a:pt x="149" y="9"/>
                      <a:pt x="147" y="7"/>
                      <a:pt x="146" y="5"/>
                    </a:cubicBezTo>
                    <a:cubicBezTo>
                      <a:pt x="144" y="3"/>
                      <a:pt x="143" y="1"/>
                      <a:pt x="137" y="1"/>
                    </a:cubicBezTo>
                    <a:cubicBezTo>
                      <a:pt x="126" y="0"/>
                      <a:pt x="113" y="9"/>
                      <a:pt x="113" y="13"/>
                    </a:cubicBezTo>
                    <a:cubicBezTo>
                      <a:pt x="113" y="14"/>
                      <a:pt x="114" y="16"/>
                      <a:pt x="114" y="18"/>
                    </a:cubicBezTo>
                    <a:cubicBezTo>
                      <a:pt x="116" y="21"/>
                      <a:pt x="117" y="25"/>
                      <a:pt x="114" y="28"/>
                    </a:cubicBezTo>
                    <a:cubicBezTo>
                      <a:pt x="112" y="31"/>
                      <a:pt x="109" y="32"/>
                      <a:pt x="105" y="32"/>
                    </a:cubicBezTo>
                    <a:cubicBezTo>
                      <a:pt x="102" y="32"/>
                      <a:pt x="98" y="31"/>
                      <a:pt x="96" y="28"/>
                    </a:cubicBezTo>
                    <a:cubicBezTo>
                      <a:pt x="90" y="23"/>
                      <a:pt x="81" y="21"/>
                      <a:pt x="75" y="21"/>
                    </a:cubicBezTo>
                    <a:cubicBezTo>
                      <a:pt x="71" y="21"/>
                      <a:pt x="67" y="20"/>
                      <a:pt x="65" y="17"/>
                    </a:cubicBezTo>
                    <a:cubicBezTo>
                      <a:pt x="64" y="15"/>
                      <a:pt x="63" y="14"/>
                      <a:pt x="63" y="12"/>
                    </a:cubicBezTo>
                    <a:cubicBezTo>
                      <a:pt x="64" y="9"/>
                      <a:pt x="63" y="8"/>
                      <a:pt x="57" y="7"/>
                    </a:cubicBezTo>
                    <a:cubicBezTo>
                      <a:pt x="55" y="6"/>
                      <a:pt x="53" y="6"/>
                      <a:pt x="51" y="5"/>
                    </a:cubicBezTo>
                    <a:cubicBezTo>
                      <a:pt x="48" y="4"/>
                      <a:pt x="45" y="2"/>
                      <a:pt x="41" y="2"/>
                    </a:cubicBezTo>
                    <a:cubicBezTo>
                      <a:pt x="39" y="2"/>
                      <a:pt x="38" y="2"/>
                      <a:pt x="37" y="3"/>
                    </a:cubicBezTo>
                    <a:cubicBezTo>
                      <a:pt x="36" y="3"/>
                      <a:pt x="34" y="3"/>
                      <a:pt x="33" y="3"/>
                    </a:cubicBezTo>
                    <a:cubicBezTo>
                      <a:pt x="30" y="3"/>
                      <a:pt x="26" y="2"/>
                      <a:pt x="24" y="0"/>
                    </a:cubicBezTo>
                    <a:cubicBezTo>
                      <a:pt x="24" y="1"/>
                      <a:pt x="24" y="1"/>
                      <a:pt x="24" y="1"/>
                    </a:cubicBezTo>
                    <a:cubicBezTo>
                      <a:pt x="24" y="1"/>
                      <a:pt x="24" y="2"/>
                      <a:pt x="24" y="3"/>
                    </a:cubicBezTo>
                    <a:cubicBezTo>
                      <a:pt x="24" y="3"/>
                      <a:pt x="24" y="3"/>
                      <a:pt x="24" y="3"/>
                    </a:cubicBezTo>
                    <a:cubicBezTo>
                      <a:pt x="24" y="4"/>
                      <a:pt x="24" y="4"/>
                      <a:pt x="24" y="5"/>
                    </a:cubicBezTo>
                    <a:cubicBezTo>
                      <a:pt x="24" y="8"/>
                      <a:pt x="21" y="9"/>
                      <a:pt x="20" y="9"/>
                    </a:cubicBezTo>
                    <a:cubicBezTo>
                      <a:pt x="19" y="9"/>
                      <a:pt x="19" y="9"/>
                      <a:pt x="19" y="9"/>
                    </a:cubicBezTo>
                    <a:cubicBezTo>
                      <a:pt x="19" y="9"/>
                      <a:pt x="18" y="9"/>
                      <a:pt x="18" y="9"/>
                    </a:cubicBezTo>
                    <a:cubicBezTo>
                      <a:pt x="17" y="10"/>
                      <a:pt x="14" y="13"/>
                      <a:pt x="13" y="14"/>
                    </a:cubicBezTo>
                    <a:cubicBezTo>
                      <a:pt x="12" y="16"/>
                      <a:pt x="11" y="17"/>
                      <a:pt x="10" y="17"/>
                    </a:cubicBezTo>
                    <a:cubicBezTo>
                      <a:pt x="9" y="18"/>
                      <a:pt x="9" y="20"/>
                      <a:pt x="9" y="21"/>
                    </a:cubicBezTo>
                    <a:cubicBezTo>
                      <a:pt x="10" y="23"/>
                      <a:pt x="9" y="28"/>
                      <a:pt x="7" y="31"/>
                    </a:cubicBezTo>
                    <a:cubicBezTo>
                      <a:pt x="7" y="31"/>
                      <a:pt x="7" y="32"/>
                      <a:pt x="7" y="32"/>
                    </a:cubicBezTo>
                    <a:cubicBezTo>
                      <a:pt x="6" y="33"/>
                      <a:pt x="5" y="34"/>
                      <a:pt x="3" y="35"/>
                    </a:cubicBezTo>
                    <a:cubicBezTo>
                      <a:pt x="3" y="35"/>
                      <a:pt x="3" y="35"/>
                      <a:pt x="3" y="35"/>
                    </a:cubicBezTo>
                    <a:cubicBezTo>
                      <a:pt x="2" y="35"/>
                      <a:pt x="2" y="36"/>
                      <a:pt x="1" y="36"/>
                    </a:cubicBezTo>
                    <a:cubicBezTo>
                      <a:pt x="1" y="36"/>
                      <a:pt x="1" y="36"/>
                      <a:pt x="1" y="36"/>
                    </a:cubicBezTo>
                    <a:cubicBezTo>
                      <a:pt x="1" y="36"/>
                      <a:pt x="1" y="36"/>
                      <a:pt x="1" y="36"/>
                    </a:cubicBezTo>
                    <a:cubicBezTo>
                      <a:pt x="1" y="37"/>
                      <a:pt x="0" y="37"/>
                      <a:pt x="0" y="37"/>
                    </a:cubicBezTo>
                    <a:cubicBezTo>
                      <a:pt x="0" y="37"/>
                      <a:pt x="1" y="39"/>
                      <a:pt x="2" y="40"/>
                    </a:cubicBezTo>
                    <a:cubicBezTo>
                      <a:pt x="2" y="40"/>
                      <a:pt x="2" y="41"/>
                      <a:pt x="2" y="41"/>
                    </a:cubicBezTo>
                    <a:cubicBezTo>
                      <a:pt x="3" y="43"/>
                      <a:pt x="5" y="45"/>
                      <a:pt x="5" y="47"/>
                    </a:cubicBezTo>
                    <a:cubicBezTo>
                      <a:pt x="7" y="50"/>
                      <a:pt x="6" y="52"/>
                      <a:pt x="5" y="54"/>
                    </a:cubicBezTo>
                    <a:cubicBezTo>
                      <a:pt x="5" y="56"/>
                      <a:pt x="4" y="57"/>
                      <a:pt x="5" y="59"/>
                    </a:cubicBezTo>
                    <a:cubicBezTo>
                      <a:pt x="7" y="63"/>
                      <a:pt x="6" y="65"/>
                      <a:pt x="4" y="67"/>
                    </a:cubicBezTo>
                    <a:cubicBezTo>
                      <a:pt x="3" y="68"/>
                      <a:pt x="4" y="70"/>
                      <a:pt x="4" y="71"/>
                    </a:cubicBezTo>
                    <a:cubicBezTo>
                      <a:pt x="4" y="72"/>
                      <a:pt x="4" y="73"/>
                      <a:pt x="4" y="74"/>
                    </a:cubicBezTo>
                    <a:cubicBezTo>
                      <a:pt x="4" y="74"/>
                      <a:pt x="5" y="75"/>
                      <a:pt x="5" y="76"/>
                    </a:cubicBezTo>
                    <a:cubicBezTo>
                      <a:pt x="6" y="77"/>
                      <a:pt x="7" y="79"/>
                      <a:pt x="6" y="80"/>
                    </a:cubicBezTo>
                    <a:cubicBezTo>
                      <a:pt x="6" y="80"/>
                      <a:pt x="5" y="80"/>
                      <a:pt x="5" y="80"/>
                    </a:cubicBezTo>
                    <a:cubicBezTo>
                      <a:pt x="2" y="83"/>
                      <a:pt x="1" y="84"/>
                      <a:pt x="1" y="84"/>
                    </a:cubicBezTo>
                    <a:cubicBezTo>
                      <a:pt x="1" y="85"/>
                      <a:pt x="2" y="86"/>
                      <a:pt x="3" y="87"/>
                    </a:cubicBezTo>
                    <a:cubicBezTo>
                      <a:pt x="4" y="88"/>
                      <a:pt x="5" y="89"/>
                      <a:pt x="6" y="91"/>
                    </a:cubicBezTo>
                    <a:cubicBezTo>
                      <a:pt x="8" y="94"/>
                      <a:pt x="8" y="96"/>
                      <a:pt x="7" y="98"/>
                    </a:cubicBezTo>
                    <a:cubicBezTo>
                      <a:pt x="7" y="98"/>
                      <a:pt x="7" y="99"/>
                      <a:pt x="7" y="100"/>
                    </a:cubicBezTo>
                    <a:cubicBezTo>
                      <a:pt x="8" y="102"/>
                      <a:pt x="11" y="104"/>
                      <a:pt x="14" y="104"/>
                    </a:cubicBezTo>
                    <a:cubicBezTo>
                      <a:pt x="16" y="104"/>
                      <a:pt x="18" y="105"/>
                      <a:pt x="19" y="105"/>
                    </a:cubicBezTo>
                    <a:cubicBezTo>
                      <a:pt x="20" y="106"/>
                      <a:pt x="21" y="106"/>
                      <a:pt x="23" y="106"/>
                    </a:cubicBezTo>
                    <a:cubicBezTo>
                      <a:pt x="23" y="106"/>
                      <a:pt x="23" y="106"/>
                      <a:pt x="24" y="107"/>
                    </a:cubicBezTo>
                    <a:cubicBezTo>
                      <a:pt x="24" y="107"/>
                      <a:pt x="24" y="107"/>
                      <a:pt x="24" y="107"/>
                    </a:cubicBezTo>
                    <a:cubicBezTo>
                      <a:pt x="24" y="107"/>
                      <a:pt x="25" y="107"/>
                      <a:pt x="25" y="107"/>
                    </a:cubicBezTo>
                    <a:cubicBezTo>
                      <a:pt x="25" y="107"/>
                      <a:pt x="25" y="107"/>
                      <a:pt x="25" y="108"/>
                    </a:cubicBezTo>
                    <a:cubicBezTo>
                      <a:pt x="25" y="108"/>
                      <a:pt x="26" y="108"/>
                      <a:pt x="26" y="108"/>
                    </a:cubicBezTo>
                    <a:cubicBezTo>
                      <a:pt x="26" y="108"/>
                      <a:pt x="26" y="108"/>
                      <a:pt x="26" y="109"/>
                    </a:cubicBezTo>
                    <a:cubicBezTo>
                      <a:pt x="26" y="109"/>
                      <a:pt x="26" y="109"/>
                      <a:pt x="27" y="109"/>
                    </a:cubicBezTo>
                    <a:cubicBezTo>
                      <a:pt x="27" y="110"/>
                      <a:pt x="27" y="110"/>
                      <a:pt x="27" y="110"/>
                    </a:cubicBezTo>
                    <a:cubicBezTo>
                      <a:pt x="27" y="110"/>
                      <a:pt x="27" y="111"/>
                      <a:pt x="27" y="111"/>
                    </a:cubicBezTo>
                    <a:cubicBezTo>
                      <a:pt x="27" y="111"/>
                      <a:pt x="28" y="111"/>
                      <a:pt x="28" y="112"/>
                    </a:cubicBezTo>
                    <a:cubicBezTo>
                      <a:pt x="28" y="112"/>
                      <a:pt x="28" y="112"/>
                      <a:pt x="28" y="113"/>
                    </a:cubicBezTo>
                    <a:cubicBezTo>
                      <a:pt x="28" y="113"/>
                      <a:pt x="28" y="113"/>
                      <a:pt x="28" y="113"/>
                    </a:cubicBezTo>
                    <a:cubicBezTo>
                      <a:pt x="28" y="114"/>
                      <a:pt x="29" y="114"/>
                      <a:pt x="29" y="115"/>
                    </a:cubicBezTo>
                    <a:cubicBezTo>
                      <a:pt x="29" y="115"/>
                      <a:pt x="29" y="115"/>
                      <a:pt x="29" y="115"/>
                    </a:cubicBezTo>
                    <a:cubicBezTo>
                      <a:pt x="29" y="115"/>
                      <a:pt x="29" y="116"/>
                      <a:pt x="29" y="116"/>
                    </a:cubicBezTo>
                    <a:cubicBezTo>
                      <a:pt x="30" y="116"/>
                      <a:pt x="32" y="116"/>
                      <a:pt x="34" y="116"/>
                    </a:cubicBezTo>
                    <a:cubicBezTo>
                      <a:pt x="35" y="116"/>
                      <a:pt x="35" y="116"/>
                      <a:pt x="35" y="116"/>
                    </a:cubicBezTo>
                    <a:cubicBezTo>
                      <a:pt x="36" y="116"/>
                      <a:pt x="36" y="116"/>
                      <a:pt x="37" y="117"/>
                    </a:cubicBezTo>
                    <a:cubicBezTo>
                      <a:pt x="37" y="117"/>
                      <a:pt x="37" y="117"/>
                      <a:pt x="37" y="117"/>
                    </a:cubicBezTo>
                    <a:cubicBezTo>
                      <a:pt x="38" y="117"/>
                      <a:pt x="39" y="117"/>
                      <a:pt x="39" y="117"/>
                    </a:cubicBezTo>
                    <a:cubicBezTo>
                      <a:pt x="39" y="117"/>
                      <a:pt x="39" y="117"/>
                      <a:pt x="40" y="117"/>
                    </a:cubicBezTo>
                    <a:cubicBezTo>
                      <a:pt x="40" y="117"/>
                      <a:pt x="41" y="117"/>
                      <a:pt x="41" y="117"/>
                    </a:cubicBezTo>
                    <a:cubicBezTo>
                      <a:pt x="41" y="118"/>
                      <a:pt x="42" y="118"/>
                      <a:pt x="42" y="118"/>
                    </a:cubicBezTo>
                    <a:cubicBezTo>
                      <a:pt x="42" y="118"/>
                      <a:pt x="43" y="118"/>
                      <a:pt x="43" y="118"/>
                    </a:cubicBezTo>
                    <a:cubicBezTo>
                      <a:pt x="44" y="118"/>
                      <a:pt x="44" y="118"/>
                      <a:pt x="44" y="118"/>
                    </a:cubicBezTo>
                    <a:cubicBezTo>
                      <a:pt x="44" y="119"/>
                      <a:pt x="45" y="119"/>
                      <a:pt x="45" y="119"/>
                    </a:cubicBezTo>
                    <a:cubicBezTo>
                      <a:pt x="49" y="122"/>
                      <a:pt x="51" y="125"/>
                      <a:pt x="52" y="126"/>
                    </a:cubicBezTo>
                    <a:cubicBezTo>
                      <a:pt x="60" y="122"/>
                      <a:pt x="60" y="122"/>
                      <a:pt x="60" y="122"/>
                    </a:cubicBezTo>
                    <a:cubicBezTo>
                      <a:pt x="60" y="122"/>
                      <a:pt x="60" y="122"/>
                      <a:pt x="60" y="122"/>
                    </a:cubicBezTo>
                    <a:cubicBezTo>
                      <a:pt x="60" y="122"/>
                      <a:pt x="60" y="122"/>
                      <a:pt x="60" y="122"/>
                    </a:cubicBezTo>
                    <a:cubicBezTo>
                      <a:pt x="62" y="121"/>
                      <a:pt x="62" y="121"/>
                      <a:pt x="62" y="121"/>
                    </a:cubicBezTo>
                    <a:cubicBezTo>
                      <a:pt x="62" y="121"/>
                      <a:pt x="62" y="121"/>
                      <a:pt x="62" y="121"/>
                    </a:cubicBezTo>
                    <a:cubicBezTo>
                      <a:pt x="71" y="116"/>
                      <a:pt x="71" y="116"/>
                      <a:pt x="71" y="116"/>
                    </a:cubicBezTo>
                    <a:cubicBezTo>
                      <a:pt x="71" y="116"/>
                      <a:pt x="71" y="116"/>
                      <a:pt x="71" y="116"/>
                    </a:cubicBezTo>
                    <a:cubicBezTo>
                      <a:pt x="156" y="162"/>
                      <a:pt x="156" y="162"/>
                      <a:pt x="156" y="162"/>
                    </a:cubicBezTo>
                    <a:cubicBezTo>
                      <a:pt x="156" y="156"/>
                      <a:pt x="156" y="156"/>
                      <a:pt x="156" y="156"/>
                    </a:cubicBezTo>
                    <a:cubicBezTo>
                      <a:pt x="166" y="156"/>
                      <a:pt x="166" y="156"/>
                      <a:pt x="166" y="156"/>
                    </a:cubicBezTo>
                    <a:cubicBezTo>
                      <a:pt x="166" y="135"/>
                      <a:pt x="166" y="135"/>
                      <a:pt x="166" y="135"/>
                    </a:cubicBezTo>
                    <a:cubicBezTo>
                      <a:pt x="166" y="133"/>
                      <a:pt x="166" y="133"/>
                      <a:pt x="166" y="133"/>
                    </a:cubicBezTo>
                    <a:cubicBezTo>
                      <a:pt x="166" y="47"/>
                      <a:pt x="166" y="47"/>
                      <a:pt x="166" y="47"/>
                    </a:cubicBezTo>
                    <a:cubicBezTo>
                      <a:pt x="166" y="44"/>
                      <a:pt x="166" y="42"/>
                      <a:pt x="166" y="39"/>
                    </a:cubicBezTo>
                    <a:cubicBezTo>
                      <a:pt x="165" y="36"/>
                      <a:pt x="164" y="32"/>
                      <a:pt x="167" y="29"/>
                    </a:cubicBezTo>
                    <a:cubicBezTo>
                      <a:pt x="168" y="28"/>
                      <a:pt x="168" y="26"/>
                      <a:pt x="167" y="25"/>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228" name="Freeform 300">
                <a:extLst>
                  <a:ext uri="{FF2B5EF4-FFF2-40B4-BE49-F238E27FC236}">
                    <a16:creationId xmlns:a16="http://schemas.microsoft.com/office/drawing/2014/main" id="{7CDE9C7D-5A52-46F8-B7D9-48BFAF7A3B59}"/>
                  </a:ext>
                </a:extLst>
              </p:cNvPr>
              <p:cNvSpPr>
                <a:spLocks/>
              </p:cNvSpPr>
              <p:nvPr/>
            </p:nvSpPr>
            <p:spPr bwMode="auto">
              <a:xfrm>
                <a:off x="6249241" y="3655598"/>
                <a:ext cx="113062" cy="217888"/>
              </a:xfrm>
              <a:custGeom>
                <a:avLst/>
                <a:gdLst>
                  <a:gd name="T0" fmla="*/ 8 w 45"/>
                  <a:gd name="T1" fmla="*/ 34 h 88"/>
                  <a:gd name="T2" fmla="*/ 1 w 45"/>
                  <a:gd name="T3" fmla="*/ 42 h 88"/>
                  <a:gd name="T4" fmla="*/ 6 w 45"/>
                  <a:gd name="T5" fmla="*/ 52 h 88"/>
                  <a:gd name="T6" fmla="*/ 14 w 45"/>
                  <a:gd name="T7" fmla="*/ 62 h 88"/>
                  <a:gd name="T8" fmla="*/ 25 w 45"/>
                  <a:gd name="T9" fmla="*/ 87 h 88"/>
                  <a:gd name="T10" fmla="*/ 25 w 45"/>
                  <a:gd name="T11" fmla="*/ 88 h 88"/>
                  <a:gd name="T12" fmla="*/ 26 w 45"/>
                  <a:gd name="T13" fmla="*/ 88 h 88"/>
                  <a:gd name="T14" fmla="*/ 27 w 45"/>
                  <a:gd name="T15" fmla="*/ 87 h 88"/>
                  <a:gd name="T16" fmla="*/ 28 w 45"/>
                  <a:gd name="T17" fmla="*/ 86 h 88"/>
                  <a:gd name="T18" fmla="*/ 31 w 45"/>
                  <a:gd name="T19" fmla="*/ 77 h 88"/>
                  <a:gd name="T20" fmla="*/ 35 w 45"/>
                  <a:gd name="T21" fmla="*/ 68 h 88"/>
                  <a:gd name="T22" fmla="*/ 42 w 45"/>
                  <a:gd name="T23" fmla="*/ 62 h 88"/>
                  <a:gd name="T24" fmla="*/ 45 w 45"/>
                  <a:gd name="T25" fmla="*/ 59 h 88"/>
                  <a:gd name="T26" fmla="*/ 45 w 45"/>
                  <a:gd name="T27" fmla="*/ 57 h 88"/>
                  <a:gd name="T28" fmla="*/ 45 w 45"/>
                  <a:gd name="T29" fmla="*/ 56 h 88"/>
                  <a:gd name="T30" fmla="*/ 45 w 45"/>
                  <a:gd name="T31" fmla="*/ 54 h 88"/>
                  <a:gd name="T32" fmla="*/ 39 w 45"/>
                  <a:gd name="T33" fmla="*/ 46 h 88"/>
                  <a:gd name="T34" fmla="*/ 35 w 45"/>
                  <a:gd name="T35" fmla="*/ 47 h 88"/>
                  <a:gd name="T36" fmla="*/ 32 w 45"/>
                  <a:gd name="T37" fmla="*/ 36 h 88"/>
                  <a:gd name="T38" fmla="*/ 40 w 45"/>
                  <a:gd name="T39" fmla="*/ 26 h 88"/>
                  <a:gd name="T40" fmla="*/ 34 w 45"/>
                  <a:gd name="T41" fmla="*/ 15 h 88"/>
                  <a:gd name="T42" fmla="*/ 39 w 45"/>
                  <a:gd name="T43" fmla="*/ 8 h 88"/>
                  <a:gd name="T44" fmla="*/ 40 w 45"/>
                  <a:gd name="T45" fmla="*/ 5 h 88"/>
                  <a:gd name="T46" fmla="*/ 35 w 45"/>
                  <a:gd name="T47" fmla="*/ 7 h 88"/>
                  <a:gd name="T48" fmla="*/ 26 w 45"/>
                  <a:gd name="T49" fmla="*/ 0 h 88"/>
                  <a:gd name="T50" fmla="*/ 12 w 45"/>
                  <a:gd name="T51" fmla="*/ 5 h 88"/>
                  <a:gd name="T52" fmla="*/ 12 w 45"/>
                  <a:gd name="T53" fmla="*/ 7 h 88"/>
                  <a:gd name="T54" fmla="*/ 12 w 45"/>
                  <a:gd name="T55" fmla="*/ 10 h 88"/>
                  <a:gd name="T56" fmla="*/ 11 w 45"/>
                  <a:gd name="T57" fmla="*/ 13 h 88"/>
                  <a:gd name="T58" fmla="*/ 11 w 45"/>
                  <a:gd name="T59" fmla="*/ 15 h 88"/>
                  <a:gd name="T60" fmla="*/ 11 w 45"/>
                  <a:gd name="T61" fmla="*/ 17 h 88"/>
                  <a:gd name="T62" fmla="*/ 11 w 45"/>
                  <a:gd name="T63" fmla="*/ 19 h 88"/>
                  <a:gd name="T64" fmla="*/ 12 w 45"/>
                  <a:gd name="T65" fmla="*/ 20 h 88"/>
                  <a:gd name="T66" fmla="*/ 13 w 45"/>
                  <a:gd name="T67" fmla="*/ 22 h 88"/>
                  <a:gd name="T68" fmla="*/ 10 w 45"/>
                  <a:gd name="T69" fmla="*/ 3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5" h="88">
                    <a:moveTo>
                      <a:pt x="10" y="33"/>
                    </a:moveTo>
                    <a:cubicBezTo>
                      <a:pt x="9" y="34"/>
                      <a:pt x="9" y="34"/>
                      <a:pt x="8" y="34"/>
                    </a:cubicBezTo>
                    <a:cubicBezTo>
                      <a:pt x="7" y="35"/>
                      <a:pt x="6" y="36"/>
                      <a:pt x="5" y="37"/>
                    </a:cubicBezTo>
                    <a:cubicBezTo>
                      <a:pt x="4" y="39"/>
                      <a:pt x="3" y="42"/>
                      <a:pt x="1" y="42"/>
                    </a:cubicBezTo>
                    <a:cubicBezTo>
                      <a:pt x="1" y="42"/>
                      <a:pt x="0" y="42"/>
                      <a:pt x="1" y="44"/>
                    </a:cubicBezTo>
                    <a:cubicBezTo>
                      <a:pt x="1" y="47"/>
                      <a:pt x="3" y="51"/>
                      <a:pt x="6" y="52"/>
                    </a:cubicBezTo>
                    <a:cubicBezTo>
                      <a:pt x="11" y="54"/>
                      <a:pt x="11" y="58"/>
                      <a:pt x="11" y="60"/>
                    </a:cubicBezTo>
                    <a:cubicBezTo>
                      <a:pt x="11" y="60"/>
                      <a:pt x="13" y="62"/>
                      <a:pt x="14" y="62"/>
                    </a:cubicBezTo>
                    <a:cubicBezTo>
                      <a:pt x="16" y="63"/>
                      <a:pt x="18" y="64"/>
                      <a:pt x="19" y="66"/>
                    </a:cubicBezTo>
                    <a:cubicBezTo>
                      <a:pt x="22" y="69"/>
                      <a:pt x="25" y="82"/>
                      <a:pt x="25" y="87"/>
                    </a:cubicBezTo>
                    <a:cubicBezTo>
                      <a:pt x="25" y="87"/>
                      <a:pt x="25" y="87"/>
                      <a:pt x="25" y="88"/>
                    </a:cubicBezTo>
                    <a:cubicBezTo>
                      <a:pt x="25" y="88"/>
                      <a:pt x="25" y="88"/>
                      <a:pt x="25" y="88"/>
                    </a:cubicBezTo>
                    <a:cubicBezTo>
                      <a:pt x="25" y="88"/>
                      <a:pt x="25" y="88"/>
                      <a:pt x="26" y="88"/>
                    </a:cubicBezTo>
                    <a:cubicBezTo>
                      <a:pt x="26" y="88"/>
                      <a:pt x="26" y="88"/>
                      <a:pt x="26" y="88"/>
                    </a:cubicBezTo>
                    <a:cubicBezTo>
                      <a:pt x="26" y="87"/>
                      <a:pt x="27" y="87"/>
                      <a:pt x="27" y="87"/>
                    </a:cubicBezTo>
                    <a:cubicBezTo>
                      <a:pt x="27" y="87"/>
                      <a:pt x="27" y="87"/>
                      <a:pt x="27" y="87"/>
                    </a:cubicBezTo>
                    <a:cubicBezTo>
                      <a:pt x="27" y="86"/>
                      <a:pt x="28" y="86"/>
                      <a:pt x="28" y="86"/>
                    </a:cubicBezTo>
                    <a:cubicBezTo>
                      <a:pt x="28" y="86"/>
                      <a:pt x="28" y="86"/>
                      <a:pt x="28" y="86"/>
                    </a:cubicBezTo>
                    <a:cubicBezTo>
                      <a:pt x="28" y="85"/>
                      <a:pt x="29" y="85"/>
                      <a:pt x="29" y="85"/>
                    </a:cubicBezTo>
                    <a:cubicBezTo>
                      <a:pt x="30" y="82"/>
                      <a:pt x="31" y="78"/>
                      <a:pt x="31" y="77"/>
                    </a:cubicBezTo>
                    <a:cubicBezTo>
                      <a:pt x="30" y="75"/>
                      <a:pt x="30" y="72"/>
                      <a:pt x="32" y="71"/>
                    </a:cubicBezTo>
                    <a:cubicBezTo>
                      <a:pt x="32" y="70"/>
                      <a:pt x="33" y="69"/>
                      <a:pt x="35" y="68"/>
                    </a:cubicBezTo>
                    <a:cubicBezTo>
                      <a:pt x="38" y="64"/>
                      <a:pt x="40" y="63"/>
                      <a:pt x="41" y="62"/>
                    </a:cubicBezTo>
                    <a:cubicBezTo>
                      <a:pt x="41" y="62"/>
                      <a:pt x="42" y="62"/>
                      <a:pt x="42" y="62"/>
                    </a:cubicBezTo>
                    <a:cubicBezTo>
                      <a:pt x="44" y="62"/>
                      <a:pt x="45" y="61"/>
                      <a:pt x="45" y="60"/>
                    </a:cubicBezTo>
                    <a:cubicBezTo>
                      <a:pt x="45" y="59"/>
                      <a:pt x="45" y="59"/>
                      <a:pt x="45" y="59"/>
                    </a:cubicBezTo>
                    <a:cubicBezTo>
                      <a:pt x="45" y="58"/>
                      <a:pt x="45" y="58"/>
                      <a:pt x="45" y="58"/>
                    </a:cubicBezTo>
                    <a:cubicBezTo>
                      <a:pt x="45" y="58"/>
                      <a:pt x="45" y="58"/>
                      <a:pt x="45" y="57"/>
                    </a:cubicBezTo>
                    <a:cubicBezTo>
                      <a:pt x="45" y="57"/>
                      <a:pt x="45" y="57"/>
                      <a:pt x="45" y="57"/>
                    </a:cubicBezTo>
                    <a:cubicBezTo>
                      <a:pt x="45" y="56"/>
                      <a:pt x="45" y="56"/>
                      <a:pt x="45" y="56"/>
                    </a:cubicBezTo>
                    <a:cubicBezTo>
                      <a:pt x="45" y="56"/>
                      <a:pt x="45" y="55"/>
                      <a:pt x="45" y="55"/>
                    </a:cubicBezTo>
                    <a:cubicBezTo>
                      <a:pt x="45" y="55"/>
                      <a:pt x="45" y="55"/>
                      <a:pt x="45" y="54"/>
                    </a:cubicBezTo>
                    <a:cubicBezTo>
                      <a:pt x="43" y="53"/>
                      <a:pt x="41" y="51"/>
                      <a:pt x="41" y="49"/>
                    </a:cubicBezTo>
                    <a:cubicBezTo>
                      <a:pt x="41" y="48"/>
                      <a:pt x="40" y="46"/>
                      <a:pt x="39" y="46"/>
                    </a:cubicBezTo>
                    <a:cubicBezTo>
                      <a:pt x="38" y="46"/>
                      <a:pt x="38" y="46"/>
                      <a:pt x="38" y="46"/>
                    </a:cubicBezTo>
                    <a:cubicBezTo>
                      <a:pt x="38" y="47"/>
                      <a:pt x="36" y="47"/>
                      <a:pt x="35" y="47"/>
                    </a:cubicBezTo>
                    <a:cubicBezTo>
                      <a:pt x="32" y="47"/>
                      <a:pt x="28" y="45"/>
                      <a:pt x="28" y="42"/>
                    </a:cubicBezTo>
                    <a:cubicBezTo>
                      <a:pt x="27" y="38"/>
                      <a:pt x="29" y="37"/>
                      <a:pt x="32" y="36"/>
                    </a:cubicBezTo>
                    <a:cubicBezTo>
                      <a:pt x="33" y="35"/>
                      <a:pt x="35" y="34"/>
                      <a:pt x="37" y="33"/>
                    </a:cubicBezTo>
                    <a:cubicBezTo>
                      <a:pt x="39" y="31"/>
                      <a:pt x="40" y="28"/>
                      <a:pt x="40" y="26"/>
                    </a:cubicBezTo>
                    <a:cubicBezTo>
                      <a:pt x="40" y="23"/>
                      <a:pt x="39" y="21"/>
                      <a:pt x="37" y="19"/>
                    </a:cubicBezTo>
                    <a:cubicBezTo>
                      <a:pt x="35" y="18"/>
                      <a:pt x="34" y="16"/>
                      <a:pt x="34" y="15"/>
                    </a:cubicBezTo>
                    <a:cubicBezTo>
                      <a:pt x="34" y="13"/>
                      <a:pt x="36" y="11"/>
                      <a:pt x="38" y="9"/>
                    </a:cubicBezTo>
                    <a:cubicBezTo>
                      <a:pt x="38" y="9"/>
                      <a:pt x="39" y="8"/>
                      <a:pt x="39" y="8"/>
                    </a:cubicBezTo>
                    <a:cubicBezTo>
                      <a:pt x="40" y="7"/>
                      <a:pt x="40" y="6"/>
                      <a:pt x="40" y="5"/>
                    </a:cubicBezTo>
                    <a:cubicBezTo>
                      <a:pt x="40" y="5"/>
                      <a:pt x="40" y="5"/>
                      <a:pt x="40" y="5"/>
                    </a:cubicBezTo>
                    <a:cubicBezTo>
                      <a:pt x="39" y="5"/>
                      <a:pt x="39" y="5"/>
                      <a:pt x="39" y="5"/>
                    </a:cubicBezTo>
                    <a:cubicBezTo>
                      <a:pt x="38" y="6"/>
                      <a:pt x="37" y="7"/>
                      <a:pt x="35" y="7"/>
                    </a:cubicBezTo>
                    <a:cubicBezTo>
                      <a:pt x="35" y="7"/>
                      <a:pt x="32" y="6"/>
                      <a:pt x="32" y="3"/>
                    </a:cubicBezTo>
                    <a:cubicBezTo>
                      <a:pt x="32" y="1"/>
                      <a:pt x="29" y="0"/>
                      <a:pt x="26" y="0"/>
                    </a:cubicBezTo>
                    <a:cubicBezTo>
                      <a:pt x="22" y="0"/>
                      <a:pt x="20" y="1"/>
                      <a:pt x="18" y="3"/>
                    </a:cubicBezTo>
                    <a:cubicBezTo>
                      <a:pt x="17" y="4"/>
                      <a:pt x="15" y="4"/>
                      <a:pt x="12" y="5"/>
                    </a:cubicBezTo>
                    <a:cubicBezTo>
                      <a:pt x="12" y="5"/>
                      <a:pt x="12" y="5"/>
                      <a:pt x="12" y="6"/>
                    </a:cubicBezTo>
                    <a:cubicBezTo>
                      <a:pt x="12" y="6"/>
                      <a:pt x="12" y="7"/>
                      <a:pt x="12" y="7"/>
                    </a:cubicBezTo>
                    <a:cubicBezTo>
                      <a:pt x="12" y="8"/>
                      <a:pt x="12" y="8"/>
                      <a:pt x="12" y="9"/>
                    </a:cubicBezTo>
                    <a:cubicBezTo>
                      <a:pt x="12" y="9"/>
                      <a:pt x="12" y="10"/>
                      <a:pt x="12" y="10"/>
                    </a:cubicBezTo>
                    <a:cubicBezTo>
                      <a:pt x="11" y="11"/>
                      <a:pt x="11" y="11"/>
                      <a:pt x="11" y="12"/>
                    </a:cubicBezTo>
                    <a:cubicBezTo>
                      <a:pt x="11" y="12"/>
                      <a:pt x="11" y="13"/>
                      <a:pt x="11" y="13"/>
                    </a:cubicBezTo>
                    <a:cubicBezTo>
                      <a:pt x="11" y="13"/>
                      <a:pt x="11" y="14"/>
                      <a:pt x="11" y="14"/>
                    </a:cubicBezTo>
                    <a:cubicBezTo>
                      <a:pt x="11" y="14"/>
                      <a:pt x="11" y="15"/>
                      <a:pt x="11" y="15"/>
                    </a:cubicBezTo>
                    <a:cubicBezTo>
                      <a:pt x="11" y="16"/>
                      <a:pt x="11" y="16"/>
                      <a:pt x="11" y="16"/>
                    </a:cubicBezTo>
                    <a:cubicBezTo>
                      <a:pt x="11" y="16"/>
                      <a:pt x="11" y="17"/>
                      <a:pt x="11" y="17"/>
                    </a:cubicBezTo>
                    <a:cubicBezTo>
                      <a:pt x="11" y="17"/>
                      <a:pt x="11" y="18"/>
                      <a:pt x="11" y="18"/>
                    </a:cubicBezTo>
                    <a:cubicBezTo>
                      <a:pt x="11" y="18"/>
                      <a:pt x="11" y="18"/>
                      <a:pt x="11" y="19"/>
                    </a:cubicBezTo>
                    <a:cubicBezTo>
                      <a:pt x="11" y="19"/>
                      <a:pt x="12" y="19"/>
                      <a:pt x="12" y="19"/>
                    </a:cubicBezTo>
                    <a:cubicBezTo>
                      <a:pt x="12" y="19"/>
                      <a:pt x="12" y="20"/>
                      <a:pt x="12" y="20"/>
                    </a:cubicBezTo>
                    <a:cubicBezTo>
                      <a:pt x="12" y="20"/>
                      <a:pt x="12" y="20"/>
                      <a:pt x="12" y="21"/>
                    </a:cubicBezTo>
                    <a:cubicBezTo>
                      <a:pt x="12" y="21"/>
                      <a:pt x="13" y="22"/>
                      <a:pt x="13" y="22"/>
                    </a:cubicBezTo>
                    <a:cubicBezTo>
                      <a:pt x="13" y="24"/>
                      <a:pt x="13" y="26"/>
                      <a:pt x="13" y="27"/>
                    </a:cubicBezTo>
                    <a:cubicBezTo>
                      <a:pt x="12" y="30"/>
                      <a:pt x="11" y="32"/>
                      <a:pt x="10" y="3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grpSp>
      </p:grpSp>
      <p:sp>
        <p:nvSpPr>
          <p:cNvPr id="8" name="TextBox 7">
            <a:extLst>
              <a:ext uri="{FF2B5EF4-FFF2-40B4-BE49-F238E27FC236}">
                <a16:creationId xmlns:a16="http://schemas.microsoft.com/office/drawing/2014/main" id="{1141CD7D-DA79-4A93-9A8C-A814ACA69D3D}"/>
              </a:ext>
            </a:extLst>
          </p:cNvPr>
          <p:cNvSpPr txBox="1"/>
          <p:nvPr/>
        </p:nvSpPr>
        <p:spPr>
          <a:xfrm>
            <a:off x="2219315" y="673102"/>
            <a:ext cx="8143576"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000" b="1" i="0" u="none" strike="noStrike" kern="1200" cap="none" spc="300" normalizeH="0" baseline="0" noProof="0" dirty="0">
                <a:ln>
                  <a:noFill/>
                </a:ln>
                <a:gradFill>
                  <a:gsLst>
                    <a:gs pos="0">
                      <a:srgbClr val="2779F6"/>
                    </a:gs>
                    <a:gs pos="100000">
                      <a:srgbClr val="91F6D4"/>
                    </a:gs>
                  </a:gsLst>
                  <a:lin ang="5400000" scaled="0"/>
                </a:gradFill>
                <a:effectLst/>
                <a:uLnTx/>
                <a:uFillTx/>
                <a:latin typeface="Montserrat" panose="00000500000000000000" pitchFamily="50" charset="0"/>
                <a:ea typeface="+mn-ea"/>
                <a:cs typeface="+mn-cs"/>
              </a:rPr>
              <a:t>GLOBAL PRESENCE AND TALENTS</a:t>
            </a:r>
          </a:p>
        </p:txBody>
      </p:sp>
      <p:sp>
        <p:nvSpPr>
          <p:cNvPr id="9" name="Rectangle 8">
            <a:extLst>
              <a:ext uri="{FF2B5EF4-FFF2-40B4-BE49-F238E27FC236}">
                <a16:creationId xmlns:a16="http://schemas.microsoft.com/office/drawing/2014/main" id="{6F699D36-7C3A-4D08-9FD4-F56FA7C55874}"/>
              </a:ext>
            </a:extLst>
          </p:cNvPr>
          <p:cNvSpPr/>
          <p:nvPr/>
        </p:nvSpPr>
        <p:spPr>
          <a:xfrm>
            <a:off x="0" y="0"/>
            <a:ext cx="560439" cy="6858000"/>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a:effectLst>
            <a:outerShdw blurRad="292100" dist="215900" dir="4200000" sx="98000" sy="98000" algn="tr" rotWithShape="0">
              <a:schemeClr val="accent1">
                <a:lumMod val="1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62062A2-D3FC-4686-9E31-CFBF9A346882}"/>
              </a:ext>
            </a:extLst>
          </p:cNvPr>
          <p:cNvSpPr/>
          <p:nvPr/>
        </p:nvSpPr>
        <p:spPr>
          <a:xfrm>
            <a:off x="-33338" y="0"/>
            <a:ext cx="593777" cy="6858000"/>
          </a:xfrm>
          <a:prstGeom prst="rect">
            <a:avLst/>
          </a:prstGeom>
          <a:gradFill flip="none" rotWithShape="1">
            <a:gsLst>
              <a:gs pos="0">
                <a:schemeClr val="accent1">
                  <a:alpha val="10000"/>
                </a:schemeClr>
              </a:gs>
              <a:gs pos="100000">
                <a:schemeClr val="accent1">
                  <a:alpha val="2000"/>
                </a:schemeClr>
              </a:gs>
            </a:gsLst>
            <a:lin ang="5400000" scaled="0"/>
            <a:tileRect/>
          </a:gradFill>
          <a:ln w="12700">
            <a:gradFill>
              <a:gsLst>
                <a:gs pos="50000">
                  <a:schemeClr val="accent4"/>
                </a:gs>
                <a:gs pos="10000">
                  <a:schemeClr val="accent4">
                    <a:alpha val="0"/>
                  </a:schemeClr>
                </a:gs>
                <a:gs pos="90000">
                  <a:schemeClr val="accent4">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B7A4E57-58D4-4072-BA35-CE3F634FF2D1}"/>
              </a:ext>
            </a:extLst>
          </p:cNvPr>
          <p:cNvSpPr txBox="1"/>
          <p:nvPr/>
        </p:nvSpPr>
        <p:spPr>
          <a:xfrm rot="16200000">
            <a:off x="-773432" y="3290501"/>
            <a:ext cx="2107308" cy="276999"/>
          </a:xfrm>
          <a:prstGeom prst="rect">
            <a:avLst/>
          </a:prstGeom>
          <a:noFill/>
        </p:spPr>
        <p:txBody>
          <a:bodyPr wrap="none" rIns="0" rtlCol="0">
            <a:spAutoFit/>
          </a:bodyPr>
          <a:lstStyle>
            <a:defPPr>
              <a:defRPr lang="en-US"/>
            </a:defPPr>
            <a:lvl1pPr algn="ctr">
              <a:defRPr sz="1400" b="1">
                <a:gradFill>
                  <a:gsLst>
                    <a:gs pos="0">
                      <a:schemeClr val="accent6"/>
                    </a:gs>
                    <a:gs pos="100000">
                      <a:schemeClr val="accent2"/>
                    </a:gs>
                  </a:gsLst>
                  <a:lin ang="5400000" scaled="0"/>
                </a:gradFill>
                <a:latin typeface="Montserrat" panose="00000500000000000000" pitchFamily="5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600" normalizeH="0" baseline="0" noProof="0" dirty="0">
                <a:ln>
                  <a:noFill/>
                </a:ln>
                <a:gradFill>
                  <a:gsLst>
                    <a:gs pos="0">
                      <a:srgbClr val="2779F6"/>
                    </a:gs>
                    <a:gs pos="100000">
                      <a:srgbClr val="91F6D4"/>
                    </a:gs>
                  </a:gsLst>
                  <a:lin ang="5400000" scaled="0"/>
                </a:gradFill>
                <a:effectLst/>
                <a:uLnTx/>
                <a:uFillTx/>
                <a:latin typeface="Montserrat" panose="00000500000000000000" pitchFamily="50" charset="0"/>
                <a:ea typeface="+mn-ea"/>
                <a:cs typeface="+mn-cs"/>
              </a:rPr>
              <a:t>OUR CULTURE</a:t>
            </a:r>
          </a:p>
        </p:txBody>
      </p:sp>
      <p:sp>
        <p:nvSpPr>
          <p:cNvPr id="12" name="Graphic 31" descr="Line arrow Horizontal U turn">
            <a:extLst>
              <a:ext uri="{FF2B5EF4-FFF2-40B4-BE49-F238E27FC236}">
                <a16:creationId xmlns:a16="http://schemas.microsoft.com/office/drawing/2014/main" id="{AC66B8F9-BF57-4C87-BAA3-A3F6FF933D64}"/>
              </a:ext>
            </a:extLst>
          </p:cNvPr>
          <p:cNvSpPr/>
          <p:nvPr/>
        </p:nvSpPr>
        <p:spPr>
          <a:xfrm>
            <a:off x="191063" y="419551"/>
            <a:ext cx="178311" cy="113673"/>
          </a:xfrm>
          <a:custGeom>
            <a:avLst/>
            <a:gdLst>
              <a:gd name="connsiteX0" fmla="*/ 582930 w 762000"/>
              <a:gd name="connsiteY0" fmla="*/ 133128 h 485775"/>
              <a:gd name="connsiteX1" fmla="*/ 99060 w 762000"/>
              <a:gd name="connsiteY1" fmla="*/ 133128 h 485775"/>
              <a:gd name="connsiteX2" fmla="*/ 183833 w 762000"/>
              <a:gd name="connsiteY2" fmla="*/ 48356 h 485775"/>
              <a:gd name="connsiteX3" fmla="*/ 182880 w 762000"/>
              <a:gd name="connsiteY3" fmla="*/ 8351 h 485775"/>
              <a:gd name="connsiteX4" fmla="*/ 142875 w 762000"/>
              <a:gd name="connsiteY4" fmla="*/ 7398 h 485775"/>
              <a:gd name="connsiteX5" fmla="*/ 8573 w 762000"/>
              <a:gd name="connsiteY5" fmla="*/ 142653 h 485775"/>
              <a:gd name="connsiteX6" fmla="*/ 1905 w 762000"/>
              <a:gd name="connsiteY6" fmla="*/ 152178 h 485775"/>
              <a:gd name="connsiteX7" fmla="*/ 1905 w 762000"/>
              <a:gd name="connsiteY7" fmla="*/ 152178 h 485775"/>
              <a:gd name="connsiteX8" fmla="*/ 952 w 762000"/>
              <a:gd name="connsiteY8" fmla="*/ 155036 h 485775"/>
              <a:gd name="connsiteX9" fmla="*/ 0 w 762000"/>
              <a:gd name="connsiteY9" fmla="*/ 156941 h 485775"/>
              <a:gd name="connsiteX10" fmla="*/ 0 w 762000"/>
              <a:gd name="connsiteY10" fmla="*/ 159798 h 485775"/>
              <a:gd name="connsiteX11" fmla="*/ 952 w 762000"/>
              <a:gd name="connsiteY11" fmla="*/ 162656 h 485775"/>
              <a:gd name="connsiteX12" fmla="*/ 952 w 762000"/>
              <a:gd name="connsiteY12" fmla="*/ 164561 h 485775"/>
              <a:gd name="connsiteX13" fmla="*/ 9525 w 762000"/>
              <a:gd name="connsiteY13" fmla="*/ 182658 h 485775"/>
              <a:gd name="connsiteX14" fmla="*/ 143828 w 762000"/>
              <a:gd name="connsiteY14" fmla="*/ 317913 h 485775"/>
              <a:gd name="connsiteX15" fmla="*/ 183833 w 762000"/>
              <a:gd name="connsiteY15" fmla="*/ 316961 h 485775"/>
              <a:gd name="connsiteX16" fmla="*/ 184785 w 762000"/>
              <a:gd name="connsiteY16" fmla="*/ 276956 h 485775"/>
              <a:gd name="connsiteX17" fmla="*/ 96203 w 762000"/>
              <a:gd name="connsiteY17" fmla="*/ 190278 h 485775"/>
              <a:gd name="connsiteX18" fmla="*/ 581978 w 762000"/>
              <a:gd name="connsiteY18" fmla="*/ 190278 h 485775"/>
              <a:gd name="connsiteX19" fmla="*/ 705803 w 762000"/>
              <a:gd name="connsiteY19" fmla="*/ 314103 h 485775"/>
              <a:gd name="connsiteX20" fmla="*/ 581978 w 762000"/>
              <a:gd name="connsiteY20" fmla="*/ 437928 h 485775"/>
              <a:gd name="connsiteX21" fmla="*/ 29528 w 762000"/>
              <a:gd name="connsiteY21" fmla="*/ 437928 h 485775"/>
              <a:gd name="connsiteX22" fmla="*/ 952 w 762000"/>
              <a:gd name="connsiteY22" fmla="*/ 466503 h 485775"/>
              <a:gd name="connsiteX23" fmla="*/ 29528 w 762000"/>
              <a:gd name="connsiteY23" fmla="*/ 495078 h 485775"/>
              <a:gd name="connsiteX24" fmla="*/ 582930 w 762000"/>
              <a:gd name="connsiteY24" fmla="*/ 495078 h 485775"/>
              <a:gd name="connsiteX25" fmla="*/ 763905 w 762000"/>
              <a:gd name="connsiteY25" fmla="*/ 314103 h 485775"/>
              <a:gd name="connsiteX26" fmla="*/ 582930 w 762000"/>
              <a:gd name="connsiteY26" fmla="*/ 133128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62000" h="485775">
                <a:moveTo>
                  <a:pt x="582930" y="133128"/>
                </a:moveTo>
                <a:lnTo>
                  <a:pt x="99060" y="133128"/>
                </a:lnTo>
                <a:lnTo>
                  <a:pt x="183833" y="48356"/>
                </a:lnTo>
                <a:cubicBezTo>
                  <a:pt x="194310" y="36926"/>
                  <a:pt x="194310" y="19781"/>
                  <a:pt x="182880" y="8351"/>
                </a:cubicBezTo>
                <a:cubicBezTo>
                  <a:pt x="172403" y="-2127"/>
                  <a:pt x="154305" y="-3079"/>
                  <a:pt x="142875" y="7398"/>
                </a:cubicBezTo>
                <a:lnTo>
                  <a:pt x="8573" y="142653"/>
                </a:lnTo>
                <a:cubicBezTo>
                  <a:pt x="5715" y="145511"/>
                  <a:pt x="3810" y="148368"/>
                  <a:pt x="1905" y="152178"/>
                </a:cubicBezTo>
                <a:lnTo>
                  <a:pt x="1905" y="152178"/>
                </a:lnTo>
                <a:cubicBezTo>
                  <a:pt x="1905" y="153131"/>
                  <a:pt x="952" y="154083"/>
                  <a:pt x="952" y="155036"/>
                </a:cubicBezTo>
                <a:cubicBezTo>
                  <a:pt x="952" y="155988"/>
                  <a:pt x="952" y="155988"/>
                  <a:pt x="0" y="156941"/>
                </a:cubicBezTo>
                <a:cubicBezTo>
                  <a:pt x="0" y="157893"/>
                  <a:pt x="0" y="158846"/>
                  <a:pt x="0" y="159798"/>
                </a:cubicBezTo>
                <a:cubicBezTo>
                  <a:pt x="952" y="161703"/>
                  <a:pt x="952" y="161703"/>
                  <a:pt x="952" y="162656"/>
                </a:cubicBezTo>
                <a:cubicBezTo>
                  <a:pt x="952" y="163608"/>
                  <a:pt x="952" y="163608"/>
                  <a:pt x="952" y="164561"/>
                </a:cubicBezTo>
                <a:cubicBezTo>
                  <a:pt x="952" y="171228"/>
                  <a:pt x="4762" y="177896"/>
                  <a:pt x="9525" y="182658"/>
                </a:cubicBezTo>
                <a:lnTo>
                  <a:pt x="143828" y="317913"/>
                </a:lnTo>
                <a:cubicBezTo>
                  <a:pt x="155258" y="328391"/>
                  <a:pt x="172403" y="328391"/>
                  <a:pt x="183833" y="316961"/>
                </a:cubicBezTo>
                <a:cubicBezTo>
                  <a:pt x="194310" y="306483"/>
                  <a:pt x="195263" y="288386"/>
                  <a:pt x="184785" y="276956"/>
                </a:cubicBezTo>
                <a:lnTo>
                  <a:pt x="96203" y="190278"/>
                </a:lnTo>
                <a:lnTo>
                  <a:pt x="581978" y="190278"/>
                </a:lnTo>
                <a:cubicBezTo>
                  <a:pt x="650558" y="190278"/>
                  <a:pt x="705803" y="245523"/>
                  <a:pt x="705803" y="314103"/>
                </a:cubicBezTo>
                <a:cubicBezTo>
                  <a:pt x="705803" y="382683"/>
                  <a:pt x="650558" y="437928"/>
                  <a:pt x="581978" y="437928"/>
                </a:cubicBezTo>
                <a:lnTo>
                  <a:pt x="29528" y="437928"/>
                </a:lnTo>
                <a:cubicBezTo>
                  <a:pt x="13335" y="437928"/>
                  <a:pt x="952" y="450311"/>
                  <a:pt x="952" y="466503"/>
                </a:cubicBezTo>
                <a:cubicBezTo>
                  <a:pt x="952" y="482696"/>
                  <a:pt x="13335" y="495078"/>
                  <a:pt x="29528" y="495078"/>
                </a:cubicBezTo>
                <a:lnTo>
                  <a:pt x="582930" y="495078"/>
                </a:lnTo>
                <a:cubicBezTo>
                  <a:pt x="682943" y="495078"/>
                  <a:pt x="763905" y="414116"/>
                  <a:pt x="763905" y="314103"/>
                </a:cubicBezTo>
                <a:cubicBezTo>
                  <a:pt x="763905" y="214091"/>
                  <a:pt x="682943" y="133128"/>
                  <a:pt x="582930" y="133128"/>
                </a:cubicBezTo>
                <a:close/>
              </a:path>
            </a:pathLst>
          </a:custGeom>
          <a:gradFill>
            <a:gsLst>
              <a:gs pos="0">
                <a:schemeClr val="accent6"/>
              </a:gs>
              <a:gs pos="100000">
                <a:schemeClr val="accent2"/>
              </a:gs>
            </a:gsLst>
            <a:lin ang="54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lide Number Placeholder 73">
            <a:extLst>
              <a:ext uri="{FF2B5EF4-FFF2-40B4-BE49-F238E27FC236}">
                <a16:creationId xmlns:a16="http://schemas.microsoft.com/office/drawing/2014/main" id="{F9F1B0D7-B381-41D0-9C83-4B3081A5F62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CA17E48-1482-2242-8588-28D178DC5C93}" type="slidenum">
              <a:rPr kumimoji="0" lang="en-US" sz="1400" b="1" i="0" u="none" strike="noStrike" kern="1200" cap="none" spc="0" normalizeH="0" baseline="0" noProof="0" smtClean="0">
                <a:ln>
                  <a:noFill/>
                </a:ln>
                <a:gradFill>
                  <a:gsLst>
                    <a:gs pos="0">
                      <a:srgbClr val="2779F6"/>
                    </a:gs>
                    <a:gs pos="100000">
                      <a:srgbClr val="91F6D4"/>
                    </a:gs>
                  </a:gsLst>
                  <a:lin ang="5400000" scaled="0"/>
                </a:gradFill>
                <a:effectLst/>
                <a:uLnTx/>
                <a:uFillTx/>
                <a:latin typeface="Montserrat" panose="00000500000000000000" pitchFamily="50"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400" b="1" i="0" u="none" strike="noStrike" kern="1200" cap="none" spc="0" normalizeH="0" baseline="0" noProof="0" dirty="0">
              <a:ln>
                <a:noFill/>
              </a:ln>
              <a:gradFill>
                <a:gsLst>
                  <a:gs pos="0">
                    <a:srgbClr val="2779F6"/>
                  </a:gs>
                  <a:gs pos="100000">
                    <a:srgbClr val="91F6D4"/>
                  </a:gs>
                </a:gsLst>
                <a:lin ang="5400000" scaled="0"/>
              </a:gradFill>
              <a:effectLst/>
              <a:uLnTx/>
              <a:uFillTx/>
              <a:latin typeface="Montserrat" panose="00000500000000000000" pitchFamily="50" charset="0"/>
              <a:ea typeface="+mn-ea"/>
              <a:cs typeface="+mn-cs"/>
            </a:endParaRPr>
          </a:p>
        </p:txBody>
      </p:sp>
      <p:grpSp>
        <p:nvGrpSpPr>
          <p:cNvPr id="13313" name="Group 13312">
            <a:extLst>
              <a:ext uri="{FF2B5EF4-FFF2-40B4-BE49-F238E27FC236}">
                <a16:creationId xmlns:a16="http://schemas.microsoft.com/office/drawing/2014/main" id="{3349CBD9-3D32-4205-9442-F0DC2B1CF450}"/>
              </a:ext>
            </a:extLst>
          </p:cNvPr>
          <p:cNvGrpSpPr/>
          <p:nvPr/>
        </p:nvGrpSpPr>
        <p:grpSpPr>
          <a:xfrm>
            <a:off x="3534568" y="1963039"/>
            <a:ext cx="8150732" cy="3454891"/>
            <a:chOff x="2022501" y="1946183"/>
            <a:chExt cx="9383437" cy="3977404"/>
          </a:xfrm>
          <a:solidFill>
            <a:schemeClr val="accent6">
              <a:alpha val="60000"/>
            </a:schemeClr>
          </a:solidFill>
          <a:effectLst/>
        </p:grpSpPr>
        <p:sp>
          <p:nvSpPr>
            <p:cNvPr id="23" name="Freeform 19">
              <a:extLst>
                <a:ext uri="{FF2B5EF4-FFF2-40B4-BE49-F238E27FC236}">
                  <a16:creationId xmlns:a16="http://schemas.microsoft.com/office/drawing/2014/main" id="{08EE8C74-D142-4334-BF84-29CE2131EF4A}"/>
                </a:ext>
              </a:extLst>
            </p:cNvPr>
            <p:cNvSpPr>
              <a:spLocks/>
            </p:cNvSpPr>
            <p:nvPr/>
          </p:nvSpPr>
          <p:spPr bwMode="auto">
            <a:xfrm>
              <a:off x="3105954" y="2139362"/>
              <a:ext cx="192431" cy="175210"/>
            </a:xfrm>
            <a:custGeom>
              <a:avLst/>
              <a:gdLst>
                <a:gd name="T0" fmla="*/ 40 w 77"/>
                <a:gd name="T1" fmla="*/ 63 h 71"/>
                <a:gd name="T2" fmla="*/ 60 w 77"/>
                <a:gd name="T3" fmla="*/ 58 h 71"/>
                <a:gd name="T4" fmla="*/ 75 w 77"/>
                <a:gd name="T5" fmla="*/ 30 h 71"/>
                <a:gd name="T6" fmla="*/ 68 w 77"/>
                <a:gd name="T7" fmla="*/ 29 h 71"/>
                <a:gd name="T8" fmla="*/ 67 w 77"/>
                <a:gd name="T9" fmla="*/ 33 h 71"/>
                <a:gd name="T10" fmla="*/ 53 w 77"/>
                <a:gd name="T11" fmla="*/ 28 h 71"/>
                <a:gd name="T12" fmla="*/ 67 w 77"/>
                <a:gd name="T13" fmla="*/ 16 h 71"/>
                <a:gd name="T14" fmla="*/ 59 w 77"/>
                <a:gd name="T15" fmla="*/ 5 h 71"/>
                <a:gd name="T16" fmla="*/ 45 w 77"/>
                <a:gd name="T17" fmla="*/ 9 h 71"/>
                <a:gd name="T18" fmla="*/ 38 w 77"/>
                <a:gd name="T19" fmla="*/ 11 h 71"/>
                <a:gd name="T20" fmla="*/ 19 w 77"/>
                <a:gd name="T21" fmla="*/ 20 h 71"/>
                <a:gd name="T22" fmla="*/ 31 w 77"/>
                <a:gd name="T23" fmla="*/ 30 h 71"/>
                <a:gd name="T24" fmla="*/ 9 w 77"/>
                <a:gd name="T25" fmla="*/ 28 h 71"/>
                <a:gd name="T26" fmla="*/ 17 w 77"/>
                <a:gd name="T27" fmla="*/ 44 h 71"/>
                <a:gd name="T28" fmla="*/ 40 w 77"/>
                <a:gd name="T29" fmla="*/ 6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7" h="71">
                  <a:moveTo>
                    <a:pt x="40" y="63"/>
                  </a:moveTo>
                  <a:cubicBezTo>
                    <a:pt x="51" y="71"/>
                    <a:pt x="48" y="57"/>
                    <a:pt x="60" y="58"/>
                  </a:cubicBezTo>
                  <a:cubicBezTo>
                    <a:pt x="73" y="58"/>
                    <a:pt x="73" y="38"/>
                    <a:pt x="75" y="30"/>
                  </a:cubicBezTo>
                  <a:cubicBezTo>
                    <a:pt x="77" y="23"/>
                    <a:pt x="65" y="23"/>
                    <a:pt x="68" y="29"/>
                  </a:cubicBezTo>
                  <a:cubicBezTo>
                    <a:pt x="71" y="34"/>
                    <a:pt x="68" y="40"/>
                    <a:pt x="67" y="33"/>
                  </a:cubicBezTo>
                  <a:cubicBezTo>
                    <a:pt x="66" y="27"/>
                    <a:pt x="56" y="33"/>
                    <a:pt x="53" y="28"/>
                  </a:cubicBezTo>
                  <a:cubicBezTo>
                    <a:pt x="49" y="23"/>
                    <a:pt x="64" y="22"/>
                    <a:pt x="67" y="16"/>
                  </a:cubicBezTo>
                  <a:cubicBezTo>
                    <a:pt x="71" y="9"/>
                    <a:pt x="56" y="10"/>
                    <a:pt x="59" y="5"/>
                  </a:cubicBezTo>
                  <a:cubicBezTo>
                    <a:pt x="63" y="0"/>
                    <a:pt x="37" y="6"/>
                    <a:pt x="45" y="9"/>
                  </a:cubicBezTo>
                  <a:cubicBezTo>
                    <a:pt x="52" y="12"/>
                    <a:pt x="45" y="16"/>
                    <a:pt x="38" y="11"/>
                  </a:cubicBezTo>
                  <a:cubicBezTo>
                    <a:pt x="31" y="6"/>
                    <a:pt x="12" y="14"/>
                    <a:pt x="19" y="20"/>
                  </a:cubicBezTo>
                  <a:cubicBezTo>
                    <a:pt x="24" y="24"/>
                    <a:pt x="41" y="17"/>
                    <a:pt x="31" y="30"/>
                  </a:cubicBezTo>
                  <a:cubicBezTo>
                    <a:pt x="22" y="43"/>
                    <a:pt x="18" y="26"/>
                    <a:pt x="9" y="28"/>
                  </a:cubicBezTo>
                  <a:cubicBezTo>
                    <a:pt x="0" y="29"/>
                    <a:pt x="4" y="40"/>
                    <a:pt x="17" y="44"/>
                  </a:cubicBezTo>
                  <a:cubicBezTo>
                    <a:pt x="31" y="48"/>
                    <a:pt x="29" y="56"/>
                    <a:pt x="4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25" name="Freeform 26">
              <a:extLst>
                <a:ext uri="{FF2B5EF4-FFF2-40B4-BE49-F238E27FC236}">
                  <a16:creationId xmlns:a16="http://schemas.microsoft.com/office/drawing/2014/main" id="{E9DEC7DE-2AA4-4410-A4D6-006E4BA50426}"/>
                </a:ext>
              </a:extLst>
            </p:cNvPr>
            <p:cNvSpPr>
              <a:spLocks/>
            </p:cNvSpPr>
            <p:nvPr/>
          </p:nvSpPr>
          <p:spPr bwMode="auto">
            <a:xfrm>
              <a:off x="3461615" y="2161075"/>
              <a:ext cx="842354" cy="595263"/>
            </a:xfrm>
            <a:custGeom>
              <a:avLst/>
              <a:gdLst>
                <a:gd name="T0" fmla="*/ 215 w 336"/>
                <a:gd name="T1" fmla="*/ 54 h 241"/>
                <a:gd name="T2" fmla="*/ 185 w 336"/>
                <a:gd name="T3" fmla="*/ 44 h 241"/>
                <a:gd name="T4" fmla="*/ 147 w 336"/>
                <a:gd name="T5" fmla="*/ 27 h 241"/>
                <a:gd name="T6" fmla="*/ 127 w 336"/>
                <a:gd name="T7" fmla="*/ 34 h 241"/>
                <a:gd name="T8" fmla="*/ 109 w 336"/>
                <a:gd name="T9" fmla="*/ 21 h 241"/>
                <a:gd name="T10" fmla="*/ 79 w 336"/>
                <a:gd name="T11" fmla="*/ 7 h 241"/>
                <a:gd name="T12" fmla="*/ 59 w 336"/>
                <a:gd name="T13" fmla="*/ 33 h 241"/>
                <a:gd name="T14" fmla="*/ 65 w 336"/>
                <a:gd name="T15" fmla="*/ 52 h 241"/>
                <a:gd name="T16" fmla="*/ 43 w 336"/>
                <a:gd name="T17" fmla="*/ 30 h 241"/>
                <a:gd name="T18" fmla="*/ 61 w 336"/>
                <a:gd name="T19" fmla="*/ 4 h 241"/>
                <a:gd name="T20" fmla="*/ 6 w 336"/>
                <a:gd name="T21" fmla="*/ 54 h 241"/>
                <a:gd name="T22" fmla="*/ 27 w 336"/>
                <a:gd name="T23" fmla="*/ 64 h 241"/>
                <a:gd name="T24" fmla="*/ 32 w 336"/>
                <a:gd name="T25" fmla="*/ 76 h 241"/>
                <a:gd name="T26" fmla="*/ 66 w 336"/>
                <a:gd name="T27" fmla="*/ 82 h 241"/>
                <a:gd name="T28" fmla="*/ 103 w 336"/>
                <a:gd name="T29" fmla="*/ 82 h 241"/>
                <a:gd name="T30" fmla="*/ 127 w 336"/>
                <a:gd name="T31" fmla="*/ 78 h 241"/>
                <a:gd name="T32" fmla="*/ 143 w 336"/>
                <a:gd name="T33" fmla="*/ 81 h 241"/>
                <a:gd name="T34" fmla="*/ 166 w 336"/>
                <a:gd name="T35" fmla="*/ 98 h 241"/>
                <a:gd name="T36" fmla="*/ 172 w 336"/>
                <a:gd name="T37" fmla="*/ 103 h 241"/>
                <a:gd name="T38" fmla="*/ 200 w 336"/>
                <a:gd name="T39" fmla="*/ 125 h 241"/>
                <a:gd name="T40" fmla="*/ 218 w 336"/>
                <a:gd name="T41" fmla="*/ 143 h 241"/>
                <a:gd name="T42" fmla="*/ 219 w 336"/>
                <a:gd name="T43" fmla="*/ 159 h 241"/>
                <a:gd name="T44" fmla="*/ 188 w 336"/>
                <a:gd name="T45" fmla="*/ 168 h 241"/>
                <a:gd name="T46" fmla="*/ 146 w 336"/>
                <a:gd name="T47" fmla="*/ 176 h 241"/>
                <a:gd name="T48" fmla="*/ 165 w 336"/>
                <a:gd name="T49" fmla="*/ 191 h 241"/>
                <a:gd name="T50" fmla="*/ 193 w 336"/>
                <a:gd name="T51" fmla="*/ 188 h 241"/>
                <a:gd name="T52" fmla="*/ 212 w 336"/>
                <a:gd name="T53" fmla="*/ 214 h 241"/>
                <a:gd name="T54" fmla="*/ 274 w 336"/>
                <a:gd name="T55" fmla="*/ 236 h 241"/>
                <a:gd name="T56" fmla="*/ 262 w 336"/>
                <a:gd name="T57" fmla="*/ 209 h 241"/>
                <a:gd name="T58" fmla="*/ 286 w 336"/>
                <a:gd name="T59" fmla="*/ 198 h 241"/>
                <a:gd name="T60" fmla="*/ 256 w 336"/>
                <a:gd name="T61" fmla="*/ 166 h 241"/>
                <a:gd name="T62" fmla="*/ 275 w 336"/>
                <a:gd name="T63" fmla="*/ 159 h 241"/>
                <a:gd name="T64" fmla="*/ 304 w 336"/>
                <a:gd name="T65" fmla="*/ 172 h 241"/>
                <a:gd name="T66" fmla="*/ 330 w 336"/>
                <a:gd name="T67" fmla="*/ 151 h 241"/>
                <a:gd name="T68" fmla="*/ 307 w 336"/>
                <a:gd name="T69" fmla="*/ 134 h 241"/>
                <a:gd name="T70" fmla="*/ 267 w 336"/>
                <a:gd name="T71" fmla="*/ 117 h 241"/>
                <a:gd name="T72" fmla="*/ 268 w 336"/>
                <a:gd name="T73" fmla="*/ 101 h 241"/>
                <a:gd name="T74" fmla="*/ 261 w 336"/>
                <a:gd name="T75" fmla="*/ 89 h 241"/>
                <a:gd name="T76" fmla="*/ 247 w 336"/>
                <a:gd name="T77" fmla="*/ 84 h 241"/>
                <a:gd name="T78" fmla="*/ 232 w 336"/>
                <a:gd name="T79" fmla="*/ 69 h 241"/>
                <a:gd name="T80" fmla="*/ 209 w 336"/>
                <a:gd name="T81" fmla="*/ 67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6" h="241">
                  <a:moveTo>
                    <a:pt x="205" y="63"/>
                  </a:moveTo>
                  <a:cubicBezTo>
                    <a:pt x="210" y="63"/>
                    <a:pt x="216" y="59"/>
                    <a:pt x="215" y="54"/>
                  </a:cubicBezTo>
                  <a:cubicBezTo>
                    <a:pt x="213" y="50"/>
                    <a:pt x="200" y="49"/>
                    <a:pt x="198" y="55"/>
                  </a:cubicBezTo>
                  <a:cubicBezTo>
                    <a:pt x="195" y="60"/>
                    <a:pt x="185" y="49"/>
                    <a:pt x="185" y="44"/>
                  </a:cubicBezTo>
                  <a:cubicBezTo>
                    <a:pt x="185" y="40"/>
                    <a:pt x="169" y="44"/>
                    <a:pt x="171" y="36"/>
                  </a:cubicBezTo>
                  <a:cubicBezTo>
                    <a:pt x="173" y="29"/>
                    <a:pt x="152" y="27"/>
                    <a:pt x="147" y="27"/>
                  </a:cubicBezTo>
                  <a:cubicBezTo>
                    <a:pt x="141" y="27"/>
                    <a:pt x="133" y="31"/>
                    <a:pt x="134" y="36"/>
                  </a:cubicBezTo>
                  <a:cubicBezTo>
                    <a:pt x="135" y="41"/>
                    <a:pt x="128" y="39"/>
                    <a:pt x="127" y="34"/>
                  </a:cubicBezTo>
                  <a:cubicBezTo>
                    <a:pt x="126" y="28"/>
                    <a:pt x="113" y="40"/>
                    <a:pt x="109" y="40"/>
                  </a:cubicBezTo>
                  <a:cubicBezTo>
                    <a:pt x="105" y="40"/>
                    <a:pt x="111" y="25"/>
                    <a:pt x="109" y="21"/>
                  </a:cubicBezTo>
                  <a:cubicBezTo>
                    <a:pt x="107" y="16"/>
                    <a:pt x="104" y="15"/>
                    <a:pt x="101" y="7"/>
                  </a:cubicBezTo>
                  <a:cubicBezTo>
                    <a:pt x="98" y="0"/>
                    <a:pt x="83" y="3"/>
                    <a:pt x="79" y="7"/>
                  </a:cubicBezTo>
                  <a:cubicBezTo>
                    <a:pt x="75" y="12"/>
                    <a:pt x="62" y="10"/>
                    <a:pt x="55" y="17"/>
                  </a:cubicBezTo>
                  <a:cubicBezTo>
                    <a:pt x="48" y="24"/>
                    <a:pt x="56" y="31"/>
                    <a:pt x="59" y="33"/>
                  </a:cubicBezTo>
                  <a:cubicBezTo>
                    <a:pt x="62" y="36"/>
                    <a:pt x="48" y="40"/>
                    <a:pt x="53" y="44"/>
                  </a:cubicBezTo>
                  <a:cubicBezTo>
                    <a:pt x="57" y="48"/>
                    <a:pt x="64" y="46"/>
                    <a:pt x="65" y="52"/>
                  </a:cubicBezTo>
                  <a:cubicBezTo>
                    <a:pt x="65" y="59"/>
                    <a:pt x="48" y="50"/>
                    <a:pt x="46" y="45"/>
                  </a:cubicBezTo>
                  <a:cubicBezTo>
                    <a:pt x="43" y="39"/>
                    <a:pt x="47" y="34"/>
                    <a:pt x="43" y="30"/>
                  </a:cubicBezTo>
                  <a:cubicBezTo>
                    <a:pt x="40" y="26"/>
                    <a:pt x="43" y="21"/>
                    <a:pt x="49" y="14"/>
                  </a:cubicBezTo>
                  <a:cubicBezTo>
                    <a:pt x="56" y="7"/>
                    <a:pt x="61" y="8"/>
                    <a:pt x="61" y="4"/>
                  </a:cubicBezTo>
                  <a:cubicBezTo>
                    <a:pt x="61" y="0"/>
                    <a:pt x="33" y="0"/>
                    <a:pt x="16" y="15"/>
                  </a:cubicBezTo>
                  <a:cubicBezTo>
                    <a:pt x="0" y="30"/>
                    <a:pt x="5" y="50"/>
                    <a:pt x="6" y="54"/>
                  </a:cubicBezTo>
                  <a:cubicBezTo>
                    <a:pt x="7" y="58"/>
                    <a:pt x="21" y="56"/>
                    <a:pt x="30" y="59"/>
                  </a:cubicBezTo>
                  <a:cubicBezTo>
                    <a:pt x="38" y="61"/>
                    <a:pt x="34" y="65"/>
                    <a:pt x="27" y="64"/>
                  </a:cubicBezTo>
                  <a:cubicBezTo>
                    <a:pt x="21" y="63"/>
                    <a:pt x="10" y="61"/>
                    <a:pt x="10" y="65"/>
                  </a:cubicBezTo>
                  <a:cubicBezTo>
                    <a:pt x="11" y="70"/>
                    <a:pt x="24" y="78"/>
                    <a:pt x="32" y="76"/>
                  </a:cubicBezTo>
                  <a:cubicBezTo>
                    <a:pt x="40" y="74"/>
                    <a:pt x="40" y="74"/>
                    <a:pt x="44" y="79"/>
                  </a:cubicBezTo>
                  <a:cubicBezTo>
                    <a:pt x="47" y="83"/>
                    <a:pt x="57" y="82"/>
                    <a:pt x="66" y="82"/>
                  </a:cubicBezTo>
                  <a:cubicBezTo>
                    <a:pt x="76" y="83"/>
                    <a:pt x="87" y="86"/>
                    <a:pt x="91" y="87"/>
                  </a:cubicBezTo>
                  <a:cubicBezTo>
                    <a:pt x="96" y="87"/>
                    <a:pt x="101" y="84"/>
                    <a:pt x="103" y="82"/>
                  </a:cubicBezTo>
                  <a:cubicBezTo>
                    <a:pt x="104" y="79"/>
                    <a:pt x="123" y="86"/>
                    <a:pt x="128" y="85"/>
                  </a:cubicBezTo>
                  <a:cubicBezTo>
                    <a:pt x="134" y="85"/>
                    <a:pt x="130" y="80"/>
                    <a:pt x="127" y="78"/>
                  </a:cubicBezTo>
                  <a:cubicBezTo>
                    <a:pt x="123" y="77"/>
                    <a:pt x="125" y="70"/>
                    <a:pt x="129" y="73"/>
                  </a:cubicBezTo>
                  <a:cubicBezTo>
                    <a:pt x="134" y="75"/>
                    <a:pt x="141" y="77"/>
                    <a:pt x="143" y="81"/>
                  </a:cubicBezTo>
                  <a:cubicBezTo>
                    <a:pt x="144" y="85"/>
                    <a:pt x="148" y="83"/>
                    <a:pt x="149" y="87"/>
                  </a:cubicBezTo>
                  <a:cubicBezTo>
                    <a:pt x="149" y="90"/>
                    <a:pt x="165" y="94"/>
                    <a:pt x="166" y="98"/>
                  </a:cubicBezTo>
                  <a:cubicBezTo>
                    <a:pt x="166" y="102"/>
                    <a:pt x="150" y="104"/>
                    <a:pt x="155" y="108"/>
                  </a:cubicBezTo>
                  <a:cubicBezTo>
                    <a:pt x="159" y="111"/>
                    <a:pt x="166" y="103"/>
                    <a:pt x="172" y="103"/>
                  </a:cubicBezTo>
                  <a:cubicBezTo>
                    <a:pt x="178" y="102"/>
                    <a:pt x="178" y="116"/>
                    <a:pt x="183" y="114"/>
                  </a:cubicBezTo>
                  <a:cubicBezTo>
                    <a:pt x="189" y="111"/>
                    <a:pt x="194" y="116"/>
                    <a:pt x="200" y="125"/>
                  </a:cubicBezTo>
                  <a:cubicBezTo>
                    <a:pt x="206" y="133"/>
                    <a:pt x="199" y="141"/>
                    <a:pt x="200" y="144"/>
                  </a:cubicBezTo>
                  <a:cubicBezTo>
                    <a:pt x="200" y="147"/>
                    <a:pt x="212" y="146"/>
                    <a:pt x="218" y="143"/>
                  </a:cubicBezTo>
                  <a:cubicBezTo>
                    <a:pt x="225" y="139"/>
                    <a:pt x="231" y="147"/>
                    <a:pt x="236" y="151"/>
                  </a:cubicBezTo>
                  <a:cubicBezTo>
                    <a:pt x="241" y="156"/>
                    <a:pt x="217" y="163"/>
                    <a:pt x="219" y="159"/>
                  </a:cubicBezTo>
                  <a:cubicBezTo>
                    <a:pt x="221" y="155"/>
                    <a:pt x="205" y="143"/>
                    <a:pt x="191" y="149"/>
                  </a:cubicBezTo>
                  <a:cubicBezTo>
                    <a:pt x="176" y="154"/>
                    <a:pt x="186" y="163"/>
                    <a:pt x="188" y="168"/>
                  </a:cubicBezTo>
                  <a:cubicBezTo>
                    <a:pt x="189" y="173"/>
                    <a:pt x="175" y="178"/>
                    <a:pt x="161" y="173"/>
                  </a:cubicBezTo>
                  <a:cubicBezTo>
                    <a:pt x="148" y="169"/>
                    <a:pt x="152" y="176"/>
                    <a:pt x="146" y="176"/>
                  </a:cubicBezTo>
                  <a:cubicBezTo>
                    <a:pt x="141" y="176"/>
                    <a:pt x="135" y="185"/>
                    <a:pt x="140" y="190"/>
                  </a:cubicBezTo>
                  <a:cubicBezTo>
                    <a:pt x="145" y="196"/>
                    <a:pt x="156" y="191"/>
                    <a:pt x="165" y="191"/>
                  </a:cubicBezTo>
                  <a:cubicBezTo>
                    <a:pt x="174" y="192"/>
                    <a:pt x="175" y="194"/>
                    <a:pt x="176" y="189"/>
                  </a:cubicBezTo>
                  <a:cubicBezTo>
                    <a:pt x="177" y="184"/>
                    <a:pt x="186" y="187"/>
                    <a:pt x="193" y="188"/>
                  </a:cubicBezTo>
                  <a:cubicBezTo>
                    <a:pt x="199" y="190"/>
                    <a:pt x="198" y="199"/>
                    <a:pt x="206" y="200"/>
                  </a:cubicBezTo>
                  <a:cubicBezTo>
                    <a:pt x="214" y="201"/>
                    <a:pt x="207" y="209"/>
                    <a:pt x="212" y="214"/>
                  </a:cubicBezTo>
                  <a:cubicBezTo>
                    <a:pt x="217" y="220"/>
                    <a:pt x="233" y="217"/>
                    <a:pt x="239" y="223"/>
                  </a:cubicBezTo>
                  <a:cubicBezTo>
                    <a:pt x="245" y="229"/>
                    <a:pt x="271" y="241"/>
                    <a:pt x="274" y="236"/>
                  </a:cubicBezTo>
                  <a:cubicBezTo>
                    <a:pt x="278" y="231"/>
                    <a:pt x="252" y="208"/>
                    <a:pt x="245" y="206"/>
                  </a:cubicBezTo>
                  <a:cubicBezTo>
                    <a:pt x="237" y="204"/>
                    <a:pt x="252" y="202"/>
                    <a:pt x="262" y="209"/>
                  </a:cubicBezTo>
                  <a:cubicBezTo>
                    <a:pt x="271" y="217"/>
                    <a:pt x="285" y="220"/>
                    <a:pt x="292" y="211"/>
                  </a:cubicBezTo>
                  <a:cubicBezTo>
                    <a:pt x="299" y="202"/>
                    <a:pt x="286" y="205"/>
                    <a:pt x="286" y="198"/>
                  </a:cubicBezTo>
                  <a:cubicBezTo>
                    <a:pt x="286" y="192"/>
                    <a:pt x="282" y="183"/>
                    <a:pt x="275" y="183"/>
                  </a:cubicBezTo>
                  <a:cubicBezTo>
                    <a:pt x="268" y="183"/>
                    <a:pt x="250" y="169"/>
                    <a:pt x="256" y="166"/>
                  </a:cubicBezTo>
                  <a:cubicBezTo>
                    <a:pt x="263" y="163"/>
                    <a:pt x="254" y="159"/>
                    <a:pt x="259" y="153"/>
                  </a:cubicBezTo>
                  <a:cubicBezTo>
                    <a:pt x="264" y="148"/>
                    <a:pt x="269" y="158"/>
                    <a:pt x="275" y="159"/>
                  </a:cubicBezTo>
                  <a:cubicBezTo>
                    <a:pt x="281" y="159"/>
                    <a:pt x="282" y="167"/>
                    <a:pt x="292" y="175"/>
                  </a:cubicBezTo>
                  <a:cubicBezTo>
                    <a:pt x="301" y="183"/>
                    <a:pt x="302" y="177"/>
                    <a:pt x="304" y="172"/>
                  </a:cubicBezTo>
                  <a:cubicBezTo>
                    <a:pt x="305" y="166"/>
                    <a:pt x="316" y="171"/>
                    <a:pt x="315" y="165"/>
                  </a:cubicBezTo>
                  <a:cubicBezTo>
                    <a:pt x="315" y="160"/>
                    <a:pt x="324" y="153"/>
                    <a:pt x="330" y="151"/>
                  </a:cubicBezTo>
                  <a:cubicBezTo>
                    <a:pt x="336" y="148"/>
                    <a:pt x="325" y="142"/>
                    <a:pt x="317" y="143"/>
                  </a:cubicBezTo>
                  <a:cubicBezTo>
                    <a:pt x="309" y="143"/>
                    <a:pt x="307" y="138"/>
                    <a:pt x="307" y="134"/>
                  </a:cubicBezTo>
                  <a:cubicBezTo>
                    <a:pt x="307" y="131"/>
                    <a:pt x="292" y="122"/>
                    <a:pt x="287" y="124"/>
                  </a:cubicBezTo>
                  <a:cubicBezTo>
                    <a:pt x="282" y="125"/>
                    <a:pt x="274" y="117"/>
                    <a:pt x="267" y="117"/>
                  </a:cubicBezTo>
                  <a:cubicBezTo>
                    <a:pt x="261" y="116"/>
                    <a:pt x="251" y="111"/>
                    <a:pt x="252" y="104"/>
                  </a:cubicBezTo>
                  <a:cubicBezTo>
                    <a:pt x="253" y="97"/>
                    <a:pt x="265" y="106"/>
                    <a:pt x="268" y="101"/>
                  </a:cubicBezTo>
                  <a:cubicBezTo>
                    <a:pt x="270" y="95"/>
                    <a:pt x="255" y="98"/>
                    <a:pt x="255" y="94"/>
                  </a:cubicBezTo>
                  <a:cubicBezTo>
                    <a:pt x="254" y="90"/>
                    <a:pt x="258" y="92"/>
                    <a:pt x="261" y="89"/>
                  </a:cubicBezTo>
                  <a:cubicBezTo>
                    <a:pt x="264" y="87"/>
                    <a:pt x="259" y="82"/>
                    <a:pt x="255" y="80"/>
                  </a:cubicBezTo>
                  <a:cubicBezTo>
                    <a:pt x="252" y="78"/>
                    <a:pt x="251" y="84"/>
                    <a:pt x="247" y="84"/>
                  </a:cubicBezTo>
                  <a:cubicBezTo>
                    <a:pt x="244" y="84"/>
                    <a:pt x="247" y="78"/>
                    <a:pt x="249" y="75"/>
                  </a:cubicBezTo>
                  <a:cubicBezTo>
                    <a:pt x="252" y="71"/>
                    <a:pt x="238" y="67"/>
                    <a:pt x="232" y="69"/>
                  </a:cubicBezTo>
                  <a:cubicBezTo>
                    <a:pt x="226" y="71"/>
                    <a:pt x="224" y="68"/>
                    <a:pt x="224" y="64"/>
                  </a:cubicBezTo>
                  <a:cubicBezTo>
                    <a:pt x="224" y="60"/>
                    <a:pt x="213" y="64"/>
                    <a:pt x="209" y="67"/>
                  </a:cubicBezTo>
                  <a:cubicBezTo>
                    <a:pt x="205" y="70"/>
                    <a:pt x="200" y="64"/>
                    <a:pt x="205"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Fira Sans Light"/>
                <a:ea typeface="+mn-ea"/>
                <a:cs typeface="+mn-cs"/>
              </a:endParaRPr>
            </a:p>
          </p:txBody>
        </p:sp>
        <p:sp>
          <p:nvSpPr>
            <p:cNvPr id="28" name="Freeform 31">
              <a:extLst>
                <a:ext uri="{FF2B5EF4-FFF2-40B4-BE49-F238E27FC236}">
                  <a16:creationId xmlns:a16="http://schemas.microsoft.com/office/drawing/2014/main" id="{4A91C659-6439-4C58-A087-0C447A923546}"/>
                </a:ext>
              </a:extLst>
            </p:cNvPr>
            <p:cNvSpPr>
              <a:spLocks/>
            </p:cNvSpPr>
            <p:nvPr/>
          </p:nvSpPr>
          <p:spPr bwMode="auto">
            <a:xfrm>
              <a:off x="2639477" y="2164071"/>
              <a:ext cx="524131" cy="276292"/>
            </a:xfrm>
            <a:custGeom>
              <a:avLst/>
              <a:gdLst>
                <a:gd name="T0" fmla="*/ 193 w 209"/>
                <a:gd name="T1" fmla="*/ 85 h 112"/>
                <a:gd name="T2" fmla="*/ 209 w 209"/>
                <a:gd name="T3" fmla="*/ 85 h 112"/>
                <a:gd name="T4" fmla="*/ 189 w 209"/>
                <a:gd name="T5" fmla="*/ 70 h 112"/>
                <a:gd name="T6" fmla="*/ 171 w 209"/>
                <a:gd name="T7" fmla="*/ 61 h 112"/>
                <a:gd name="T8" fmla="*/ 166 w 209"/>
                <a:gd name="T9" fmla="*/ 45 h 112"/>
                <a:gd name="T10" fmla="*/ 162 w 209"/>
                <a:gd name="T11" fmla="*/ 19 h 112"/>
                <a:gd name="T12" fmla="*/ 163 w 209"/>
                <a:gd name="T13" fmla="*/ 3 h 112"/>
                <a:gd name="T14" fmla="*/ 141 w 209"/>
                <a:gd name="T15" fmla="*/ 8 h 112"/>
                <a:gd name="T16" fmla="*/ 155 w 209"/>
                <a:gd name="T17" fmla="*/ 20 h 112"/>
                <a:gd name="T18" fmla="*/ 140 w 209"/>
                <a:gd name="T19" fmla="*/ 14 h 112"/>
                <a:gd name="T20" fmla="*/ 128 w 209"/>
                <a:gd name="T21" fmla="*/ 14 h 112"/>
                <a:gd name="T22" fmla="*/ 135 w 209"/>
                <a:gd name="T23" fmla="*/ 42 h 112"/>
                <a:gd name="T24" fmla="*/ 128 w 209"/>
                <a:gd name="T25" fmla="*/ 48 h 112"/>
                <a:gd name="T26" fmla="*/ 120 w 209"/>
                <a:gd name="T27" fmla="*/ 28 h 112"/>
                <a:gd name="T28" fmla="*/ 99 w 209"/>
                <a:gd name="T29" fmla="*/ 20 h 112"/>
                <a:gd name="T30" fmla="*/ 107 w 209"/>
                <a:gd name="T31" fmla="*/ 30 h 112"/>
                <a:gd name="T32" fmla="*/ 94 w 209"/>
                <a:gd name="T33" fmla="*/ 31 h 112"/>
                <a:gd name="T34" fmla="*/ 91 w 209"/>
                <a:gd name="T35" fmla="*/ 28 h 112"/>
                <a:gd name="T36" fmla="*/ 73 w 209"/>
                <a:gd name="T37" fmla="*/ 19 h 112"/>
                <a:gd name="T38" fmla="*/ 65 w 209"/>
                <a:gd name="T39" fmla="*/ 30 h 112"/>
                <a:gd name="T40" fmla="*/ 57 w 209"/>
                <a:gd name="T41" fmla="*/ 26 h 112"/>
                <a:gd name="T42" fmla="*/ 59 w 209"/>
                <a:gd name="T43" fmla="*/ 13 h 112"/>
                <a:gd name="T44" fmla="*/ 30 w 209"/>
                <a:gd name="T45" fmla="*/ 20 h 112"/>
                <a:gd name="T46" fmla="*/ 10 w 209"/>
                <a:gd name="T47" fmla="*/ 32 h 112"/>
                <a:gd name="T48" fmla="*/ 6 w 209"/>
                <a:gd name="T49" fmla="*/ 40 h 112"/>
                <a:gd name="T50" fmla="*/ 12 w 209"/>
                <a:gd name="T51" fmla="*/ 49 h 112"/>
                <a:gd name="T52" fmla="*/ 16 w 209"/>
                <a:gd name="T53" fmla="*/ 55 h 112"/>
                <a:gd name="T54" fmla="*/ 43 w 209"/>
                <a:gd name="T55" fmla="*/ 51 h 112"/>
                <a:gd name="T56" fmla="*/ 13 w 209"/>
                <a:gd name="T57" fmla="*/ 63 h 112"/>
                <a:gd name="T58" fmla="*/ 46 w 209"/>
                <a:gd name="T59" fmla="*/ 70 h 112"/>
                <a:gd name="T60" fmla="*/ 85 w 209"/>
                <a:gd name="T61" fmla="*/ 75 h 112"/>
                <a:gd name="T62" fmla="*/ 56 w 209"/>
                <a:gd name="T63" fmla="*/ 77 h 112"/>
                <a:gd name="T64" fmla="*/ 23 w 209"/>
                <a:gd name="T65" fmla="*/ 85 h 112"/>
                <a:gd name="T66" fmla="*/ 38 w 209"/>
                <a:gd name="T67" fmla="*/ 95 h 112"/>
                <a:gd name="T68" fmla="*/ 64 w 209"/>
                <a:gd name="T69" fmla="*/ 101 h 112"/>
                <a:gd name="T70" fmla="*/ 89 w 209"/>
                <a:gd name="T71" fmla="*/ 112 h 112"/>
                <a:gd name="T72" fmla="*/ 123 w 209"/>
                <a:gd name="T73" fmla="*/ 104 h 112"/>
                <a:gd name="T74" fmla="*/ 139 w 209"/>
                <a:gd name="T75" fmla="*/ 97 h 112"/>
                <a:gd name="T76" fmla="*/ 148 w 209"/>
                <a:gd name="T77" fmla="*/ 98 h 112"/>
                <a:gd name="T78" fmla="*/ 162 w 209"/>
                <a:gd name="T79" fmla="*/ 103 h 112"/>
                <a:gd name="T80" fmla="*/ 198 w 209"/>
                <a:gd name="T81" fmla="*/ 103 h 112"/>
                <a:gd name="T82" fmla="*/ 190 w 209"/>
                <a:gd name="T83" fmla="*/ 93 h 112"/>
                <a:gd name="T84" fmla="*/ 182 w 209"/>
                <a:gd name="T85" fmla="*/ 93 h 112"/>
                <a:gd name="T86" fmla="*/ 193 w 209"/>
                <a:gd name="T87" fmla="*/ 8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9" h="112">
                  <a:moveTo>
                    <a:pt x="193" y="85"/>
                  </a:moveTo>
                  <a:cubicBezTo>
                    <a:pt x="196" y="82"/>
                    <a:pt x="208" y="92"/>
                    <a:pt x="209" y="85"/>
                  </a:cubicBezTo>
                  <a:cubicBezTo>
                    <a:pt x="209" y="77"/>
                    <a:pt x="195" y="74"/>
                    <a:pt x="189" y="70"/>
                  </a:cubicBezTo>
                  <a:cubicBezTo>
                    <a:pt x="183" y="66"/>
                    <a:pt x="180" y="68"/>
                    <a:pt x="171" y="61"/>
                  </a:cubicBezTo>
                  <a:cubicBezTo>
                    <a:pt x="161" y="54"/>
                    <a:pt x="173" y="50"/>
                    <a:pt x="166" y="45"/>
                  </a:cubicBezTo>
                  <a:cubicBezTo>
                    <a:pt x="159" y="39"/>
                    <a:pt x="157" y="24"/>
                    <a:pt x="162" y="19"/>
                  </a:cubicBezTo>
                  <a:cubicBezTo>
                    <a:pt x="167" y="14"/>
                    <a:pt x="172" y="7"/>
                    <a:pt x="163" y="3"/>
                  </a:cubicBezTo>
                  <a:cubicBezTo>
                    <a:pt x="154" y="0"/>
                    <a:pt x="140" y="6"/>
                    <a:pt x="141" y="8"/>
                  </a:cubicBezTo>
                  <a:cubicBezTo>
                    <a:pt x="143" y="10"/>
                    <a:pt x="155" y="17"/>
                    <a:pt x="155" y="20"/>
                  </a:cubicBezTo>
                  <a:cubicBezTo>
                    <a:pt x="155" y="23"/>
                    <a:pt x="144" y="12"/>
                    <a:pt x="140" y="14"/>
                  </a:cubicBezTo>
                  <a:cubicBezTo>
                    <a:pt x="136" y="17"/>
                    <a:pt x="131" y="9"/>
                    <a:pt x="128" y="14"/>
                  </a:cubicBezTo>
                  <a:cubicBezTo>
                    <a:pt x="124" y="19"/>
                    <a:pt x="132" y="37"/>
                    <a:pt x="135" y="42"/>
                  </a:cubicBezTo>
                  <a:cubicBezTo>
                    <a:pt x="138" y="47"/>
                    <a:pt x="132" y="47"/>
                    <a:pt x="128" y="48"/>
                  </a:cubicBezTo>
                  <a:cubicBezTo>
                    <a:pt x="124" y="49"/>
                    <a:pt x="124" y="34"/>
                    <a:pt x="120" y="28"/>
                  </a:cubicBezTo>
                  <a:cubicBezTo>
                    <a:pt x="116" y="23"/>
                    <a:pt x="100" y="16"/>
                    <a:pt x="99" y="20"/>
                  </a:cubicBezTo>
                  <a:cubicBezTo>
                    <a:pt x="98" y="24"/>
                    <a:pt x="109" y="24"/>
                    <a:pt x="107" y="30"/>
                  </a:cubicBezTo>
                  <a:cubicBezTo>
                    <a:pt x="106" y="35"/>
                    <a:pt x="100" y="26"/>
                    <a:pt x="94" y="31"/>
                  </a:cubicBezTo>
                  <a:cubicBezTo>
                    <a:pt x="89" y="35"/>
                    <a:pt x="90" y="32"/>
                    <a:pt x="91" y="28"/>
                  </a:cubicBezTo>
                  <a:cubicBezTo>
                    <a:pt x="92" y="23"/>
                    <a:pt x="83" y="18"/>
                    <a:pt x="73" y="19"/>
                  </a:cubicBezTo>
                  <a:cubicBezTo>
                    <a:pt x="63" y="20"/>
                    <a:pt x="68" y="27"/>
                    <a:pt x="65" y="30"/>
                  </a:cubicBezTo>
                  <a:cubicBezTo>
                    <a:pt x="62" y="32"/>
                    <a:pt x="47" y="28"/>
                    <a:pt x="57" y="26"/>
                  </a:cubicBezTo>
                  <a:cubicBezTo>
                    <a:pt x="66" y="24"/>
                    <a:pt x="62" y="19"/>
                    <a:pt x="59" y="13"/>
                  </a:cubicBezTo>
                  <a:cubicBezTo>
                    <a:pt x="55" y="8"/>
                    <a:pt x="46" y="14"/>
                    <a:pt x="30" y="20"/>
                  </a:cubicBezTo>
                  <a:cubicBezTo>
                    <a:pt x="15" y="25"/>
                    <a:pt x="8" y="31"/>
                    <a:pt x="10" y="32"/>
                  </a:cubicBezTo>
                  <a:cubicBezTo>
                    <a:pt x="12" y="32"/>
                    <a:pt x="12" y="35"/>
                    <a:pt x="6" y="40"/>
                  </a:cubicBezTo>
                  <a:cubicBezTo>
                    <a:pt x="0" y="45"/>
                    <a:pt x="6" y="49"/>
                    <a:pt x="12" y="49"/>
                  </a:cubicBezTo>
                  <a:cubicBezTo>
                    <a:pt x="17" y="49"/>
                    <a:pt x="12" y="54"/>
                    <a:pt x="16" y="55"/>
                  </a:cubicBezTo>
                  <a:cubicBezTo>
                    <a:pt x="20" y="56"/>
                    <a:pt x="38" y="48"/>
                    <a:pt x="43" y="51"/>
                  </a:cubicBezTo>
                  <a:cubicBezTo>
                    <a:pt x="48" y="55"/>
                    <a:pt x="13" y="57"/>
                    <a:pt x="13" y="63"/>
                  </a:cubicBezTo>
                  <a:cubicBezTo>
                    <a:pt x="13" y="69"/>
                    <a:pt x="32" y="72"/>
                    <a:pt x="46" y="70"/>
                  </a:cubicBezTo>
                  <a:cubicBezTo>
                    <a:pt x="60" y="67"/>
                    <a:pt x="85" y="72"/>
                    <a:pt x="85" y="75"/>
                  </a:cubicBezTo>
                  <a:cubicBezTo>
                    <a:pt x="85" y="79"/>
                    <a:pt x="68" y="78"/>
                    <a:pt x="56" y="77"/>
                  </a:cubicBezTo>
                  <a:cubicBezTo>
                    <a:pt x="43" y="77"/>
                    <a:pt x="22" y="81"/>
                    <a:pt x="23" y="85"/>
                  </a:cubicBezTo>
                  <a:cubicBezTo>
                    <a:pt x="24" y="89"/>
                    <a:pt x="25" y="89"/>
                    <a:pt x="38" y="95"/>
                  </a:cubicBezTo>
                  <a:cubicBezTo>
                    <a:pt x="51" y="101"/>
                    <a:pt x="65" y="92"/>
                    <a:pt x="64" y="101"/>
                  </a:cubicBezTo>
                  <a:cubicBezTo>
                    <a:pt x="64" y="109"/>
                    <a:pt x="71" y="111"/>
                    <a:pt x="89" y="112"/>
                  </a:cubicBezTo>
                  <a:cubicBezTo>
                    <a:pt x="106" y="112"/>
                    <a:pt x="114" y="104"/>
                    <a:pt x="123" y="104"/>
                  </a:cubicBezTo>
                  <a:cubicBezTo>
                    <a:pt x="131" y="105"/>
                    <a:pt x="135" y="103"/>
                    <a:pt x="139" y="97"/>
                  </a:cubicBezTo>
                  <a:cubicBezTo>
                    <a:pt x="143" y="91"/>
                    <a:pt x="147" y="95"/>
                    <a:pt x="148" y="98"/>
                  </a:cubicBezTo>
                  <a:cubicBezTo>
                    <a:pt x="149" y="101"/>
                    <a:pt x="160" y="100"/>
                    <a:pt x="162" y="103"/>
                  </a:cubicBezTo>
                  <a:cubicBezTo>
                    <a:pt x="169" y="109"/>
                    <a:pt x="190" y="107"/>
                    <a:pt x="198" y="103"/>
                  </a:cubicBezTo>
                  <a:cubicBezTo>
                    <a:pt x="206" y="99"/>
                    <a:pt x="194" y="88"/>
                    <a:pt x="190" y="93"/>
                  </a:cubicBezTo>
                  <a:cubicBezTo>
                    <a:pt x="186" y="98"/>
                    <a:pt x="183" y="95"/>
                    <a:pt x="182" y="93"/>
                  </a:cubicBezTo>
                  <a:cubicBezTo>
                    <a:pt x="181" y="90"/>
                    <a:pt x="190" y="89"/>
                    <a:pt x="193"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45" name="Freeform 149">
              <a:extLst>
                <a:ext uri="{FF2B5EF4-FFF2-40B4-BE49-F238E27FC236}">
                  <a16:creationId xmlns:a16="http://schemas.microsoft.com/office/drawing/2014/main" id="{9EC52D32-ADD2-4E29-9D2B-AC5CED4A30C5}"/>
                </a:ext>
              </a:extLst>
            </p:cNvPr>
            <p:cNvSpPr>
              <a:spLocks noEditPoints="1"/>
            </p:cNvSpPr>
            <p:nvPr/>
          </p:nvSpPr>
          <p:spPr bwMode="auto">
            <a:xfrm>
              <a:off x="2022501" y="2151342"/>
              <a:ext cx="2424479" cy="1339491"/>
            </a:xfrm>
            <a:custGeom>
              <a:avLst/>
              <a:gdLst>
                <a:gd name="T0" fmla="*/ 174 w 967"/>
                <a:gd name="T1" fmla="*/ 425 h 541"/>
                <a:gd name="T2" fmla="*/ 521 w 967"/>
                <a:gd name="T3" fmla="*/ 440 h 541"/>
                <a:gd name="T4" fmla="*/ 538 w 967"/>
                <a:gd name="T5" fmla="*/ 452 h 541"/>
                <a:gd name="T6" fmla="*/ 558 w 967"/>
                <a:gd name="T7" fmla="*/ 457 h 541"/>
                <a:gd name="T8" fmla="*/ 624 w 967"/>
                <a:gd name="T9" fmla="*/ 460 h 541"/>
                <a:gd name="T10" fmla="*/ 666 w 967"/>
                <a:gd name="T11" fmla="*/ 532 h 541"/>
                <a:gd name="T12" fmla="*/ 702 w 967"/>
                <a:gd name="T13" fmla="*/ 530 h 541"/>
                <a:gd name="T14" fmla="*/ 745 w 967"/>
                <a:gd name="T15" fmla="*/ 504 h 541"/>
                <a:gd name="T16" fmla="*/ 809 w 967"/>
                <a:gd name="T17" fmla="*/ 470 h 541"/>
                <a:gd name="T18" fmla="*/ 831 w 967"/>
                <a:gd name="T19" fmla="*/ 475 h 541"/>
                <a:gd name="T20" fmla="*/ 868 w 967"/>
                <a:gd name="T21" fmla="*/ 492 h 541"/>
                <a:gd name="T22" fmla="*/ 856 w 967"/>
                <a:gd name="T23" fmla="*/ 522 h 541"/>
                <a:gd name="T24" fmla="*/ 914 w 967"/>
                <a:gd name="T25" fmla="*/ 481 h 541"/>
                <a:gd name="T26" fmla="*/ 854 w 967"/>
                <a:gd name="T27" fmla="*/ 467 h 541"/>
                <a:gd name="T28" fmla="*/ 823 w 967"/>
                <a:gd name="T29" fmla="*/ 443 h 541"/>
                <a:gd name="T30" fmla="*/ 960 w 967"/>
                <a:gd name="T31" fmla="*/ 392 h 541"/>
                <a:gd name="T32" fmla="*/ 921 w 967"/>
                <a:gd name="T33" fmla="*/ 372 h 541"/>
                <a:gd name="T34" fmla="*/ 888 w 967"/>
                <a:gd name="T35" fmla="*/ 329 h 541"/>
                <a:gd name="T36" fmla="*/ 874 w 967"/>
                <a:gd name="T37" fmla="*/ 280 h 541"/>
                <a:gd name="T38" fmla="*/ 842 w 967"/>
                <a:gd name="T39" fmla="*/ 299 h 541"/>
                <a:gd name="T40" fmla="*/ 807 w 967"/>
                <a:gd name="T41" fmla="*/ 267 h 541"/>
                <a:gd name="T42" fmla="*/ 756 w 967"/>
                <a:gd name="T43" fmla="*/ 234 h 541"/>
                <a:gd name="T44" fmla="*/ 714 w 967"/>
                <a:gd name="T45" fmla="*/ 258 h 541"/>
                <a:gd name="T46" fmla="*/ 705 w 967"/>
                <a:gd name="T47" fmla="*/ 386 h 541"/>
                <a:gd name="T48" fmla="*/ 683 w 967"/>
                <a:gd name="T49" fmla="*/ 409 h 541"/>
                <a:gd name="T50" fmla="*/ 588 w 967"/>
                <a:gd name="T51" fmla="*/ 326 h 541"/>
                <a:gd name="T52" fmla="*/ 537 w 967"/>
                <a:gd name="T53" fmla="*/ 295 h 541"/>
                <a:gd name="T54" fmla="*/ 568 w 967"/>
                <a:gd name="T55" fmla="*/ 215 h 541"/>
                <a:gd name="T56" fmla="*/ 594 w 967"/>
                <a:gd name="T57" fmla="*/ 200 h 541"/>
                <a:gd name="T58" fmla="*/ 622 w 967"/>
                <a:gd name="T59" fmla="*/ 163 h 541"/>
                <a:gd name="T60" fmla="*/ 667 w 967"/>
                <a:gd name="T61" fmla="*/ 147 h 541"/>
                <a:gd name="T62" fmla="*/ 674 w 967"/>
                <a:gd name="T63" fmla="*/ 105 h 541"/>
                <a:gd name="T64" fmla="*/ 630 w 967"/>
                <a:gd name="T65" fmla="*/ 113 h 541"/>
                <a:gd name="T66" fmla="*/ 606 w 967"/>
                <a:gd name="T67" fmla="*/ 143 h 541"/>
                <a:gd name="T68" fmla="*/ 570 w 967"/>
                <a:gd name="T69" fmla="*/ 111 h 541"/>
                <a:gd name="T70" fmla="*/ 555 w 967"/>
                <a:gd name="T71" fmla="*/ 79 h 541"/>
                <a:gd name="T72" fmla="*/ 538 w 967"/>
                <a:gd name="T73" fmla="*/ 34 h 541"/>
                <a:gd name="T74" fmla="*/ 519 w 967"/>
                <a:gd name="T75" fmla="*/ 3 h 541"/>
                <a:gd name="T76" fmla="*/ 517 w 967"/>
                <a:gd name="T77" fmla="*/ 62 h 541"/>
                <a:gd name="T78" fmla="*/ 528 w 967"/>
                <a:gd name="T79" fmla="*/ 112 h 541"/>
                <a:gd name="T80" fmla="*/ 505 w 967"/>
                <a:gd name="T81" fmla="*/ 135 h 541"/>
                <a:gd name="T82" fmla="*/ 521 w 967"/>
                <a:gd name="T83" fmla="*/ 106 h 541"/>
                <a:gd name="T84" fmla="*/ 476 w 967"/>
                <a:gd name="T85" fmla="*/ 108 h 541"/>
                <a:gd name="T86" fmla="*/ 426 w 967"/>
                <a:gd name="T87" fmla="*/ 127 h 541"/>
                <a:gd name="T88" fmla="*/ 399 w 967"/>
                <a:gd name="T89" fmla="*/ 116 h 541"/>
                <a:gd name="T90" fmla="*/ 363 w 967"/>
                <a:gd name="T91" fmla="*/ 134 h 541"/>
                <a:gd name="T92" fmla="*/ 257 w 967"/>
                <a:gd name="T93" fmla="*/ 105 h 541"/>
                <a:gd name="T94" fmla="*/ 147 w 967"/>
                <a:gd name="T95" fmla="*/ 76 h 541"/>
                <a:gd name="T96" fmla="*/ 97 w 967"/>
                <a:gd name="T97" fmla="*/ 108 h 541"/>
                <a:gd name="T98" fmla="*/ 92 w 967"/>
                <a:gd name="T99" fmla="*/ 99 h 541"/>
                <a:gd name="T100" fmla="*/ 20 w 967"/>
                <a:gd name="T101" fmla="*/ 99 h 541"/>
                <a:gd name="T102" fmla="*/ 18 w 967"/>
                <a:gd name="T103" fmla="*/ 265 h 541"/>
                <a:gd name="T104" fmla="*/ 35 w 967"/>
                <a:gd name="T105" fmla="*/ 284 h 541"/>
                <a:gd name="T106" fmla="*/ 52 w 967"/>
                <a:gd name="T107" fmla="*/ 283 h 541"/>
                <a:gd name="T108" fmla="*/ 70 w 967"/>
                <a:gd name="T109" fmla="*/ 283 h 541"/>
                <a:gd name="T110" fmla="*/ 102 w 967"/>
                <a:gd name="T111" fmla="*/ 326 h 541"/>
                <a:gd name="T112" fmla="*/ 126 w 967"/>
                <a:gd name="T113" fmla="*/ 350 h 541"/>
                <a:gd name="T114" fmla="*/ 122 w 967"/>
                <a:gd name="T115" fmla="*/ 378 h 541"/>
                <a:gd name="T116" fmla="*/ 475 w 967"/>
                <a:gd name="T117" fmla="*/ 379 h 541"/>
                <a:gd name="T118" fmla="*/ 353 w 967"/>
                <a:gd name="T119" fmla="*/ 231 h 541"/>
                <a:gd name="T120" fmla="*/ 246 w 967"/>
                <a:gd name="T121" fmla="*/ 150 h 541"/>
                <a:gd name="T122" fmla="*/ 245 w 967"/>
                <a:gd name="T123" fmla="*/ 179 h 541"/>
                <a:gd name="T124" fmla="*/ 202 w 967"/>
                <a:gd name="T125" fmla="*/ 182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67" h="541">
                  <a:moveTo>
                    <a:pt x="137" y="390"/>
                  </a:moveTo>
                  <a:cubicBezTo>
                    <a:pt x="137" y="390"/>
                    <a:pt x="138" y="390"/>
                    <a:pt x="138" y="390"/>
                  </a:cubicBezTo>
                  <a:cubicBezTo>
                    <a:pt x="139" y="389"/>
                    <a:pt x="139" y="389"/>
                    <a:pt x="140" y="389"/>
                  </a:cubicBezTo>
                  <a:cubicBezTo>
                    <a:pt x="141" y="389"/>
                    <a:pt x="142" y="389"/>
                    <a:pt x="143" y="390"/>
                  </a:cubicBezTo>
                  <a:cubicBezTo>
                    <a:pt x="144" y="390"/>
                    <a:pt x="144" y="391"/>
                    <a:pt x="145" y="392"/>
                  </a:cubicBezTo>
                  <a:cubicBezTo>
                    <a:pt x="147" y="393"/>
                    <a:pt x="148" y="395"/>
                    <a:pt x="149" y="395"/>
                  </a:cubicBezTo>
                  <a:cubicBezTo>
                    <a:pt x="150" y="396"/>
                    <a:pt x="150" y="396"/>
                    <a:pt x="151" y="397"/>
                  </a:cubicBezTo>
                  <a:cubicBezTo>
                    <a:pt x="152" y="398"/>
                    <a:pt x="152" y="399"/>
                    <a:pt x="152" y="400"/>
                  </a:cubicBezTo>
                  <a:cubicBezTo>
                    <a:pt x="152" y="400"/>
                    <a:pt x="152" y="401"/>
                    <a:pt x="151" y="402"/>
                  </a:cubicBezTo>
                  <a:cubicBezTo>
                    <a:pt x="151" y="402"/>
                    <a:pt x="150" y="402"/>
                    <a:pt x="149" y="402"/>
                  </a:cubicBezTo>
                  <a:cubicBezTo>
                    <a:pt x="148" y="402"/>
                    <a:pt x="148" y="402"/>
                    <a:pt x="148" y="403"/>
                  </a:cubicBezTo>
                  <a:cubicBezTo>
                    <a:pt x="147" y="403"/>
                    <a:pt x="147" y="404"/>
                    <a:pt x="147" y="404"/>
                  </a:cubicBezTo>
                  <a:cubicBezTo>
                    <a:pt x="147" y="405"/>
                    <a:pt x="147" y="406"/>
                    <a:pt x="148" y="406"/>
                  </a:cubicBezTo>
                  <a:cubicBezTo>
                    <a:pt x="148" y="407"/>
                    <a:pt x="148" y="407"/>
                    <a:pt x="149" y="407"/>
                  </a:cubicBezTo>
                  <a:cubicBezTo>
                    <a:pt x="149" y="407"/>
                    <a:pt x="150" y="407"/>
                    <a:pt x="151" y="408"/>
                  </a:cubicBezTo>
                  <a:cubicBezTo>
                    <a:pt x="151" y="408"/>
                    <a:pt x="151" y="409"/>
                    <a:pt x="152" y="409"/>
                  </a:cubicBezTo>
                  <a:cubicBezTo>
                    <a:pt x="152" y="410"/>
                    <a:pt x="152" y="412"/>
                    <a:pt x="152" y="413"/>
                  </a:cubicBezTo>
                  <a:cubicBezTo>
                    <a:pt x="152" y="413"/>
                    <a:pt x="152" y="414"/>
                    <a:pt x="152" y="414"/>
                  </a:cubicBezTo>
                  <a:cubicBezTo>
                    <a:pt x="152" y="414"/>
                    <a:pt x="152" y="414"/>
                    <a:pt x="152" y="414"/>
                  </a:cubicBezTo>
                  <a:cubicBezTo>
                    <a:pt x="152" y="414"/>
                    <a:pt x="152" y="414"/>
                    <a:pt x="152" y="414"/>
                  </a:cubicBezTo>
                  <a:cubicBezTo>
                    <a:pt x="153" y="415"/>
                    <a:pt x="153" y="415"/>
                    <a:pt x="153" y="415"/>
                  </a:cubicBezTo>
                  <a:cubicBezTo>
                    <a:pt x="153" y="415"/>
                    <a:pt x="154" y="416"/>
                    <a:pt x="155" y="416"/>
                  </a:cubicBezTo>
                  <a:cubicBezTo>
                    <a:pt x="157" y="417"/>
                    <a:pt x="160" y="418"/>
                    <a:pt x="162" y="418"/>
                  </a:cubicBezTo>
                  <a:cubicBezTo>
                    <a:pt x="162" y="418"/>
                    <a:pt x="162" y="417"/>
                    <a:pt x="163" y="417"/>
                  </a:cubicBezTo>
                  <a:cubicBezTo>
                    <a:pt x="163" y="417"/>
                    <a:pt x="164" y="417"/>
                    <a:pt x="164" y="417"/>
                  </a:cubicBezTo>
                  <a:cubicBezTo>
                    <a:pt x="166" y="417"/>
                    <a:pt x="167" y="418"/>
                    <a:pt x="169" y="419"/>
                  </a:cubicBezTo>
                  <a:cubicBezTo>
                    <a:pt x="170" y="420"/>
                    <a:pt x="171" y="421"/>
                    <a:pt x="172" y="423"/>
                  </a:cubicBezTo>
                  <a:cubicBezTo>
                    <a:pt x="172" y="423"/>
                    <a:pt x="173" y="424"/>
                    <a:pt x="174" y="425"/>
                  </a:cubicBezTo>
                  <a:cubicBezTo>
                    <a:pt x="176" y="425"/>
                    <a:pt x="177" y="426"/>
                    <a:pt x="178" y="426"/>
                  </a:cubicBezTo>
                  <a:cubicBezTo>
                    <a:pt x="179" y="426"/>
                    <a:pt x="180" y="426"/>
                    <a:pt x="180" y="425"/>
                  </a:cubicBezTo>
                  <a:cubicBezTo>
                    <a:pt x="180" y="425"/>
                    <a:pt x="181" y="425"/>
                    <a:pt x="181" y="425"/>
                  </a:cubicBezTo>
                  <a:cubicBezTo>
                    <a:pt x="182" y="425"/>
                    <a:pt x="183" y="425"/>
                    <a:pt x="183" y="426"/>
                  </a:cubicBezTo>
                  <a:cubicBezTo>
                    <a:pt x="184" y="426"/>
                    <a:pt x="184" y="427"/>
                    <a:pt x="184" y="428"/>
                  </a:cubicBezTo>
                  <a:cubicBezTo>
                    <a:pt x="185" y="429"/>
                    <a:pt x="186" y="431"/>
                    <a:pt x="186" y="433"/>
                  </a:cubicBezTo>
                  <a:cubicBezTo>
                    <a:pt x="186" y="433"/>
                    <a:pt x="186" y="433"/>
                    <a:pt x="186" y="434"/>
                  </a:cubicBezTo>
                  <a:cubicBezTo>
                    <a:pt x="186" y="434"/>
                    <a:pt x="187" y="434"/>
                    <a:pt x="188" y="434"/>
                  </a:cubicBezTo>
                  <a:cubicBezTo>
                    <a:pt x="189" y="434"/>
                    <a:pt x="191" y="433"/>
                    <a:pt x="193" y="433"/>
                  </a:cubicBezTo>
                  <a:cubicBezTo>
                    <a:pt x="194" y="433"/>
                    <a:pt x="194" y="433"/>
                    <a:pt x="194" y="433"/>
                  </a:cubicBezTo>
                  <a:cubicBezTo>
                    <a:pt x="195" y="433"/>
                    <a:pt x="196" y="434"/>
                    <a:pt x="197" y="434"/>
                  </a:cubicBezTo>
                  <a:cubicBezTo>
                    <a:pt x="198" y="435"/>
                    <a:pt x="198" y="436"/>
                    <a:pt x="199" y="436"/>
                  </a:cubicBezTo>
                  <a:cubicBezTo>
                    <a:pt x="199" y="436"/>
                    <a:pt x="199" y="436"/>
                    <a:pt x="200" y="436"/>
                  </a:cubicBezTo>
                  <a:cubicBezTo>
                    <a:pt x="200" y="436"/>
                    <a:pt x="200" y="436"/>
                    <a:pt x="200" y="436"/>
                  </a:cubicBezTo>
                  <a:cubicBezTo>
                    <a:pt x="200" y="436"/>
                    <a:pt x="201" y="436"/>
                    <a:pt x="201" y="436"/>
                  </a:cubicBezTo>
                  <a:cubicBezTo>
                    <a:pt x="202" y="436"/>
                    <a:pt x="203" y="437"/>
                    <a:pt x="204" y="438"/>
                  </a:cubicBezTo>
                  <a:cubicBezTo>
                    <a:pt x="205" y="438"/>
                    <a:pt x="206" y="439"/>
                    <a:pt x="206" y="441"/>
                  </a:cubicBezTo>
                  <a:cubicBezTo>
                    <a:pt x="207" y="443"/>
                    <a:pt x="208" y="445"/>
                    <a:pt x="209" y="447"/>
                  </a:cubicBezTo>
                  <a:cubicBezTo>
                    <a:pt x="292" y="446"/>
                    <a:pt x="292" y="446"/>
                    <a:pt x="292" y="446"/>
                  </a:cubicBezTo>
                  <a:cubicBezTo>
                    <a:pt x="518" y="445"/>
                    <a:pt x="518" y="445"/>
                    <a:pt x="518" y="445"/>
                  </a:cubicBezTo>
                  <a:cubicBezTo>
                    <a:pt x="519" y="444"/>
                    <a:pt x="519" y="442"/>
                    <a:pt x="520" y="441"/>
                  </a:cubicBezTo>
                  <a:cubicBezTo>
                    <a:pt x="520" y="441"/>
                    <a:pt x="520" y="441"/>
                    <a:pt x="520" y="441"/>
                  </a:cubicBezTo>
                  <a:cubicBezTo>
                    <a:pt x="520" y="441"/>
                    <a:pt x="520" y="441"/>
                    <a:pt x="520" y="441"/>
                  </a:cubicBezTo>
                  <a:cubicBezTo>
                    <a:pt x="520" y="441"/>
                    <a:pt x="520" y="441"/>
                    <a:pt x="520" y="441"/>
                  </a:cubicBezTo>
                  <a:cubicBezTo>
                    <a:pt x="520" y="441"/>
                    <a:pt x="520" y="440"/>
                    <a:pt x="520" y="440"/>
                  </a:cubicBezTo>
                  <a:cubicBezTo>
                    <a:pt x="520" y="440"/>
                    <a:pt x="520" y="440"/>
                    <a:pt x="520" y="440"/>
                  </a:cubicBezTo>
                  <a:cubicBezTo>
                    <a:pt x="520" y="440"/>
                    <a:pt x="521" y="440"/>
                    <a:pt x="521" y="440"/>
                  </a:cubicBezTo>
                  <a:cubicBezTo>
                    <a:pt x="521" y="440"/>
                    <a:pt x="521" y="440"/>
                    <a:pt x="521" y="440"/>
                  </a:cubicBezTo>
                  <a:cubicBezTo>
                    <a:pt x="521" y="440"/>
                    <a:pt x="522" y="440"/>
                    <a:pt x="522" y="440"/>
                  </a:cubicBezTo>
                  <a:cubicBezTo>
                    <a:pt x="522" y="440"/>
                    <a:pt x="522" y="440"/>
                    <a:pt x="522" y="440"/>
                  </a:cubicBezTo>
                  <a:cubicBezTo>
                    <a:pt x="522" y="440"/>
                    <a:pt x="523" y="440"/>
                    <a:pt x="523" y="440"/>
                  </a:cubicBezTo>
                  <a:cubicBezTo>
                    <a:pt x="523" y="440"/>
                    <a:pt x="524" y="440"/>
                    <a:pt x="524" y="440"/>
                  </a:cubicBezTo>
                  <a:cubicBezTo>
                    <a:pt x="524" y="440"/>
                    <a:pt x="524" y="440"/>
                    <a:pt x="524" y="440"/>
                  </a:cubicBezTo>
                  <a:cubicBezTo>
                    <a:pt x="524" y="441"/>
                    <a:pt x="525" y="441"/>
                    <a:pt x="525" y="441"/>
                  </a:cubicBezTo>
                  <a:cubicBezTo>
                    <a:pt x="525" y="442"/>
                    <a:pt x="525" y="442"/>
                    <a:pt x="525" y="442"/>
                  </a:cubicBezTo>
                  <a:cubicBezTo>
                    <a:pt x="525" y="442"/>
                    <a:pt x="526" y="442"/>
                    <a:pt x="526" y="443"/>
                  </a:cubicBezTo>
                  <a:cubicBezTo>
                    <a:pt x="526" y="443"/>
                    <a:pt x="526" y="443"/>
                    <a:pt x="526" y="443"/>
                  </a:cubicBezTo>
                  <a:cubicBezTo>
                    <a:pt x="526" y="443"/>
                    <a:pt x="526" y="444"/>
                    <a:pt x="526" y="444"/>
                  </a:cubicBezTo>
                  <a:cubicBezTo>
                    <a:pt x="526" y="444"/>
                    <a:pt x="526" y="444"/>
                    <a:pt x="526" y="444"/>
                  </a:cubicBezTo>
                  <a:cubicBezTo>
                    <a:pt x="526" y="444"/>
                    <a:pt x="526" y="444"/>
                    <a:pt x="526" y="445"/>
                  </a:cubicBezTo>
                  <a:cubicBezTo>
                    <a:pt x="526" y="445"/>
                    <a:pt x="526" y="445"/>
                    <a:pt x="526" y="445"/>
                  </a:cubicBezTo>
                  <a:cubicBezTo>
                    <a:pt x="526" y="445"/>
                    <a:pt x="526" y="446"/>
                    <a:pt x="526" y="446"/>
                  </a:cubicBezTo>
                  <a:cubicBezTo>
                    <a:pt x="526" y="446"/>
                    <a:pt x="526" y="446"/>
                    <a:pt x="526" y="446"/>
                  </a:cubicBezTo>
                  <a:cubicBezTo>
                    <a:pt x="526" y="447"/>
                    <a:pt x="527" y="447"/>
                    <a:pt x="527" y="448"/>
                  </a:cubicBezTo>
                  <a:cubicBezTo>
                    <a:pt x="527" y="448"/>
                    <a:pt x="527" y="448"/>
                    <a:pt x="527" y="448"/>
                  </a:cubicBezTo>
                  <a:cubicBezTo>
                    <a:pt x="528" y="449"/>
                    <a:pt x="528" y="449"/>
                    <a:pt x="528" y="449"/>
                  </a:cubicBezTo>
                  <a:cubicBezTo>
                    <a:pt x="528" y="449"/>
                    <a:pt x="528" y="449"/>
                    <a:pt x="528" y="449"/>
                  </a:cubicBezTo>
                  <a:cubicBezTo>
                    <a:pt x="529" y="449"/>
                    <a:pt x="530" y="450"/>
                    <a:pt x="531" y="450"/>
                  </a:cubicBezTo>
                  <a:cubicBezTo>
                    <a:pt x="531" y="450"/>
                    <a:pt x="532" y="451"/>
                    <a:pt x="532" y="451"/>
                  </a:cubicBezTo>
                  <a:cubicBezTo>
                    <a:pt x="532" y="451"/>
                    <a:pt x="532" y="451"/>
                    <a:pt x="532" y="451"/>
                  </a:cubicBezTo>
                  <a:cubicBezTo>
                    <a:pt x="533" y="451"/>
                    <a:pt x="533" y="451"/>
                    <a:pt x="533" y="451"/>
                  </a:cubicBezTo>
                  <a:cubicBezTo>
                    <a:pt x="534" y="452"/>
                    <a:pt x="534" y="452"/>
                    <a:pt x="535" y="452"/>
                  </a:cubicBezTo>
                  <a:cubicBezTo>
                    <a:pt x="535" y="452"/>
                    <a:pt x="535" y="452"/>
                    <a:pt x="535" y="452"/>
                  </a:cubicBezTo>
                  <a:cubicBezTo>
                    <a:pt x="536" y="452"/>
                    <a:pt x="536" y="452"/>
                    <a:pt x="536" y="452"/>
                  </a:cubicBezTo>
                  <a:cubicBezTo>
                    <a:pt x="537" y="452"/>
                    <a:pt x="537" y="452"/>
                    <a:pt x="537" y="452"/>
                  </a:cubicBezTo>
                  <a:cubicBezTo>
                    <a:pt x="538" y="452"/>
                    <a:pt x="538" y="452"/>
                    <a:pt x="538" y="452"/>
                  </a:cubicBezTo>
                  <a:cubicBezTo>
                    <a:pt x="539" y="452"/>
                    <a:pt x="539" y="451"/>
                    <a:pt x="540" y="451"/>
                  </a:cubicBezTo>
                  <a:cubicBezTo>
                    <a:pt x="540" y="451"/>
                    <a:pt x="540" y="451"/>
                    <a:pt x="540" y="451"/>
                  </a:cubicBezTo>
                  <a:cubicBezTo>
                    <a:pt x="540" y="451"/>
                    <a:pt x="541" y="451"/>
                    <a:pt x="541" y="450"/>
                  </a:cubicBezTo>
                  <a:cubicBezTo>
                    <a:pt x="541" y="450"/>
                    <a:pt x="541" y="450"/>
                    <a:pt x="542" y="450"/>
                  </a:cubicBezTo>
                  <a:cubicBezTo>
                    <a:pt x="542" y="450"/>
                    <a:pt x="543" y="450"/>
                    <a:pt x="543" y="450"/>
                  </a:cubicBezTo>
                  <a:cubicBezTo>
                    <a:pt x="543" y="450"/>
                    <a:pt x="543" y="450"/>
                    <a:pt x="543" y="450"/>
                  </a:cubicBezTo>
                  <a:cubicBezTo>
                    <a:pt x="544" y="450"/>
                    <a:pt x="544" y="450"/>
                    <a:pt x="545" y="450"/>
                  </a:cubicBezTo>
                  <a:cubicBezTo>
                    <a:pt x="545" y="450"/>
                    <a:pt x="545" y="450"/>
                    <a:pt x="545" y="450"/>
                  </a:cubicBezTo>
                  <a:cubicBezTo>
                    <a:pt x="546" y="451"/>
                    <a:pt x="546" y="451"/>
                    <a:pt x="546" y="451"/>
                  </a:cubicBezTo>
                  <a:cubicBezTo>
                    <a:pt x="546" y="451"/>
                    <a:pt x="547" y="451"/>
                    <a:pt x="547" y="451"/>
                  </a:cubicBezTo>
                  <a:cubicBezTo>
                    <a:pt x="547" y="451"/>
                    <a:pt x="547" y="451"/>
                    <a:pt x="547" y="452"/>
                  </a:cubicBezTo>
                  <a:cubicBezTo>
                    <a:pt x="548" y="452"/>
                    <a:pt x="548" y="452"/>
                    <a:pt x="549" y="453"/>
                  </a:cubicBezTo>
                  <a:cubicBezTo>
                    <a:pt x="549" y="453"/>
                    <a:pt x="549" y="453"/>
                    <a:pt x="549" y="453"/>
                  </a:cubicBezTo>
                  <a:cubicBezTo>
                    <a:pt x="549" y="453"/>
                    <a:pt x="549" y="454"/>
                    <a:pt x="550" y="454"/>
                  </a:cubicBezTo>
                  <a:cubicBezTo>
                    <a:pt x="550" y="454"/>
                    <a:pt x="550" y="454"/>
                    <a:pt x="550" y="454"/>
                  </a:cubicBezTo>
                  <a:cubicBezTo>
                    <a:pt x="551" y="455"/>
                    <a:pt x="552" y="455"/>
                    <a:pt x="553" y="455"/>
                  </a:cubicBezTo>
                  <a:cubicBezTo>
                    <a:pt x="553" y="455"/>
                    <a:pt x="554" y="455"/>
                    <a:pt x="554" y="455"/>
                  </a:cubicBezTo>
                  <a:cubicBezTo>
                    <a:pt x="555" y="455"/>
                    <a:pt x="555" y="455"/>
                    <a:pt x="555" y="455"/>
                  </a:cubicBezTo>
                  <a:cubicBezTo>
                    <a:pt x="555" y="455"/>
                    <a:pt x="555" y="455"/>
                    <a:pt x="555" y="455"/>
                  </a:cubicBezTo>
                  <a:cubicBezTo>
                    <a:pt x="555" y="455"/>
                    <a:pt x="555" y="455"/>
                    <a:pt x="556" y="455"/>
                  </a:cubicBezTo>
                  <a:cubicBezTo>
                    <a:pt x="556" y="455"/>
                    <a:pt x="556" y="455"/>
                    <a:pt x="556" y="455"/>
                  </a:cubicBezTo>
                  <a:cubicBezTo>
                    <a:pt x="556" y="455"/>
                    <a:pt x="556" y="455"/>
                    <a:pt x="557" y="455"/>
                  </a:cubicBezTo>
                  <a:cubicBezTo>
                    <a:pt x="557" y="455"/>
                    <a:pt x="557" y="456"/>
                    <a:pt x="557" y="456"/>
                  </a:cubicBezTo>
                  <a:cubicBezTo>
                    <a:pt x="557" y="456"/>
                    <a:pt x="558" y="456"/>
                    <a:pt x="558" y="457"/>
                  </a:cubicBezTo>
                  <a:cubicBezTo>
                    <a:pt x="558" y="457"/>
                    <a:pt x="558" y="457"/>
                    <a:pt x="558" y="457"/>
                  </a:cubicBezTo>
                  <a:cubicBezTo>
                    <a:pt x="558" y="457"/>
                    <a:pt x="558" y="457"/>
                    <a:pt x="558" y="457"/>
                  </a:cubicBezTo>
                  <a:cubicBezTo>
                    <a:pt x="558" y="457"/>
                    <a:pt x="558" y="457"/>
                    <a:pt x="558" y="457"/>
                  </a:cubicBezTo>
                  <a:cubicBezTo>
                    <a:pt x="558" y="457"/>
                    <a:pt x="558" y="457"/>
                    <a:pt x="558" y="457"/>
                  </a:cubicBezTo>
                  <a:cubicBezTo>
                    <a:pt x="558" y="457"/>
                    <a:pt x="559" y="457"/>
                    <a:pt x="559" y="458"/>
                  </a:cubicBezTo>
                  <a:cubicBezTo>
                    <a:pt x="559" y="458"/>
                    <a:pt x="560" y="458"/>
                    <a:pt x="560" y="458"/>
                  </a:cubicBezTo>
                  <a:cubicBezTo>
                    <a:pt x="560" y="459"/>
                    <a:pt x="560" y="459"/>
                    <a:pt x="561" y="459"/>
                  </a:cubicBezTo>
                  <a:cubicBezTo>
                    <a:pt x="561" y="459"/>
                    <a:pt x="561" y="459"/>
                    <a:pt x="561" y="459"/>
                  </a:cubicBezTo>
                  <a:cubicBezTo>
                    <a:pt x="561" y="459"/>
                    <a:pt x="562" y="459"/>
                    <a:pt x="562" y="459"/>
                  </a:cubicBezTo>
                  <a:cubicBezTo>
                    <a:pt x="562" y="460"/>
                    <a:pt x="562" y="460"/>
                    <a:pt x="563" y="460"/>
                  </a:cubicBezTo>
                  <a:cubicBezTo>
                    <a:pt x="563" y="460"/>
                    <a:pt x="563" y="460"/>
                    <a:pt x="563" y="460"/>
                  </a:cubicBezTo>
                  <a:cubicBezTo>
                    <a:pt x="564" y="460"/>
                    <a:pt x="564" y="460"/>
                    <a:pt x="565" y="459"/>
                  </a:cubicBezTo>
                  <a:cubicBezTo>
                    <a:pt x="565" y="459"/>
                    <a:pt x="565" y="459"/>
                    <a:pt x="565" y="459"/>
                  </a:cubicBezTo>
                  <a:cubicBezTo>
                    <a:pt x="565" y="459"/>
                    <a:pt x="566" y="459"/>
                    <a:pt x="566" y="458"/>
                  </a:cubicBezTo>
                  <a:cubicBezTo>
                    <a:pt x="566" y="458"/>
                    <a:pt x="566" y="458"/>
                    <a:pt x="566" y="458"/>
                  </a:cubicBezTo>
                  <a:cubicBezTo>
                    <a:pt x="567" y="458"/>
                    <a:pt x="567" y="457"/>
                    <a:pt x="568" y="457"/>
                  </a:cubicBezTo>
                  <a:cubicBezTo>
                    <a:pt x="568" y="457"/>
                    <a:pt x="568" y="457"/>
                    <a:pt x="568" y="457"/>
                  </a:cubicBezTo>
                  <a:cubicBezTo>
                    <a:pt x="569" y="457"/>
                    <a:pt x="569" y="457"/>
                    <a:pt x="570" y="457"/>
                  </a:cubicBezTo>
                  <a:cubicBezTo>
                    <a:pt x="571" y="457"/>
                    <a:pt x="572" y="457"/>
                    <a:pt x="573" y="457"/>
                  </a:cubicBezTo>
                  <a:cubicBezTo>
                    <a:pt x="573" y="457"/>
                    <a:pt x="573" y="457"/>
                    <a:pt x="573" y="457"/>
                  </a:cubicBezTo>
                  <a:cubicBezTo>
                    <a:pt x="574" y="457"/>
                    <a:pt x="575" y="458"/>
                    <a:pt x="576" y="458"/>
                  </a:cubicBezTo>
                  <a:cubicBezTo>
                    <a:pt x="577" y="458"/>
                    <a:pt x="577" y="458"/>
                    <a:pt x="577" y="458"/>
                  </a:cubicBezTo>
                  <a:cubicBezTo>
                    <a:pt x="578" y="458"/>
                    <a:pt x="579" y="459"/>
                    <a:pt x="580" y="459"/>
                  </a:cubicBezTo>
                  <a:cubicBezTo>
                    <a:pt x="580" y="459"/>
                    <a:pt x="580" y="459"/>
                    <a:pt x="580" y="459"/>
                  </a:cubicBezTo>
                  <a:cubicBezTo>
                    <a:pt x="581" y="459"/>
                    <a:pt x="582" y="460"/>
                    <a:pt x="582" y="460"/>
                  </a:cubicBezTo>
                  <a:cubicBezTo>
                    <a:pt x="583" y="460"/>
                    <a:pt x="583" y="460"/>
                    <a:pt x="583" y="460"/>
                  </a:cubicBezTo>
                  <a:cubicBezTo>
                    <a:pt x="583" y="460"/>
                    <a:pt x="583" y="460"/>
                    <a:pt x="583" y="460"/>
                  </a:cubicBezTo>
                  <a:cubicBezTo>
                    <a:pt x="587" y="457"/>
                    <a:pt x="590" y="451"/>
                    <a:pt x="594" y="448"/>
                  </a:cubicBezTo>
                  <a:cubicBezTo>
                    <a:pt x="595" y="447"/>
                    <a:pt x="596" y="446"/>
                    <a:pt x="598" y="446"/>
                  </a:cubicBezTo>
                  <a:cubicBezTo>
                    <a:pt x="603" y="446"/>
                    <a:pt x="613" y="447"/>
                    <a:pt x="619" y="451"/>
                  </a:cubicBezTo>
                  <a:cubicBezTo>
                    <a:pt x="621" y="453"/>
                    <a:pt x="622" y="455"/>
                    <a:pt x="623" y="457"/>
                  </a:cubicBezTo>
                  <a:cubicBezTo>
                    <a:pt x="623" y="459"/>
                    <a:pt x="623" y="459"/>
                    <a:pt x="624" y="460"/>
                  </a:cubicBezTo>
                  <a:cubicBezTo>
                    <a:pt x="624" y="460"/>
                    <a:pt x="625" y="461"/>
                    <a:pt x="626" y="461"/>
                  </a:cubicBezTo>
                  <a:cubicBezTo>
                    <a:pt x="628" y="461"/>
                    <a:pt x="630" y="461"/>
                    <a:pt x="632" y="461"/>
                  </a:cubicBezTo>
                  <a:cubicBezTo>
                    <a:pt x="633" y="462"/>
                    <a:pt x="634" y="464"/>
                    <a:pt x="635" y="466"/>
                  </a:cubicBezTo>
                  <a:cubicBezTo>
                    <a:pt x="635" y="469"/>
                    <a:pt x="637" y="471"/>
                    <a:pt x="638" y="474"/>
                  </a:cubicBezTo>
                  <a:cubicBezTo>
                    <a:pt x="640" y="476"/>
                    <a:pt x="641" y="478"/>
                    <a:pt x="641" y="481"/>
                  </a:cubicBezTo>
                  <a:cubicBezTo>
                    <a:pt x="641" y="481"/>
                    <a:pt x="641" y="481"/>
                    <a:pt x="641" y="481"/>
                  </a:cubicBezTo>
                  <a:cubicBezTo>
                    <a:pt x="642" y="482"/>
                    <a:pt x="643" y="482"/>
                    <a:pt x="644" y="483"/>
                  </a:cubicBezTo>
                  <a:cubicBezTo>
                    <a:pt x="645" y="484"/>
                    <a:pt x="646" y="484"/>
                    <a:pt x="647" y="485"/>
                  </a:cubicBezTo>
                  <a:cubicBezTo>
                    <a:pt x="648" y="485"/>
                    <a:pt x="649" y="485"/>
                    <a:pt x="650" y="485"/>
                  </a:cubicBezTo>
                  <a:cubicBezTo>
                    <a:pt x="654" y="485"/>
                    <a:pt x="660" y="486"/>
                    <a:pt x="664" y="487"/>
                  </a:cubicBezTo>
                  <a:cubicBezTo>
                    <a:pt x="666" y="488"/>
                    <a:pt x="667" y="488"/>
                    <a:pt x="669" y="488"/>
                  </a:cubicBezTo>
                  <a:cubicBezTo>
                    <a:pt x="671" y="488"/>
                    <a:pt x="673" y="488"/>
                    <a:pt x="676" y="488"/>
                  </a:cubicBezTo>
                  <a:cubicBezTo>
                    <a:pt x="678" y="488"/>
                    <a:pt x="680" y="488"/>
                    <a:pt x="681" y="489"/>
                  </a:cubicBezTo>
                  <a:cubicBezTo>
                    <a:pt x="683" y="490"/>
                    <a:pt x="685" y="491"/>
                    <a:pt x="686" y="493"/>
                  </a:cubicBezTo>
                  <a:cubicBezTo>
                    <a:pt x="687" y="498"/>
                    <a:pt x="690" y="502"/>
                    <a:pt x="692" y="505"/>
                  </a:cubicBezTo>
                  <a:cubicBezTo>
                    <a:pt x="693" y="505"/>
                    <a:pt x="693" y="506"/>
                    <a:pt x="693" y="507"/>
                  </a:cubicBezTo>
                  <a:cubicBezTo>
                    <a:pt x="693" y="508"/>
                    <a:pt x="693" y="509"/>
                    <a:pt x="692" y="510"/>
                  </a:cubicBezTo>
                  <a:cubicBezTo>
                    <a:pt x="691" y="510"/>
                    <a:pt x="690" y="510"/>
                    <a:pt x="689" y="510"/>
                  </a:cubicBezTo>
                  <a:cubicBezTo>
                    <a:pt x="688" y="510"/>
                    <a:pt x="688" y="510"/>
                    <a:pt x="688" y="510"/>
                  </a:cubicBezTo>
                  <a:cubicBezTo>
                    <a:pt x="684" y="510"/>
                    <a:pt x="680" y="507"/>
                    <a:pt x="677" y="506"/>
                  </a:cubicBezTo>
                  <a:cubicBezTo>
                    <a:pt x="676" y="506"/>
                    <a:pt x="676" y="505"/>
                    <a:pt x="675" y="505"/>
                  </a:cubicBezTo>
                  <a:cubicBezTo>
                    <a:pt x="675" y="505"/>
                    <a:pt x="675" y="505"/>
                    <a:pt x="675" y="505"/>
                  </a:cubicBezTo>
                  <a:cubicBezTo>
                    <a:pt x="675" y="506"/>
                    <a:pt x="675" y="506"/>
                    <a:pt x="675" y="506"/>
                  </a:cubicBezTo>
                  <a:cubicBezTo>
                    <a:pt x="675" y="507"/>
                    <a:pt x="675" y="507"/>
                    <a:pt x="675" y="507"/>
                  </a:cubicBezTo>
                  <a:cubicBezTo>
                    <a:pt x="675" y="508"/>
                    <a:pt x="675" y="509"/>
                    <a:pt x="674" y="510"/>
                  </a:cubicBezTo>
                  <a:cubicBezTo>
                    <a:pt x="673" y="511"/>
                    <a:pt x="673" y="511"/>
                    <a:pt x="672" y="512"/>
                  </a:cubicBezTo>
                  <a:cubicBezTo>
                    <a:pt x="672" y="513"/>
                    <a:pt x="672" y="514"/>
                    <a:pt x="672" y="516"/>
                  </a:cubicBezTo>
                  <a:cubicBezTo>
                    <a:pt x="672" y="522"/>
                    <a:pt x="669" y="529"/>
                    <a:pt x="666" y="532"/>
                  </a:cubicBezTo>
                  <a:cubicBezTo>
                    <a:pt x="665" y="533"/>
                    <a:pt x="664" y="534"/>
                    <a:pt x="663" y="534"/>
                  </a:cubicBezTo>
                  <a:cubicBezTo>
                    <a:pt x="663" y="535"/>
                    <a:pt x="663" y="535"/>
                    <a:pt x="663" y="536"/>
                  </a:cubicBezTo>
                  <a:cubicBezTo>
                    <a:pt x="663" y="536"/>
                    <a:pt x="663" y="537"/>
                    <a:pt x="663" y="537"/>
                  </a:cubicBezTo>
                  <a:cubicBezTo>
                    <a:pt x="663" y="537"/>
                    <a:pt x="663" y="538"/>
                    <a:pt x="663" y="538"/>
                  </a:cubicBezTo>
                  <a:cubicBezTo>
                    <a:pt x="663" y="538"/>
                    <a:pt x="664" y="539"/>
                    <a:pt x="664" y="539"/>
                  </a:cubicBezTo>
                  <a:cubicBezTo>
                    <a:pt x="664" y="540"/>
                    <a:pt x="664" y="540"/>
                    <a:pt x="664" y="540"/>
                  </a:cubicBezTo>
                  <a:cubicBezTo>
                    <a:pt x="664" y="540"/>
                    <a:pt x="664" y="540"/>
                    <a:pt x="665" y="541"/>
                  </a:cubicBezTo>
                  <a:cubicBezTo>
                    <a:pt x="666" y="539"/>
                    <a:pt x="668" y="538"/>
                    <a:pt x="670" y="537"/>
                  </a:cubicBezTo>
                  <a:cubicBezTo>
                    <a:pt x="673" y="535"/>
                    <a:pt x="675" y="534"/>
                    <a:pt x="678" y="534"/>
                  </a:cubicBezTo>
                  <a:cubicBezTo>
                    <a:pt x="678" y="534"/>
                    <a:pt x="678" y="534"/>
                    <a:pt x="678" y="534"/>
                  </a:cubicBezTo>
                  <a:cubicBezTo>
                    <a:pt x="678" y="534"/>
                    <a:pt x="678" y="534"/>
                    <a:pt x="678" y="534"/>
                  </a:cubicBezTo>
                  <a:cubicBezTo>
                    <a:pt x="678" y="534"/>
                    <a:pt x="678" y="534"/>
                    <a:pt x="678" y="534"/>
                  </a:cubicBezTo>
                  <a:cubicBezTo>
                    <a:pt x="678" y="534"/>
                    <a:pt x="678" y="534"/>
                    <a:pt x="678" y="534"/>
                  </a:cubicBezTo>
                  <a:cubicBezTo>
                    <a:pt x="681" y="534"/>
                    <a:pt x="683" y="535"/>
                    <a:pt x="685" y="535"/>
                  </a:cubicBezTo>
                  <a:cubicBezTo>
                    <a:pt x="687" y="536"/>
                    <a:pt x="688" y="537"/>
                    <a:pt x="689" y="537"/>
                  </a:cubicBezTo>
                  <a:cubicBezTo>
                    <a:pt x="690" y="537"/>
                    <a:pt x="691" y="536"/>
                    <a:pt x="692" y="536"/>
                  </a:cubicBezTo>
                  <a:cubicBezTo>
                    <a:pt x="694" y="534"/>
                    <a:pt x="695" y="533"/>
                    <a:pt x="696" y="533"/>
                  </a:cubicBezTo>
                  <a:cubicBezTo>
                    <a:pt x="697" y="532"/>
                    <a:pt x="698" y="532"/>
                    <a:pt x="699" y="532"/>
                  </a:cubicBezTo>
                  <a:cubicBezTo>
                    <a:pt x="699" y="532"/>
                    <a:pt x="700" y="532"/>
                    <a:pt x="700" y="532"/>
                  </a:cubicBezTo>
                  <a:cubicBezTo>
                    <a:pt x="700" y="533"/>
                    <a:pt x="700" y="533"/>
                    <a:pt x="701" y="533"/>
                  </a:cubicBezTo>
                  <a:cubicBezTo>
                    <a:pt x="701" y="533"/>
                    <a:pt x="701" y="533"/>
                    <a:pt x="701" y="533"/>
                  </a:cubicBezTo>
                  <a:cubicBezTo>
                    <a:pt x="701" y="533"/>
                    <a:pt x="701" y="533"/>
                    <a:pt x="701" y="533"/>
                  </a:cubicBezTo>
                  <a:cubicBezTo>
                    <a:pt x="702" y="533"/>
                    <a:pt x="702" y="532"/>
                    <a:pt x="702" y="532"/>
                  </a:cubicBezTo>
                  <a:cubicBezTo>
                    <a:pt x="702" y="532"/>
                    <a:pt x="702" y="532"/>
                    <a:pt x="702" y="532"/>
                  </a:cubicBezTo>
                  <a:cubicBezTo>
                    <a:pt x="702" y="532"/>
                    <a:pt x="702" y="532"/>
                    <a:pt x="702" y="532"/>
                  </a:cubicBezTo>
                  <a:cubicBezTo>
                    <a:pt x="702" y="532"/>
                    <a:pt x="702" y="532"/>
                    <a:pt x="702" y="532"/>
                  </a:cubicBezTo>
                  <a:cubicBezTo>
                    <a:pt x="702" y="532"/>
                    <a:pt x="702" y="531"/>
                    <a:pt x="702" y="531"/>
                  </a:cubicBezTo>
                  <a:cubicBezTo>
                    <a:pt x="702" y="531"/>
                    <a:pt x="702" y="530"/>
                    <a:pt x="702" y="530"/>
                  </a:cubicBezTo>
                  <a:cubicBezTo>
                    <a:pt x="702" y="530"/>
                    <a:pt x="702" y="529"/>
                    <a:pt x="702" y="529"/>
                  </a:cubicBezTo>
                  <a:cubicBezTo>
                    <a:pt x="700" y="529"/>
                    <a:pt x="699" y="529"/>
                    <a:pt x="698" y="529"/>
                  </a:cubicBezTo>
                  <a:cubicBezTo>
                    <a:pt x="697" y="529"/>
                    <a:pt x="696" y="529"/>
                    <a:pt x="695" y="528"/>
                  </a:cubicBezTo>
                  <a:cubicBezTo>
                    <a:pt x="694" y="528"/>
                    <a:pt x="694" y="527"/>
                    <a:pt x="693" y="526"/>
                  </a:cubicBezTo>
                  <a:cubicBezTo>
                    <a:pt x="693" y="525"/>
                    <a:pt x="693" y="525"/>
                    <a:pt x="693" y="525"/>
                  </a:cubicBezTo>
                  <a:cubicBezTo>
                    <a:pt x="693" y="523"/>
                    <a:pt x="694" y="522"/>
                    <a:pt x="696" y="521"/>
                  </a:cubicBezTo>
                  <a:cubicBezTo>
                    <a:pt x="697" y="520"/>
                    <a:pt x="699" y="519"/>
                    <a:pt x="701" y="518"/>
                  </a:cubicBezTo>
                  <a:cubicBezTo>
                    <a:pt x="706" y="516"/>
                    <a:pt x="711" y="515"/>
                    <a:pt x="715" y="515"/>
                  </a:cubicBezTo>
                  <a:cubicBezTo>
                    <a:pt x="716" y="515"/>
                    <a:pt x="717" y="515"/>
                    <a:pt x="717" y="515"/>
                  </a:cubicBezTo>
                  <a:cubicBezTo>
                    <a:pt x="717" y="515"/>
                    <a:pt x="717" y="515"/>
                    <a:pt x="717" y="515"/>
                  </a:cubicBezTo>
                  <a:cubicBezTo>
                    <a:pt x="718" y="515"/>
                    <a:pt x="719" y="515"/>
                    <a:pt x="719" y="515"/>
                  </a:cubicBezTo>
                  <a:cubicBezTo>
                    <a:pt x="721" y="515"/>
                    <a:pt x="723" y="515"/>
                    <a:pt x="725" y="514"/>
                  </a:cubicBezTo>
                  <a:cubicBezTo>
                    <a:pt x="727" y="514"/>
                    <a:pt x="729" y="513"/>
                    <a:pt x="730" y="513"/>
                  </a:cubicBezTo>
                  <a:cubicBezTo>
                    <a:pt x="731" y="513"/>
                    <a:pt x="732" y="513"/>
                    <a:pt x="733" y="514"/>
                  </a:cubicBezTo>
                  <a:cubicBezTo>
                    <a:pt x="733" y="514"/>
                    <a:pt x="734" y="513"/>
                    <a:pt x="734" y="513"/>
                  </a:cubicBezTo>
                  <a:cubicBezTo>
                    <a:pt x="735" y="512"/>
                    <a:pt x="735" y="512"/>
                    <a:pt x="735" y="512"/>
                  </a:cubicBezTo>
                  <a:cubicBezTo>
                    <a:pt x="736" y="512"/>
                    <a:pt x="736" y="511"/>
                    <a:pt x="736" y="511"/>
                  </a:cubicBezTo>
                  <a:cubicBezTo>
                    <a:pt x="736" y="511"/>
                    <a:pt x="737" y="510"/>
                    <a:pt x="738" y="510"/>
                  </a:cubicBezTo>
                  <a:cubicBezTo>
                    <a:pt x="738" y="510"/>
                    <a:pt x="738" y="510"/>
                    <a:pt x="738" y="510"/>
                  </a:cubicBezTo>
                  <a:cubicBezTo>
                    <a:pt x="738" y="509"/>
                    <a:pt x="739" y="509"/>
                    <a:pt x="740" y="508"/>
                  </a:cubicBezTo>
                  <a:cubicBezTo>
                    <a:pt x="740" y="508"/>
                    <a:pt x="740" y="508"/>
                    <a:pt x="740" y="508"/>
                  </a:cubicBezTo>
                  <a:cubicBezTo>
                    <a:pt x="740" y="508"/>
                    <a:pt x="740" y="508"/>
                    <a:pt x="740" y="508"/>
                  </a:cubicBezTo>
                  <a:cubicBezTo>
                    <a:pt x="740" y="507"/>
                    <a:pt x="741" y="507"/>
                    <a:pt x="742" y="507"/>
                  </a:cubicBezTo>
                  <a:cubicBezTo>
                    <a:pt x="742" y="506"/>
                    <a:pt x="742" y="506"/>
                    <a:pt x="742" y="506"/>
                  </a:cubicBezTo>
                  <a:cubicBezTo>
                    <a:pt x="742" y="506"/>
                    <a:pt x="743" y="506"/>
                    <a:pt x="743" y="505"/>
                  </a:cubicBezTo>
                  <a:cubicBezTo>
                    <a:pt x="743" y="505"/>
                    <a:pt x="743" y="505"/>
                    <a:pt x="744" y="505"/>
                  </a:cubicBezTo>
                  <a:cubicBezTo>
                    <a:pt x="744" y="505"/>
                    <a:pt x="744" y="504"/>
                    <a:pt x="745" y="504"/>
                  </a:cubicBezTo>
                  <a:cubicBezTo>
                    <a:pt x="745" y="504"/>
                    <a:pt x="745" y="504"/>
                    <a:pt x="745" y="504"/>
                  </a:cubicBezTo>
                  <a:cubicBezTo>
                    <a:pt x="746" y="504"/>
                    <a:pt x="746" y="503"/>
                    <a:pt x="746" y="503"/>
                  </a:cubicBezTo>
                  <a:cubicBezTo>
                    <a:pt x="746" y="503"/>
                    <a:pt x="746" y="503"/>
                    <a:pt x="746" y="503"/>
                  </a:cubicBezTo>
                  <a:cubicBezTo>
                    <a:pt x="746" y="503"/>
                    <a:pt x="747" y="503"/>
                    <a:pt x="747" y="503"/>
                  </a:cubicBezTo>
                  <a:cubicBezTo>
                    <a:pt x="747" y="503"/>
                    <a:pt x="747" y="503"/>
                    <a:pt x="747" y="503"/>
                  </a:cubicBezTo>
                  <a:cubicBezTo>
                    <a:pt x="747" y="503"/>
                    <a:pt x="747" y="503"/>
                    <a:pt x="747" y="503"/>
                  </a:cubicBezTo>
                  <a:cubicBezTo>
                    <a:pt x="748" y="503"/>
                    <a:pt x="748" y="503"/>
                    <a:pt x="748" y="503"/>
                  </a:cubicBezTo>
                  <a:cubicBezTo>
                    <a:pt x="749" y="503"/>
                    <a:pt x="756" y="503"/>
                    <a:pt x="763" y="503"/>
                  </a:cubicBezTo>
                  <a:cubicBezTo>
                    <a:pt x="764" y="503"/>
                    <a:pt x="764" y="503"/>
                    <a:pt x="764" y="503"/>
                  </a:cubicBezTo>
                  <a:cubicBezTo>
                    <a:pt x="774" y="503"/>
                    <a:pt x="784" y="503"/>
                    <a:pt x="786" y="503"/>
                  </a:cubicBezTo>
                  <a:cubicBezTo>
                    <a:pt x="787" y="502"/>
                    <a:pt x="787" y="502"/>
                    <a:pt x="788" y="501"/>
                  </a:cubicBezTo>
                  <a:cubicBezTo>
                    <a:pt x="789" y="501"/>
                    <a:pt x="789" y="501"/>
                    <a:pt x="789" y="500"/>
                  </a:cubicBezTo>
                  <a:cubicBezTo>
                    <a:pt x="790" y="500"/>
                    <a:pt x="790" y="500"/>
                    <a:pt x="790" y="500"/>
                  </a:cubicBezTo>
                  <a:cubicBezTo>
                    <a:pt x="791" y="499"/>
                    <a:pt x="791" y="499"/>
                    <a:pt x="792" y="499"/>
                  </a:cubicBezTo>
                  <a:cubicBezTo>
                    <a:pt x="792" y="498"/>
                    <a:pt x="792" y="498"/>
                    <a:pt x="793" y="498"/>
                  </a:cubicBezTo>
                  <a:cubicBezTo>
                    <a:pt x="793" y="497"/>
                    <a:pt x="793" y="497"/>
                    <a:pt x="793" y="497"/>
                  </a:cubicBezTo>
                  <a:cubicBezTo>
                    <a:pt x="794" y="497"/>
                    <a:pt x="794" y="496"/>
                    <a:pt x="795" y="496"/>
                  </a:cubicBezTo>
                  <a:cubicBezTo>
                    <a:pt x="795" y="495"/>
                    <a:pt x="795" y="495"/>
                    <a:pt x="795" y="495"/>
                  </a:cubicBezTo>
                  <a:cubicBezTo>
                    <a:pt x="796" y="495"/>
                    <a:pt x="796" y="494"/>
                    <a:pt x="797" y="493"/>
                  </a:cubicBezTo>
                  <a:cubicBezTo>
                    <a:pt x="797" y="493"/>
                    <a:pt x="797" y="493"/>
                    <a:pt x="797" y="493"/>
                  </a:cubicBezTo>
                  <a:cubicBezTo>
                    <a:pt x="798" y="492"/>
                    <a:pt x="798" y="492"/>
                    <a:pt x="799" y="491"/>
                  </a:cubicBezTo>
                  <a:cubicBezTo>
                    <a:pt x="799" y="491"/>
                    <a:pt x="799" y="491"/>
                    <a:pt x="799" y="491"/>
                  </a:cubicBezTo>
                  <a:cubicBezTo>
                    <a:pt x="799" y="490"/>
                    <a:pt x="799" y="489"/>
                    <a:pt x="800" y="489"/>
                  </a:cubicBezTo>
                  <a:cubicBezTo>
                    <a:pt x="800" y="488"/>
                    <a:pt x="800" y="488"/>
                    <a:pt x="800" y="487"/>
                  </a:cubicBezTo>
                  <a:cubicBezTo>
                    <a:pt x="801" y="483"/>
                    <a:pt x="804" y="477"/>
                    <a:pt x="807" y="473"/>
                  </a:cubicBezTo>
                  <a:cubicBezTo>
                    <a:pt x="807" y="473"/>
                    <a:pt x="807" y="473"/>
                    <a:pt x="807" y="472"/>
                  </a:cubicBezTo>
                  <a:cubicBezTo>
                    <a:pt x="807" y="472"/>
                    <a:pt x="808" y="472"/>
                    <a:pt x="808" y="471"/>
                  </a:cubicBezTo>
                  <a:cubicBezTo>
                    <a:pt x="808" y="471"/>
                    <a:pt x="808" y="471"/>
                    <a:pt x="808" y="471"/>
                  </a:cubicBezTo>
                  <a:cubicBezTo>
                    <a:pt x="808" y="471"/>
                    <a:pt x="809" y="470"/>
                    <a:pt x="809" y="470"/>
                  </a:cubicBezTo>
                  <a:cubicBezTo>
                    <a:pt x="810" y="469"/>
                    <a:pt x="811" y="468"/>
                    <a:pt x="812" y="468"/>
                  </a:cubicBezTo>
                  <a:cubicBezTo>
                    <a:pt x="813" y="467"/>
                    <a:pt x="813" y="467"/>
                    <a:pt x="813" y="467"/>
                  </a:cubicBezTo>
                  <a:cubicBezTo>
                    <a:pt x="813" y="467"/>
                    <a:pt x="813" y="467"/>
                    <a:pt x="813" y="467"/>
                  </a:cubicBezTo>
                  <a:cubicBezTo>
                    <a:pt x="814" y="467"/>
                    <a:pt x="814" y="467"/>
                    <a:pt x="814" y="467"/>
                  </a:cubicBezTo>
                  <a:cubicBezTo>
                    <a:pt x="814" y="467"/>
                    <a:pt x="815" y="468"/>
                    <a:pt x="816" y="468"/>
                  </a:cubicBezTo>
                  <a:cubicBezTo>
                    <a:pt x="816" y="468"/>
                    <a:pt x="817" y="469"/>
                    <a:pt x="817" y="469"/>
                  </a:cubicBezTo>
                  <a:cubicBezTo>
                    <a:pt x="817" y="469"/>
                    <a:pt x="817" y="469"/>
                    <a:pt x="818" y="469"/>
                  </a:cubicBezTo>
                  <a:cubicBezTo>
                    <a:pt x="818" y="469"/>
                    <a:pt x="819" y="469"/>
                    <a:pt x="819" y="470"/>
                  </a:cubicBezTo>
                  <a:cubicBezTo>
                    <a:pt x="820" y="470"/>
                    <a:pt x="820" y="470"/>
                    <a:pt x="820" y="470"/>
                  </a:cubicBezTo>
                  <a:cubicBezTo>
                    <a:pt x="820" y="470"/>
                    <a:pt x="821" y="470"/>
                    <a:pt x="821" y="470"/>
                  </a:cubicBezTo>
                  <a:cubicBezTo>
                    <a:pt x="822" y="470"/>
                    <a:pt x="823" y="470"/>
                    <a:pt x="824" y="470"/>
                  </a:cubicBezTo>
                  <a:cubicBezTo>
                    <a:pt x="824" y="470"/>
                    <a:pt x="824" y="470"/>
                    <a:pt x="824" y="470"/>
                  </a:cubicBezTo>
                  <a:cubicBezTo>
                    <a:pt x="825" y="470"/>
                    <a:pt x="826" y="470"/>
                    <a:pt x="827" y="470"/>
                  </a:cubicBezTo>
                  <a:cubicBezTo>
                    <a:pt x="827" y="470"/>
                    <a:pt x="827" y="470"/>
                    <a:pt x="827" y="470"/>
                  </a:cubicBezTo>
                  <a:cubicBezTo>
                    <a:pt x="827" y="470"/>
                    <a:pt x="827" y="470"/>
                    <a:pt x="827" y="470"/>
                  </a:cubicBezTo>
                  <a:cubicBezTo>
                    <a:pt x="828" y="470"/>
                    <a:pt x="828" y="471"/>
                    <a:pt x="828" y="471"/>
                  </a:cubicBezTo>
                  <a:cubicBezTo>
                    <a:pt x="828" y="471"/>
                    <a:pt x="829" y="471"/>
                    <a:pt x="829" y="471"/>
                  </a:cubicBezTo>
                  <a:cubicBezTo>
                    <a:pt x="829" y="471"/>
                    <a:pt x="830" y="471"/>
                    <a:pt x="830" y="471"/>
                  </a:cubicBezTo>
                  <a:cubicBezTo>
                    <a:pt x="830" y="471"/>
                    <a:pt x="830" y="471"/>
                    <a:pt x="830" y="471"/>
                  </a:cubicBezTo>
                  <a:cubicBezTo>
                    <a:pt x="830" y="471"/>
                    <a:pt x="830" y="471"/>
                    <a:pt x="830" y="471"/>
                  </a:cubicBezTo>
                  <a:cubicBezTo>
                    <a:pt x="830" y="472"/>
                    <a:pt x="830" y="472"/>
                    <a:pt x="831" y="472"/>
                  </a:cubicBezTo>
                  <a:cubicBezTo>
                    <a:pt x="831" y="472"/>
                    <a:pt x="831" y="472"/>
                    <a:pt x="831" y="472"/>
                  </a:cubicBezTo>
                  <a:cubicBezTo>
                    <a:pt x="831" y="472"/>
                    <a:pt x="831" y="473"/>
                    <a:pt x="831" y="473"/>
                  </a:cubicBezTo>
                  <a:cubicBezTo>
                    <a:pt x="831" y="473"/>
                    <a:pt x="831" y="473"/>
                    <a:pt x="831" y="473"/>
                  </a:cubicBezTo>
                  <a:cubicBezTo>
                    <a:pt x="831" y="474"/>
                    <a:pt x="831" y="474"/>
                    <a:pt x="831" y="474"/>
                  </a:cubicBezTo>
                  <a:cubicBezTo>
                    <a:pt x="831" y="474"/>
                    <a:pt x="831" y="474"/>
                    <a:pt x="831" y="474"/>
                  </a:cubicBezTo>
                  <a:cubicBezTo>
                    <a:pt x="831" y="474"/>
                    <a:pt x="831" y="474"/>
                    <a:pt x="831" y="475"/>
                  </a:cubicBezTo>
                  <a:cubicBezTo>
                    <a:pt x="831" y="475"/>
                    <a:pt x="831" y="475"/>
                    <a:pt x="831" y="475"/>
                  </a:cubicBezTo>
                  <a:cubicBezTo>
                    <a:pt x="831" y="475"/>
                    <a:pt x="831" y="475"/>
                    <a:pt x="831" y="475"/>
                  </a:cubicBezTo>
                  <a:cubicBezTo>
                    <a:pt x="831" y="476"/>
                    <a:pt x="831" y="476"/>
                    <a:pt x="831" y="476"/>
                  </a:cubicBezTo>
                  <a:cubicBezTo>
                    <a:pt x="831" y="476"/>
                    <a:pt x="831" y="477"/>
                    <a:pt x="831" y="477"/>
                  </a:cubicBezTo>
                  <a:cubicBezTo>
                    <a:pt x="831" y="477"/>
                    <a:pt x="831" y="477"/>
                    <a:pt x="831" y="477"/>
                  </a:cubicBezTo>
                  <a:cubicBezTo>
                    <a:pt x="831" y="478"/>
                    <a:pt x="831" y="478"/>
                    <a:pt x="831" y="479"/>
                  </a:cubicBezTo>
                  <a:cubicBezTo>
                    <a:pt x="831" y="479"/>
                    <a:pt x="831" y="479"/>
                    <a:pt x="831" y="479"/>
                  </a:cubicBezTo>
                  <a:cubicBezTo>
                    <a:pt x="831" y="481"/>
                    <a:pt x="831" y="482"/>
                    <a:pt x="831" y="484"/>
                  </a:cubicBezTo>
                  <a:cubicBezTo>
                    <a:pt x="831" y="484"/>
                    <a:pt x="831" y="484"/>
                    <a:pt x="831" y="484"/>
                  </a:cubicBezTo>
                  <a:cubicBezTo>
                    <a:pt x="831" y="485"/>
                    <a:pt x="832" y="487"/>
                    <a:pt x="832" y="489"/>
                  </a:cubicBezTo>
                  <a:cubicBezTo>
                    <a:pt x="832" y="489"/>
                    <a:pt x="832" y="489"/>
                    <a:pt x="832" y="490"/>
                  </a:cubicBezTo>
                  <a:cubicBezTo>
                    <a:pt x="833" y="491"/>
                    <a:pt x="833" y="492"/>
                    <a:pt x="833" y="493"/>
                  </a:cubicBezTo>
                  <a:cubicBezTo>
                    <a:pt x="834" y="493"/>
                    <a:pt x="834" y="493"/>
                    <a:pt x="834" y="493"/>
                  </a:cubicBezTo>
                  <a:cubicBezTo>
                    <a:pt x="834" y="494"/>
                    <a:pt x="835" y="495"/>
                    <a:pt x="835" y="496"/>
                  </a:cubicBezTo>
                  <a:cubicBezTo>
                    <a:pt x="835" y="496"/>
                    <a:pt x="835" y="496"/>
                    <a:pt x="835" y="496"/>
                  </a:cubicBezTo>
                  <a:cubicBezTo>
                    <a:pt x="836" y="497"/>
                    <a:pt x="837" y="498"/>
                    <a:pt x="837" y="500"/>
                  </a:cubicBezTo>
                  <a:cubicBezTo>
                    <a:pt x="837" y="500"/>
                    <a:pt x="838" y="500"/>
                    <a:pt x="838" y="500"/>
                  </a:cubicBezTo>
                  <a:cubicBezTo>
                    <a:pt x="838" y="501"/>
                    <a:pt x="839" y="502"/>
                    <a:pt x="840" y="503"/>
                  </a:cubicBezTo>
                  <a:cubicBezTo>
                    <a:pt x="842" y="502"/>
                    <a:pt x="844" y="501"/>
                    <a:pt x="845" y="500"/>
                  </a:cubicBezTo>
                  <a:cubicBezTo>
                    <a:pt x="848" y="499"/>
                    <a:pt x="849" y="499"/>
                    <a:pt x="851" y="499"/>
                  </a:cubicBezTo>
                  <a:cubicBezTo>
                    <a:pt x="851" y="499"/>
                    <a:pt x="851" y="499"/>
                    <a:pt x="851" y="499"/>
                  </a:cubicBezTo>
                  <a:cubicBezTo>
                    <a:pt x="851" y="499"/>
                    <a:pt x="851" y="499"/>
                    <a:pt x="851" y="499"/>
                  </a:cubicBezTo>
                  <a:cubicBezTo>
                    <a:pt x="852" y="499"/>
                    <a:pt x="852" y="499"/>
                    <a:pt x="852" y="499"/>
                  </a:cubicBezTo>
                  <a:cubicBezTo>
                    <a:pt x="853" y="499"/>
                    <a:pt x="856" y="497"/>
                    <a:pt x="858" y="495"/>
                  </a:cubicBezTo>
                  <a:cubicBezTo>
                    <a:pt x="861" y="494"/>
                    <a:pt x="863" y="491"/>
                    <a:pt x="864" y="490"/>
                  </a:cubicBezTo>
                  <a:cubicBezTo>
                    <a:pt x="864" y="489"/>
                    <a:pt x="864" y="489"/>
                    <a:pt x="864" y="489"/>
                  </a:cubicBezTo>
                  <a:cubicBezTo>
                    <a:pt x="865" y="488"/>
                    <a:pt x="865" y="488"/>
                    <a:pt x="866" y="488"/>
                  </a:cubicBezTo>
                  <a:cubicBezTo>
                    <a:pt x="867" y="488"/>
                    <a:pt x="867" y="489"/>
                    <a:pt x="868" y="489"/>
                  </a:cubicBezTo>
                  <a:cubicBezTo>
                    <a:pt x="868" y="490"/>
                    <a:pt x="868" y="491"/>
                    <a:pt x="868" y="492"/>
                  </a:cubicBezTo>
                  <a:cubicBezTo>
                    <a:pt x="868" y="493"/>
                    <a:pt x="868" y="493"/>
                    <a:pt x="868" y="494"/>
                  </a:cubicBezTo>
                  <a:cubicBezTo>
                    <a:pt x="867" y="495"/>
                    <a:pt x="867" y="496"/>
                    <a:pt x="866" y="496"/>
                  </a:cubicBezTo>
                  <a:cubicBezTo>
                    <a:pt x="865" y="496"/>
                    <a:pt x="865" y="496"/>
                    <a:pt x="865" y="496"/>
                  </a:cubicBezTo>
                  <a:cubicBezTo>
                    <a:pt x="866" y="496"/>
                    <a:pt x="866" y="496"/>
                    <a:pt x="866" y="496"/>
                  </a:cubicBezTo>
                  <a:cubicBezTo>
                    <a:pt x="866" y="496"/>
                    <a:pt x="867" y="497"/>
                    <a:pt x="868" y="497"/>
                  </a:cubicBezTo>
                  <a:cubicBezTo>
                    <a:pt x="870" y="497"/>
                    <a:pt x="872" y="498"/>
                    <a:pt x="875" y="498"/>
                  </a:cubicBezTo>
                  <a:cubicBezTo>
                    <a:pt x="875" y="498"/>
                    <a:pt x="875" y="498"/>
                    <a:pt x="875" y="498"/>
                  </a:cubicBezTo>
                  <a:cubicBezTo>
                    <a:pt x="876" y="498"/>
                    <a:pt x="876" y="498"/>
                    <a:pt x="876" y="498"/>
                  </a:cubicBezTo>
                  <a:cubicBezTo>
                    <a:pt x="877" y="498"/>
                    <a:pt x="878" y="498"/>
                    <a:pt x="878" y="498"/>
                  </a:cubicBezTo>
                  <a:cubicBezTo>
                    <a:pt x="879" y="498"/>
                    <a:pt x="879" y="498"/>
                    <a:pt x="879" y="498"/>
                  </a:cubicBezTo>
                  <a:cubicBezTo>
                    <a:pt x="879" y="499"/>
                    <a:pt x="879" y="499"/>
                    <a:pt x="879" y="499"/>
                  </a:cubicBezTo>
                  <a:cubicBezTo>
                    <a:pt x="879" y="500"/>
                    <a:pt x="879" y="500"/>
                    <a:pt x="878" y="500"/>
                  </a:cubicBezTo>
                  <a:cubicBezTo>
                    <a:pt x="878" y="500"/>
                    <a:pt x="878" y="500"/>
                    <a:pt x="878" y="500"/>
                  </a:cubicBezTo>
                  <a:cubicBezTo>
                    <a:pt x="877" y="501"/>
                    <a:pt x="877" y="501"/>
                    <a:pt x="877" y="501"/>
                  </a:cubicBezTo>
                  <a:cubicBezTo>
                    <a:pt x="876" y="501"/>
                    <a:pt x="876" y="501"/>
                    <a:pt x="875" y="501"/>
                  </a:cubicBezTo>
                  <a:cubicBezTo>
                    <a:pt x="872" y="502"/>
                    <a:pt x="870" y="502"/>
                    <a:pt x="868" y="502"/>
                  </a:cubicBezTo>
                  <a:cubicBezTo>
                    <a:pt x="867" y="502"/>
                    <a:pt x="867" y="502"/>
                    <a:pt x="867" y="502"/>
                  </a:cubicBezTo>
                  <a:cubicBezTo>
                    <a:pt x="867" y="502"/>
                    <a:pt x="867" y="502"/>
                    <a:pt x="867" y="502"/>
                  </a:cubicBezTo>
                  <a:cubicBezTo>
                    <a:pt x="867" y="502"/>
                    <a:pt x="867" y="502"/>
                    <a:pt x="867" y="502"/>
                  </a:cubicBezTo>
                  <a:cubicBezTo>
                    <a:pt x="867" y="502"/>
                    <a:pt x="867" y="502"/>
                    <a:pt x="867" y="502"/>
                  </a:cubicBezTo>
                  <a:cubicBezTo>
                    <a:pt x="867" y="502"/>
                    <a:pt x="867" y="502"/>
                    <a:pt x="867" y="502"/>
                  </a:cubicBezTo>
                  <a:cubicBezTo>
                    <a:pt x="866" y="502"/>
                    <a:pt x="866" y="502"/>
                    <a:pt x="866" y="502"/>
                  </a:cubicBezTo>
                  <a:cubicBezTo>
                    <a:pt x="863" y="502"/>
                    <a:pt x="862" y="502"/>
                    <a:pt x="860" y="503"/>
                  </a:cubicBezTo>
                  <a:cubicBezTo>
                    <a:pt x="858" y="504"/>
                    <a:pt x="856" y="506"/>
                    <a:pt x="853" y="509"/>
                  </a:cubicBezTo>
                  <a:cubicBezTo>
                    <a:pt x="850" y="513"/>
                    <a:pt x="849" y="515"/>
                    <a:pt x="849" y="516"/>
                  </a:cubicBezTo>
                  <a:cubicBezTo>
                    <a:pt x="849" y="517"/>
                    <a:pt x="849" y="517"/>
                    <a:pt x="850" y="518"/>
                  </a:cubicBezTo>
                  <a:cubicBezTo>
                    <a:pt x="850" y="519"/>
                    <a:pt x="851" y="519"/>
                    <a:pt x="852" y="520"/>
                  </a:cubicBezTo>
                  <a:cubicBezTo>
                    <a:pt x="853" y="522"/>
                    <a:pt x="855" y="522"/>
                    <a:pt x="856" y="522"/>
                  </a:cubicBezTo>
                  <a:cubicBezTo>
                    <a:pt x="859" y="522"/>
                    <a:pt x="862" y="520"/>
                    <a:pt x="865" y="518"/>
                  </a:cubicBezTo>
                  <a:cubicBezTo>
                    <a:pt x="867" y="516"/>
                    <a:pt x="868" y="514"/>
                    <a:pt x="869" y="513"/>
                  </a:cubicBezTo>
                  <a:cubicBezTo>
                    <a:pt x="870" y="511"/>
                    <a:pt x="871" y="510"/>
                    <a:pt x="873" y="509"/>
                  </a:cubicBezTo>
                  <a:cubicBezTo>
                    <a:pt x="874" y="508"/>
                    <a:pt x="875" y="508"/>
                    <a:pt x="876" y="508"/>
                  </a:cubicBezTo>
                  <a:cubicBezTo>
                    <a:pt x="877" y="508"/>
                    <a:pt x="877" y="508"/>
                    <a:pt x="877" y="508"/>
                  </a:cubicBezTo>
                  <a:cubicBezTo>
                    <a:pt x="877" y="508"/>
                    <a:pt x="877" y="508"/>
                    <a:pt x="877" y="508"/>
                  </a:cubicBezTo>
                  <a:cubicBezTo>
                    <a:pt x="877" y="508"/>
                    <a:pt x="877" y="508"/>
                    <a:pt x="877" y="508"/>
                  </a:cubicBezTo>
                  <a:cubicBezTo>
                    <a:pt x="880" y="508"/>
                    <a:pt x="885" y="507"/>
                    <a:pt x="890" y="505"/>
                  </a:cubicBezTo>
                  <a:cubicBezTo>
                    <a:pt x="894" y="504"/>
                    <a:pt x="899" y="502"/>
                    <a:pt x="902" y="501"/>
                  </a:cubicBezTo>
                  <a:cubicBezTo>
                    <a:pt x="904" y="501"/>
                    <a:pt x="905" y="500"/>
                    <a:pt x="905" y="500"/>
                  </a:cubicBezTo>
                  <a:cubicBezTo>
                    <a:pt x="905" y="500"/>
                    <a:pt x="905" y="500"/>
                    <a:pt x="905" y="500"/>
                  </a:cubicBezTo>
                  <a:cubicBezTo>
                    <a:pt x="905" y="500"/>
                    <a:pt x="905" y="500"/>
                    <a:pt x="905" y="500"/>
                  </a:cubicBezTo>
                  <a:cubicBezTo>
                    <a:pt x="905" y="499"/>
                    <a:pt x="905" y="499"/>
                    <a:pt x="905" y="499"/>
                  </a:cubicBezTo>
                  <a:cubicBezTo>
                    <a:pt x="904" y="498"/>
                    <a:pt x="904" y="497"/>
                    <a:pt x="904" y="496"/>
                  </a:cubicBezTo>
                  <a:cubicBezTo>
                    <a:pt x="904" y="496"/>
                    <a:pt x="904" y="495"/>
                    <a:pt x="905" y="495"/>
                  </a:cubicBezTo>
                  <a:cubicBezTo>
                    <a:pt x="905" y="494"/>
                    <a:pt x="906" y="494"/>
                    <a:pt x="906" y="494"/>
                  </a:cubicBezTo>
                  <a:cubicBezTo>
                    <a:pt x="908" y="493"/>
                    <a:pt x="909" y="493"/>
                    <a:pt x="911" y="493"/>
                  </a:cubicBezTo>
                  <a:cubicBezTo>
                    <a:pt x="914" y="492"/>
                    <a:pt x="918" y="491"/>
                    <a:pt x="919" y="490"/>
                  </a:cubicBezTo>
                  <a:cubicBezTo>
                    <a:pt x="920" y="489"/>
                    <a:pt x="921" y="489"/>
                    <a:pt x="921" y="489"/>
                  </a:cubicBezTo>
                  <a:cubicBezTo>
                    <a:pt x="920" y="488"/>
                    <a:pt x="920" y="488"/>
                    <a:pt x="920" y="488"/>
                  </a:cubicBezTo>
                  <a:cubicBezTo>
                    <a:pt x="920" y="488"/>
                    <a:pt x="920" y="488"/>
                    <a:pt x="920" y="488"/>
                  </a:cubicBezTo>
                  <a:cubicBezTo>
                    <a:pt x="919" y="488"/>
                    <a:pt x="918" y="487"/>
                    <a:pt x="917" y="487"/>
                  </a:cubicBezTo>
                  <a:cubicBezTo>
                    <a:pt x="916" y="487"/>
                    <a:pt x="916" y="487"/>
                    <a:pt x="916" y="487"/>
                  </a:cubicBezTo>
                  <a:cubicBezTo>
                    <a:pt x="916" y="487"/>
                    <a:pt x="916" y="487"/>
                    <a:pt x="916" y="487"/>
                  </a:cubicBezTo>
                  <a:cubicBezTo>
                    <a:pt x="915" y="487"/>
                    <a:pt x="915" y="487"/>
                    <a:pt x="915" y="487"/>
                  </a:cubicBezTo>
                  <a:cubicBezTo>
                    <a:pt x="915" y="487"/>
                    <a:pt x="914" y="487"/>
                    <a:pt x="913" y="487"/>
                  </a:cubicBezTo>
                  <a:cubicBezTo>
                    <a:pt x="913" y="486"/>
                    <a:pt x="913" y="485"/>
                    <a:pt x="913" y="485"/>
                  </a:cubicBezTo>
                  <a:cubicBezTo>
                    <a:pt x="913" y="484"/>
                    <a:pt x="913" y="483"/>
                    <a:pt x="914" y="481"/>
                  </a:cubicBezTo>
                  <a:cubicBezTo>
                    <a:pt x="914" y="480"/>
                    <a:pt x="914" y="479"/>
                    <a:pt x="914" y="479"/>
                  </a:cubicBezTo>
                  <a:cubicBezTo>
                    <a:pt x="914" y="479"/>
                    <a:pt x="912" y="479"/>
                    <a:pt x="911" y="480"/>
                  </a:cubicBezTo>
                  <a:cubicBezTo>
                    <a:pt x="910" y="481"/>
                    <a:pt x="909" y="483"/>
                    <a:pt x="909" y="483"/>
                  </a:cubicBezTo>
                  <a:cubicBezTo>
                    <a:pt x="909" y="484"/>
                    <a:pt x="908" y="485"/>
                    <a:pt x="908" y="486"/>
                  </a:cubicBezTo>
                  <a:cubicBezTo>
                    <a:pt x="907" y="486"/>
                    <a:pt x="907" y="487"/>
                    <a:pt x="906" y="487"/>
                  </a:cubicBezTo>
                  <a:cubicBezTo>
                    <a:pt x="905" y="488"/>
                    <a:pt x="903" y="489"/>
                    <a:pt x="903" y="489"/>
                  </a:cubicBezTo>
                  <a:cubicBezTo>
                    <a:pt x="903" y="490"/>
                    <a:pt x="903" y="490"/>
                    <a:pt x="903" y="490"/>
                  </a:cubicBezTo>
                  <a:cubicBezTo>
                    <a:pt x="903" y="491"/>
                    <a:pt x="903" y="492"/>
                    <a:pt x="903" y="492"/>
                  </a:cubicBezTo>
                  <a:cubicBezTo>
                    <a:pt x="903" y="493"/>
                    <a:pt x="903" y="494"/>
                    <a:pt x="902" y="494"/>
                  </a:cubicBezTo>
                  <a:cubicBezTo>
                    <a:pt x="901" y="494"/>
                    <a:pt x="901" y="494"/>
                    <a:pt x="901" y="494"/>
                  </a:cubicBezTo>
                  <a:cubicBezTo>
                    <a:pt x="901" y="495"/>
                    <a:pt x="900" y="495"/>
                    <a:pt x="900" y="495"/>
                  </a:cubicBezTo>
                  <a:cubicBezTo>
                    <a:pt x="899" y="495"/>
                    <a:pt x="899" y="495"/>
                    <a:pt x="898" y="495"/>
                  </a:cubicBezTo>
                  <a:cubicBezTo>
                    <a:pt x="896" y="496"/>
                    <a:pt x="894" y="496"/>
                    <a:pt x="892" y="496"/>
                  </a:cubicBezTo>
                  <a:cubicBezTo>
                    <a:pt x="887" y="496"/>
                    <a:pt x="881" y="495"/>
                    <a:pt x="878" y="493"/>
                  </a:cubicBezTo>
                  <a:cubicBezTo>
                    <a:pt x="877" y="493"/>
                    <a:pt x="876" y="492"/>
                    <a:pt x="876" y="491"/>
                  </a:cubicBezTo>
                  <a:cubicBezTo>
                    <a:pt x="876" y="491"/>
                    <a:pt x="876" y="490"/>
                    <a:pt x="875" y="490"/>
                  </a:cubicBezTo>
                  <a:cubicBezTo>
                    <a:pt x="875" y="489"/>
                    <a:pt x="874" y="489"/>
                    <a:pt x="873" y="488"/>
                  </a:cubicBezTo>
                  <a:cubicBezTo>
                    <a:pt x="871" y="487"/>
                    <a:pt x="868" y="486"/>
                    <a:pt x="866" y="485"/>
                  </a:cubicBezTo>
                  <a:cubicBezTo>
                    <a:pt x="865" y="484"/>
                    <a:pt x="864" y="483"/>
                    <a:pt x="864" y="481"/>
                  </a:cubicBezTo>
                  <a:cubicBezTo>
                    <a:pt x="864" y="480"/>
                    <a:pt x="863" y="478"/>
                    <a:pt x="862" y="477"/>
                  </a:cubicBezTo>
                  <a:cubicBezTo>
                    <a:pt x="862" y="476"/>
                    <a:pt x="861" y="475"/>
                    <a:pt x="861" y="473"/>
                  </a:cubicBezTo>
                  <a:cubicBezTo>
                    <a:pt x="861" y="472"/>
                    <a:pt x="861" y="470"/>
                    <a:pt x="863" y="469"/>
                  </a:cubicBezTo>
                  <a:cubicBezTo>
                    <a:pt x="864" y="467"/>
                    <a:pt x="864" y="466"/>
                    <a:pt x="864" y="466"/>
                  </a:cubicBezTo>
                  <a:cubicBezTo>
                    <a:pt x="864" y="465"/>
                    <a:pt x="864" y="465"/>
                    <a:pt x="864" y="465"/>
                  </a:cubicBezTo>
                  <a:cubicBezTo>
                    <a:pt x="864" y="465"/>
                    <a:pt x="863" y="465"/>
                    <a:pt x="863" y="465"/>
                  </a:cubicBezTo>
                  <a:cubicBezTo>
                    <a:pt x="862" y="465"/>
                    <a:pt x="860" y="465"/>
                    <a:pt x="859" y="466"/>
                  </a:cubicBezTo>
                  <a:cubicBezTo>
                    <a:pt x="858" y="467"/>
                    <a:pt x="857" y="468"/>
                    <a:pt x="856" y="468"/>
                  </a:cubicBezTo>
                  <a:cubicBezTo>
                    <a:pt x="855" y="468"/>
                    <a:pt x="854" y="468"/>
                    <a:pt x="854" y="467"/>
                  </a:cubicBezTo>
                  <a:cubicBezTo>
                    <a:pt x="853" y="466"/>
                    <a:pt x="853" y="466"/>
                    <a:pt x="853" y="465"/>
                  </a:cubicBezTo>
                  <a:cubicBezTo>
                    <a:pt x="853" y="463"/>
                    <a:pt x="854" y="461"/>
                    <a:pt x="857" y="460"/>
                  </a:cubicBezTo>
                  <a:cubicBezTo>
                    <a:pt x="861" y="459"/>
                    <a:pt x="866" y="457"/>
                    <a:pt x="868" y="455"/>
                  </a:cubicBezTo>
                  <a:cubicBezTo>
                    <a:pt x="869" y="454"/>
                    <a:pt x="869" y="453"/>
                    <a:pt x="869" y="452"/>
                  </a:cubicBezTo>
                  <a:cubicBezTo>
                    <a:pt x="869" y="450"/>
                    <a:pt x="869" y="449"/>
                    <a:pt x="868" y="447"/>
                  </a:cubicBezTo>
                  <a:cubicBezTo>
                    <a:pt x="867" y="446"/>
                    <a:pt x="866" y="445"/>
                    <a:pt x="865" y="445"/>
                  </a:cubicBezTo>
                  <a:cubicBezTo>
                    <a:pt x="863" y="444"/>
                    <a:pt x="861" y="444"/>
                    <a:pt x="859" y="444"/>
                  </a:cubicBezTo>
                  <a:cubicBezTo>
                    <a:pt x="847" y="444"/>
                    <a:pt x="826" y="452"/>
                    <a:pt x="820" y="455"/>
                  </a:cubicBezTo>
                  <a:cubicBezTo>
                    <a:pt x="817" y="457"/>
                    <a:pt x="814" y="461"/>
                    <a:pt x="810" y="464"/>
                  </a:cubicBezTo>
                  <a:cubicBezTo>
                    <a:pt x="807" y="468"/>
                    <a:pt x="803" y="471"/>
                    <a:pt x="801" y="474"/>
                  </a:cubicBezTo>
                  <a:cubicBezTo>
                    <a:pt x="799" y="475"/>
                    <a:pt x="797" y="477"/>
                    <a:pt x="795" y="477"/>
                  </a:cubicBezTo>
                  <a:cubicBezTo>
                    <a:pt x="795" y="477"/>
                    <a:pt x="794" y="477"/>
                    <a:pt x="794" y="476"/>
                  </a:cubicBezTo>
                  <a:cubicBezTo>
                    <a:pt x="794" y="476"/>
                    <a:pt x="793" y="476"/>
                    <a:pt x="793" y="475"/>
                  </a:cubicBezTo>
                  <a:cubicBezTo>
                    <a:pt x="793" y="475"/>
                    <a:pt x="793" y="474"/>
                    <a:pt x="794" y="474"/>
                  </a:cubicBezTo>
                  <a:cubicBezTo>
                    <a:pt x="794" y="473"/>
                    <a:pt x="794" y="473"/>
                    <a:pt x="794" y="473"/>
                  </a:cubicBezTo>
                  <a:cubicBezTo>
                    <a:pt x="795" y="472"/>
                    <a:pt x="796" y="471"/>
                    <a:pt x="797" y="471"/>
                  </a:cubicBezTo>
                  <a:cubicBezTo>
                    <a:pt x="798" y="469"/>
                    <a:pt x="801" y="467"/>
                    <a:pt x="802" y="466"/>
                  </a:cubicBezTo>
                  <a:cubicBezTo>
                    <a:pt x="803" y="465"/>
                    <a:pt x="804" y="464"/>
                    <a:pt x="805" y="463"/>
                  </a:cubicBezTo>
                  <a:cubicBezTo>
                    <a:pt x="805" y="462"/>
                    <a:pt x="805" y="461"/>
                    <a:pt x="805" y="460"/>
                  </a:cubicBezTo>
                  <a:cubicBezTo>
                    <a:pt x="805" y="460"/>
                    <a:pt x="805" y="460"/>
                    <a:pt x="805" y="459"/>
                  </a:cubicBezTo>
                  <a:cubicBezTo>
                    <a:pt x="805" y="458"/>
                    <a:pt x="805" y="458"/>
                    <a:pt x="805" y="458"/>
                  </a:cubicBezTo>
                  <a:cubicBezTo>
                    <a:pt x="805" y="458"/>
                    <a:pt x="806" y="458"/>
                    <a:pt x="806" y="458"/>
                  </a:cubicBezTo>
                  <a:cubicBezTo>
                    <a:pt x="807" y="457"/>
                    <a:pt x="807" y="457"/>
                    <a:pt x="807" y="457"/>
                  </a:cubicBezTo>
                  <a:cubicBezTo>
                    <a:pt x="807" y="457"/>
                    <a:pt x="808" y="457"/>
                    <a:pt x="808" y="458"/>
                  </a:cubicBezTo>
                  <a:cubicBezTo>
                    <a:pt x="808" y="458"/>
                    <a:pt x="808" y="458"/>
                    <a:pt x="808" y="458"/>
                  </a:cubicBezTo>
                  <a:cubicBezTo>
                    <a:pt x="808" y="458"/>
                    <a:pt x="809" y="457"/>
                    <a:pt x="810" y="456"/>
                  </a:cubicBezTo>
                  <a:cubicBezTo>
                    <a:pt x="812" y="455"/>
                    <a:pt x="813" y="454"/>
                    <a:pt x="814" y="452"/>
                  </a:cubicBezTo>
                  <a:cubicBezTo>
                    <a:pt x="817" y="449"/>
                    <a:pt x="820" y="445"/>
                    <a:pt x="823" y="443"/>
                  </a:cubicBezTo>
                  <a:cubicBezTo>
                    <a:pt x="826" y="441"/>
                    <a:pt x="828" y="441"/>
                    <a:pt x="830" y="441"/>
                  </a:cubicBezTo>
                  <a:cubicBezTo>
                    <a:pt x="831" y="441"/>
                    <a:pt x="832" y="441"/>
                    <a:pt x="832" y="441"/>
                  </a:cubicBezTo>
                  <a:cubicBezTo>
                    <a:pt x="833" y="441"/>
                    <a:pt x="834" y="441"/>
                    <a:pt x="834" y="441"/>
                  </a:cubicBezTo>
                  <a:cubicBezTo>
                    <a:pt x="834" y="441"/>
                    <a:pt x="834" y="441"/>
                    <a:pt x="834" y="440"/>
                  </a:cubicBezTo>
                  <a:cubicBezTo>
                    <a:pt x="835" y="438"/>
                    <a:pt x="836" y="437"/>
                    <a:pt x="837" y="435"/>
                  </a:cubicBezTo>
                  <a:cubicBezTo>
                    <a:pt x="838" y="434"/>
                    <a:pt x="840" y="432"/>
                    <a:pt x="843" y="430"/>
                  </a:cubicBezTo>
                  <a:cubicBezTo>
                    <a:pt x="844" y="429"/>
                    <a:pt x="844" y="429"/>
                    <a:pt x="846" y="428"/>
                  </a:cubicBezTo>
                  <a:cubicBezTo>
                    <a:pt x="847" y="428"/>
                    <a:pt x="848" y="428"/>
                    <a:pt x="850" y="427"/>
                  </a:cubicBezTo>
                  <a:cubicBezTo>
                    <a:pt x="854" y="427"/>
                    <a:pt x="858" y="427"/>
                    <a:pt x="864" y="426"/>
                  </a:cubicBezTo>
                  <a:cubicBezTo>
                    <a:pt x="874" y="426"/>
                    <a:pt x="886" y="426"/>
                    <a:pt x="896" y="426"/>
                  </a:cubicBezTo>
                  <a:cubicBezTo>
                    <a:pt x="905" y="426"/>
                    <a:pt x="912" y="426"/>
                    <a:pt x="914" y="426"/>
                  </a:cubicBezTo>
                  <a:cubicBezTo>
                    <a:pt x="914" y="426"/>
                    <a:pt x="914" y="426"/>
                    <a:pt x="914" y="426"/>
                  </a:cubicBezTo>
                  <a:cubicBezTo>
                    <a:pt x="917" y="426"/>
                    <a:pt x="921" y="424"/>
                    <a:pt x="925" y="422"/>
                  </a:cubicBezTo>
                  <a:cubicBezTo>
                    <a:pt x="928" y="419"/>
                    <a:pt x="932" y="416"/>
                    <a:pt x="933" y="414"/>
                  </a:cubicBezTo>
                  <a:cubicBezTo>
                    <a:pt x="935" y="412"/>
                    <a:pt x="936" y="410"/>
                    <a:pt x="938" y="410"/>
                  </a:cubicBezTo>
                  <a:cubicBezTo>
                    <a:pt x="940" y="409"/>
                    <a:pt x="942" y="409"/>
                    <a:pt x="945" y="409"/>
                  </a:cubicBezTo>
                  <a:cubicBezTo>
                    <a:pt x="946" y="409"/>
                    <a:pt x="948" y="409"/>
                    <a:pt x="950" y="409"/>
                  </a:cubicBezTo>
                  <a:cubicBezTo>
                    <a:pt x="951" y="409"/>
                    <a:pt x="951" y="409"/>
                    <a:pt x="951" y="409"/>
                  </a:cubicBezTo>
                  <a:cubicBezTo>
                    <a:pt x="954" y="409"/>
                    <a:pt x="956" y="407"/>
                    <a:pt x="959" y="405"/>
                  </a:cubicBezTo>
                  <a:cubicBezTo>
                    <a:pt x="961" y="403"/>
                    <a:pt x="963" y="401"/>
                    <a:pt x="965" y="400"/>
                  </a:cubicBezTo>
                  <a:cubicBezTo>
                    <a:pt x="966" y="399"/>
                    <a:pt x="966" y="399"/>
                    <a:pt x="967" y="398"/>
                  </a:cubicBezTo>
                  <a:cubicBezTo>
                    <a:pt x="967" y="398"/>
                    <a:pt x="967" y="398"/>
                    <a:pt x="967" y="398"/>
                  </a:cubicBezTo>
                  <a:cubicBezTo>
                    <a:pt x="967" y="398"/>
                    <a:pt x="967" y="398"/>
                    <a:pt x="967" y="398"/>
                  </a:cubicBezTo>
                  <a:cubicBezTo>
                    <a:pt x="966" y="397"/>
                    <a:pt x="966" y="397"/>
                    <a:pt x="966" y="397"/>
                  </a:cubicBezTo>
                  <a:cubicBezTo>
                    <a:pt x="966" y="397"/>
                    <a:pt x="965" y="397"/>
                    <a:pt x="964" y="397"/>
                  </a:cubicBezTo>
                  <a:cubicBezTo>
                    <a:pt x="962" y="396"/>
                    <a:pt x="960" y="395"/>
                    <a:pt x="959" y="394"/>
                  </a:cubicBezTo>
                  <a:cubicBezTo>
                    <a:pt x="959" y="394"/>
                    <a:pt x="959" y="394"/>
                    <a:pt x="959" y="393"/>
                  </a:cubicBezTo>
                  <a:cubicBezTo>
                    <a:pt x="959" y="392"/>
                    <a:pt x="959" y="392"/>
                    <a:pt x="960" y="392"/>
                  </a:cubicBezTo>
                  <a:cubicBezTo>
                    <a:pt x="960" y="391"/>
                    <a:pt x="961" y="391"/>
                    <a:pt x="961" y="391"/>
                  </a:cubicBezTo>
                  <a:cubicBezTo>
                    <a:pt x="963" y="391"/>
                    <a:pt x="964" y="391"/>
                    <a:pt x="965" y="390"/>
                  </a:cubicBezTo>
                  <a:cubicBezTo>
                    <a:pt x="966" y="389"/>
                    <a:pt x="966" y="387"/>
                    <a:pt x="967" y="385"/>
                  </a:cubicBezTo>
                  <a:cubicBezTo>
                    <a:pt x="967" y="384"/>
                    <a:pt x="967" y="384"/>
                    <a:pt x="967" y="384"/>
                  </a:cubicBezTo>
                  <a:cubicBezTo>
                    <a:pt x="967" y="383"/>
                    <a:pt x="967" y="383"/>
                    <a:pt x="967" y="383"/>
                  </a:cubicBezTo>
                  <a:cubicBezTo>
                    <a:pt x="967" y="383"/>
                    <a:pt x="967" y="383"/>
                    <a:pt x="966" y="382"/>
                  </a:cubicBezTo>
                  <a:cubicBezTo>
                    <a:pt x="965" y="381"/>
                    <a:pt x="963" y="380"/>
                    <a:pt x="961" y="377"/>
                  </a:cubicBezTo>
                  <a:cubicBezTo>
                    <a:pt x="960" y="376"/>
                    <a:pt x="959" y="375"/>
                    <a:pt x="958" y="375"/>
                  </a:cubicBezTo>
                  <a:cubicBezTo>
                    <a:pt x="958" y="375"/>
                    <a:pt x="957" y="376"/>
                    <a:pt x="955" y="377"/>
                  </a:cubicBezTo>
                  <a:cubicBezTo>
                    <a:pt x="954" y="378"/>
                    <a:pt x="952" y="379"/>
                    <a:pt x="950" y="379"/>
                  </a:cubicBezTo>
                  <a:cubicBezTo>
                    <a:pt x="950" y="379"/>
                    <a:pt x="950" y="379"/>
                    <a:pt x="950" y="379"/>
                  </a:cubicBezTo>
                  <a:cubicBezTo>
                    <a:pt x="950" y="379"/>
                    <a:pt x="950" y="379"/>
                    <a:pt x="950" y="379"/>
                  </a:cubicBezTo>
                  <a:cubicBezTo>
                    <a:pt x="949" y="379"/>
                    <a:pt x="949" y="379"/>
                    <a:pt x="948" y="379"/>
                  </a:cubicBezTo>
                  <a:cubicBezTo>
                    <a:pt x="948" y="378"/>
                    <a:pt x="947" y="378"/>
                    <a:pt x="947" y="377"/>
                  </a:cubicBezTo>
                  <a:cubicBezTo>
                    <a:pt x="947" y="376"/>
                    <a:pt x="948" y="375"/>
                    <a:pt x="949" y="374"/>
                  </a:cubicBezTo>
                  <a:cubicBezTo>
                    <a:pt x="949" y="373"/>
                    <a:pt x="949" y="372"/>
                    <a:pt x="949" y="371"/>
                  </a:cubicBezTo>
                  <a:cubicBezTo>
                    <a:pt x="949" y="371"/>
                    <a:pt x="949" y="371"/>
                    <a:pt x="949" y="370"/>
                  </a:cubicBezTo>
                  <a:cubicBezTo>
                    <a:pt x="948" y="370"/>
                    <a:pt x="946" y="369"/>
                    <a:pt x="945" y="369"/>
                  </a:cubicBezTo>
                  <a:cubicBezTo>
                    <a:pt x="941" y="369"/>
                    <a:pt x="936" y="371"/>
                    <a:pt x="932" y="374"/>
                  </a:cubicBezTo>
                  <a:cubicBezTo>
                    <a:pt x="930" y="377"/>
                    <a:pt x="928" y="377"/>
                    <a:pt x="927" y="377"/>
                  </a:cubicBezTo>
                  <a:cubicBezTo>
                    <a:pt x="926" y="377"/>
                    <a:pt x="926" y="377"/>
                    <a:pt x="925" y="377"/>
                  </a:cubicBezTo>
                  <a:cubicBezTo>
                    <a:pt x="925" y="377"/>
                    <a:pt x="925" y="377"/>
                    <a:pt x="924" y="377"/>
                  </a:cubicBezTo>
                  <a:cubicBezTo>
                    <a:pt x="924" y="378"/>
                    <a:pt x="923" y="378"/>
                    <a:pt x="922" y="379"/>
                  </a:cubicBezTo>
                  <a:cubicBezTo>
                    <a:pt x="920" y="380"/>
                    <a:pt x="919" y="381"/>
                    <a:pt x="918" y="381"/>
                  </a:cubicBezTo>
                  <a:cubicBezTo>
                    <a:pt x="917" y="381"/>
                    <a:pt x="916" y="381"/>
                    <a:pt x="916" y="380"/>
                  </a:cubicBezTo>
                  <a:cubicBezTo>
                    <a:pt x="916" y="379"/>
                    <a:pt x="916" y="379"/>
                    <a:pt x="916" y="378"/>
                  </a:cubicBezTo>
                  <a:cubicBezTo>
                    <a:pt x="916" y="376"/>
                    <a:pt x="916" y="374"/>
                    <a:pt x="918" y="373"/>
                  </a:cubicBezTo>
                  <a:cubicBezTo>
                    <a:pt x="919" y="372"/>
                    <a:pt x="920" y="372"/>
                    <a:pt x="921" y="372"/>
                  </a:cubicBezTo>
                  <a:cubicBezTo>
                    <a:pt x="922" y="372"/>
                    <a:pt x="922" y="372"/>
                    <a:pt x="923" y="372"/>
                  </a:cubicBezTo>
                  <a:cubicBezTo>
                    <a:pt x="923" y="371"/>
                    <a:pt x="923" y="371"/>
                    <a:pt x="924" y="370"/>
                  </a:cubicBezTo>
                  <a:cubicBezTo>
                    <a:pt x="925" y="370"/>
                    <a:pt x="925" y="369"/>
                    <a:pt x="926" y="369"/>
                  </a:cubicBezTo>
                  <a:cubicBezTo>
                    <a:pt x="927" y="369"/>
                    <a:pt x="928" y="369"/>
                    <a:pt x="929" y="369"/>
                  </a:cubicBezTo>
                  <a:cubicBezTo>
                    <a:pt x="930" y="368"/>
                    <a:pt x="932" y="368"/>
                    <a:pt x="934" y="367"/>
                  </a:cubicBezTo>
                  <a:cubicBezTo>
                    <a:pt x="939" y="364"/>
                    <a:pt x="943" y="364"/>
                    <a:pt x="945" y="363"/>
                  </a:cubicBezTo>
                  <a:cubicBezTo>
                    <a:pt x="946" y="363"/>
                    <a:pt x="946" y="363"/>
                    <a:pt x="947" y="362"/>
                  </a:cubicBezTo>
                  <a:cubicBezTo>
                    <a:pt x="947" y="361"/>
                    <a:pt x="947" y="361"/>
                    <a:pt x="947" y="361"/>
                  </a:cubicBezTo>
                  <a:cubicBezTo>
                    <a:pt x="947" y="361"/>
                    <a:pt x="946" y="360"/>
                    <a:pt x="945" y="359"/>
                  </a:cubicBezTo>
                  <a:cubicBezTo>
                    <a:pt x="944" y="359"/>
                    <a:pt x="943" y="358"/>
                    <a:pt x="941" y="358"/>
                  </a:cubicBezTo>
                  <a:cubicBezTo>
                    <a:pt x="941" y="358"/>
                    <a:pt x="940" y="358"/>
                    <a:pt x="939" y="358"/>
                  </a:cubicBezTo>
                  <a:cubicBezTo>
                    <a:pt x="939" y="358"/>
                    <a:pt x="939" y="358"/>
                    <a:pt x="938" y="358"/>
                  </a:cubicBezTo>
                  <a:cubicBezTo>
                    <a:pt x="936" y="358"/>
                    <a:pt x="935" y="358"/>
                    <a:pt x="933" y="357"/>
                  </a:cubicBezTo>
                  <a:cubicBezTo>
                    <a:pt x="932" y="355"/>
                    <a:pt x="931" y="354"/>
                    <a:pt x="930" y="354"/>
                  </a:cubicBezTo>
                  <a:cubicBezTo>
                    <a:pt x="929" y="353"/>
                    <a:pt x="928" y="353"/>
                    <a:pt x="928" y="353"/>
                  </a:cubicBezTo>
                  <a:cubicBezTo>
                    <a:pt x="927" y="353"/>
                    <a:pt x="927" y="353"/>
                    <a:pt x="927" y="353"/>
                  </a:cubicBezTo>
                  <a:cubicBezTo>
                    <a:pt x="926" y="354"/>
                    <a:pt x="926" y="354"/>
                    <a:pt x="925" y="354"/>
                  </a:cubicBezTo>
                  <a:cubicBezTo>
                    <a:pt x="924" y="354"/>
                    <a:pt x="923" y="353"/>
                    <a:pt x="923" y="353"/>
                  </a:cubicBezTo>
                  <a:cubicBezTo>
                    <a:pt x="922" y="352"/>
                    <a:pt x="922" y="352"/>
                    <a:pt x="922" y="352"/>
                  </a:cubicBezTo>
                  <a:cubicBezTo>
                    <a:pt x="921" y="351"/>
                    <a:pt x="921" y="351"/>
                    <a:pt x="921" y="351"/>
                  </a:cubicBezTo>
                  <a:cubicBezTo>
                    <a:pt x="921" y="351"/>
                    <a:pt x="921" y="352"/>
                    <a:pt x="920" y="352"/>
                  </a:cubicBezTo>
                  <a:cubicBezTo>
                    <a:pt x="919" y="353"/>
                    <a:pt x="918" y="353"/>
                    <a:pt x="917" y="353"/>
                  </a:cubicBezTo>
                  <a:cubicBezTo>
                    <a:pt x="916" y="353"/>
                    <a:pt x="914" y="352"/>
                    <a:pt x="913" y="351"/>
                  </a:cubicBezTo>
                  <a:cubicBezTo>
                    <a:pt x="912" y="349"/>
                    <a:pt x="911" y="348"/>
                    <a:pt x="911" y="346"/>
                  </a:cubicBezTo>
                  <a:cubicBezTo>
                    <a:pt x="910" y="344"/>
                    <a:pt x="907" y="341"/>
                    <a:pt x="903" y="338"/>
                  </a:cubicBezTo>
                  <a:cubicBezTo>
                    <a:pt x="900" y="335"/>
                    <a:pt x="896" y="333"/>
                    <a:pt x="892" y="332"/>
                  </a:cubicBezTo>
                  <a:cubicBezTo>
                    <a:pt x="891" y="332"/>
                    <a:pt x="890" y="331"/>
                    <a:pt x="890" y="331"/>
                  </a:cubicBezTo>
                  <a:cubicBezTo>
                    <a:pt x="889" y="330"/>
                    <a:pt x="888" y="329"/>
                    <a:pt x="888" y="329"/>
                  </a:cubicBezTo>
                  <a:cubicBezTo>
                    <a:pt x="888" y="328"/>
                    <a:pt x="889" y="327"/>
                    <a:pt x="889" y="327"/>
                  </a:cubicBezTo>
                  <a:cubicBezTo>
                    <a:pt x="890" y="326"/>
                    <a:pt x="891" y="326"/>
                    <a:pt x="891" y="326"/>
                  </a:cubicBezTo>
                  <a:cubicBezTo>
                    <a:pt x="892" y="326"/>
                    <a:pt x="894" y="327"/>
                    <a:pt x="895" y="327"/>
                  </a:cubicBezTo>
                  <a:cubicBezTo>
                    <a:pt x="895" y="328"/>
                    <a:pt x="896" y="328"/>
                    <a:pt x="896" y="328"/>
                  </a:cubicBezTo>
                  <a:cubicBezTo>
                    <a:pt x="897" y="328"/>
                    <a:pt x="898" y="327"/>
                    <a:pt x="899" y="326"/>
                  </a:cubicBezTo>
                  <a:cubicBezTo>
                    <a:pt x="901" y="325"/>
                    <a:pt x="902" y="324"/>
                    <a:pt x="902" y="323"/>
                  </a:cubicBezTo>
                  <a:cubicBezTo>
                    <a:pt x="902" y="322"/>
                    <a:pt x="902" y="322"/>
                    <a:pt x="902" y="322"/>
                  </a:cubicBezTo>
                  <a:cubicBezTo>
                    <a:pt x="902" y="322"/>
                    <a:pt x="902" y="321"/>
                    <a:pt x="901" y="320"/>
                  </a:cubicBezTo>
                  <a:cubicBezTo>
                    <a:pt x="900" y="320"/>
                    <a:pt x="899" y="319"/>
                    <a:pt x="898" y="319"/>
                  </a:cubicBezTo>
                  <a:cubicBezTo>
                    <a:pt x="897" y="319"/>
                    <a:pt x="897" y="318"/>
                    <a:pt x="896" y="317"/>
                  </a:cubicBezTo>
                  <a:cubicBezTo>
                    <a:pt x="896" y="317"/>
                    <a:pt x="896" y="316"/>
                    <a:pt x="896" y="315"/>
                  </a:cubicBezTo>
                  <a:cubicBezTo>
                    <a:pt x="896" y="314"/>
                    <a:pt x="896" y="313"/>
                    <a:pt x="896" y="312"/>
                  </a:cubicBezTo>
                  <a:cubicBezTo>
                    <a:pt x="896" y="312"/>
                    <a:pt x="896" y="312"/>
                    <a:pt x="896" y="312"/>
                  </a:cubicBezTo>
                  <a:cubicBezTo>
                    <a:pt x="896" y="312"/>
                    <a:pt x="896" y="311"/>
                    <a:pt x="896" y="311"/>
                  </a:cubicBezTo>
                  <a:cubicBezTo>
                    <a:pt x="895" y="311"/>
                    <a:pt x="895" y="310"/>
                    <a:pt x="894" y="310"/>
                  </a:cubicBezTo>
                  <a:cubicBezTo>
                    <a:pt x="893" y="309"/>
                    <a:pt x="891" y="308"/>
                    <a:pt x="890" y="306"/>
                  </a:cubicBezTo>
                  <a:cubicBezTo>
                    <a:pt x="890" y="306"/>
                    <a:pt x="889" y="305"/>
                    <a:pt x="889" y="304"/>
                  </a:cubicBezTo>
                  <a:cubicBezTo>
                    <a:pt x="889" y="303"/>
                    <a:pt x="888" y="303"/>
                    <a:pt x="888" y="302"/>
                  </a:cubicBezTo>
                  <a:cubicBezTo>
                    <a:pt x="887" y="301"/>
                    <a:pt x="886" y="301"/>
                    <a:pt x="885" y="300"/>
                  </a:cubicBezTo>
                  <a:cubicBezTo>
                    <a:pt x="885" y="299"/>
                    <a:pt x="884" y="298"/>
                    <a:pt x="884" y="298"/>
                  </a:cubicBezTo>
                  <a:cubicBezTo>
                    <a:pt x="885" y="297"/>
                    <a:pt x="885" y="297"/>
                    <a:pt x="885" y="297"/>
                  </a:cubicBezTo>
                  <a:cubicBezTo>
                    <a:pt x="885" y="297"/>
                    <a:pt x="885" y="297"/>
                    <a:pt x="885" y="297"/>
                  </a:cubicBezTo>
                  <a:cubicBezTo>
                    <a:pt x="885" y="297"/>
                    <a:pt x="884" y="296"/>
                    <a:pt x="884" y="296"/>
                  </a:cubicBezTo>
                  <a:cubicBezTo>
                    <a:pt x="884" y="295"/>
                    <a:pt x="883" y="295"/>
                    <a:pt x="883" y="294"/>
                  </a:cubicBezTo>
                  <a:cubicBezTo>
                    <a:pt x="882" y="292"/>
                    <a:pt x="880" y="291"/>
                    <a:pt x="880" y="289"/>
                  </a:cubicBezTo>
                  <a:cubicBezTo>
                    <a:pt x="880" y="289"/>
                    <a:pt x="880" y="288"/>
                    <a:pt x="880" y="287"/>
                  </a:cubicBezTo>
                  <a:cubicBezTo>
                    <a:pt x="879" y="287"/>
                    <a:pt x="879" y="286"/>
                    <a:pt x="878" y="285"/>
                  </a:cubicBezTo>
                  <a:cubicBezTo>
                    <a:pt x="877" y="283"/>
                    <a:pt x="875" y="282"/>
                    <a:pt x="874" y="280"/>
                  </a:cubicBezTo>
                  <a:cubicBezTo>
                    <a:pt x="873" y="279"/>
                    <a:pt x="873" y="278"/>
                    <a:pt x="873" y="276"/>
                  </a:cubicBezTo>
                  <a:cubicBezTo>
                    <a:pt x="872" y="275"/>
                    <a:pt x="872" y="274"/>
                    <a:pt x="870" y="272"/>
                  </a:cubicBezTo>
                  <a:cubicBezTo>
                    <a:pt x="869" y="271"/>
                    <a:pt x="868" y="269"/>
                    <a:pt x="867" y="266"/>
                  </a:cubicBezTo>
                  <a:cubicBezTo>
                    <a:pt x="866" y="265"/>
                    <a:pt x="866" y="265"/>
                    <a:pt x="866" y="265"/>
                  </a:cubicBezTo>
                  <a:cubicBezTo>
                    <a:pt x="866" y="265"/>
                    <a:pt x="866" y="265"/>
                    <a:pt x="866" y="265"/>
                  </a:cubicBezTo>
                  <a:cubicBezTo>
                    <a:pt x="866" y="265"/>
                    <a:pt x="866" y="265"/>
                    <a:pt x="866" y="265"/>
                  </a:cubicBezTo>
                  <a:cubicBezTo>
                    <a:pt x="866" y="265"/>
                    <a:pt x="865" y="265"/>
                    <a:pt x="865" y="266"/>
                  </a:cubicBezTo>
                  <a:cubicBezTo>
                    <a:pt x="865" y="267"/>
                    <a:pt x="864" y="268"/>
                    <a:pt x="864" y="270"/>
                  </a:cubicBezTo>
                  <a:cubicBezTo>
                    <a:pt x="863" y="275"/>
                    <a:pt x="859" y="276"/>
                    <a:pt x="858" y="277"/>
                  </a:cubicBezTo>
                  <a:cubicBezTo>
                    <a:pt x="858" y="277"/>
                    <a:pt x="858" y="277"/>
                    <a:pt x="858" y="277"/>
                  </a:cubicBezTo>
                  <a:cubicBezTo>
                    <a:pt x="858" y="277"/>
                    <a:pt x="858" y="277"/>
                    <a:pt x="858" y="277"/>
                  </a:cubicBezTo>
                  <a:cubicBezTo>
                    <a:pt x="859" y="278"/>
                    <a:pt x="860" y="280"/>
                    <a:pt x="860" y="281"/>
                  </a:cubicBezTo>
                  <a:cubicBezTo>
                    <a:pt x="860" y="282"/>
                    <a:pt x="859" y="283"/>
                    <a:pt x="859" y="283"/>
                  </a:cubicBezTo>
                  <a:cubicBezTo>
                    <a:pt x="858" y="284"/>
                    <a:pt x="857" y="284"/>
                    <a:pt x="857" y="285"/>
                  </a:cubicBezTo>
                  <a:cubicBezTo>
                    <a:pt x="856" y="285"/>
                    <a:pt x="856" y="286"/>
                    <a:pt x="856" y="287"/>
                  </a:cubicBezTo>
                  <a:cubicBezTo>
                    <a:pt x="856" y="287"/>
                    <a:pt x="856" y="288"/>
                    <a:pt x="857" y="289"/>
                  </a:cubicBezTo>
                  <a:cubicBezTo>
                    <a:pt x="857" y="290"/>
                    <a:pt x="856" y="290"/>
                    <a:pt x="856" y="291"/>
                  </a:cubicBezTo>
                  <a:cubicBezTo>
                    <a:pt x="855" y="291"/>
                    <a:pt x="855" y="292"/>
                    <a:pt x="854" y="292"/>
                  </a:cubicBezTo>
                  <a:cubicBezTo>
                    <a:pt x="853" y="292"/>
                    <a:pt x="853" y="292"/>
                    <a:pt x="853" y="292"/>
                  </a:cubicBezTo>
                  <a:cubicBezTo>
                    <a:pt x="853" y="292"/>
                    <a:pt x="853" y="292"/>
                    <a:pt x="852" y="293"/>
                  </a:cubicBezTo>
                  <a:cubicBezTo>
                    <a:pt x="852" y="294"/>
                    <a:pt x="852" y="295"/>
                    <a:pt x="852" y="296"/>
                  </a:cubicBezTo>
                  <a:cubicBezTo>
                    <a:pt x="851" y="296"/>
                    <a:pt x="851" y="296"/>
                    <a:pt x="851" y="296"/>
                  </a:cubicBezTo>
                  <a:cubicBezTo>
                    <a:pt x="851" y="297"/>
                    <a:pt x="851" y="297"/>
                    <a:pt x="851" y="297"/>
                  </a:cubicBezTo>
                  <a:cubicBezTo>
                    <a:pt x="850" y="297"/>
                    <a:pt x="850" y="296"/>
                    <a:pt x="849" y="296"/>
                  </a:cubicBezTo>
                  <a:cubicBezTo>
                    <a:pt x="849" y="295"/>
                    <a:pt x="849" y="295"/>
                    <a:pt x="849" y="295"/>
                  </a:cubicBezTo>
                  <a:cubicBezTo>
                    <a:pt x="848" y="294"/>
                    <a:pt x="847" y="294"/>
                    <a:pt x="846" y="294"/>
                  </a:cubicBezTo>
                  <a:cubicBezTo>
                    <a:pt x="845" y="294"/>
                    <a:pt x="844" y="294"/>
                    <a:pt x="844" y="296"/>
                  </a:cubicBezTo>
                  <a:cubicBezTo>
                    <a:pt x="844" y="297"/>
                    <a:pt x="843" y="298"/>
                    <a:pt x="842" y="299"/>
                  </a:cubicBezTo>
                  <a:cubicBezTo>
                    <a:pt x="842" y="300"/>
                    <a:pt x="841" y="301"/>
                    <a:pt x="839" y="301"/>
                  </a:cubicBezTo>
                  <a:cubicBezTo>
                    <a:pt x="837" y="303"/>
                    <a:pt x="834" y="303"/>
                    <a:pt x="832" y="303"/>
                  </a:cubicBezTo>
                  <a:cubicBezTo>
                    <a:pt x="832" y="303"/>
                    <a:pt x="832" y="303"/>
                    <a:pt x="832" y="303"/>
                  </a:cubicBezTo>
                  <a:cubicBezTo>
                    <a:pt x="832" y="303"/>
                    <a:pt x="832" y="303"/>
                    <a:pt x="832" y="303"/>
                  </a:cubicBezTo>
                  <a:cubicBezTo>
                    <a:pt x="831" y="303"/>
                    <a:pt x="830" y="303"/>
                    <a:pt x="830" y="302"/>
                  </a:cubicBezTo>
                  <a:cubicBezTo>
                    <a:pt x="829" y="302"/>
                    <a:pt x="829" y="301"/>
                    <a:pt x="828" y="301"/>
                  </a:cubicBezTo>
                  <a:cubicBezTo>
                    <a:pt x="828" y="299"/>
                    <a:pt x="827" y="298"/>
                    <a:pt x="827" y="298"/>
                  </a:cubicBezTo>
                  <a:cubicBezTo>
                    <a:pt x="827" y="298"/>
                    <a:pt x="827" y="298"/>
                    <a:pt x="827" y="298"/>
                  </a:cubicBezTo>
                  <a:cubicBezTo>
                    <a:pt x="826" y="298"/>
                    <a:pt x="826" y="298"/>
                    <a:pt x="826" y="298"/>
                  </a:cubicBezTo>
                  <a:cubicBezTo>
                    <a:pt x="826" y="298"/>
                    <a:pt x="825" y="299"/>
                    <a:pt x="825" y="299"/>
                  </a:cubicBezTo>
                  <a:cubicBezTo>
                    <a:pt x="824" y="299"/>
                    <a:pt x="824" y="298"/>
                    <a:pt x="823" y="298"/>
                  </a:cubicBezTo>
                  <a:cubicBezTo>
                    <a:pt x="823" y="297"/>
                    <a:pt x="823" y="297"/>
                    <a:pt x="822" y="296"/>
                  </a:cubicBezTo>
                  <a:cubicBezTo>
                    <a:pt x="822" y="295"/>
                    <a:pt x="821" y="294"/>
                    <a:pt x="821" y="293"/>
                  </a:cubicBezTo>
                  <a:cubicBezTo>
                    <a:pt x="820" y="293"/>
                    <a:pt x="820" y="293"/>
                    <a:pt x="819" y="293"/>
                  </a:cubicBezTo>
                  <a:cubicBezTo>
                    <a:pt x="819" y="293"/>
                    <a:pt x="819" y="293"/>
                    <a:pt x="819" y="293"/>
                  </a:cubicBezTo>
                  <a:cubicBezTo>
                    <a:pt x="819" y="293"/>
                    <a:pt x="819" y="293"/>
                    <a:pt x="819" y="293"/>
                  </a:cubicBezTo>
                  <a:cubicBezTo>
                    <a:pt x="819" y="293"/>
                    <a:pt x="818" y="293"/>
                    <a:pt x="818" y="293"/>
                  </a:cubicBezTo>
                  <a:cubicBezTo>
                    <a:pt x="816" y="293"/>
                    <a:pt x="815" y="293"/>
                    <a:pt x="814" y="292"/>
                  </a:cubicBezTo>
                  <a:cubicBezTo>
                    <a:pt x="813" y="292"/>
                    <a:pt x="812" y="291"/>
                    <a:pt x="812" y="289"/>
                  </a:cubicBezTo>
                  <a:cubicBezTo>
                    <a:pt x="812" y="289"/>
                    <a:pt x="812" y="288"/>
                    <a:pt x="812" y="288"/>
                  </a:cubicBezTo>
                  <a:cubicBezTo>
                    <a:pt x="812" y="287"/>
                    <a:pt x="812" y="287"/>
                    <a:pt x="812" y="287"/>
                  </a:cubicBezTo>
                  <a:cubicBezTo>
                    <a:pt x="812" y="287"/>
                    <a:pt x="812" y="286"/>
                    <a:pt x="811" y="285"/>
                  </a:cubicBezTo>
                  <a:cubicBezTo>
                    <a:pt x="810" y="284"/>
                    <a:pt x="809" y="284"/>
                    <a:pt x="808" y="283"/>
                  </a:cubicBezTo>
                  <a:cubicBezTo>
                    <a:pt x="808" y="283"/>
                    <a:pt x="807" y="282"/>
                    <a:pt x="807" y="281"/>
                  </a:cubicBezTo>
                  <a:cubicBezTo>
                    <a:pt x="807" y="280"/>
                    <a:pt x="808" y="280"/>
                    <a:pt x="808" y="279"/>
                  </a:cubicBezTo>
                  <a:cubicBezTo>
                    <a:pt x="809" y="279"/>
                    <a:pt x="809" y="279"/>
                    <a:pt x="809" y="278"/>
                  </a:cubicBezTo>
                  <a:cubicBezTo>
                    <a:pt x="809" y="277"/>
                    <a:pt x="808" y="275"/>
                    <a:pt x="808" y="274"/>
                  </a:cubicBezTo>
                  <a:cubicBezTo>
                    <a:pt x="807" y="272"/>
                    <a:pt x="807" y="270"/>
                    <a:pt x="807" y="267"/>
                  </a:cubicBezTo>
                  <a:cubicBezTo>
                    <a:pt x="806" y="267"/>
                    <a:pt x="806" y="267"/>
                    <a:pt x="806" y="266"/>
                  </a:cubicBezTo>
                  <a:cubicBezTo>
                    <a:pt x="806" y="262"/>
                    <a:pt x="809" y="260"/>
                    <a:pt x="810" y="259"/>
                  </a:cubicBezTo>
                  <a:cubicBezTo>
                    <a:pt x="810" y="258"/>
                    <a:pt x="810" y="258"/>
                    <a:pt x="810" y="258"/>
                  </a:cubicBezTo>
                  <a:cubicBezTo>
                    <a:pt x="810" y="257"/>
                    <a:pt x="810" y="257"/>
                    <a:pt x="810" y="257"/>
                  </a:cubicBezTo>
                  <a:cubicBezTo>
                    <a:pt x="810" y="257"/>
                    <a:pt x="810" y="257"/>
                    <a:pt x="809" y="257"/>
                  </a:cubicBezTo>
                  <a:cubicBezTo>
                    <a:pt x="808" y="257"/>
                    <a:pt x="807" y="257"/>
                    <a:pt x="806" y="258"/>
                  </a:cubicBezTo>
                  <a:cubicBezTo>
                    <a:pt x="805" y="259"/>
                    <a:pt x="805" y="259"/>
                    <a:pt x="804" y="259"/>
                  </a:cubicBezTo>
                  <a:cubicBezTo>
                    <a:pt x="803" y="259"/>
                    <a:pt x="803" y="258"/>
                    <a:pt x="802" y="258"/>
                  </a:cubicBezTo>
                  <a:cubicBezTo>
                    <a:pt x="802" y="258"/>
                    <a:pt x="801" y="257"/>
                    <a:pt x="801" y="257"/>
                  </a:cubicBezTo>
                  <a:cubicBezTo>
                    <a:pt x="800" y="256"/>
                    <a:pt x="800" y="256"/>
                    <a:pt x="799" y="256"/>
                  </a:cubicBezTo>
                  <a:cubicBezTo>
                    <a:pt x="799" y="256"/>
                    <a:pt x="799" y="256"/>
                    <a:pt x="799" y="256"/>
                  </a:cubicBezTo>
                  <a:cubicBezTo>
                    <a:pt x="799" y="256"/>
                    <a:pt x="799" y="256"/>
                    <a:pt x="799" y="256"/>
                  </a:cubicBezTo>
                  <a:cubicBezTo>
                    <a:pt x="799" y="256"/>
                    <a:pt x="798" y="256"/>
                    <a:pt x="797" y="256"/>
                  </a:cubicBezTo>
                  <a:cubicBezTo>
                    <a:pt x="794" y="256"/>
                    <a:pt x="789" y="255"/>
                    <a:pt x="786" y="253"/>
                  </a:cubicBezTo>
                  <a:cubicBezTo>
                    <a:pt x="785" y="253"/>
                    <a:pt x="785" y="252"/>
                    <a:pt x="785" y="250"/>
                  </a:cubicBezTo>
                  <a:cubicBezTo>
                    <a:pt x="784" y="249"/>
                    <a:pt x="784" y="249"/>
                    <a:pt x="784" y="248"/>
                  </a:cubicBezTo>
                  <a:cubicBezTo>
                    <a:pt x="784" y="248"/>
                    <a:pt x="783" y="248"/>
                    <a:pt x="783" y="248"/>
                  </a:cubicBezTo>
                  <a:cubicBezTo>
                    <a:pt x="782" y="247"/>
                    <a:pt x="780" y="246"/>
                    <a:pt x="779" y="244"/>
                  </a:cubicBezTo>
                  <a:cubicBezTo>
                    <a:pt x="779" y="243"/>
                    <a:pt x="778" y="243"/>
                    <a:pt x="778" y="242"/>
                  </a:cubicBezTo>
                  <a:cubicBezTo>
                    <a:pt x="777" y="242"/>
                    <a:pt x="777" y="242"/>
                    <a:pt x="776" y="242"/>
                  </a:cubicBezTo>
                  <a:cubicBezTo>
                    <a:pt x="775" y="242"/>
                    <a:pt x="774" y="242"/>
                    <a:pt x="774" y="241"/>
                  </a:cubicBezTo>
                  <a:cubicBezTo>
                    <a:pt x="774" y="241"/>
                    <a:pt x="774" y="240"/>
                    <a:pt x="774" y="240"/>
                  </a:cubicBezTo>
                  <a:cubicBezTo>
                    <a:pt x="774" y="238"/>
                    <a:pt x="773" y="238"/>
                    <a:pt x="773" y="237"/>
                  </a:cubicBezTo>
                  <a:cubicBezTo>
                    <a:pt x="772" y="237"/>
                    <a:pt x="771" y="236"/>
                    <a:pt x="770" y="236"/>
                  </a:cubicBezTo>
                  <a:cubicBezTo>
                    <a:pt x="768" y="236"/>
                    <a:pt x="767" y="235"/>
                    <a:pt x="766" y="234"/>
                  </a:cubicBezTo>
                  <a:cubicBezTo>
                    <a:pt x="765" y="233"/>
                    <a:pt x="764" y="232"/>
                    <a:pt x="762" y="232"/>
                  </a:cubicBezTo>
                  <a:cubicBezTo>
                    <a:pt x="761" y="232"/>
                    <a:pt x="761" y="232"/>
                    <a:pt x="761" y="232"/>
                  </a:cubicBezTo>
                  <a:cubicBezTo>
                    <a:pt x="759" y="232"/>
                    <a:pt x="757" y="233"/>
                    <a:pt x="756" y="234"/>
                  </a:cubicBezTo>
                  <a:cubicBezTo>
                    <a:pt x="754" y="234"/>
                    <a:pt x="752" y="235"/>
                    <a:pt x="751" y="236"/>
                  </a:cubicBezTo>
                  <a:cubicBezTo>
                    <a:pt x="751" y="236"/>
                    <a:pt x="750" y="236"/>
                    <a:pt x="750" y="236"/>
                  </a:cubicBezTo>
                  <a:cubicBezTo>
                    <a:pt x="749" y="236"/>
                    <a:pt x="747" y="235"/>
                    <a:pt x="746" y="235"/>
                  </a:cubicBezTo>
                  <a:cubicBezTo>
                    <a:pt x="744" y="234"/>
                    <a:pt x="743" y="234"/>
                    <a:pt x="742" y="234"/>
                  </a:cubicBezTo>
                  <a:cubicBezTo>
                    <a:pt x="741" y="234"/>
                    <a:pt x="741" y="234"/>
                    <a:pt x="741" y="234"/>
                  </a:cubicBezTo>
                  <a:cubicBezTo>
                    <a:pt x="741" y="234"/>
                    <a:pt x="740" y="235"/>
                    <a:pt x="739" y="235"/>
                  </a:cubicBezTo>
                  <a:cubicBezTo>
                    <a:pt x="739" y="235"/>
                    <a:pt x="738" y="234"/>
                    <a:pt x="738" y="234"/>
                  </a:cubicBezTo>
                  <a:cubicBezTo>
                    <a:pt x="737" y="234"/>
                    <a:pt x="737" y="234"/>
                    <a:pt x="736" y="233"/>
                  </a:cubicBezTo>
                  <a:cubicBezTo>
                    <a:pt x="735" y="233"/>
                    <a:pt x="734" y="232"/>
                    <a:pt x="731" y="231"/>
                  </a:cubicBezTo>
                  <a:cubicBezTo>
                    <a:pt x="728" y="230"/>
                    <a:pt x="724" y="230"/>
                    <a:pt x="721" y="230"/>
                  </a:cubicBezTo>
                  <a:cubicBezTo>
                    <a:pt x="719" y="230"/>
                    <a:pt x="718" y="230"/>
                    <a:pt x="718" y="230"/>
                  </a:cubicBezTo>
                  <a:cubicBezTo>
                    <a:pt x="717" y="230"/>
                    <a:pt x="717" y="230"/>
                    <a:pt x="717" y="230"/>
                  </a:cubicBezTo>
                  <a:cubicBezTo>
                    <a:pt x="717" y="231"/>
                    <a:pt x="717" y="232"/>
                    <a:pt x="716" y="232"/>
                  </a:cubicBezTo>
                  <a:cubicBezTo>
                    <a:pt x="716" y="233"/>
                    <a:pt x="715" y="233"/>
                    <a:pt x="715" y="234"/>
                  </a:cubicBezTo>
                  <a:cubicBezTo>
                    <a:pt x="713" y="235"/>
                    <a:pt x="713" y="236"/>
                    <a:pt x="713" y="237"/>
                  </a:cubicBezTo>
                  <a:cubicBezTo>
                    <a:pt x="713" y="238"/>
                    <a:pt x="713" y="238"/>
                    <a:pt x="713" y="238"/>
                  </a:cubicBezTo>
                  <a:cubicBezTo>
                    <a:pt x="713" y="240"/>
                    <a:pt x="714" y="241"/>
                    <a:pt x="715" y="241"/>
                  </a:cubicBezTo>
                  <a:cubicBezTo>
                    <a:pt x="716" y="242"/>
                    <a:pt x="717" y="243"/>
                    <a:pt x="718" y="243"/>
                  </a:cubicBezTo>
                  <a:cubicBezTo>
                    <a:pt x="719" y="244"/>
                    <a:pt x="720" y="245"/>
                    <a:pt x="720" y="246"/>
                  </a:cubicBezTo>
                  <a:cubicBezTo>
                    <a:pt x="720" y="246"/>
                    <a:pt x="720" y="247"/>
                    <a:pt x="720" y="247"/>
                  </a:cubicBezTo>
                  <a:cubicBezTo>
                    <a:pt x="720" y="248"/>
                    <a:pt x="720" y="248"/>
                    <a:pt x="720" y="249"/>
                  </a:cubicBezTo>
                  <a:cubicBezTo>
                    <a:pt x="720" y="249"/>
                    <a:pt x="719" y="249"/>
                    <a:pt x="719" y="250"/>
                  </a:cubicBezTo>
                  <a:cubicBezTo>
                    <a:pt x="718" y="250"/>
                    <a:pt x="718" y="250"/>
                    <a:pt x="718" y="251"/>
                  </a:cubicBezTo>
                  <a:cubicBezTo>
                    <a:pt x="717" y="251"/>
                    <a:pt x="717" y="251"/>
                    <a:pt x="717" y="252"/>
                  </a:cubicBezTo>
                  <a:cubicBezTo>
                    <a:pt x="717" y="253"/>
                    <a:pt x="716" y="254"/>
                    <a:pt x="716" y="255"/>
                  </a:cubicBezTo>
                  <a:cubicBezTo>
                    <a:pt x="715" y="255"/>
                    <a:pt x="714" y="256"/>
                    <a:pt x="714" y="256"/>
                  </a:cubicBezTo>
                  <a:cubicBezTo>
                    <a:pt x="714" y="257"/>
                    <a:pt x="714" y="257"/>
                    <a:pt x="714" y="257"/>
                  </a:cubicBezTo>
                  <a:cubicBezTo>
                    <a:pt x="714" y="257"/>
                    <a:pt x="714" y="257"/>
                    <a:pt x="714" y="258"/>
                  </a:cubicBezTo>
                  <a:cubicBezTo>
                    <a:pt x="714" y="258"/>
                    <a:pt x="714" y="258"/>
                    <a:pt x="715" y="258"/>
                  </a:cubicBezTo>
                  <a:cubicBezTo>
                    <a:pt x="716" y="259"/>
                    <a:pt x="717" y="260"/>
                    <a:pt x="717" y="263"/>
                  </a:cubicBezTo>
                  <a:cubicBezTo>
                    <a:pt x="718" y="265"/>
                    <a:pt x="719" y="266"/>
                    <a:pt x="720" y="267"/>
                  </a:cubicBezTo>
                  <a:cubicBezTo>
                    <a:pt x="720" y="268"/>
                    <a:pt x="721" y="270"/>
                    <a:pt x="722" y="273"/>
                  </a:cubicBezTo>
                  <a:cubicBezTo>
                    <a:pt x="722" y="274"/>
                    <a:pt x="722" y="275"/>
                    <a:pt x="722" y="275"/>
                  </a:cubicBezTo>
                  <a:cubicBezTo>
                    <a:pt x="722" y="276"/>
                    <a:pt x="722" y="277"/>
                    <a:pt x="721" y="278"/>
                  </a:cubicBezTo>
                  <a:cubicBezTo>
                    <a:pt x="721" y="278"/>
                    <a:pt x="720" y="279"/>
                    <a:pt x="720" y="279"/>
                  </a:cubicBezTo>
                  <a:cubicBezTo>
                    <a:pt x="719" y="280"/>
                    <a:pt x="717" y="280"/>
                    <a:pt x="717" y="280"/>
                  </a:cubicBezTo>
                  <a:cubicBezTo>
                    <a:pt x="716" y="280"/>
                    <a:pt x="716" y="280"/>
                    <a:pt x="716" y="280"/>
                  </a:cubicBezTo>
                  <a:cubicBezTo>
                    <a:pt x="716" y="280"/>
                    <a:pt x="716" y="281"/>
                    <a:pt x="716" y="282"/>
                  </a:cubicBezTo>
                  <a:cubicBezTo>
                    <a:pt x="716" y="283"/>
                    <a:pt x="716" y="285"/>
                    <a:pt x="714" y="287"/>
                  </a:cubicBezTo>
                  <a:cubicBezTo>
                    <a:pt x="712" y="289"/>
                    <a:pt x="711" y="290"/>
                    <a:pt x="710" y="291"/>
                  </a:cubicBezTo>
                  <a:cubicBezTo>
                    <a:pt x="710" y="293"/>
                    <a:pt x="709" y="294"/>
                    <a:pt x="709" y="295"/>
                  </a:cubicBezTo>
                  <a:cubicBezTo>
                    <a:pt x="709" y="296"/>
                    <a:pt x="709" y="296"/>
                    <a:pt x="710" y="297"/>
                  </a:cubicBezTo>
                  <a:cubicBezTo>
                    <a:pt x="711" y="298"/>
                    <a:pt x="714" y="299"/>
                    <a:pt x="718" y="302"/>
                  </a:cubicBezTo>
                  <a:cubicBezTo>
                    <a:pt x="721" y="304"/>
                    <a:pt x="725" y="307"/>
                    <a:pt x="727" y="310"/>
                  </a:cubicBezTo>
                  <a:cubicBezTo>
                    <a:pt x="730" y="315"/>
                    <a:pt x="731" y="320"/>
                    <a:pt x="731" y="326"/>
                  </a:cubicBezTo>
                  <a:cubicBezTo>
                    <a:pt x="731" y="329"/>
                    <a:pt x="730" y="333"/>
                    <a:pt x="730" y="336"/>
                  </a:cubicBezTo>
                  <a:cubicBezTo>
                    <a:pt x="729" y="340"/>
                    <a:pt x="726" y="342"/>
                    <a:pt x="723" y="345"/>
                  </a:cubicBezTo>
                  <a:cubicBezTo>
                    <a:pt x="720" y="347"/>
                    <a:pt x="716" y="349"/>
                    <a:pt x="713" y="352"/>
                  </a:cubicBezTo>
                  <a:cubicBezTo>
                    <a:pt x="707" y="359"/>
                    <a:pt x="700" y="358"/>
                    <a:pt x="697" y="358"/>
                  </a:cubicBezTo>
                  <a:cubicBezTo>
                    <a:pt x="697" y="358"/>
                    <a:pt x="697" y="358"/>
                    <a:pt x="697" y="358"/>
                  </a:cubicBezTo>
                  <a:cubicBezTo>
                    <a:pt x="697" y="358"/>
                    <a:pt x="696" y="359"/>
                    <a:pt x="696" y="359"/>
                  </a:cubicBezTo>
                  <a:cubicBezTo>
                    <a:pt x="696" y="361"/>
                    <a:pt x="698" y="364"/>
                    <a:pt x="701" y="367"/>
                  </a:cubicBezTo>
                  <a:cubicBezTo>
                    <a:pt x="703" y="370"/>
                    <a:pt x="703" y="372"/>
                    <a:pt x="703" y="373"/>
                  </a:cubicBezTo>
                  <a:cubicBezTo>
                    <a:pt x="703" y="374"/>
                    <a:pt x="703" y="375"/>
                    <a:pt x="703" y="376"/>
                  </a:cubicBezTo>
                  <a:cubicBezTo>
                    <a:pt x="703" y="377"/>
                    <a:pt x="703" y="378"/>
                    <a:pt x="704" y="379"/>
                  </a:cubicBezTo>
                  <a:cubicBezTo>
                    <a:pt x="705" y="382"/>
                    <a:pt x="705" y="384"/>
                    <a:pt x="705" y="386"/>
                  </a:cubicBezTo>
                  <a:cubicBezTo>
                    <a:pt x="705" y="388"/>
                    <a:pt x="706" y="390"/>
                    <a:pt x="707" y="392"/>
                  </a:cubicBezTo>
                  <a:cubicBezTo>
                    <a:pt x="708" y="394"/>
                    <a:pt x="709" y="395"/>
                    <a:pt x="709" y="397"/>
                  </a:cubicBezTo>
                  <a:cubicBezTo>
                    <a:pt x="709" y="398"/>
                    <a:pt x="708" y="399"/>
                    <a:pt x="707" y="400"/>
                  </a:cubicBezTo>
                  <a:cubicBezTo>
                    <a:pt x="707" y="401"/>
                    <a:pt x="706" y="402"/>
                    <a:pt x="704" y="403"/>
                  </a:cubicBezTo>
                  <a:cubicBezTo>
                    <a:pt x="704" y="403"/>
                    <a:pt x="704" y="404"/>
                    <a:pt x="704" y="404"/>
                  </a:cubicBezTo>
                  <a:cubicBezTo>
                    <a:pt x="704" y="404"/>
                    <a:pt x="704" y="404"/>
                    <a:pt x="704" y="404"/>
                  </a:cubicBezTo>
                  <a:cubicBezTo>
                    <a:pt x="705" y="405"/>
                    <a:pt x="706" y="406"/>
                    <a:pt x="706" y="408"/>
                  </a:cubicBezTo>
                  <a:cubicBezTo>
                    <a:pt x="707" y="409"/>
                    <a:pt x="707" y="409"/>
                    <a:pt x="707" y="409"/>
                  </a:cubicBezTo>
                  <a:cubicBezTo>
                    <a:pt x="707" y="409"/>
                    <a:pt x="706" y="410"/>
                    <a:pt x="706" y="410"/>
                  </a:cubicBezTo>
                  <a:cubicBezTo>
                    <a:pt x="706" y="410"/>
                    <a:pt x="706" y="411"/>
                    <a:pt x="706" y="411"/>
                  </a:cubicBezTo>
                  <a:cubicBezTo>
                    <a:pt x="705" y="411"/>
                    <a:pt x="705" y="411"/>
                    <a:pt x="705" y="411"/>
                  </a:cubicBezTo>
                  <a:cubicBezTo>
                    <a:pt x="704" y="411"/>
                    <a:pt x="704" y="411"/>
                    <a:pt x="704" y="411"/>
                  </a:cubicBezTo>
                  <a:cubicBezTo>
                    <a:pt x="703" y="411"/>
                    <a:pt x="703" y="411"/>
                    <a:pt x="702" y="410"/>
                  </a:cubicBezTo>
                  <a:cubicBezTo>
                    <a:pt x="702" y="410"/>
                    <a:pt x="701" y="409"/>
                    <a:pt x="700" y="408"/>
                  </a:cubicBezTo>
                  <a:cubicBezTo>
                    <a:pt x="699" y="408"/>
                    <a:pt x="699" y="408"/>
                    <a:pt x="699" y="408"/>
                  </a:cubicBezTo>
                  <a:cubicBezTo>
                    <a:pt x="699" y="408"/>
                    <a:pt x="698" y="408"/>
                    <a:pt x="698" y="409"/>
                  </a:cubicBezTo>
                  <a:cubicBezTo>
                    <a:pt x="697" y="409"/>
                    <a:pt x="697" y="410"/>
                    <a:pt x="697" y="410"/>
                  </a:cubicBezTo>
                  <a:cubicBezTo>
                    <a:pt x="696" y="412"/>
                    <a:pt x="695" y="414"/>
                    <a:pt x="695" y="415"/>
                  </a:cubicBezTo>
                  <a:cubicBezTo>
                    <a:pt x="695" y="415"/>
                    <a:pt x="695" y="415"/>
                    <a:pt x="695" y="416"/>
                  </a:cubicBezTo>
                  <a:cubicBezTo>
                    <a:pt x="694" y="416"/>
                    <a:pt x="694" y="416"/>
                    <a:pt x="694" y="416"/>
                  </a:cubicBezTo>
                  <a:cubicBezTo>
                    <a:pt x="693" y="416"/>
                    <a:pt x="692" y="416"/>
                    <a:pt x="692" y="416"/>
                  </a:cubicBezTo>
                  <a:cubicBezTo>
                    <a:pt x="691" y="415"/>
                    <a:pt x="690" y="415"/>
                    <a:pt x="689" y="414"/>
                  </a:cubicBezTo>
                  <a:cubicBezTo>
                    <a:pt x="688" y="414"/>
                    <a:pt x="686" y="413"/>
                    <a:pt x="685" y="412"/>
                  </a:cubicBezTo>
                  <a:cubicBezTo>
                    <a:pt x="685" y="412"/>
                    <a:pt x="685" y="412"/>
                    <a:pt x="685" y="412"/>
                  </a:cubicBezTo>
                  <a:cubicBezTo>
                    <a:pt x="685" y="412"/>
                    <a:pt x="685" y="412"/>
                    <a:pt x="685" y="412"/>
                  </a:cubicBezTo>
                  <a:cubicBezTo>
                    <a:pt x="684" y="412"/>
                    <a:pt x="684" y="412"/>
                    <a:pt x="683" y="412"/>
                  </a:cubicBezTo>
                  <a:cubicBezTo>
                    <a:pt x="683" y="411"/>
                    <a:pt x="683" y="411"/>
                    <a:pt x="683" y="411"/>
                  </a:cubicBezTo>
                  <a:cubicBezTo>
                    <a:pt x="683" y="410"/>
                    <a:pt x="683" y="409"/>
                    <a:pt x="683" y="409"/>
                  </a:cubicBezTo>
                  <a:cubicBezTo>
                    <a:pt x="683" y="407"/>
                    <a:pt x="682" y="406"/>
                    <a:pt x="680" y="404"/>
                  </a:cubicBezTo>
                  <a:cubicBezTo>
                    <a:pt x="679" y="403"/>
                    <a:pt x="677" y="402"/>
                    <a:pt x="676" y="401"/>
                  </a:cubicBezTo>
                  <a:cubicBezTo>
                    <a:pt x="674" y="400"/>
                    <a:pt x="673" y="399"/>
                    <a:pt x="673" y="398"/>
                  </a:cubicBezTo>
                  <a:cubicBezTo>
                    <a:pt x="672" y="398"/>
                    <a:pt x="672" y="397"/>
                    <a:pt x="672" y="396"/>
                  </a:cubicBezTo>
                  <a:cubicBezTo>
                    <a:pt x="672" y="395"/>
                    <a:pt x="672" y="395"/>
                    <a:pt x="671" y="394"/>
                  </a:cubicBezTo>
                  <a:cubicBezTo>
                    <a:pt x="671" y="394"/>
                    <a:pt x="670" y="393"/>
                    <a:pt x="670" y="393"/>
                  </a:cubicBezTo>
                  <a:cubicBezTo>
                    <a:pt x="668" y="392"/>
                    <a:pt x="667" y="390"/>
                    <a:pt x="665" y="389"/>
                  </a:cubicBezTo>
                  <a:cubicBezTo>
                    <a:pt x="665" y="388"/>
                    <a:pt x="664" y="387"/>
                    <a:pt x="664" y="386"/>
                  </a:cubicBezTo>
                  <a:cubicBezTo>
                    <a:pt x="664" y="383"/>
                    <a:pt x="664" y="380"/>
                    <a:pt x="664" y="376"/>
                  </a:cubicBezTo>
                  <a:cubicBezTo>
                    <a:pt x="664" y="374"/>
                    <a:pt x="664" y="373"/>
                    <a:pt x="664" y="372"/>
                  </a:cubicBezTo>
                  <a:cubicBezTo>
                    <a:pt x="664" y="370"/>
                    <a:pt x="664" y="369"/>
                    <a:pt x="663" y="369"/>
                  </a:cubicBezTo>
                  <a:cubicBezTo>
                    <a:pt x="663" y="368"/>
                    <a:pt x="662" y="367"/>
                    <a:pt x="662" y="365"/>
                  </a:cubicBezTo>
                  <a:cubicBezTo>
                    <a:pt x="662" y="363"/>
                    <a:pt x="664" y="361"/>
                    <a:pt x="665" y="359"/>
                  </a:cubicBezTo>
                  <a:cubicBezTo>
                    <a:pt x="665" y="359"/>
                    <a:pt x="665" y="358"/>
                    <a:pt x="665" y="358"/>
                  </a:cubicBezTo>
                  <a:cubicBezTo>
                    <a:pt x="665" y="357"/>
                    <a:pt x="664" y="356"/>
                    <a:pt x="663" y="355"/>
                  </a:cubicBezTo>
                  <a:cubicBezTo>
                    <a:pt x="662" y="354"/>
                    <a:pt x="661" y="353"/>
                    <a:pt x="659" y="353"/>
                  </a:cubicBezTo>
                  <a:cubicBezTo>
                    <a:pt x="655" y="353"/>
                    <a:pt x="650" y="352"/>
                    <a:pt x="645" y="352"/>
                  </a:cubicBezTo>
                  <a:cubicBezTo>
                    <a:pt x="644" y="352"/>
                    <a:pt x="643" y="352"/>
                    <a:pt x="642" y="352"/>
                  </a:cubicBezTo>
                  <a:cubicBezTo>
                    <a:pt x="642" y="352"/>
                    <a:pt x="642" y="352"/>
                    <a:pt x="642" y="352"/>
                  </a:cubicBezTo>
                  <a:cubicBezTo>
                    <a:pt x="641" y="352"/>
                    <a:pt x="640" y="352"/>
                    <a:pt x="639" y="352"/>
                  </a:cubicBezTo>
                  <a:cubicBezTo>
                    <a:pt x="635" y="352"/>
                    <a:pt x="632" y="352"/>
                    <a:pt x="630" y="350"/>
                  </a:cubicBezTo>
                  <a:cubicBezTo>
                    <a:pt x="628" y="348"/>
                    <a:pt x="622" y="345"/>
                    <a:pt x="615" y="343"/>
                  </a:cubicBezTo>
                  <a:cubicBezTo>
                    <a:pt x="607" y="340"/>
                    <a:pt x="603" y="336"/>
                    <a:pt x="602" y="334"/>
                  </a:cubicBezTo>
                  <a:cubicBezTo>
                    <a:pt x="602" y="334"/>
                    <a:pt x="602" y="333"/>
                    <a:pt x="601" y="333"/>
                  </a:cubicBezTo>
                  <a:cubicBezTo>
                    <a:pt x="601" y="333"/>
                    <a:pt x="600" y="332"/>
                    <a:pt x="599" y="332"/>
                  </a:cubicBezTo>
                  <a:cubicBezTo>
                    <a:pt x="598" y="331"/>
                    <a:pt x="596" y="330"/>
                    <a:pt x="595" y="330"/>
                  </a:cubicBezTo>
                  <a:cubicBezTo>
                    <a:pt x="593" y="329"/>
                    <a:pt x="593" y="328"/>
                    <a:pt x="592" y="328"/>
                  </a:cubicBezTo>
                  <a:cubicBezTo>
                    <a:pt x="592" y="327"/>
                    <a:pt x="590" y="326"/>
                    <a:pt x="588" y="326"/>
                  </a:cubicBezTo>
                  <a:cubicBezTo>
                    <a:pt x="586" y="325"/>
                    <a:pt x="584" y="325"/>
                    <a:pt x="582" y="325"/>
                  </a:cubicBezTo>
                  <a:cubicBezTo>
                    <a:pt x="582" y="325"/>
                    <a:pt x="581" y="325"/>
                    <a:pt x="581" y="325"/>
                  </a:cubicBezTo>
                  <a:cubicBezTo>
                    <a:pt x="581" y="325"/>
                    <a:pt x="581" y="325"/>
                    <a:pt x="581" y="325"/>
                  </a:cubicBezTo>
                  <a:cubicBezTo>
                    <a:pt x="580" y="325"/>
                    <a:pt x="580" y="325"/>
                    <a:pt x="580" y="325"/>
                  </a:cubicBezTo>
                  <a:cubicBezTo>
                    <a:pt x="579" y="325"/>
                    <a:pt x="578" y="325"/>
                    <a:pt x="577" y="324"/>
                  </a:cubicBezTo>
                  <a:cubicBezTo>
                    <a:pt x="576" y="323"/>
                    <a:pt x="574" y="323"/>
                    <a:pt x="573" y="322"/>
                  </a:cubicBezTo>
                  <a:cubicBezTo>
                    <a:pt x="570" y="320"/>
                    <a:pt x="567" y="319"/>
                    <a:pt x="566" y="319"/>
                  </a:cubicBezTo>
                  <a:cubicBezTo>
                    <a:pt x="566" y="319"/>
                    <a:pt x="566" y="319"/>
                    <a:pt x="566" y="319"/>
                  </a:cubicBezTo>
                  <a:cubicBezTo>
                    <a:pt x="566" y="319"/>
                    <a:pt x="566" y="319"/>
                    <a:pt x="566" y="319"/>
                  </a:cubicBezTo>
                  <a:cubicBezTo>
                    <a:pt x="564" y="319"/>
                    <a:pt x="562" y="320"/>
                    <a:pt x="559" y="321"/>
                  </a:cubicBezTo>
                  <a:cubicBezTo>
                    <a:pt x="556" y="322"/>
                    <a:pt x="554" y="322"/>
                    <a:pt x="552" y="323"/>
                  </a:cubicBezTo>
                  <a:cubicBezTo>
                    <a:pt x="550" y="324"/>
                    <a:pt x="550" y="324"/>
                    <a:pt x="549" y="324"/>
                  </a:cubicBezTo>
                  <a:cubicBezTo>
                    <a:pt x="549" y="324"/>
                    <a:pt x="549" y="324"/>
                    <a:pt x="549" y="324"/>
                  </a:cubicBezTo>
                  <a:cubicBezTo>
                    <a:pt x="549" y="324"/>
                    <a:pt x="549" y="324"/>
                    <a:pt x="549" y="324"/>
                  </a:cubicBezTo>
                  <a:cubicBezTo>
                    <a:pt x="548" y="324"/>
                    <a:pt x="548" y="324"/>
                    <a:pt x="547" y="324"/>
                  </a:cubicBezTo>
                  <a:cubicBezTo>
                    <a:pt x="547" y="323"/>
                    <a:pt x="547" y="323"/>
                    <a:pt x="547" y="322"/>
                  </a:cubicBezTo>
                  <a:cubicBezTo>
                    <a:pt x="547" y="322"/>
                    <a:pt x="547" y="321"/>
                    <a:pt x="548" y="320"/>
                  </a:cubicBezTo>
                  <a:cubicBezTo>
                    <a:pt x="548" y="319"/>
                    <a:pt x="549" y="318"/>
                    <a:pt x="549" y="317"/>
                  </a:cubicBezTo>
                  <a:cubicBezTo>
                    <a:pt x="549" y="317"/>
                    <a:pt x="549" y="317"/>
                    <a:pt x="549" y="317"/>
                  </a:cubicBezTo>
                  <a:cubicBezTo>
                    <a:pt x="549" y="317"/>
                    <a:pt x="549" y="317"/>
                    <a:pt x="549" y="317"/>
                  </a:cubicBezTo>
                  <a:cubicBezTo>
                    <a:pt x="549" y="317"/>
                    <a:pt x="549" y="317"/>
                    <a:pt x="549" y="317"/>
                  </a:cubicBezTo>
                  <a:cubicBezTo>
                    <a:pt x="549" y="316"/>
                    <a:pt x="549" y="316"/>
                    <a:pt x="549" y="315"/>
                  </a:cubicBezTo>
                  <a:cubicBezTo>
                    <a:pt x="548" y="314"/>
                    <a:pt x="548" y="312"/>
                    <a:pt x="547" y="311"/>
                  </a:cubicBezTo>
                  <a:cubicBezTo>
                    <a:pt x="546" y="309"/>
                    <a:pt x="545" y="306"/>
                    <a:pt x="544" y="304"/>
                  </a:cubicBezTo>
                  <a:cubicBezTo>
                    <a:pt x="544" y="301"/>
                    <a:pt x="543" y="299"/>
                    <a:pt x="542" y="297"/>
                  </a:cubicBezTo>
                  <a:cubicBezTo>
                    <a:pt x="541" y="295"/>
                    <a:pt x="540" y="295"/>
                    <a:pt x="538" y="295"/>
                  </a:cubicBezTo>
                  <a:cubicBezTo>
                    <a:pt x="537" y="295"/>
                    <a:pt x="537" y="295"/>
                    <a:pt x="537" y="295"/>
                  </a:cubicBezTo>
                  <a:cubicBezTo>
                    <a:pt x="537" y="295"/>
                    <a:pt x="537" y="295"/>
                    <a:pt x="537" y="295"/>
                  </a:cubicBezTo>
                  <a:cubicBezTo>
                    <a:pt x="536" y="295"/>
                    <a:pt x="536" y="295"/>
                    <a:pt x="535" y="295"/>
                  </a:cubicBezTo>
                  <a:cubicBezTo>
                    <a:pt x="530" y="295"/>
                    <a:pt x="525" y="292"/>
                    <a:pt x="524" y="291"/>
                  </a:cubicBezTo>
                  <a:cubicBezTo>
                    <a:pt x="524" y="291"/>
                    <a:pt x="524" y="291"/>
                    <a:pt x="524" y="291"/>
                  </a:cubicBezTo>
                  <a:cubicBezTo>
                    <a:pt x="523" y="291"/>
                    <a:pt x="523" y="291"/>
                    <a:pt x="523" y="291"/>
                  </a:cubicBezTo>
                  <a:cubicBezTo>
                    <a:pt x="523" y="290"/>
                    <a:pt x="523" y="290"/>
                    <a:pt x="523" y="290"/>
                  </a:cubicBezTo>
                  <a:cubicBezTo>
                    <a:pt x="523" y="289"/>
                    <a:pt x="523" y="288"/>
                    <a:pt x="523" y="287"/>
                  </a:cubicBezTo>
                  <a:cubicBezTo>
                    <a:pt x="522" y="285"/>
                    <a:pt x="522" y="283"/>
                    <a:pt x="522" y="280"/>
                  </a:cubicBezTo>
                  <a:cubicBezTo>
                    <a:pt x="522" y="276"/>
                    <a:pt x="522" y="272"/>
                    <a:pt x="523" y="269"/>
                  </a:cubicBezTo>
                  <a:cubicBezTo>
                    <a:pt x="524" y="264"/>
                    <a:pt x="528" y="258"/>
                    <a:pt x="530" y="254"/>
                  </a:cubicBezTo>
                  <a:cubicBezTo>
                    <a:pt x="530" y="252"/>
                    <a:pt x="531" y="251"/>
                    <a:pt x="531" y="251"/>
                  </a:cubicBezTo>
                  <a:cubicBezTo>
                    <a:pt x="531" y="248"/>
                    <a:pt x="532" y="247"/>
                    <a:pt x="534" y="245"/>
                  </a:cubicBezTo>
                  <a:cubicBezTo>
                    <a:pt x="535" y="244"/>
                    <a:pt x="538" y="244"/>
                    <a:pt x="539" y="243"/>
                  </a:cubicBezTo>
                  <a:cubicBezTo>
                    <a:pt x="540" y="243"/>
                    <a:pt x="540" y="243"/>
                    <a:pt x="540" y="242"/>
                  </a:cubicBezTo>
                  <a:cubicBezTo>
                    <a:pt x="541" y="242"/>
                    <a:pt x="541" y="242"/>
                    <a:pt x="541" y="241"/>
                  </a:cubicBezTo>
                  <a:cubicBezTo>
                    <a:pt x="541" y="240"/>
                    <a:pt x="541" y="238"/>
                    <a:pt x="542" y="236"/>
                  </a:cubicBezTo>
                  <a:cubicBezTo>
                    <a:pt x="542" y="235"/>
                    <a:pt x="543" y="234"/>
                    <a:pt x="544" y="234"/>
                  </a:cubicBezTo>
                  <a:cubicBezTo>
                    <a:pt x="546" y="234"/>
                    <a:pt x="547" y="234"/>
                    <a:pt x="547" y="233"/>
                  </a:cubicBezTo>
                  <a:cubicBezTo>
                    <a:pt x="547" y="233"/>
                    <a:pt x="548" y="232"/>
                    <a:pt x="548" y="230"/>
                  </a:cubicBezTo>
                  <a:cubicBezTo>
                    <a:pt x="548" y="229"/>
                    <a:pt x="549" y="228"/>
                    <a:pt x="550" y="228"/>
                  </a:cubicBezTo>
                  <a:cubicBezTo>
                    <a:pt x="550" y="228"/>
                    <a:pt x="551" y="228"/>
                    <a:pt x="551" y="228"/>
                  </a:cubicBezTo>
                  <a:cubicBezTo>
                    <a:pt x="550" y="227"/>
                    <a:pt x="550" y="226"/>
                    <a:pt x="550" y="225"/>
                  </a:cubicBezTo>
                  <a:cubicBezTo>
                    <a:pt x="550" y="224"/>
                    <a:pt x="550" y="224"/>
                    <a:pt x="551" y="224"/>
                  </a:cubicBezTo>
                  <a:cubicBezTo>
                    <a:pt x="551" y="223"/>
                    <a:pt x="551" y="223"/>
                    <a:pt x="552" y="223"/>
                  </a:cubicBezTo>
                  <a:cubicBezTo>
                    <a:pt x="553" y="223"/>
                    <a:pt x="555" y="223"/>
                    <a:pt x="557" y="223"/>
                  </a:cubicBezTo>
                  <a:cubicBezTo>
                    <a:pt x="561" y="223"/>
                    <a:pt x="566" y="222"/>
                    <a:pt x="568" y="219"/>
                  </a:cubicBezTo>
                  <a:cubicBezTo>
                    <a:pt x="569" y="219"/>
                    <a:pt x="569" y="218"/>
                    <a:pt x="569" y="217"/>
                  </a:cubicBezTo>
                  <a:cubicBezTo>
                    <a:pt x="569" y="216"/>
                    <a:pt x="569" y="216"/>
                    <a:pt x="569" y="216"/>
                  </a:cubicBezTo>
                  <a:cubicBezTo>
                    <a:pt x="569" y="215"/>
                    <a:pt x="569" y="215"/>
                    <a:pt x="568" y="215"/>
                  </a:cubicBezTo>
                  <a:cubicBezTo>
                    <a:pt x="567" y="214"/>
                    <a:pt x="566" y="214"/>
                    <a:pt x="565" y="214"/>
                  </a:cubicBezTo>
                  <a:cubicBezTo>
                    <a:pt x="563" y="213"/>
                    <a:pt x="560" y="213"/>
                    <a:pt x="558" y="213"/>
                  </a:cubicBezTo>
                  <a:cubicBezTo>
                    <a:pt x="556" y="213"/>
                    <a:pt x="555" y="213"/>
                    <a:pt x="554" y="212"/>
                  </a:cubicBezTo>
                  <a:cubicBezTo>
                    <a:pt x="553" y="211"/>
                    <a:pt x="553" y="210"/>
                    <a:pt x="553" y="210"/>
                  </a:cubicBezTo>
                  <a:cubicBezTo>
                    <a:pt x="552" y="209"/>
                    <a:pt x="552" y="209"/>
                    <a:pt x="552" y="209"/>
                  </a:cubicBezTo>
                  <a:cubicBezTo>
                    <a:pt x="552" y="209"/>
                    <a:pt x="552" y="208"/>
                    <a:pt x="551" y="208"/>
                  </a:cubicBezTo>
                  <a:cubicBezTo>
                    <a:pt x="550" y="208"/>
                    <a:pt x="549" y="207"/>
                    <a:pt x="547" y="207"/>
                  </a:cubicBezTo>
                  <a:cubicBezTo>
                    <a:pt x="543" y="206"/>
                    <a:pt x="539" y="205"/>
                    <a:pt x="537" y="204"/>
                  </a:cubicBezTo>
                  <a:cubicBezTo>
                    <a:pt x="536" y="204"/>
                    <a:pt x="536" y="204"/>
                    <a:pt x="535" y="203"/>
                  </a:cubicBezTo>
                  <a:cubicBezTo>
                    <a:pt x="535" y="203"/>
                    <a:pt x="535" y="203"/>
                    <a:pt x="535" y="202"/>
                  </a:cubicBezTo>
                  <a:cubicBezTo>
                    <a:pt x="535" y="201"/>
                    <a:pt x="535" y="201"/>
                    <a:pt x="535" y="201"/>
                  </a:cubicBezTo>
                  <a:cubicBezTo>
                    <a:pt x="535" y="201"/>
                    <a:pt x="535" y="201"/>
                    <a:pt x="535" y="201"/>
                  </a:cubicBezTo>
                  <a:cubicBezTo>
                    <a:pt x="535" y="201"/>
                    <a:pt x="535" y="201"/>
                    <a:pt x="535" y="201"/>
                  </a:cubicBezTo>
                  <a:cubicBezTo>
                    <a:pt x="535" y="201"/>
                    <a:pt x="536" y="200"/>
                    <a:pt x="537" y="200"/>
                  </a:cubicBezTo>
                  <a:cubicBezTo>
                    <a:pt x="537" y="200"/>
                    <a:pt x="538" y="200"/>
                    <a:pt x="539" y="200"/>
                  </a:cubicBezTo>
                  <a:cubicBezTo>
                    <a:pt x="545" y="200"/>
                    <a:pt x="557" y="203"/>
                    <a:pt x="562" y="205"/>
                  </a:cubicBezTo>
                  <a:cubicBezTo>
                    <a:pt x="566" y="207"/>
                    <a:pt x="568" y="207"/>
                    <a:pt x="571" y="207"/>
                  </a:cubicBezTo>
                  <a:cubicBezTo>
                    <a:pt x="572" y="207"/>
                    <a:pt x="573" y="207"/>
                    <a:pt x="575" y="207"/>
                  </a:cubicBezTo>
                  <a:cubicBezTo>
                    <a:pt x="575" y="207"/>
                    <a:pt x="575" y="207"/>
                    <a:pt x="575" y="207"/>
                  </a:cubicBezTo>
                  <a:cubicBezTo>
                    <a:pt x="576" y="207"/>
                    <a:pt x="576" y="207"/>
                    <a:pt x="577" y="207"/>
                  </a:cubicBezTo>
                  <a:cubicBezTo>
                    <a:pt x="577" y="206"/>
                    <a:pt x="577" y="206"/>
                    <a:pt x="577" y="205"/>
                  </a:cubicBezTo>
                  <a:cubicBezTo>
                    <a:pt x="577" y="203"/>
                    <a:pt x="577" y="202"/>
                    <a:pt x="577" y="200"/>
                  </a:cubicBezTo>
                  <a:cubicBezTo>
                    <a:pt x="577" y="199"/>
                    <a:pt x="577" y="199"/>
                    <a:pt x="577" y="198"/>
                  </a:cubicBezTo>
                  <a:cubicBezTo>
                    <a:pt x="577" y="198"/>
                    <a:pt x="577" y="197"/>
                    <a:pt x="578" y="197"/>
                  </a:cubicBezTo>
                  <a:cubicBezTo>
                    <a:pt x="578" y="197"/>
                    <a:pt x="579" y="197"/>
                    <a:pt x="579" y="197"/>
                  </a:cubicBezTo>
                  <a:cubicBezTo>
                    <a:pt x="581" y="197"/>
                    <a:pt x="583" y="198"/>
                    <a:pt x="585" y="199"/>
                  </a:cubicBezTo>
                  <a:cubicBezTo>
                    <a:pt x="588" y="200"/>
                    <a:pt x="591" y="201"/>
                    <a:pt x="593" y="201"/>
                  </a:cubicBezTo>
                  <a:cubicBezTo>
                    <a:pt x="593" y="201"/>
                    <a:pt x="594" y="201"/>
                    <a:pt x="594" y="200"/>
                  </a:cubicBezTo>
                  <a:cubicBezTo>
                    <a:pt x="597" y="200"/>
                    <a:pt x="599" y="197"/>
                    <a:pt x="602" y="193"/>
                  </a:cubicBezTo>
                  <a:cubicBezTo>
                    <a:pt x="605" y="190"/>
                    <a:pt x="607" y="186"/>
                    <a:pt x="610" y="184"/>
                  </a:cubicBezTo>
                  <a:cubicBezTo>
                    <a:pt x="611" y="183"/>
                    <a:pt x="611" y="182"/>
                    <a:pt x="611" y="182"/>
                  </a:cubicBezTo>
                  <a:cubicBezTo>
                    <a:pt x="611" y="182"/>
                    <a:pt x="611" y="182"/>
                    <a:pt x="611" y="182"/>
                  </a:cubicBezTo>
                  <a:cubicBezTo>
                    <a:pt x="611" y="182"/>
                    <a:pt x="611" y="181"/>
                    <a:pt x="610" y="181"/>
                  </a:cubicBezTo>
                  <a:cubicBezTo>
                    <a:pt x="609" y="181"/>
                    <a:pt x="607" y="180"/>
                    <a:pt x="604" y="180"/>
                  </a:cubicBezTo>
                  <a:cubicBezTo>
                    <a:pt x="604" y="180"/>
                    <a:pt x="603" y="180"/>
                    <a:pt x="602" y="180"/>
                  </a:cubicBezTo>
                  <a:cubicBezTo>
                    <a:pt x="602" y="180"/>
                    <a:pt x="602" y="180"/>
                    <a:pt x="602" y="180"/>
                  </a:cubicBezTo>
                  <a:cubicBezTo>
                    <a:pt x="601" y="180"/>
                    <a:pt x="600" y="180"/>
                    <a:pt x="599" y="180"/>
                  </a:cubicBezTo>
                  <a:cubicBezTo>
                    <a:pt x="591" y="180"/>
                    <a:pt x="586" y="177"/>
                    <a:pt x="582" y="174"/>
                  </a:cubicBezTo>
                  <a:cubicBezTo>
                    <a:pt x="580" y="173"/>
                    <a:pt x="579" y="172"/>
                    <a:pt x="579" y="171"/>
                  </a:cubicBezTo>
                  <a:cubicBezTo>
                    <a:pt x="578" y="170"/>
                    <a:pt x="578" y="169"/>
                    <a:pt x="578" y="168"/>
                  </a:cubicBezTo>
                  <a:cubicBezTo>
                    <a:pt x="578" y="167"/>
                    <a:pt x="578" y="167"/>
                    <a:pt x="579" y="166"/>
                  </a:cubicBezTo>
                  <a:cubicBezTo>
                    <a:pt x="580" y="166"/>
                    <a:pt x="581" y="166"/>
                    <a:pt x="582" y="166"/>
                  </a:cubicBezTo>
                  <a:cubicBezTo>
                    <a:pt x="582" y="166"/>
                    <a:pt x="583" y="166"/>
                    <a:pt x="583" y="166"/>
                  </a:cubicBezTo>
                  <a:cubicBezTo>
                    <a:pt x="583" y="166"/>
                    <a:pt x="583" y="166"/>
                    <a:pt x="583" y="166"/>
                  </a:cubicBezTo>
                  <a:cubicBezTo>
                    <a:pt x="585" y="166"/>
                    <a:pt x="588" y="167"/>
                    <a:pt x="592" y="169"/>
                  </a:cubicBezTo>
                  <a:cubicBezTo>
                    <a:pt x="595" y="171"/>
                    <a:pt x="598" y="173"/>
                    <a:pt x="601" y="175"/>
                  </a:cubicBezTo>
                  <a:cubicBezTo>
                    <a:pt x="603" y="176"/>
                    <a:pt x="605" y="177"/>
                    <a:pt x="606" y="177"/>
                  </a:cubicBezTo>
                  <a:cubicBezTo>
                    <a:pt x="606" y="177"/>
                    <a:pt x="606" y="177"/>
                    <a:pt x="606" y="177"/>
                  </a:cubicBezTo>
                  <a:cubicBezTo>
                    <a:pt x="606" y="177"/>
                    <a:pt x="606" y="177"/>
                    <a:pt x="606" y="177"/>
                  </a:cubicBezTo>
                  <a:cubicBezTo>
                    <a:pt x="607" y="177"/>
                    <a:pt x="608" y="176"/>
                    <a:pt x="609" y="175"/>
                  </a:cubicBezTo>
                  <a:cubicBezTo>
                    <a:pt x="611" y="174"/>
                    <a:pt x="612" y="173"/>
                    <a:pt x="614" y="172"/>
                  </a:cubicBezTo>
                  <a:cubicBezTo>
                    <a:pt x="617" y="169"/>
                    <a:pt x="620" y="166"/>
                    <a:pt x="622" y="165"/>
                  </a:cubicBezTo>
                  <a:cubicBezTo>
                    <a:pt x="623" y="164"/>
                    <a:pt x="623" y="164"/>
                    <a:pt x="623" y="164"/>
                  </a:cubicBezTo>
                  <a:cubicBezTo>
                    <a:pt x="623" y="164"/>
                    <a:pt x="623" y="164"/>
                    <a:pt x="623" y="164"/>
                  </a:cubicBezTo>
                  <a:cubicBezTo>
                    <a:pt x="623" y="164"/>
                    <a:pt x="623" y="164"/>
                    <a:pt x="623" y="164"/>
                  </a:cubicBezTo>
                  <a:cubicBezTo>
                    <a:pt x="622" y="163"/>
                    <a:pt x="622" y="163"/>
                    <a:pt x="622" y="163"/>
                  </a:cubicBezTo>
                  <a:cubicBezTo>
                    <a:pt x="622" y="163"/>
                    <a:pt x="621" y="163"/>
                    <a:pt x="620" y="162"/>
                  </a:cubicBezTo>
                  <a:cubicBezTo>
                    <a:pt x="619" y="161"/>
                    <a:pt x="617" y="161"/>
                    <a:pt x="615" y="160"/>
                  </a:cubicBezTo>
                  <a:cubicBezTo>
                    <a:pt x="615" y="159"/>
                    <a:pt x="614" y="159"/>
                    <a:pt x="614" y="158"/>
                  </a:cubicBezTo>
                  <a:cubicBezTo>
                    <a:pt x="614" y="157"/>
                    <a:pt x="615" y="157"/>
                    <a:pt x="615" y="157"/>
                  </a:cubicBezTo>
                  <a:cubicBezTo>
                    <a:pt x="615" y="156"/>
                    <a:pt x="616" y="156"/>
                    <a:pt x="616" y="156"/>
                  </a:cubicBezTo>
                  <a:cubicBezTo>
                    <a:pt x="617" y="155"/>
                    <a:pt x="618" y="155"/>
                    <a:pt x="619" y="155"/>
                  </a:cubicBezTo>
                  <a:cubicBezTo>
                    <a:pt x="621" y="154"/>
                    <a:pt x="623" y="154"/>
                    <a:pt x="625" y="154"/>
                  </a:cubicBezTo>
                  <a:cubicBezTo>
                    <a:pt x="627" y="154"/>
                    <a:pt x="629" y="155"/>
                    <a:pt x="630" y="156"/>
                  </a:cubicBezTo>
                  <a:cubicBezTo>
                    <a:pt x="631" y="158"/>
                    <a:pt x="632" y="159"/>
                    <a:pt x="633" y="160"/>
                  </a:cubicBezTo>
                  <a:cubicBezTo>
                    <a:pt x="633" y="160"/>
                    <a:pt x="633" y="160"/>
                    <a:pt x="634" y="160"/>
                  </a:cubicBezTo>
                  <a:cubicBezTo>
                    <a:pt x="635" y="160"/>
                    <a:pt x="637" y="159"/>
                    <a:pt x="639" y="159"/>
                  </a:cubicBezTo>
                  <a:cubicBezTo>
                    <a:pt x="641" y="159"/>
                    <a:pt x="642" y="158"/>
                    <a:pt x="644" y="158"/>
                  </a:cubicBezTo>
                  <a:cubicBezTo>
                    <a:pt x="644" y="158"/>
                    <a:pt x="644" y="158"/>
                    <a:pt x="644" y="158"/>
                  </a:cubicBezTo>
                  <a:cubicBezTo>
                    <a:pt x="644" y="158"/>
                    <a:pt x="644" y="158"/>
                    <a:pt x="644" y="157"/>
                  </a:cubicBezTo>
                  <a:cubicBezTo>
                    <a:pt x="644" y="157"/>
                    <a:pt x="643" y="156"/>
                    <a:pt x="642" y="155"/>
                  </a:cubicBezTo>
                  <a:cubicBezTo>
                    <a:pt x="641" y="154"/>
                    <a:pt x="639" y="153"/>
                    <a:pt x="637" y="152"/>
                  </a:cubicBezTo>
                  <a:cubicBezTo>
                    <a:pt x="636" y="152"/>
                    <a:pt x="636" y="151"/>
                    <a:pt x="635" y="151"/>
                  </a:cubicBezTo>
                  <a:cubicBezTo>
                    <a:pt x="635" y="150"/>
                    <a:pt x="634" y="149"/>
                    <a:pt x="634" y="149"/>
                  </a:cubicBezTo>
                  <a:cubicBezTo>
                    <a:pt x="634" y="148"/>
                    <a:pt x="635" y="147"/>
                    <a:pt x="635" y="147"/>
                  </a:cubicBezTo>
                  <a:cubicBezTo>
                    <a:pt x="636" y="146"/>
                    <a:pt x="637" y="146"/>
                    <a:pt x="638" y="146"/>
                  </a:cubicBezTo>
                  <a:cubicBezTo>
                    <a:pt x="639" y="146"/>
                    <a:pt x="640" y="146"/>
                    <a:pt x="641" y="148"/>
                  </a:cubicBezTo>
                  <a:cubicBezTo>
                    <a:pt x="641" y="149"/>
                    <a:pt x="642" y="150"/>
                    <a:pt x="644" y="150"/>
                  </a:cubicBezTo>
                  <a:cubicBezTo>
                    <a:pt x="645" y="151"/>
                    <a:pt x="647" y="152"/>
                    <a:pt x="648" y="154"/>
                  </a:cubicBezTo>
                  <a:cubicBezTo>
                    <a:pt x="649" y="156"/>
                    <a:pt x="649" y="156"/>
                    <a:pt x="650" y="157"/>
                  </a:cubicBezTo>
                  <a:cubicBezTo>
                    <a:pt x="650" y="157"/>
                    <a:pt x="650" y="157"/>
                    <a:pt x="651" y="157"/>
                  </a:cubicBezTo>
                  <a:cubicBezTo>
                    <a:pt x="651" y="157"/>
                    <a:pt x="652" y="157"/>
                    <a:pt x="653" y="156"/>
                  </a:cubicBezTo>
                  <a:cubicBezTo>
                    <a:pt x="654" y="155"/>
                    <a:pt x="655" y="155"/>
                    <a:pt x="657" y="154"/>
                  </a:cubicBezTo>
                  <a:cubicBezTo>
                    <a:pt x="662" y="152"/>
                    <a:pt x="664" y="150"/>
                    <a:pt x="667" y="147"/>
                  </a:cubicBezTo>
                  <a:cubicBezTo>
                    <a:pt x="668" y="145"/>
                    <a:pt x="669" y="145"/>
                    <a:pt x="670" y="145"/>
                  </a:cubicBezTo>
                  <a:cubicBezTo>
                    <a:pt x="671" y="145"/>
                    <a:pt x="671" y="145"/>
                    <a:pt x="671" y="145"/>
                  </a:cubicBezTo>
                  <a:cubicBezTo>
                    <a:pt x="672" y="144"/>
                    <a:pt x="672" y="144"/>
                    <a:pt x="673" y="143"/>
                  </a:cubicBezTo>
                  <a:cubicBezTo>
                    <a:pt x="674" y="142"/>
                    <a:pt x="674" y="141"/>
                    <a:pt x="674" y="140"/>
                  </a:cubicBezTo>
                  <a:cubicBezTo>
                    <a:pt x="674" y="138"/>
                    <a:pt x="673" y="137"/>
                    <a:pt x="672" y="136"/>
                  </a:cubicBezTo>
                  <a:cubicBezTo>
                    <a:pt x="671" y="134"/>
                    <a:pt x="669" y="133"/>
                    <a:pt x="668" y="132"/>
                  </a:cubicBezTo>
                  <a:cubicBezTo>
                    <a:pt x="666" y="130"/>
                    <a:pt x="666" y="129"/>
                    <a:pt x="666" y="127"/>
                  </a:cubicBezTo>
                  <a:cubicBezTo>
                    <a:pt x="666" y="127"/>
                    <a:pt x="666" y="126"/>
                    <a:pt x="666" y="126"/>
                  </a:cubicBezTo>
                  <a:cubicBezTo>
                    <a:pt x="666" y="125"/>
                    <a:pt x="666" y="125"/>
                    <a:pt x="665" y="125"/>
                  </a:cubicBezTo>
                  <a:cubicBezTo>
                    <a:pt x="665" y="124"/>
                    <a:pt x="665" y="124"/>
                    <a:pt x="664" y="124"/>
                  </a:cubicBezTo>
                  <a:cubicBezTo>
                    <a:pt x="663" y="123"/>
                    <a:pt x="662" y="122"/>
                    <a:pt x="662" y="122"/>
                  </a:cubicBezTo>
                  <a:cubicBezTo>
                    <a:pt x="661" y="121"/>
                    <a:pt x="661" y="120"/>
                    <a:pt x="660" y="119"/>
                  </a:cubicBezTo>
                  <a:cubicBezTo>
                    <a:pt x="660" y="119"/>
                    <a:pt x="661" y="118"/>
                    <a:pt x="661" y="117"/>
                  </a:cubicBezTo>
                  <a:cubicBezTo>
                    <a:pt x="662" y="117"/>
                    <a:pt x="663" y="117"/>
                    <a:pt x="664" y="117"/>
                  </a:cubicBezTo>
                  <a:cubicBezTo>
                    <a:pt x="664" y="117"/>
                    <a:pt x="665" y="117"/>
                    <a:pt x="665" y="117"/>
                  </a:cubicBezTo>
                  <a:cubicBezTo>
                    <a:pt x="665" y="117"/>
                    <a:pt x="665" y="117"/>
                    <a:pt x="665" y="117"/>
                  </a:cubicBezTo>
                  <a:cubicBezTo>
                    <a:pt x="666" y="117"/>
                    <a:pt x="667" y="117"/>
                    <a:pt x="668" y="117"/>
                  </a:cubicBezTo>
                  <a:cubicBezTo>
                    <a:pt x="671" y="117"/>
                    <a:pt x="674" y="116"/>
                    <a:pt x="675" y="114"/>
                  </a:cubicBezTo>
                  <a:cubicBezTo>
                    <a:pt x="676" y="113"/>
                    <a:pt x="676" y="113"/>
                    <a:pt x="676" y="113"/>
                  </a:cubicBezTo>
                  <a:cubicBezTo>
                    <a:pt x="675" y="113"/>
                    <a:pt x="675" y="113"/>
                    <a:pt x="675" y="113"/>
                  </a:cubicBezTo>
                  <a:cubicBezTo>
                    <a:pt x="675" y="112"/>
                    <a:pt x="675" y="112"/>
                    <a:pt x="674" y="112"/>
                  </a:cubicBezTo>
                  <a:cubicBezTo>
                    <a:pt x="673" y="111"/>
                    <a:pt x="672" y="111"/>
                    <a:pt x="671" y="110"/>
                  </a:cubicBezTo>
                  <a:cubicBezTo>
                    <a:pt x="671" y="109"/>
                    <a:pt x="671" y="109"/>
                    <a:pt x="671" y="109"/>
                  </a:cubicBezTo>
                  <a:cubicBezTo>
                    <a:pt x="671" y="108"/>
                    <a:pt x="671" y="108"/>
                    <a:pt x="672" y="107"/>
                  </a:cubicBezTo>
                  <a:cubicBezTo>
                    <a:pt x="672" y="107"/>
                    <a:pt x="672" y="107"/>
                    <a:pt x="673" y="106"/>
                  </a:cubicBezTo>
                  <a:cubicBezTo>
                    <a:pt x="673" y="106"/>
                    <a:pt x="674" y="106"/>
                    <a:pt x="674" y="106"/>
                  </a:cubicBezTo>
                  <a:cubicBezTo>
                    <a:pt x="674" y="105"/>
                    <a:pt x="674" y="105"/>
                    <a:pt x="674" y="105"/>
                  </a:cubicBezTo>
                  <a:cubicBezTo>
                    <a:pt x="674" y="105"/>
                    <a:pt x="674" y="105"/>
                    <a:pt x="674" y="105"/>
                  </a:cubicBezTo>
                  <a:cubicBezTo>
                    <a:pt x="674" y="104"/>
                    <a:pt x="674" y="104"/>
                    <a:pt x="673" y="104"/>
                  </a:cubicBezTo>
                  <a:cubicBezTo>
                    <a:pt x="672" y="104"/>
                    <a:pt x="671" y="103"/>
                    <a:pt x="669" y="103"/>
                  </a:cubicBezTo>
                  <a:cubicBezTo>
                    <a:pt x="667" y="103"/>
                    <a:pt x="665" y="103"/>
                    <a:pt x="663" y="102"/>
                  </a:cubicBezTo>
                  <a:cubicBezTo>
                    <a:pt x="661" y="100"/>
                    <a:pt x="660" y="99"/>
                    <a:pt x="660" y="96"/>
                  </a:cubicBezTo>
                  <a:cubicBezTo>
                    <a:pt x="660" y="96"/>
                    <a:pt x="660" y="96"/>
                    <a:pt x="660" y="96"/>
                  </a:cubicBezTo>
                  <a:cubicBezTo>
                    <a:pt x="659" y="95"/>
                    <a:pt x="659" y="95"/>
                    <a:pt x="659" y="95"/>
                  </a:cubicBezTo>
                  <a:cubicBezTo>
                    <a:pt x="659" y="95"/>
                    <a:pt x="658" y="95"/>
                    <a:pt x="656" y="95"/>
                  </a:cubicBezTo>
                  <a:cubicBezTo>
                    <a:pt x="654" y="95"/>
                    <a:pt x="651" y="95"/>
                    <a:pt x="648" y="94"/>
                  </a:cubicBezTo>
                  <a:cubicBezTo>
                    <a:pt x="645" y="92"/>
                    <a:pt x="640" y="92"/>
                    <a:pt x="636" y="92"/>
                  </a:cubicBezTo>
                  <a:cubicBezTo>
                    <a:pt x="634" y="92"/>
                    <a:pt x="632" y="92"/>
                    <a:pt x="631" y="92"/>
                  </a:cubicBezTo>
                  <a:cubicBezTo>
                    <a:pt x="631" y="92"/>
                    <a:pt x="631" y="92"/>
                    <a:pt x="631" y="92"/>
                  </a:cubicBezTo>
                  <a:cubicBezTo>
                    <a:pt x="630" y="92"/>
                    <a:pt x="630" y="92"/>
                    <a:pt x="630" y="92"/>
                  </a:cubicBezTo>
                  <a:cubicBezTo>
                    <a:pt x="630" y="93"/>
                    <a:pt x="630" y="93"/>
                    <a:pt x="630" y="93"/>
                  </a:cubicBezTo>
                  <a:cubicBezTo>
                    <a:pt x="630" y="94"/>
                    <a:pt x="630" y="95"/>
                    <a:pt x="630" y="96"/>
                  </a:cubicBezTo>
                  <a:cubicBezTo>
                    <a:pt x="630" y="98"/>
                    <a:pt x="630" y="100"/>
                    <a:pt x="631" y="101"/>
                  </a:cubicBezTo>
                  <a:cubicBezTo>
                    <a:pt x="632" y="101"/>
                    <a:pt x="632" y="101"/>
                    <a:pt x="632" y="101"/>
                  </a:cubicBezTo>
                  <a:cubicBezTo>
                    <a:pt x="633" y="101"/>
                    <a:pt x="635" y="102"/>
                    <a:pt x="636" y="103"/>
                  </a:cubicBezTo>
                  <a:cubicBezTo>
                    <a:pt x="637" y="104"/>
                    <a:pt x="637" y="105"/>
                    <a:pt x="637" y="106"/>
                  </a:cubicBezTo>
                  <a:cubicBezTo>
                    <a:pt x="637" y="107"/>
                    <a:pt x="637" y="108"/>
                    <a:pt x="635" y="109"/>
                  </a:cubicBezTo>
                  <a:cubicBezTo>
                    <a:pt x="635" y="109"/>
                    <a:pt x="635" y="109"/>
                    <a:pt x="635" y="109"/>
                  </a:cubicBezTo>
                  <a:cubicBezTo>
                    <a:pt x="635" y="110"/>
                    <a:pt x="635" y="110"/>
                    <a:pt x="635" y="110"/>
                  </a:cubicBezTo>
                  <a:cubicBezTo>
                    <a:pt x="635" y="110"/>
                    <a:pt x="635" y="111"/>
                    <a:pt x="635" y="112"/>
                  </a:cubicBezTo>
                  <a:cubicBezTo>
                    <a:pt x="635" y="112"/>
                    <a:pt x="635" y="113"/>
                    <a:pt x="635" y="113"/>
                  </a:cubicBezTo>
                  <a:cubicBezTo>
                    <a:pt x="634" y="113"/>
                    <a:pt x="634" y="114"/>
                    <a:pt x="633" y="114"/>
                  </a:cubicBezTo>
                  <a:cubicBezTo>
                    <a:pt x="633" y="114"/>
                    <a:pt x="633" y="114"/>
                    <a:pt x="633" y="114"/>
                  </a:cubicBezTo>
                  <a:cubicBezTo>
                    <a:pt x="633" y="114"/>
                    <a:pt x="633" y="114"/>
                    <a:pt x="633" y="114"/>
                  </a:cubicBezTo>
                  <a:cubicBezTo>
                    <a:pt x="633" y="114"/>
                    <a:pt x="633" y="114"/>
                    <a:pt x="633" y="114"/>
                  </a:cubicBezTo>
                  <a:cubicBezTo>
                    <a:pt x="632" y="114"/>
                    <a:pt x="631" y="113"/>
                    <a:pt x="630" y="113"/>
                  </a:cubicBezTo>
                  <a:cubicBezTo>
                    <a:pt x="629" y="113"/>
                    <a:pt x="629" y="114"/>
                    <a:pt x="628" y="114"/>
                  </a:cubicBezTo>
                  <a:cubicBezTo>
                    <a:pt x="628" y="115"/>
                    <a:pt x="627" y="116"/>
                    <a:pt x="627" y="118"/>
                  </a:cubicBezTo>
                  <a:cubicBezTo>
                    <a:pt x="626" y="121"/>
                    <a:pt x="626" y="123"/>
                    <a:pt x="625" y="125"/>
                  </a:cubicBezTo>
                  <a:cubicBezTo>
                    <a:pt x="624" y="127"/>
                    <a:pt x="623" y="129"/>
                    <a:pt x="621" y="130"/>
                  </a:cubicBezTo>
                  <a:cubicBezTo>
                    <a:pt x="620" y="130"/>
                    <a:pt x="620" y="130"/>
                    <a:pt x="619" y="130"/>
                  </a:cubicBezTo>
                  <a:cubicBezTo>
                    <a:pt x="618" y="130"/>
                    <a:pt x="618" y="130"/>
                    <a:pt x="617" y="129"/>
                  </a:cubicBezTo>
                  <a:cubicBezTo>
                    <a:pt x="617" y="129"/>
                    <a:pt x="617" y="128"/>
                    <a:pt x="617" y="128"/>
                  </a:cubicBezTo>
                  <a:cubicBezTo>
                    <a:pt x="617" y="126"/>
                    <a:pt x="617" y="125"/>
                    <a:pt x="616" y="124"/>
                  </a:cubicBezTo>
                  <a:cubicBezTo>
                    <a:pt x="616" y="123"/>
                    <a:pt x="616" y="123"/>
                    <a:pt x="616" y="123"/>
                  </a:cubicBezTo>
                  <a:cubicBezTo>
                    <a:pt x="615" y="123"/>
                    <a:pt x="615" y="123"/>
                    <a:pt x="615" y="123"/>
                  </a:cubicBezTo>
                  <a:cubicBezTo>
                    <a:pt x="615" y="123"/>
                    <a:pt x="615" y="123"/>
                    <a:pt x="615" y="123"/>
                  </a:cubicBezTo>
                  <a:cubicBezTo>
                    <a:pt x="615" y="123"/>
                    <a:pt x="615" y="123"/>
                    <a:pt x="615" y="123"/>
                  </a:cubicBezTo>
                  <a:cubicBezTo>
                    <a:pt x="615" y="123"/>
                    <a:pt x="614" y="123"/>
                    <a:pt x="614" y="124"/>
                  </a:cubicBezTo>
                  <a:cubicBezTo>
                    <a:pt x="613" y="125"/>
                    <a:pt x="613" y="126"/>
                    <a:pt x="613" y="127"/>
                  </a:cubicBezTo>
                  <a:cubicBezTo>
                    <a:pt x="613" y="128"/>
                    <a:pt x="613" y="128"/>
                    <a:pt x="613" y="129"/>
                  </a:cubicBezTo>
                  <a:cubicBezTo>
                    <a:pt x="613" y="129"/>
                    <a:pt x="614" y="130"/>
                    <a:pt x="614" y="130"/>
                  </a:cubicBezTo>
                  <a:cubicBezTo>
                    <a:pt x="616" y="130"/>
                    <a:pt x="617" y="131"/>
                    <a:pt x="618" y="133"/>
                  </a:cubicBezTo>
                  <a:cubicBezTo>
                    <a:pt x="618" y="134"/>
                    <a:pt x="619" y="136"/>
                    <a:pt x="619" y="137"/>
                  </a:cubicBezTo>
                  <a:cubicBezTo>
                    <a:pt x="619" y="138"/>
                    <a:pt x="619" y="138"/>
                    <a:pt x="619" y="138"/>
                  </a:cubicBezTo>
                  <a:cubicBezTo>
                    <a:pt x="619" y="139"/>
                    <a:pt x="619" y="140"/>
                    <a:pt x="618" y="140"/>
                  </a:cubicBezTo>
                  <a:cubicBezTo>
                    <a:pt x="618" y="141"/>
                    <a:pt x="617" y="141"/>
                    <a:pt x="616" y="141"/>
                  </a:cubicBezTo>
                  <a:cubicBezTo>
                    <a:pt x="615" y="141"/>
                    <a:pt x="614" y="141"/>
                    <a:pt x="613" y="142"/>
                  </a:cubicBezTo>
                  <a:cubicBezTo>
                    <a:pt x="612" y="142"/>
                    <a:pt x="611" y="143"/>
                    <a:pt x="611" y="144"/>
                  </a:cubicBezTo>
                  <a:cubicBezTo>
                    <a:pt x="611" y="144"/>
                    <a:pt x="610" y="145"/>
                    <a:pt x="610" y="145"/>
                  </a:cubicBezTo>
                  <a:cubicBezTo>
                    <a:pt x="610" y="145"/>
                    <a:pt x="609" y="146"/>
                    <a:pt x="608" y="146"/>
                  </a:cubicBezTo>
                  <a:cubicBezTo>
                    <a:pt x="608" y="146"/>
                    <a:pt x="608" y="145"/>
                    <a:pt x="607" y="145"/>
                  </a:cubicBezTo>
                  <a:cubicBezTo>
                    <a:pt x="607" y="145"/>
                    <a:pt x="607" y="145"/>
                    <a:pt x="607" y="145"/>
                  </a:cubicBezTo>
                  <a:cubicBezTo>
                    <a:pt x="606" y="144"/>
                    <a:pt x="606" y="143"/>
                    <a:pt x="606" y="143"/>
                  </a:cubicBezTo>
                  <a:cubicBezTo>
                    <a:pt x="605" y="141"/>
                    <a:pt x="604" y="140"/>
                    <a:pt x="603" y="139"/>
                  </a:cubicBezTo>
                  <a:cubicBezTo>
                    <a:pt x="601" y="137"/>
                    <a:pt x="599" y="135"/>
                    <a:pt x="598" y="133"/>
                  </a:cubicBezTo>
                  <a:cubicBezTo>
                    <a:pt x="596" y="131"/>
                    <a:pt x="595" y="129"/>
                    <a:pt x="595" y="127"/>
                  </a:cubicBezTo>
                  <a:cubicBezTo>
                    <a:pt x="595" y="126"/>
                    <a:pt x="595" y="126"/>
                    <a:pt x="595" y="126"/>
                  </a:cubicBezTo>
                  <a:cubicBezTo>
                    <a:pt x="595" y="124"/>
                    <a:pt x="596" y="123"/>
                    <a:pt x="597" y="122"/>
                  </a:cubicBezTo>
                  <a:cubicBezTo>
                    <a:pt x="598" y="121"/>
                    <a:pt x="599" y="121"/>
                    <a:pt x="601" y="120"/>
                  </a:cubicBezTo>
                  <a:cubicBezTo>
                    <a:pt x="601" y="120"/>
                    <a:pt x="601" y="120"/>
                    <a:pt x="601" y="120"/>
                  </a:cubicBezTo>
                  <a:cubicBezTo>
                    <a:pt x="601" y="120"/>
                    <a:pt x="601" y="120"/>
                    <a:pt x="601" y="120"/>
                  </a:cubicBezTo>
                  <a:cubicBezTo>
                    <a:pt x="601" y="120"/>
                    <a:pt x="601" y="119"/>
                    <a:pt x="601" y="118"/>
                  </a:cubicBezTo>
                  <a:cubicBezTo>
                    <a:pt x="600" y="117"/>
                    <a:pt x="600" y="116"/>
                    <a:pt x="600" y="114"/>
                  </a:cubicBezTo>
                  <a:cubicBezTo>
                    <a:pt x="600" y="113"/>
                    <a:pt x="599" y="112"/>
                    <a:pt x="599" y="112"/>
                  </a:cubicBezTo>
                  <a:cubicBezTo>
                    <a:pt x="599" y="112"/>
                    <a:pt x="599" y="111"/>
                    <a:pt x="598" y="111"/>
                  </a:cubicBezTo>
                  <a:cubicBezTo>
                    <a:pt x="597" y="110"/>
                    <a:pt x="595" y="109"/>
                    <a:pt x="592" y="107"/>
                  </a:cubicBezTo>
                  <a:cubicBezTo>
                    <a:pt x="590" y="104"/>
                    <a:pt x="588" y="103"/>
                    <a:pt x="586" y="103"/>
                  </a:cubicBezTo>
                  <a:cubicBezTo>
                    <a:pt x="585" y="103"/>
                    <a:pt x="584" y="104"/>
                    <a:pt x="583" y="104"/>
                  </a:cubicBezTo>
                  <a:cubicBezTo>
                    <a:pt x="583" y="105"/>
                    <a:pt x="583" y="106"/>
                    <a:pt x="582" y="107"/>
                  </a:cubicBezTo>
                  <a:cubicBezTo>
                    <a:pt x="582" y="108"/>
                    <a:pt x="582" y="109"/>
                    <a:pt x="581" y="111"/>
                  </a:cubicBezTo>
                  <a:cubicBezTo>
                    <a:pt x="581" y="111"/>
                    <a:pt x="580" y="112"/>
                    <a:pt x="579" y="113"/>
                  </a:cubicBezTo>
                  <a:cubicBezTo>
                    <a:pt x="578" y="113"/>
                    <a:pt x="578" y="113"/>
                    <a:pt x="578" y="113"/>
                  </a:cubicBezTo>
                  <a:cubicBezTo>
                    <a:pt x="578" y="114"/>
                    <a:pt x="577" y="115"/>
                    <a:pt x="577" y="115"/>
                  </a:cubicBezTo>
                  <a:cubicBezTo>
                    <a:pt x="577" y="117"/>
                    <a:pt x="577" y="118"/>
                    <a:pt x="576" y="120"/>
                  </a:cubicBezTo>
                  <a:cubicBezTo>
                    <a:pt x="576" y="120"/>
                    <a:pt x="575" y="121"/>
                    <a:pt x="574" y="122"/>
                  </a:cubicBezTo>
                  <a:cubicBezTo>
                    <a:pt x="574" y="122"/>
                    <a:pt x="574" y="122"/>
                    <a:pt x="574" y="122"/>
                  </a:cubicBezTo>
                  <a:cubicBezTo>
                    <a:pt x="573" y="122"/>
                    <a:pt x="573" y="122"/>
                    <a:pt x="573" y="122"/>
                  </a:cubicBezTo>
                  <a:cubicBezTo>
                    <a:pt x="573" y="122"/>
                    <a:pt x="572" y="121"/>
                    <a:pt x="572" y="121"/>
                  </a:cubicBezTo>
                  <a:cubicBezTo>
                    <a:pt x="572" y="121"/>
                    <a:pt x="571" y="120"/>
                    <a:pt x="571" y="120"/>
                  </a:cubicBezTo>
                  <a:cubicBezTo>
                    <a:pt x="571" y="119"/>
                    <a:pt x="571" y="118"/>
                    <a:pt x="571" y="117"/>
                  </a:cubicBezTo>
                  <a:cubicBezTo>
                    <a:pt x="570" y="115"/>
                    <a:pt x="570" y="113"/>
                    <a:pt x="570" y="111"/>
                  </a:cubicBezTo>
                  <a:cubicBezTo>
                    <a:pt x="570" y="109"/>
                    <a:pt x="570" y="108"/>
                    <a:pt x="569" y="108"/>
                  </a:cubicBezTo>
                  <a:cubicBezTo>
                    <a:pt x="569" y="108"/>
                    <a:pt x="569" y="108"/>
                    <a:pt x="569" y="108"/>
                  </a:cubicBezTo>
                  <a:cubicBezTo>
                    <a:pt x="569" y="108"/>
                    <a:pt x="569" y="108"/>
                    <a:pt x="569" y="108"/>
                  </a:cubicBezTo>
                  <a:cubicBezTo>
                    <a:pt x="568" y="107"/>
                    <a:pt x="567" y="106"/>
                    <a:pt x="567" y="105"/>
                  </a:cubicBezTo>
                  <a:cubicBezTo>
                    <a:pt x="567" y="104"/>
                    <a:pt x="568" y="103"/>
                    <a:pt x="568" y="103"/>
                  </a:cubicBezTo>
                  <a:cubicBezTo>
                    <a:pt x="569" y="102"/>
                    <a:pt x="570" y="102"/>
                    <a:pt x="571" y="101"/>
                  </a:cubicBezTo>
                  <a:cubicBezTo>
                    <a:pt x="571" y="101"/>
                    <a:pt x="571" y="101"/>
                    <a:pt x="571" y="101"/>
                  </a:cubicBezTo>
                  <a:cubicBezTo>
                    <a:pt x="572" y="101"/>
                    <a:pt x="573" y="101"/>
                    <a:pt x="574" y="100"/>
                  </a:cubicBezTo>
                  <a:cubicBezTo>
                    <a:pt x="574" y="100"/>
                    <a:pt x="575" y="99"/>
                    <a:pt x="575" y="99"/>
                  </a:cubicBezTo>
                  <a:cubicBezTo>
                    <a:pt x="575" y="99"/>
                    <a:pt x="574" y="99"/>
                    <a:pt x="574" y="99"/>
                  </a:cubicBezTo>
                  <a:cubicBezTo>
                    <a:pt x="572" y="99"/>
                    <a:pt x="570" y="98"/>
                    <a:pt x="568" y="97"/>
                  </a:cubicBezTo>
                  <a:cubicBezTo>
                    <a:pt x="565" y="96"/>
                    <a:pt x="563" y="95"/>
                    <a:pt x="562" y="94"/>
                  </a:cubicBezTo>
                  <a:cubicBezTo>
                    <a:pt x="562" y="94"/>
                    <a:pt x="562" y="94"/>
                    <a:pt x="562" y="94"/>
                  </a:cubicBezTo>
                  <a:cubicBezTo>
                    <a:pt x="562" y="94"/>
                    <a:pt x="562" y="94"/>
                    <a:pt x="562" y="94"/>
                  </a:cubicBezTo>
                  <a:cubicBezTo>
                    <a:pt x="562" y="94"/>
                    <a:pt x="561" y="95"/>
                    <a:pt x="559" y="95"/>
                  </a:cubicBezTo>
                  <a:cubicBezTo>
                    <a:pt x="558" y="96"/>
                    <a:pt x="557" y="97"/>
                    <a:pt x="556" y="97"/>
                  </a:cubicBezTo>
                  <a:cubicBezTo>
                    <a:pt x="555" y="97"/>
                    <a:pt x="554" y="97"/>
                    <a:pt x="554" y="96"/>
                  </a:cubicBezTo>
                  <a:cubicBezTo>
                    <a:pt x="553" y="96"/>
                    <a:pt x="552" y="94"/>
                    <a:pt x="552" y="93"/>
                  </a:cubicBezTo>
                  <a:cubicBezTo>
                    <a:pt x="552" y="92"/>
                    <a:pt x="553" y="90"/>
                    <a:pt x="553" y="89"/>
                  </a:cubicBezTo>
                  <a:cubicBezTo>
                    <a:pt x="553" y="88"/>
                    <a:pt x="554" y="87"/>
                    <a:pt x="554" y="86"/>
                  </a:cubicBezTo>
                  <a:cubicBezTo>
                    <a:pt x="554" y="85"/>
                    <a:pt x="554" y="85"/>
                    <a:pt x="554" y="84"/>
                  </a:cubicBezTo>
                  <a:cubicBezTo>
                    <a:pt x="555" y="84"/>
                    <a:pt x="555" y="84"/>
                    <a:pt x="556" y="84"/>
                  </a:cubicBezTo>
                  <a:cubicBezTo>
                    <a:pt x="557" y="84"/>
                    <a:pt x="558" y="84"/>
                    <a:pt x="558" y="84"/>
                  </a:cubicBezTo>
                  <a:cubicBezTo>
                    <a:pt x="559" y="84"/>
                    <a:pt x="560" y="84"/>
                    <a:pt x="560" y="83"/>
                  </a:cubicBezTo>
                  <a:cubicBezTo>
                    <a:pt x="561" y="83"/>
                    <a:pt x="561" y="83"/>
                    <a:pt x="561" y="83"/>
                  </a:cubicBezTo>
                  <a:cubicBezTo>
                    <a:pt x="560" y="82"/>
                    <a:pt x="560" y="82"/>
                    <a:pt x="560" y="82"/>
                  </a:cubicBezTo>
                  <a:cubicBezTo>
                    <a:pt x="560" y="82"/>
                    <a:pt x="560" y="82"/>
                    <a:pt x="559" y="81"/>
                  </a:cubicBezTo>
                  <a:cubicBezTo>
                    <a:pt x="558" y="81"/>
                    <a:pt x="556" y="80"/>
                    <a:pt x="555" y="79"/>
                  </a:cubicBezTo>
                  <a:cubicBezTo>
                    <a:pt x="554" y="79"/>
                    <a:pt x="553" y="78"/>
                    <a:pt x="553" y="76"/>
                  </a:cubicBezTo>
                  <a:cubicBezTo>
                    <a:pt x="553" y="76"/>
                    <a:pt x="553" y="75"/>
                    <a:pt x="552" y="75"/>
                  </a:cubicBezTo>
                  <a:cubicBezTo>
                    <a:pt x="552" y="74"/>
                    <a:pt x="551" y="74"/>
                    <a:pt x="550" y="73"/>
                  </a:cubicBezTo>
                  <a:cubicBezTo>
                    <a:pt x="548" y="72"/>
                    <a:pt x="545" y="72"/>
                    <a:pt x="544" y="71"/>
                  </a:cubicBezTo>
                  <a:cubicBezTo>
                    <a:pt x="543" y="71"/>
                    <a:pt x="543" y="71"/>
                    <a:pt x="543" y="70"/>
                  </a:cubicBezTo>
                  <a:cubicBezTo>
                    <a:pt x="543" y="70"/>
                    <a:pt x="542" y="69"/>
                    <a:pt x="542" y="69"/>
                  </a:cubicBezTo>
                  <a:cubicBezTo>
                    <a:pt x="542" y="68"/>
                    <a:pt x="543" y="66"/>
                    <a:pt x="543" y="65"/>
                  </a:cubicBezTo>
                  <a:cubicBezTo>
                    <a:pt x="544" y="64"/>
                    <a:pt x="544" y="62"/>
                    <a:pt x="544" y="62"/>
                  </a:cubicBezTo>
                  <a:cubicBezTo>
                    <a:pt x="544" y="61"/>
                    <a:pt x="544" y="61"/>
                    <a:pt x="544" y="61"/>
                  </a:cubicBezTo>
                  <a:cubicBezTo>
                    <a:pt x="544" y="61"/>
                    <a:pt x="544" y="61"/>
                    <a:pt x="544" y="61"/>
                  </a:cubicBezTo>
                  <a:cubicBezTo>
                    <a:pt x="544" y="60"/>
                    <a:pt x="542" y="58"/>
                    <a:pt x="540" y="57"/>
                  </a:cubicBezTo>
                  <a:cubicBezTo>
                    <a:pt x="538" y="55"/>
                    <a:pt x="536" y="53"/>
                    <a:pt x="534" y="52"/>
                  </a:cubicBezTo>
                  <a:cubicBezTo>
                    <a:pt x="533" y="52"/>
                    <a:pt x="532" y="51"/>
                    <a:pt x="531" y="51"/>
                  </a:cubicBezTo>
                  <a:cubicBezTo>
                    <a:pt x="530" y="51"/>
                    <a:pt x="530" y="51"/>
                    <a:pt x="530" y="51"/>
                  </a:cubicBezTo>
                  <a:cubicBezTo>
                    <a:pt x="530" y="51"/>
                    <a:pt x="530" y="51"/>
                    <a:pt x="530" y="51"/>
                  </a:cubicBezTo>
                  <a:cubicBezTo>
                    <a:pt x="530" y="51"/>
                    <a:pt x="530" y="51"/>
                    <a:pt x="530" y="51"/>
                  </a:cubicBezTo>
                  <a:cubicBezTo>
                    <a:pt x="528" y="51"/>
                    <a:pt x="527" y="51"/>
                    <a:pt x="526" y="50"/>
                  </a:cubicBezTo>
                  <a:cubicBezTo>
                    <a:pt x="526" y="49"/>
                    <a:pt x="525" y="48"/>
                    <a:pt x="525" y="47"/>
                  </a:cubicBezTo>
                  <a:cubicBezTo>
                    <a:pt x="525" y="46"/>
                    <a:pt x="525" y="46"/>
                    <a:pt x="526" y="45"/>
                  </a:cubicBezTo>
                  <a:cubicBezTo>
                    <a:pt x="526" y="45"/>
                    <a:pt x="527" y="44"/>
                    <a:pt x="527" y="44"/>
                  </a:cubicBezTo>
                  <a:cubicBezTo>
                    <a:pt x="528" y="44"/>
                    <a:pt x="528" y="44"/>
                    <a:pt x="528" y="44"/>
                  </a:cubicBezTo>
                  <a:cubicBezTo>
                    <a:pt x="528" y="44"/>
                    <a:pt x="528" y="44"/>
                    <a:pt x="528" y="44"/>
                  </a:cubicBezTo>
                  <a:cubicBezTo>
                    <a:pt x="528" y="44"/>
                    <a:pt x="528" y="44"/>
                    <a:pt x="528" y="44"/>
                  </a:cubicBezTo>
                  <a:cubicBezTo>
                    <a:pt x="529" y="44"/>
                    <a:pt x="529" y="44"/>
                    <a:pt x="531" y="43"/>
                  </a:cubicBezTo>
                  <a:cubicBezTo>
                    <a:pt x="532" y="42"/>
                    <a:pt x="533" y="41"/>
                    <a:pt x="535" y="39"/>
                  </a:cubicBezTo>
                  <a:cubicBezTo>
                    <a:pt x="536" y="37"/>
                    <a:pt x="537" y="36"/>
                    <a:pt x="538" y="35"/>
                  </a:cubicBezTo>
                  <a:cubicBezTo>
                    <a:pt x="538" y="35"/>
                    <a:pt x="538" y="34"/>
                    <a:pt x="538" y="34"/>
                  </a:cubicBezTo>
                  <a:cubicBezTo>
                    <a:pt x="538" y="34"/>
                    <a:pt x="538" y="34"/>
                    <a:pt x="538" y="34"/>
                  </a:cubicBezTo>
                  <a:cubicBezTo>
                    <a:pt x="538" y="33"/>
                    <a:pt x="538" y="33"/>
                    <a:pt x="537" y="33"/>
                  </a:cubicBezTo>
                  <a:cubicBezTo>
                    <a:pt x="537" y="33"/>
                    <a:pt x="537" y="33"/>
                    <a:pt x="537" y="33"/>
                  </a:cubicBezTo>
                  <a:cubicBezTo>
                    <a:pt x="536" y="33"/>
                    <a:pt x="535" y="32"/>
                    <a:pt x="535" y="32"/>
                  </a:cubicBezTo>
                  <a:cubicBezTo>
                    <a:pt x="534" y="31"/>
                    <a:pt x="534" y="31"/>
                    <a:pt x="534" y="30"/>
                  </a:cubicBezTo>
                  <a:cubicBezTo>
                    <a:pt x="534" y="29"/>
                    <a:pt x="534" y="28"/>
                    <a:pt x="535" y="28"/>
                  </a:cubicBezTo>
                  <a:cubicBezTo>
                    <a:pt x="536" y="27"/>
                    <a:pt x="537" y="27"/>
                    <a:pt x="538" y="27"/>
                  </a:cubicBezTo>
                  <a:cubicBezTo>
                    <a:pt x="538" y="27"/>
                    <a:pt x="538" y="27"/>
                    <a:pt x="538" y="27"/>
                  </a:cubicBezTo>
                  <a:cubicBezTo>
                    <a:pt x="538" y="27"/>
                    <a:pt x="538" y="27"/>
                    <a:pt x="538" y="27"/>
                  </a:cubicBezTo>
                  <a:cubicBezTo>
                    <a:pt x="538" y="27"/>
                    <a:pt x="538" y="27"/>
                    <a:pt x="538" y="27"/>
                  </a:cubicBezTo>
                  <a:cubicBezTo>
                    <a:pt x="538" y="27"/>
                    <a:pt x="538" y="27"/>
                    <a:pt x="538" y="27"/>
                  </a:cubicBezTo>
                  <a:cubicBezTo>
                    <a:pt x="543" y="28"/>
                    <a:pt x="549" y="30"/>
                    <a:pt x="553" y="30"/>
                  </a:cubicBezTo>
                  <a:cubicBezTo>
                    <a:pt x="554" y="30"/>
                    <a:pt x="555" y="29"/>
                    <a:pt x="555" y="29"/>
                  </a:cubicBezTo>
                  <a:cubicBezTo>
                    <a:pt x="555" y="29"/>
                    <a:pt x="555" y="29"/>
                    <a:pt x="555" y="29"/>
                  </a:cubicBezTo>
                  <a:cubicBezTo>
                    <a:pt x="556" y="29"/>
                    <a:pt x="557" y="27"/>
                    <a:pt x="558" y="26"/>
                  </a:cubicBezTo>
                  <a:cubicBezTo>
                    <a:pt x="560" y="24"/>
                    <a:pt x="561" y="22"/>
                    <a:pt x="563" y="19"/>
                  </a:cubicBezTo>
                  <a:cubicBezTo>
                    <a:pt x="566" y="15"/>
                    <a:pt x="569" y="10"/>
                    <a:pt x="571" y="7"/>
                  </a:cubicBezTo>
                  <a:cubicBezTo>
                    <a:pt x="572" y="6"/>
                    <a:pt x="572" y="5"/>
                    <a:pt x="572" y="5"/>
                  </a:cubicBezTo>
                  <a:cubicBezTo>
                    <a:pt x="572" y="4"/>
                    <a:pt x="572" y="4"/>
                    <a:pt x="572" y="4"/>
                  </a:cubicBezTo>
                  <a:cubicBezTo>
                    <a:pt x="572" y="4"/>
                    <a:pt x="571" y="4"/>
                    <a:pt x="571" y="4"/>
                  </a:cubicBezTo>
                  <a:cubicBezTo>
                    <a:pt x="570" y="3"/>
                    <a:pt x="568" y="3"/>
                    <a:pt x="566" y="3"/>
                  </a:cubicBezTo>
                  <a:cubicBezTo>
                    <a:pt x="564" y="3"/>
                    <a:pt x="562" y="3"/>
                    <a:pt x="560" y="4"/>
                  </a:cubicBezTo>
                  <a:cubicBezTo>
                    <a:pt x="560" y="4"/>
                    <a:pt x="559" y="4"/>
                    <a:pt x="558" y="4"/>
                  </a:cubicBezTo>
                  <a:cubicBezTo>
                    <a:pt x="554" y="4"/>
                    <a:pt x="552" y="3"/>
                    <a:pt x="549" y="2"/>
                  </a:cubicBezTo>
                  <a:cubicBezTo>
                    <a:pt x="547" y="1"/>
                    <a:pt x="545" y="0"/>
                    <a:pt x="542" y="0"/>
                  </a:cubicBezTo>
                  <a:cubicBezTo>
                    <a:pt x="541" y="0"/>
                    <a:pt x="540" y="0"/>
                    <a:pt x="539" y="0"/>
                  </a:cubicBezTo>
                  <a:cubicBezTo>
                    <a:pt x="533" y="0"/>
                    <a:pt x="526" y="1"/>
                    <a:pt x="521" y="2"/>
                  </a:cubicBezTo>
                  <a:cubicBezTo>
                    <a:pt x="520" y="2"/>
                    <a:pt x="519" y="3"/>
                    <a:pt x="519" y="3"/>
                  </a:cubicBezTo>
                  <a:cubicBezTo>
                    <a:pt x="519" y="3"/>
                    <a:pt x="519" y="3"/>
                    <a:pt x="519" y="3"/>
                  </a:cubicBezTo>
                  <a:cubicBezTo>
                    <a:pt x="519" y="3"/>
                    <a:pt x="519" y="4"/>
                    <a:pt x="520" y="5"/>
                  </a:cubicBezTo>
                  <a:cubicBezTo>
                    <a:pt x="520" y="5"/>
                    <a:pt x="521" y="6"/>
                    <a:pt x="522" y="7"/>
                  </a:cubicBezTo>
                  <a:cubicBezTo>
                    <a:pt x="522" y="7"/>
                    <a:pt x="522" y="8"/>
                    <a:pt x="522" y="9"/>
                  </a:cubicBezTo>
                  <a:cubicBezTo>
                    <a:pt x="522" y="9"/>
                    <a:pt x="522" y="9"/>
                    <a:pt x="522" y="9"/>
                  </a:cubicBezTo>
                  <a:cubicBezTo>
                    <a:pt x="522" y="9"/>
                    <a:pt x="522" y="9"/>
                    <a:pt x="522" y="9"/>
                  </a:cubicBezTo>
                  <a:cubicBezTo>
                    <a:pt x="522" y="10"/>
                    <a:pt x="522" y="10"/>
                    <a:pt x="521" y="11"/>
                  </a:cubicBezTo>
                  <a:cubicBezTo>
                    <a:pt x="521" y="11"/>
                    <a:pt x="521" y="11"/>
                    <a:pt x="520" y="11"/>
                  </a:cubicBezTo>
                  <a:cubicBezTo>
                    <a:pt x="519" y="11"/>
                    <a:pt x="518" y="10"/>
                    <a:pt x="517" y="10"/>
                  </a:cubicBezTo>
                  <a:cubicBezTo>
                    <a:pt x="516" y="10"/>
                    <a:pt x="515" y="9"/>
                    <a:pt x="515" y="9"/>
                  </a:cubicBezTo>
                  <a:cubicBezTo>
                    <a:pt x="514" y="9"/>
                    <a:pt x="514" y="9"/>
                    <a:pt x="514" y="9"/>
                  </a:cubicBezTo>
                  <a:cubicBezTo>
                    <a:pt x="514" y="9"/>
                    <a:pt x="514" y="9"/>
                    <a:pt x="514" y="9"/>
                  </a:cubicBezTo>
                  <a:cubicBezTo>
                    <a:pt x="514" y="9"/>
                    <a:pt x="514" y="9"/>
                    <a:pt x="514" y="9"/>
                  </a:cubicBezTo>
                  <a:cubicBezTo>
                    <a:pt x="514" y="10"/>
                    <a:pt x="514" y="10"/>
                    <a:pt x="514" y="10"/>
                  </a:cubicBezTo>
                  <a:cubicBezTo>
                    <a:pt x="514" y="11"/>
                    <a:pt x="515" y="14"/>
                    <a:pt x="515" y="18"/>
                  </a:cubicBezTo>
                  <a:cubicBezTo>
                    <a:pt x="515" y="19"/>
                    <a:pt x="515" y="20"/>
                    <a:pt x="515" y="21"/>
                  </a:cubicBezTo>
                  <a:cubicBezTo>
                    <a:pt x="515" y="22"/>
                    <a:pt x="515" y="23"/>
                    <a:pt x="515" y="24"/>
                  </a:cubicBezTo>
                  <a:cubicBezTo>
                    <a:pt x="515" y="27"/>
                    <a:pt x="515" y="29"/>
                    <a:pt x="516" y="30"/>
                  </a:cubicBezTo>
                  <a:cubicBezTo>
                    <a:pt x="517" y="31"/>
                    <a:pt x="518" y="32"/>
                    <a:pt x="519" y="33"/>
                  </a:cubicBezTo>
                  <a:cubicBezTo>
                    <a:pt x="521" y="36"/>
                    <a:pt x="521" y="39"/>
                    <a:pt x="521" y="42"/>
                  </a:cubicBezTo>
                  <a:cubicBezTo>
                    <a:pt x="521" y="44"/>
                    <a:pt x="521" y="45"/>
                    <a:pt x="521" y="47"/>
                  </a:cubicBezTo>
                  <a:cubicBezTo>
                    <a:pt x="521" y="49"/>
                    <a:pt x="520" y="51"/>
                    <a:pt x="519" y="52"/>
                  </a:cubicBezTo>
                  <a:cubicBezTo>
                    <a:pt x="518" y="53"/>
                    <a:pt x="516" y="53"/>
                    <a:pt x="515" y="54"/>
                  </a:cubicBezTo>
                  <a:cubicBezTo>
                    <a:pt x="515" y="54"/>
                    <a:pt x="514" y="54"/>
                    <a:pt x="514" y="54"/>
                  </a:cubicBezTo>
                  <a:cubicBezTo>
                    <a:pt x="514" y="54"/>
                    <a:pt x="514" y="54"/>
                    <a:pt x="514" y="54"/>
                  </a:cubicBezTo>
                  <a:cubicBezTo>
                    <a:pt x="515" y="54"/>
                    <a:pt x="515" y="55"/>
                    <a:pt x="516" y="55"/>
                  </a:cubicBezTo>
                  <a:cubicBezTo>
                    <a:pt x="517" y="56"/>
                    <a:pt x="518" y="57"/>
                    <a:pt x="518" y="59"/>
                  </a:cubicBezTo>
                  <a:cubicBezTo>
                    <a:pt x="518" y="60"/>
                    <a:pt x="518" y="60"/>
                    <a:pt x="518" y="60"/>
                  </a:cubicBezTo>
                  <a:cubicBezTo>
                    <a:pt x="518" y="61"/>
                    <a:pt x="517" y="61"/>
                    <a:pt x="517" y="62"/>
                  </a:cubicBezTo>
                  <a:cubicBezTo>
                    <a:pt x="516" y="62"/>
                    <a:pt x="516" y="62"/>
                    <a:pt x="515" y="62"/>
                  </a:cubicBezTo>
                  <a:cubicBezTo>
                    <a:pt x="514" y="62"/>
                    <a:pt x="513" y="62"/>
                    <a:pt x="512" y="61"/>
                  </a:cubicBezTo>
                  <a:cubicBezTo>
                    <a:pt x="510" y="60"/>
                    <a:pt x="509" y="60"/>
                    <a:pt x="508" y="60"/>
                  </a:cubicBezTo>
                  <a:cubicBezTo>
                    <a:pt x="508" y="60"/>
                    <a:pt x="508" y="60"/>
                    <a:pt x="508" y="60"/>
                  </a:cubicBezTo>
                  <a:cubicBezTo>
                    <a:pt x="508" y="60"/>
                    <a:pt x="508" y="60"/>
                    <a:pt x="508" y="60"/>
                  </a:cubicBezTo>
                  <a:cubicBezTo>
                    <a:pt x="507" y="60"/>
                    <a:pt x="506" y="61"/>
                    <a:pt x="506" y="63"/>
                  </a:cubicBezTo>
                  <a:cubicBezTo>
                    <a:pt x="505" y="64"/>
                    <a:pt x="505" y="66"/>
                    <a:pt x="505" y="67"/>
                  </a:cubicBezTo>
                  <a:cubicBezTo>
                    <a:pt x="505" y="69"/>
                    <a:pt x="505" y="70"/>
                    <a:pt x="506" y="71"/>
                  </a:cubicBezTo>
                  <a:cubicBezTo>
                    <a:pt x="507" y="72"/>
                    <a:pt x="508" y="72"/>
                    <a:pt x="509" y="73"/>
                  </a:cubicBezTo>
                  <a:cubicBezTo>
                    <a:pt x="509" y="74"/>
                    <a:pt x="510" y="74"/>
                    <a:pt x="510" y="74"/>
                  </a:cubicBezTo>
                  <a:cubicBezTo>
                    <a:pt x="510" y="76"/>
                    <a:pt x="509" y="76"/>
                    <a:pt x="508" y="77"/>
                  </a:cubicBezTo>
                  <a:cubicBezTo>
                    <a:pt x="507" y="79"/>
                    <a:pt x="505" y="81"/>
                    <a:pt x="505" y="83"/>
                  </a:cubicBezTo>
                  <a:cubicBezTo>
                    <a:pt x="505" y="85"/>
                    <a:pt x="506" y="87"/>
                    <a:pt x="509" y="89"/>
                  </a:cubicBezTo>
                  <a:cubicBezTo>
                    <a:pt x="511" y="91"/>
                    <a:pt x="515" y="92"/>
                    <a:pt x="520" y="93"/>
                  </a:cubicBezTo>
                  <a:cubicBezTo>
                    <a:pt x="524" y="94"/>
                    <a:pt x="528" y="95"/>
                    <a:pt x="531" y="97"/>
                  </a:cubicBezTo>
                  <a:cubicBezTo>
                    <a:pt x="532" y="97"/>
                    <a:pt x="533" y="98"/>
                    <a:pt x="533" y="98"/>
                  </a:cubicBezTo>
                  <a:cubicBezTo>
                    <a:pt x="533" y="98"/>
                    <a:pt x="534" y="99"/>
                    <a:pt x="534" y="100"/>
                  </a:cubicBezTo>
                  <a:cubicBezTo>
                    <a:pt x="534" y="100"/>
                    <a:pt x="533" y="101"/>
                    <a:pt x="533" y="101"/>
                  </a:cubicBezTo>
                  <a:cubicBezTo>
                    <a:pt x="532" y="101"/>
                    <a:pt x="532" y="101"/>
                    <a:pt x="532" y="101"/>
                  </a:cubicBezTo>
                  <a:cubicBezTo>
                    <a:pt x="532" y="101"/>
                    <a:pt x="531" y="102"/>
                    <a:pt x="531" y="102"/>
                  </a:cubicBezTo>
                  <a:cubicBezTo>
                    <a:pt x="531" y="102"/>
                    <a:pt x="531" y="102"/>
                    <a:pt x="531" y="102"/>
                  </a:cubicBezTo>
                  <a:cubicBezTo>
                    <a:pt x="531" y="102"/>
                    <a:pt x="531" y="102"/>
                    <a:pt x="531" y="103"/>
                  </a:cubicBezTo>
                  <a:cubicBezTo>
                    <a:pt x="531" y="103"/>
                    <a:pt x="531" y="103"/>
                    <a:pt x="531" y="103"/>
                  </a:cubicBezTo>
                  <a:cubicBezTo>
                    <a:pt x="532" y="104"/>
                    <a:pt x="532" y="104"/>
                    <a:pt x="532" y="105"/>
                  </a:cubicBezTo>
                  <a:cubicBezTo>
                    <a:pt x="532" y="107"/>
                    <a:pt x="531" y="108"/>
                    <a:pt x="530" y="109"/>
                  </a:cubicBezTo>
                  <a:cubicBezTo>
                    <a:pt x="530" y="109"/>
                    <a:pt x="529" y="110"/>
                    <a:pt x="528" y="111"/>
                  </a:cubicBezTo>
                  <a:cubicBezTo>
                    <a:pt x="528" y="111"/>
                    <a:pt x="528" y="112"/>
                    <a:pt x="528" y="112"/>
                  </a:cubicBezTo>
                  <a:cubicBezTo>
                    <a:pt x="528" y="112"/>
                    <a:pt x="528" y="112"/>
                    <a:pt x="528" y="112"/>
                  </a:cubicBezTo>
                  <a:cubicBezTo>
                    <a:pt x="528" y="113"/>
                    <a:pt x="528" y="113"/>
                    <a:pt x="528" y="113"/>
                  </a:cubicBezTo>
                  <a:cubicBezTo>
                    <a:pt x="528" y="113"/>
                    <a:pt x="528" y="113"/>
                    <a:pt x="528" y="113"/>
                  </a:cubicBezTo>
                  <a:cubicBezTo>
                    <a:pt x="528" y="113"/>
                    <a:pt x="529" y="112"/>
                    <a:pt x="529" y="112"/>
                  </a:cubicBezTo>
                  <a:cubicBezTo>
                    <a:pt x="530" y="111"/>
                    <a:pt x="531" y="110"/>
                    <a:pt x="532" y="108"/>
                  </a:cubicBezTo>
                  <a:cubicBezTo>
                    <a:pt x="532" y="108"/>
                    <a:pt x="532" y="108"/>
                    <a:pt x="532" y="108"/>
                  </a:cubicBezTo>
                  <a:cubicBezTo>
                    <a:pt x="532" y="107"/>
                    <a:pt x="532" y="107"/>
                    <a:pt x="533" y="106"/>
                  </a:cubicBezTo>
                  <a:cubicBezTo>
                    <a:pt x="533" y="106"/>
                    <a:pt x="534" y="105"/>
                    <a:pt x="535" y="105"/>
                  </a:cubicBezTo>
                  <a:cubicBezTo>
                    <a:pt x="536" y="105"/>
                    <a:pt x="536" y="106"/>
                    <a:pt x="537" y="106"/>
                  </a:cubicBezTo>
                  <a:cubicBezTo>
                    <a:pt x="537" y="107"/>
                    <a:pt x="537" y="108"/>
                    <a:pt x="538" y="108"/>
                  </a:cubicBezTo>
                  <a:cubicBezTo>
                    <a:pt x="538" y="110"/>
                    <a:pt x="539" y="112"/>
                    <a:pt x="539" y="114"/>
                  </a:cubicBezTo>
                  <a:cubicBezTo>
                    <a:pt x="538" y="115"/>
                    <a:pt x="538" y="115"/>
                    <a:pt x="538" y="115"/>
                  </a:cubicBezTo>
                  <a:cubicBezTo>
                    <a:pt x="538" y="116"/>
                    <a:pt x="538" y="117"/>
                    <a:pt x="537" y="118"/>
                  </a:cubicBezTo>
                  <a:cubicBezTo>
                    <a:pt x="537" y="118"/>
                    <a:pt x="536" y="119"/>
                    <a:pt x="535" y="119"/>
                  </a:cubicBezTo>
                  <a:cubicBezTo>
                    <a:pt x="534" y="119"/>
                    <a:pt x="532" y="120"/>
                    <a:pt x="531" y="122"/>
                  </a:cubicBezTo>
                  <a:cubicBezTo>
                    <a:pt x="529" y="124"/>
                    <a:pt x="528" y="125"/>
                    <a:pt x="527" y="126"/>
                  </a:cubicBezTo>
                  <a:cubicBezTo>
                    <a:pt x="525" y="127"/>
                    <a:pt x="524" y="127"/>
                    <a:pt x="522" y="127"/>
                  </a:cubicBezTo>
                  <a:cubicBezTo>
                    <a:pt x="521" y="127"/>
                    <a:pt x="520" y="127"/>
                    <a:pt x="519" y="127"/>
                  </a:cubicBezTo>
                  <a:cubicBezTo>
                    <a:pt x="519" y="127"/>
                    <a:pt x="519" y="127"/>
                    <a:pt x="519" y="127"/>
                  </a:cubicBezTo>
                  <a:cubicBezTo>
                    <a:pt x="518" y="127"/>
                    <a:pt x="518" y="127"/>
                    <a:pt x="518" y="127"/>
                  </a:cubicBezTo>
                  <a:cubicBezTo>
                    <a:pt x="518" y="127"/>
                    <a:pt x="517" y="127"/>
                    <a:pt x="517" y="127"/>
                  </a:cubicBezTo>
                  <a:cubicBezTo>
                    <a:pt x="517" y="127"/>
                    <a:pt x="517" y="128"/>
                    <a:pt x="517" y="128"/>
                  </a:cubicBezTo>
                  <a:cubicBezTo>
                    <a:pt x="517" y="130"/>
                    <a:pt x="518" y="134"/>
                    <a:pt x="520" y="136"/>
                  </a:cubicBezTo>
                  <a:cubicBezTo>
                    <a:pt x="520" y="137"/>
                    <a:pt x="520" y="138"/>
                    <a:pt x="520" y="139"/>
                  </a:cubicBezTo>
                  <a:cubicBezTo>
                    <a:pt x="520" y="140"/>
                    <a:pt x="520" y="141"/>
                    <a:pt x="519" y="142"/>
                  </a:cubicBezTo>
                  <a:cubicBezTo>
                    <a:pt x="518" y="142"/>
                    <a:pt x="517" y="143"/>
                    <a:pt x="516" y="143"/>
                  </a:cubicBezTo>
                  <a:cubicBezTo>
                    <a:pt x="515" y="143"/>
                    <a:pt x="514" y="142"/>
                    <a:pt x="512" y="142"/>
                  </a:cubicBezTo>
                  <a:cubicBezTo>
                    <a:pt x="510" y="141"/>
                    <a:pt x="508" y="141"/>
                    <a:pt x="507" y="139"/>
                  </a:cubicBezTo>
                  <a:cubicBezTo>
                    <a:pt x="506" y="138"/>
                    <a:pt x="505" y="137"/>
                    <a:pt x="505" y="135"/>
                  </a:cubicBezTo>
                  <a:cubicBezTo>
                    <a:pt x="505" y="134"/>
                    <a:pt x="505" y="132"/>
                    <a:pt x="506" y="131"/>
                  </a:cubicBezTo>
                  <a:cubicBezTo>
                    <a:pt x="507" y="130"/>
                    <a:pt x="508" y="129"/>
                    <a:pt x="508" y="127"/>
                  </a:cubicBezTo>
                  <a:cubicBezTo>
                    <a:pt x="509" y="126"/>
                    <a:pt x="509" y="125"/>
                    <a:pt x="509" y="124"/>
                  </a:cubicBezTo>
                  <a:cubicBezTo>
                    <a:pt x="509" y="124"/>
                    <a:pt x="509" y="124"/>
                    <a:pt x="509" y="124"/>
                  </a:cubicBezTo>
                  <a:cubicBezTo>
                    <a:pt x="509" y="124"/>
                    <a:pt x="509" y="124"/>
                    <a:pt x="509" y="124"/>
                  </a:cubicBezTo>
                  <a:cubicBezTo>
                    <a:pt x="509" y="124"/>
                    <a:pt x="509" y="124"/>
                    <a:pt x="509" y="124"/>
                  </a:cubicBezTo>
                  <a:cubicBezTo>
                    <a:pt x="508" y="124"/>
                    <a:pt x="508" y="124"/>
                    <a:pt x="508" y="124"/>
                  </a:cubicBezTo>
                  <a:cubicBezTo>
                    <a:pt x="508" y="124"/>
                    <a:pt x="508" y="124"/>
                    <a:pt x="508" y="124"/>
                  </a:cubicBezTo>
                  <a:cubicBezTo>
                    <a:pt x="508" y="124"/>
                    <a:pt x="507" y="124"/>
                    <a:pt x="506" y="124"/>
                  </a:cubicBezTo>
                  <a:cubicBezTo>
                    <a:pt x="504" y="124"/>
                    <a:pt x="502" y="124"/>
                    <a:pt x="500" y="123"/>
                  </a:cubicBezTo>
                  <a:cubicBezTo>
                    <a:pt x="498" y="123"/>
                    <a:pt x="496" y="122"/>
                    <a:pt x="494" y="120"/>
                  </a:cubicBezTo>
                  <a:cubicBezTo>
                    <a:pt x="494" y="119"/>
                    <a:pt x="494" y="119"/>
                    <a:pt x="494" y="118"/>
                  </a:cubicBezTo>
                  <a:cubicBezTo>
                    <a:pt x="494" y="117"/>
                    <a:pt x="494" y="117"/>
                    <a:pt x="494" y="116"/>
                  </a:cubicBezTo>
                  <a:cubicBezTo>
                    <a:pt x="495" y="116"/>
                    <a:pt x="495" y="116"/>
                    <a:pt x="496" y="116"/>
                  </a:cubicBezTo>
                  <a:cubicBezTo>
                    <a:pt x="498" y="116"/>
                    <a:pt x="500" y="117"/>
                    <a:pt x="504" y="117"/>
                  </a:cubicBezTo>
                  <a:cubicBezTo>
                    <a:pt x="503" y="117"/>
                    <a:pt x="503" y="117"/>
                    <a:pt x="503" y="117"/>
                  </a:cubicBezTo>
                  <a:cubicBezTo>
                    <a:pt x="504" y="117"/>
                    <a:pt x="504" y="117"/>
                    <a:pt x="504" y="117"/>
                  </a:cubicBezTo>
                  <a:cubicBezTo>
                    <a:pt x="504" y="117"/>
                    <a:pt x="504" y="117"/>
                    <a:pt x="505" y="117"/>
                  </a:cubicBezTo>
                  <a:cubicBezTo>
                    <a:pt x="505" y="117"/>
                    <a:pt x="506" y="117"/>
                    <a:pt x="506" y="117"/>
                  </a:cubicBezTo>
                  <a:cubicBezTo>
                    <a:pt x="506" y="117"/>
                    <a:pt x="506" y="117"/>
                    <a:pt x="506" y="117"/>
                  </a:cubicBezTo>
                  <a:cubicBezTo>
                    <a:pt x="506" y="116"/>
                    <a:pt x="506" y="116"/>
                    <a:pt x="506" y="115"/>
                  </a:cubicBezTo>
                  <a:cubicBezTo>
                    <a:pt x="506" y="114"/>
                    <a:pt x="507" y="113"/>
                    <a:pt x="508" y="113"/>
                  </a:cubicBezTo>
                  <a:cubicBezTo>
                    <a:pt x="508" y="113"/>
                    <a:pt x="509" y="113"/>
                    <a:pt x="509" y="113"/>
                  </a:cubicBezTo>
                  <a:cubicBezTo>
                    <a:pt x="513" y="113"/>
                    <a:pt x="515" y="114"/>
                    <a:pt x="517" y="114"/>
                  </a:cubicBezTo>
                  <a:cubicBezTo>
                    <a:pt x="519" y="114"/>
                    <a:pt x="520" y="113"/>
                    <a:pt x="522" y="112"/>
                  </a:cubicBezTo>
                  <a:cubicBezTo>
                    <a:pt x="522" y="112"/>
                    <a:pt x="522" y="112"/>
                    <a:pt x="522" y="112"/>
                  </a:cubicBezTo>
                  <a:cubicBezTo>
                    <a:pt x="523" y="111"/>
                    <a:pt x="523" y="111"/>
                    <a:pt x="523" y="110"/>
                  </a:cubicBezTo>
                  <a:cubicBezTo>
                    <a:pt x="523" y="108"/>
                    <a:pt x="522" y="107"/>
                    <a:pt x="521" y="106"/>
                  </a:cubicBezTo>
                  <a:cubicBezTo>
                    <a:pt x="520" y="104"/>
                    <a:pt x="518" y="104"/>
                    <a:pt x="517" y="104"/>
                  </a:cubicBezTo>
                  <a:cubicBezTo>
                    <a:pt x="517" y="104"/>
                    <a:pt x="517" y="104"/>
                    <a:pt x="517" y="104"/>
                  </a:cubicBezTo>
                  <a:cubicBezTo>
                    <a:pt x="517" y="104"/>
                    <a:pt x="517" y="104"/>
                    <a:pt x="517" y="104"/>
                  </a:cubicBezTo>
                  <a:cubicBezTo>
                    <a:pt x="515" y="104"/>
                    <a:pt x="512" y="105"/>
                    <a:pt x="510" y="105"/>
                  </a:cubicBezTo>
                  <a:cubicBezTo>
                    <a:pt x="509" y="105"/>
                    <a:pt x="508" y="105"/>
                    <a:pt x="507" y="105"/>
                  </a:cubicBezTo>
                  <a:cubicBezTo>
                    <a:pt x="507" y="104"/>
                    <a:pt x="506" y="103"/>
                    <a:pt x="506" y="102"/>
                  </a:cubicBezTo>
                  <a:cubicBezTo>
                    <a:pt x="506" y="101"/>
                    <a:pt x="507" y="100"/>
                    <a:pt x="508" y="100"/>
                  </a:cubicBezTo>
                  <a:cubicBezTo>
                    <a:pt x="508" y="99"/>
                    <a:pt x="509" y="99"/>
                    <a:pt x="510" y="99"/>
                  </a:cubicBezTo>
                  <a:cubicBezTo>
                    <a:pt x="512" y="99"/>
                    <a:pt x="513" y="100"/>
                    <a:pt x="515" y="99"/>
                  </a:cubicBezTo>
                  <a:cubicBezTo>
                    <a:pt x="515" y="99"/>
                    <a:pt x="516" y="99"/>
                    <a:pt x="516" y="99"/>
                  </a:cubicBezTo>
                  <a:cubicBezTo>
                    <a:pt x="516" y="99"/>
                    <a:pt x="516" y="99"/>
                    <a:pt x="516" y="99"/>
                  </a:cubicBezTo>
                  <a:cubicBezTo>
                    <a:pt x="516" y="99"/>
                    <a:pt x="516" y="99"/>
                    <a:pt x="516" y="99"/>
                  </a:cubicBezTo>
                  <a:cubicBezTo>
                    <a:pt x="516" y="99"/>
                    <a:pt x="516" y="99"/>
                    <a:pt x="516" y="99"/>
                  </a:cubicBezTo>
                  <a:cubicBezTo>
                    <a:pt x="516" y="99"/>
                    <a:pt x="516" y="98"/>
                    <a:pt x="515" y="98"/>
                  </a:cubicBezTo>
                  <a:cubicBezTo>
                    <a:pt x="514" y="98"/>
                    <a:pt x="513" y="97"/>
                    <a:pt x="512" y="97"/>
                  </a:cubicBezTo>
                  <a:cubicBezTo>
                    <a:pt x="511" y="97"/>
                    <a:pt x="511" y="97"/>
                    <a:pt x="510" y="97"/>
                  </a:cubicBezTo>
                  <a:cubicBezTo>
                    <a:pt x="510" y="97"/>
                    <a:pt x="510" y="97"/>
                    <a:pt x="510" y="97"/>
                  </a:cubicBezTo>
                  <a:cubicBezTo>
                    <a:pt x="508" y="98"/>
                    <a:pt x="506" y="98"/>
                    <a:pt x="505" y="98"/>
                  </a:cubicBezTo>
                  <a:cubicBezTo>
                    <a:pt x="502" y="98"/>
                    <a:pt x="499" y="97"/>
                    <a:pt x="497" y="94"/>
                  </a:cubicBezTo>
                  <a:cubicBezTo>
                    <a:pt x="495" y="92"/>
                    <a:pt x="492" y="91"/>
                    <a:pt x="490" y="91"/>
                  </a:cubicBezTo>
                  <a:cubicBezTo>
                    <a:pt x="489" y="91"/>
                    <a:pt x="488" y="91"/>
                    <a:pt x="487" y="92"/>
                  </a:cubicBezTo>
                  <a:cubicBezTo>
                    <a:pt x="486" y="93"/>
                    <a:pt x="486" y="94"/>
                    <a:pt x="485" y="97"/>
                  </a:cubicBezTo>
                  <a:cubicBezTo>
                    <a:pt x="485" y="101"/>
                    <a:pt x="483" y="103"/>
                    <a:pt x="481" y="103"/>
                  </a:cubicBezTo>
                  <a:cubicBezTo>
                    <a:pt x="479" y="104"/>
                    <a:pt x="477" y="104"/>
                    <a:pt x="476" y="104"/>
                  </a:cubicBezTo>
                  <a:cubicBezTo>
                    <a:pt x="475" y="104"/>
                    <a:pt x="474" y="104"/>
                    <a:pt x="474" y="105"/>
                  </a:cubicBezTo>
                  <a:cubicBezTo>
                    <a:pt x="473" y="105"/>
                    <a:pt x="473" y="106"/>
                    <a:pt x="473" y="106"/>
                  </a:cubicBezTo>
                  <a:cubicBezTo>
                    <a:pt x="473" y="106"/>
                    <a:pt x="473" y="106"/>
                    <a:pt x="474" y="107"/>
                  </a:cubicBezTo>
                  <a:cubicBezTo>
                    <a:pt x="474" y="107"/>
                    <a:pt x="475" y="108"/>
                    <a:pt x="476" y="108"/>
                  </a:cubicBezTo>
                  <a:cubicBezTo>
                    <a:pt x="477" y="109"/>
                    <a:pt x="480" y="109"/>
                    <a:pt x="483" y="109"/>
                  </a:cubicBezTo>
                  <a:cubicBezTo>
                    <a:pt x="487" y="109"/>
                    <a:pt x="491" y="112"/>
                    <a:pt x="492" y="114"/>
                  </a:cubicBezTo>
                  <a:cubicBezTo>
                    <a:pt x="493" y="114"/>
                    <a:pt x="493" y="115"/>
                    <a:pt x="493" y="116"/>
                  </a:cubicBezTo>
                  <a:cubicBezTo>
                    <a:pt x="493" y="116"/>
                    <a:pt x="493" y="117"/>
                    <a:pt x="493" y="117"/>
                  </a:cubicBezTo>
                  <a:cubicBezTo>
                    <a:pt x="492" y="118"/>
                    <a:pt x="492" y="118"/>
                    <a:pt x="491" y="118"/>
                  </a:cubicBezTo>
                  <a:cubicBezTo>
                    <a:pt x="491" y="118"/>
                    <a:pt x="490" y="118"/>
                    <a:pt x="490" y="118"/>
                  </a:cubicBezTo>
                  <a:cubicBezTo>
                    <a:pt x="490" y="119"/>
                    <a:pt x="490" y="119"/>
                    <a:pt x="489" y="120"/>
                  </a:cubicBezTo>
                  <a:cubicBezTo>
                    <a:pt x="489" y="121"/>
                    <a:pt x="488" y="121"/>
                    <a:pt x="487" y="121"/>
                  </a:cubicBezTo>
                  <a:cubicBezTo>
                    <a:pt x="487" y="121"/>
                    <a:pt x="486" y="121"/>
                    <a:pt x="486" y="120"/>
                  </a:cubicBezTo>
                  <a:cubicBezTo>
                    <a:pt x="486" y="120"/>
                    <a:pt x="486" y="120"/>
                    <a:pt x="486" y="120"/>
                  </a:cubicBezTo>
                  <a:cubicBezTo>
                    <a:pt x="485" y="120"/>
                    <a:pt x="484" y="120"/>
                    <a:pt x="483" y="120"/>
                  </a:cubicBezTo>
                  <a:cubicBezTo>
                    <a:pt x="483" y="120"/>
                    <a:pt x="482" y="120"/>
                    <a:pt x="482" y="120"/>
                  </a:cubicBezTo>
                  <a:cubicBezTo>
                    <a:pt x="482" y="121"/>
                    <a:pt x="482" y="121"/>
                    <a:pt x="482" y="121"/>
                  </a:cubicBezTo>
                  <a:cubicBezTo>
                    <a:pt x="482" y="121"/>
                    <a:pt x="482" y="121"/>
                    <a:pt x="482" y="122"/>
                  </a:cubicBezTo>
                  <a:cubicBezTo>
                    <a:pt x="483" y="123"/>
                    <a:pt x="483" y="124"/>
                    <a:pt x="483" y="125"/>
                  </a:cubicBezTo>
                  <a:cubicBezTo>
                    <a:pt x="483" y="126"/>
                    <a:pt x="483" y="127"/>
                    <a:pt x="482" y="127"/>
                  </a:cubicBezTo>
                  <a:cubicBezTo>
                    <a:pt x="482" y="128"/>
                    <a:pt x="482" y="129"/>
                    <a:pt x="482" y="130"/>
                  </a:cubicBezTo>
                  <a:cubicBezTo>
                    <a:pt x="482" y="130"/>
                    <a:pt x="482" y="130"/>
                    <a:pt x="482" y="130"/>
                  </a:cubicBezTo>
                  <a:cubicBezTo>
                    <a:pt x="482" y="130"/>
                    <a:pt x="482" y="130"/>
                    <a:pt x="482" y="130"/>
                  </a:cubicBezTo>
                  <a:cubicBezTo>
                    <a:pt x="482" y="131"/>
                    <a:pt x="481" y="131"/>
                    <a:pt x="481" y="132"/>
                  </a:cubicBezTo>
                  <a:cubicBezTo>
                    <a:pt x="480" y="132"/>
                    <a:pt x="480" y="132"/>
                    <a:pt x="479" y="132"/>
                  </a:cubicBezTo>
                  <a:cubicBezTo>
                    <a:pt x="478" y="132"/>
                    <a:pt x="477" y="132"/>
                    <a:pt x="475" y="132"/>
                  </a:cubicBezTo>
                  <a:cubicBezTo>
                    <a:pt x="474" y="131"/>
                    <a:pt x="472" y="131"/>
                    <a:pt x="470" y="131"/>
                  </a:cubicBezTo>
                  <a:cubicBezTo>
                    <a:pt x="470" y="131"/>
                    <a:pt x="469" y="131"/>
                    <a:pt x="468" y="131"/>
                  </a:cubicBezTo>
                  <a:cubicBezTo>
                    <a:pt x="463" y="131"/>
                    <a:pt x="455" y="132"/>
                    <a:pt x="448" y="133"/>
                  </a:cubicBezTo>
                  <a:cubicBezTo>
                    <a:pt x="447" y="134"/>
                    <a:pt x="445" y="134"/>
                    <a:pt x="444" y="134"/>
                  </a:cubicBezTo>
                  <a:cubicBezTo>
                    <a:pt x="438" y="134"/>
                    <a:pt x="432" y="132"/>
                    <a:pt x="430" y="129"/>
                  </a:cubicBezTo>
                  <a:cubicBezTo>
                    <a:pt x="429" y="128"/>
                    <a:pt x="428" y="127"/>
                    <a:pt x="426" y="127"/>
                  </a:cubicBezTo>
                  <a:cubicBezTo>
                    <a:pt x="425" y="126"/>
                    <a:pt x="424" y="126"/>
                    <a:pt x="422" y="126"/>
                  </a:cubicBezTo>
                  <a:cubicBezTo>
                    <a:pt x="421" y="126"/>
                    <a:pt x="420" y="126"/>
                    <a:pt x="418" y="126"/>
                  </a:cubicBezTo>
                  <a:cubicBezTo>
                    <a:pt x="417" y="126"/>
                    <a:pt x="416" y="126"/>
                    <a:pt x="415" y="125"/>
                  </a:cubicBezTo>
                  <a:cubicBezTo>
                    <a:pt x="414" y="125"/>
                    <a:pt x="414" y="124"/>
                    <a:pt x="413" y="124"/>
                  </a:cubicBezTo>
                  <a:cubicBezTo>
                    <a:pt x="412" y="122"/>
                    <a:pt x="411" y="122"/>
                    <a:pt x="408" y="121"/>
                  </a:cubicBezTo>
                  <a:cubicBezTo>
                    <a:pt x="407" y="121"/>
                    <a:pt x="405" y="121"/>
                    <a:pt x="404" y="120"/>
                  </a:cubicBezTo>
                  <a:cubicBezTo>
                    <a:pt x="403" y="119"/>
                    <a:pt x="403" y="118"/>
                    <a:pt x="403" y="117"/>
                  </a:cubicBezTo>
                  <a:cubicBezTo>
                    <a:pt x="402" y="115"/>
                    <a:pt x="402" y="113"/>
                    <a:pt x="402" y="112"/>
                  </a:cubicBezTo>
                  <a:cubicBezTo>
                    <a:pt x="402" y="111"/>
                    <a:pt x="402" y="111"/>
                    <a:pt x="402" y="111"/>
                  </a:cubicBezTo>
                  <a:cubicBezTo>
                    <a:pt x="401" y="111"/>
                    <a:pt x="401" y="111"/>
                    <a:pt x="400" y="111"/>
                  </a:cubicBezTo>
                  <a:cubicBezTo>
                    <a:pt x="400" y="110"/>
                    <a:pt x="398" y="110"/>
                    <a:pt x="397" y="110"/>
                  </a:cubicBezTo>
                  <a:cubicBezTo>
                    <a:pt x="392" y="110"/>
                    <a:pt x="387" y="111"/>
                    <a:pt x="385" y="113"/>
                  </a:cubicBezTo>
                  <a:cubicBezTo>
                    <a:pt x="383" y="114"/>
                    <a:pt x="380" y="115"/>
                    <a:pt x="378" y="115"/>
                  </a:cubicBezTo>
                  <a:cubicBezTo>
                    <a:pt x="375" y="116"/>
                    <a:pt x="373" y="116"/>
                    <a:pt x="371" y="117"/>
                  </a:cubicBezTo>
                  <a:cubicBezTo>
                    <a:pt x="370" y="118"/>
                    <a:pt x="369" y="119"/>
                    <a:pt x="369" y="120"/>
                  </a:cubicBezTo>
                  <a:cubicBezTo>
                    <a:pt x="368" y="121"/>
                    <a:pt x="368" y="121"/>
                    <a:pt x="368" y="122"/>
                  </a:cubicBezTo>
                  <a:cubicBezTo>
                    <a:pt x="368" y="123"/>
                    <a:pt x="368" y="123"/>
                    <a:pt x="368" y="123"/>
                  </a:cubicBezTo>
                  <a:cubicBezTo>
                    <a:pt x="369" y="123"/>
                    <a:pt x="369" y="123"/>
                    <a:pt x="369" y="123"/>
                  </a:cubicBezTo>
                  <a:cubicBezTo>
                    <a:pt x="369" y="123"/>
                    <a:pt x="370" y="123"/>
                    <a:pt x="371" y="123"/>
                  </a:cubicBezTo>
                  <a:cubicBezTo>
                    <a:pt x="371" y="123"/>
                    <a:pt x="372" y="123"/>
                    <a:pt x="373" y="123"/>
                  </a:cubicBezTo>
                  <a:cubicBezTo>
                    <a:pt x="373" y="123"/>
                    <a:pt x="374" y="123"/>
                    <a:pt x="374" y="123"/>
                  </a:cubicBezTo>
                  <a:cubicBezTo>
                    <a:pt x="375" y="122"/>
                    <a:pt x="375" y="122"/>
                    <a:pt x="376" y="122"/>
                  </a:cubicBezTo>
                  <a:cubicBezTo>
                    <a:pt x="377" y="121"/>
                    <a:pt x="379" y="119"/>
                    <a:pt x="381" y="119"/>
                  </a:cubicBezTo>
                  <a:cubicBezTo>
                    <a:pt x="382" y="119"/>
                    <a:pt x="383" y="120"/>
                    <a:pt x="383" y="120"/>
                  </a:cubicBezTo>
                  <a:cubicBezTo>
                    <a:pt x="384" y="120"/>
                    <a:pt x="384" y="120"/>
                    <a:pt x="384" y="120"/>
                  </a:cubicBezTo>
                  <a:cubicBezTo>
                    <a:pt x="388" y="120"/>
                    <a:pt x="391" y="117"/>
                    <a:pt x="394" y="116"/>
                  </a:cubicBezTo>
                  <a:cubicBezTo>
                    <a:pt x="395" y="115"/>
                    <a:pt x="396" y="115"/>
                    <a:pt x="397" y="115"/>
                  </a:cubicBezTo>
                  <a:cubicBezTo>
                    <a:pt x="397" y="115"/>
                    <a:pt x="398" y="115"/>
                    <a:pt x="399" y="116"/>
                  </a:cubicBezTo>
                  <a:cubicBezTo>
                    <a:pt x="399" y="116"/>
                    <a:pt x="400" y="117"/>
                    <a:pt x="400" y="117"/>
                  </a:cubicBezTo>
                  <a:cubicBezTo>
                    <a:pt x="400" y="118"/>
                    <a:pt x="399" y="119"/>
                    <a:pt x="399" y="119"/>
                  </a:cubicBezTo>
                  <a:cubicBezTo>
                    <a:pt x="398" y="120"/>
                    <a:pt x="398" y="120"/>
                    <a:pt x="397" y="121"/>
                  </a:cubicBezTo>
                  <a:cubicBezTo>
                    <a:pt x="396" y="122"/>
                    <a:pt x="394" y="123"/>
                    <a:pt x="392" y="123"/>
                  </a:cubicBezTo>
                  <a:cubicBezTo>
                    <a:pt x="388" y="125"/>
                    <a:pt x="383" y="127"/>
                    <a:pt x="380" y="127"/>
                  </a:cubicBezTo>
                  <a:cubicBezTo>
                    <a:pt x="379" y="127"/>
                    <a:pt x="378" y="128"/>
                    <a:pt x="377" y="128"/>
                  </a:cubicBezTo>
                  <a:cubicBezTo>
                    <a:pt x="377" y="129"/>
                    <a:pt x="377" y="129"/>
                    <a:pt x="377" y="130"/>
                  </a:cubicBezTo>
                  <a:cubicBezTo>
                    <a:pt x="376" y="132"/>
                    <a:pt x="378" y="136"/>
                    <a:pt x="382" y="141"/>
                  </a:cubicBezTo>
                  <a:cubicBezTo>
                    <a:pt x="383" y="143"/>
                    <a:pt x="384" y="145"/>
                    <a:pt x="384" y="146"/>
                  </a:cubicBezTo>
                  <a:cubicBezTo>
                    <a:pt x="384" y="147"/>
                    <a:pt x="384" y="148"/>
                    <a:pt x="383" y="148"/>
                  </a:cubicBezTo>
                  <a:cubicBezTo>
                    <a:pt x="383" y="148"/>
                    <a:pt x="382" y="149"/>
                    <a:pt x="382" y="149"/>
                  </a:cubicBezTo>
                  <a:cubicBezTo>
                    <a:pt x="381" y="149"/>
                    <a:pt x="380" y="149"/>
                    <a:pt x="380" y="149"/>
                  </a:cubicBezTo>
                  <a:cubicBezTo>
                    <a:pt x="379" y="149"/>
                    <a:pt x="379" y="150"/>
                    <a:pt x="379" y="150"/>
                  </a:cubicBezTo>
                  <a:cubicBezTo>
                    <a:pt x="379" y="151"/>
                    <a:pt x="379" y="152"/>
                    <a:pt x="378" y="152"/>
                  </a:cubicBezTo>
                  <a:cubicBezTo>
                    <a:pt x="378" y="153"/>
                    <a:pt x="377" y="153"/>
                    <a:pt x="376" y="153"/>
                  </a:cubicBezTo>
                  <a:cubicBezTo>
                    <a:pt x="374" y="153"/>
                    <a:pt x="371" y="151"/>
                    <a:pt x="370" y="150"/>
                  </a:cubicBezTo>
                  <a:cubicBezTo>
                    <a:pt x="370" y="150"/>
                    <a:pt x="369" y="149"/>
                    <a:pt x="369" y="148"/>
                  </a:cubicBezTo>
                  <a:cubicBezTo>
                    <a:pt x="369" y="148"/>
                    <a:pt x="369" y="147"/>
                    <a:pt x="370" y="147"/>
                  </a:cubicBezTo>
                  <a:cubicBezTo>
                    <a:pt x="370" y="147"/>
                    <a:pt x="370" y="146"/>
                    <a:pt x="371" y="146"/>
                  </a:cubicBezTo>
                  <a:cubicBezTo>
                    <a:pt x="372" y="146"/>
                    <a:pt x="372" y="146"/>
                    <a:pt x="373" y="145"/>
                  </a:cubicBezTo>
                  <a:cubicBezTo>
                    <a:pt x="373" y="145"/>
                    <a:pt x="373" y="145"/>
                    <a:pt x="373" y="144"/>
                  </a:cubicBezTo>
                  <a:cubicBezTo>
                    <a:pt x="373" y="143"/>
                    <a:pt x="371" y="140"/>
                    <a:pt x="369" y="139"/>
                  </a:cubicBezTo>
                  <a:cubicBezTo>
                    <a:pt x="368" y="137"/>
                    <a:pt x="366" y="137"/>
                    <a:pt x="365" y="137"/>
                  </a:cubicBezTo>
                  <a:cubicBezTo>
                    <a:pt x="365" y="137"/>
                    <a:pt x="365" y="137"/>
                    <a:pt x="364" y="137"/>
                  </a:cubicBezTo>
                  <a:cubicBezTo>
                    <a:pt x="363" y="136"/>
                    <a:pt x="363" y="136"/>
                    <a:pt x="363" y="136"/>
                  </a:cubicBezTo>
                  <a:cubicBezTo>
                    <a:pt x="363" y="135"/>
                    <a:pt x="363" y="135"/>
                    <a:pt x="363" y="135"/>
                  </a:cubicBezTo>
                  <a:cubicBezTo>
                    <a:pt x="363" y="134"/>
                    <a:pt x="363" y="134"/>
                    <a:pt x="363" y="134"/>
                  </a:cubicBezTo>
                  <a:cubicBezTo>
                    <a:pt x="363" y="134"/>
                    <a:pt x="363" y="134"/>
                    <a:pt x="363" y="134"/>
                  </a:cubicBezTo>
                  <a:cubicBezTo>
                    <a:pt x="363" y="134"/>
                    <a:pt x="363" y="134"/>
                    <a:pt x="363" y="134"/>
                  </a:cubicBezTo>
                  <a:cubicBezTo>
                    <a:pt x="363" y="134"/>
                    <a:pt x="363" y="134"/>
                    <a:pt x="363" y="134"/>
                  </a:cubicBezTo>
                  <a:cubicBezTo>
                    <a:pt x="362" y="134"/>
                    <a:pt x="362" y="134"/>
                    <a:pt x="360" y="134"/>
                  </a:cubicBezTo>
                  <a:cubicBezTo>
                    <a:pt x="359" y="134"/>
                    <a:pt x="358" y="134"/>
                    <a:pt x="356" y="133"/>
                  </a:cubicBezTo>
                  <a:cubicBezTo>
                    <a:pt x="355" y="132"/>
                    <a:pt x="354" y="131"/>
                    <a:pt x="353" y="130"/>
                  </a:cubicBezTo>
                  <a:cubicBezTo>
                    <a:pt x="352" y="130"/>
                    <a:pt x="351" y="130"/>
                    <a:pt x="350" y="130"/>
                  </a:cubicBezTo>
                  <a:cubicBezTo>
                    <a:pt x="350" y="130"/>
                    <a:pt x="349" y="130"/>
                    <a:pt x="347" y="130"/>
                  </a:cubicBezTo>
                  <a:cubicBezTo>
                    <a:pt x="345" y="132"/>
                    <a:pt x="342" y="132"/>
                    <a:pt x="339" y="133"/>
                  </a:cubicBezTo>
                  <a:cubicBezTo>
                    <a:pt x="335" y="133"/>
                    <a:pt x="331" y="133"/>
                    <a:pt x="326" y="134"/>
                  </a:cubicBezTo>
                  <a:cubicBezTo>
                    <a:pt x="322" y="135"/>
                    <a:pt x="317" y="135"/>
                    <a:pt x="312" y="135"/>
                  </a:cubicBezTo>
                  <a:cubicBezTo>
                    <a:pt x="308" y="135"/>
                    <a:pt x="303" y="135"/>
                    <a:pt x="300" y="134"/>
                  </a:cubicBezTo>
                  <a:cubicBezTo>
                    <a:pt x="296" y="134"/>
                    <a:pt x="294" y="133"/>
                    <a:pt x="292" y="132"/>
                  </a:cubicBezTo>
                  <a:cubicBezTo>
                    <a:pt x="291" y="131"/>
                    <a:pt x="291" y="130"/>
                    <a:pt x="291" y="129"/>
                  </a:cubicBezTo>
                  <a:cubicBezTo>
                    <a:pt x="291" y="128"/>
                    <a:pt x="292" y="127"/>
                    <a:pt x="293" y="126"/>
                  </a:cubicBezTo>
                  <a:cubicBezTo>
                    <a:pt x="294" y="125"/>
                    <a:pt x="295" y="124"/>
                    <a:pt x="296" y="124"/>
                  </a:cubicBezTo>
                  <a:cubicBezTo>
                    <a:pt x="299" y="122"/>
                    <a:pt x="302" y="121"/>
                    <a:pt x="305" y="121"/>
                  </a:cubicBezTo>
                  <a:cubicBezTo>
                    <a:pt x="305" y="121"/>
                    <a:pt x="305" y="121"/>
                    <a:pt x="306" y="121"/>
                  </a:cubicBezTo>
                  <a:cubicBezTo>
                    <a:pt x="306" y="121"/>
                    <a:pt x="306" y="121"/>
                    <a:pt x="306" y="121"/>
                  </a:cubicBezTo>
                  <a:cubicBezTo>
                    <a:pt x="306" y="121"/>
                    <a:pt x="306" y="121"/>
                    <a:pt x="306" y="121"/>
                  </a:cubicBezTo>
                  <a:cubicBezTo>
                    <a:pt x="306" y="121"/>
                    <a:pt x="306" y="120"/>
                    <a:pt x="305" y="119"/>
                  </a:cubicBezTo>
                  <a:cubicBezTo>
                    <a:pt x="304" y="117"/>
                    <a:pt x="302" y="116"/>
                    <a:pt x="301" y="114"/>
                  </a:cubicBezTo>
                  <a:cubicBezTo>
                    <a:pt x="297" y="111"/>
                    <a:pt x="289" y="109"/>
                    <a:pt x="285" y="109"/>
                  </a:cubicBezTo>
                  <a:cubicBezTo>
                    <a:pt x="285" y="109"/>
                    <a:pt x="284" y="109"/>
                    <a:pt x="284" y="109"/>
                  </a:cubicBezTo>
                  <a:cubicBezTo>
                    <a:pt x="284" y="109"/>
                    <a:pt x="284" y="109"/>
                    <a:pt x="284" y="109"/>
                  </a:cubicBezTo>
                  <a:cubicBezTo>
                    <a:pt x="284" y="110"/>
                    <a:pt x="284" y="111"/>
                    <a:pt x="283" y="111"/>
                  </a:cubicBezTo>
                  <a:cubicBezTo>
                    <a:pt x="282" y="111"/>
                    <a:pt x="282" y="111"/>
                    <a:pt x="281" y="111"/>
                  </a:cubicBezTo>
                  <a:cubicBezTo>
                    <a:pt x="278" y="111"/>
                    <a:pt x="273" y="110"/>
                    <a:pt x="266" y="109"/>
                  </a:cubicBezTo>
                  <a:cubicBezTo>
                    <a:pt x="262" y="108"/>
                    <a:pt x="259" y="106"/>
                    <a:pt x="257" y="105"/>
                  </a:cubicBezTo>
                  <a:cubicBezTo>
                    <a:pt x="254" y="104"/>
                    <a:pt x="253" y="103"/>
                    <a:pt x="250" y="103"/>
                  </a:cubicBezTo>
                  <a:cubicBezTo>
                    <a:pt x="244" y="103"/>
                    <a:pt x="235" y="101"/>
                    <a:pt x="227" y="96"/>
                  </a:cubicBezTo>
                  <a:cubicBezTo>
                    <a:pt x="225" y="93"/>
                    <a:pt x="220" y="92"/>
                    <a:pt x="215" y="92"/>
                  </a:cubicBezTo>
                  <a:cubicBezTo>
                    <a:pt x="212" y="92"/>
                    <a:pt x="210" y="93"/>
                    <a:pt x="207" y="94"/>
                  </a:cubicBezTo>
                  <a:cubicBezTo>
                    <a:pt x="205" y="94"/>
                    <a:pt x="204" y="95"/>
                    <a:pt x="203" y="96"/>
                  </a:cubicBezTo>
                  <a:cubicBezTo>
                    <a:pt x="202" y="99"/>
                    <a:pt x="200" y="100"/>
                    <a:pt x="198" y="101"/>
                  </a:cubicBezTo>
                  <a:cubicBezTo>
                    <a:pt x="196" y="102"/>
                    <a:pt x="193" y="102"/>
                    <a:pt x="191" y="102"/>
                  </a:cubicBezTo>
                  <a:cubicBezTo>
                    <a:pt x="190" y="102"/>
                    <a:pt x="190" y="102"/>
                    <a:pt x="189" y="102"/>
                  </a:cubicBezTo>
                  <a:cubicBezTo>
                    <a:pt x="189" y="102"/>
                    <a:pt x="188" y="101"/>
                    <a:pt x="187" y="101"/>
                  </a:cubicBezTo>
                  <a:cubicBezTo>
                    <a:pt x="187" y="101"/>
                    <a:pt x="186" y="100"/>
                    <a:pt x="187" y="100"/>
                  </a:cubicBezTo>
                  <a:cubicBezTo>
                    <a:pt x="187" y="98"/>
                    <a:pt x="187" y="97"/>
                    <a:pt x="188" y="96"/>
                  </a:cubicBezTo>
                  <a:cubicBezTo>
                    <a:pt x="188" y="96"/>
                    <a:pt x="189" y="95"/>
                    <a:pt x="189" y="94"/>
                  </a:cubicBezTo>
                  <a:cubicBezTo>
                    <a:pt x="189" y="94"/>
                    <a:pt x="189" y="94"/>
                    <a:pt x="189" y="94"/>
                  </a:cubicBezTo>
                  <a:cubicBezTo>
                    <a:pt x="189" y="94"/>
                    <a:pt x="188" y="93"/>
                    <a:pt x="188" y="92"/>
                  </a:cubicBezTo>
                  <a:cubicBezTo>
                    <a:pt x="188" y="92"/>
                    <a:pt x="188" y="91"/>
                    <a:pt x="188" y="90"/>
                  </a:cubicBezTo>
                  <a:cubicBezTo>
                    <a:pt x="188" y="89"/>
                    <a:pt x="188" y="87"/>
                    <a:pt x="187" y="86"/>
                  </a:cubicBezTo>
                  <a:cubicBezTo>
                    <a:pt x="187" y="86"/>
                    <a:pt x="187" y="86"/>
                    <a:pt x="186" y="86"/>
                  </a:cubicBezTo>
                  <a:cubicBezTo>
                    <a:pt x="186" y="86"/>
                    <a:pt x="186" y="86"/>
                    <a:pt x="186" y="86"/>
                  </a:cubicBezTo>
                  <a:cubicBezTo>
                    <a:pt x="186" y="86"/>
                    <a:pt x="185" y="86"/>
                    <a:pt x="185" y="87"/>
                  </a:cubicBezTo>
                  <a:cubicBezTo>
                    <a:pt x="184" y="88"/>
                    <a:pt x="183" y="89"/>
                    <a:pt x="182" y="90"/>
                  </a:cubicBezTo>
                  <a:cubicBezTo>
                    <a:pt x="181" y="93"/>
                    <a:pt x="179" y="96"/>
                    <a:pt x="177" y="99"/>
                  </a:cubicBezTo>
                  <a:cubicBezTo>
                    <a:pt x="175" y="100"/>
                    <a:pt x="174" y="102"/>
                    <a:pt x="171" y="102"/>
                  </a:cubicBezTo>
                  <a:cubicBezTo>
                    <a:pt x="171" y="102"/>
                    <a:pt x="171" y="102"/>
                    <a:pt x="171" y="102"/>
                  </a:cubicBezTo>
                  <a:cubicBezTo>
                    <a:pt x="171" y="102"/>
                    <a:pt x="171" y="102"/>
                    <a:pt x="171" y="102"/>
                  </a:cubicBezTo>
                  <a:cubicBezTo>
                    <a:pt x="169" y="101"/>
                    <a:pt x="167" y="100"/>
                    <a:pt x="165" y="98"/>
                  </a:cubicBezTo>
                  <a:cubicBezTo>
                    <a:pt x="164" y="96"/>
                    <a:pt x="162" y="94"/>
                    <a:pt x="161" y="91"/>
                  </a:cubicBezTo>
                  <a:cubicBezTo>
                    <a:pt x="159" y="86"/>
                    <a:pt x="156" y="81"/>
                    <a:pt x="153" y="79"/>
                  </a:cubicBezTo>
                  <a:cubicBezTo>
                    <a:pt x="151" y="77"/>
                    <a:pt x="148" y="76"/>
                    <a:pt x="147" y="76"/>
                  </a:cubicBezTo>
                  <a:cubicBezTo>
                    <a:pt x="146" y="76"/>
                    <a:pt x="146" y="76"/>
                    <a:pt x="146" y="76"/>
                  </a:cubicBezTo>
                  <a:cubicBezTo>
                    <a:pt x="146" y="76"/>
                    <a:pt x="146" y="76"/>
                    <a:pt x="146" y="76"/>
                  </a:cubicBezTo>
                  <a:cubicBezTo>
                    <a:pt x="146" y="76"/>
                    <a:pt x="146" y="76"/>
                    <a:pt x="146" y="76"/>
                  </a:cubicBezTo>
                  <a:cubicBezTo>
                    <a:pt x="146" y="76"/>
                    <a:pt x="147" y="78"/>
                    <a:pt x="148" y="79"/>
                  </a:cubicBezTo>
                  <a:cubicBezTo>
                    <a:pt x="149" y="81"/>
                    <a:pt x="150" y="82"/>
                    <a:pt x="150" y="83"/>
                  </a:cubicBezTo>
                  <a:cubicBezTo>
                    <a:pt x="150" y="84"/>
                    <a:pt x="149" y="85"/>
                    <a:pt x="149" y="85"/>
                  </a:cubicBezTo>
                  <a:cubicBezTo>
                    <a:pt x="148" y="85"/>
                    <a:pt x="148" y="85"/>
                    <a:pt x="147" y="85"/>
                  </a:cubicBezTo>
                  <a:cubicBezTo>
                    <a:pt x="146" y="85"/>
                    <a:pt x="145" y="85"/>
                    <a:pt x="145" y="86"/>
                  </a:cubicBezTo>
                  <a:cubicBezTo>
                    <a:pt x="144" y="86"/>
                    <a:pt x="144" y="86"/>
                    <a:pt x="144" y="86"/>
                  </a:cubicBezTo>
                  <a:cubicBezTo>
                    <a:pt x="144" y="86"/>
                    <a:pt x="144" y="86"/>
                    <a:pt x="144" y="86"/>
                  </a:cubicBezTo>
                  <a:cubicBezTo>
                    <a:pt x="144" y="87"/>
                    <a:pt x="144" y="87"/>
                    <a:pt x="144" y="87"/>
                  </a:cubicBezTo>
                  <a:cubicBezTo>
                    <a:pt x="144" y="89"/>
                    <a:pt x="143" y="90"/>
                    <a:pt x="142" y="92"/>
                  </a:cubicBezTo>
                  <a:cubicBezTo>
                    <a:pt x="141" y="93"/>
                    <a:pt x="139" y="94"/>
                    <a:pt x="138" y="95"/>
                  </a:cubicBezTo>
                  <a:cubicBezTo>
                    <a:pt x="137" y="95"/>
                    <a:pt x="136" y="95"/>
                    <a:pt x="136" y="95"/>
                  </a:cubicBezTo>
                  <a:cubicBezTo>
                    <a:pt x="135" y="95"/>
                    <a:pt x="135" y="95"/>
                    <a:pt x="135" y="95"/>
                  </a:cubicBezTo>
                  <a:cubicBezTo>
                    <a:pt x="134" y="95"/>
                    <a:pt x="134" y="94"/>
                    <a:pt x="134" y="94"/>
                  </a:cubicBezTo>
                  <a:cubicBezTo>
                    <a:pt x="134" y="94"/>
                    <a:pt x="134" y="94"/>
                    <a:pt x="134" y="94"/>
                  </a:cubicBezTo>
                  <a:cubicBezTo>
                    <a:pt x="134" y="94"/>
                    <a:pt x="134" y="94"/>
                    <a:pt x="134" y="94"/>
                  </a:cubicBezTo>
                  <a:cubicBezTo>
                    <a:pt x="134" y="93"/>
                    <a:pt x="134" y="93"/>
                    <a:pt x="133" y="93"/>
                  </a:cubicBezTo>
                  <a:cubicBezTo>
                    <a:pt x="133" y="92"/>
                    <a:pt x="132" y="92"/>
                    <a:pt x="132" y="92"/>
                  </a:cubicBezTo>
                  <a:cubicBezTo>
                    <a:pt x="130" y="92"/>
                    <a:pt x="127" y="93"/>
                    <a:pt x="125" y="96"/>
                  </a:cubicBezTo>
                  <a:cubicBezTo>
                    <a:pt x="121" y="100"/>
                    <a:pt x="118" y="102"/>
                    <a:pt x="116" y="102"/>
                  </a:cubicBezTo>
                  <a:cubicBezTo>
                    <a:pt x="114" y="102"/>
                    <a:pt x="113" y="101"/>
                    <a:pt x="112" y="100"/>
                  </a:cubicBezTo>
                  <a:cubicBezTo>
                    <a:pt x="112" y="100"/>
                    <a:pt x="112" y="100"/>
                    <a:pt x="112" y="100"/>
                  </a:cubicBezTo>
                  <a:cubicBezTo>
                    <a:pt x="112" y="100"/>
                    <a:pt x="109" y="100"/>
                    <a:pt x="107" y="102"/>
                  </a:cubicBezTo>
                  <a:cubicBezTo>
                    <a:pt x="104" y="103"/>
                    <a:pt x="101" y="104"/>
                    <a:pt x="99" y="106"/>
                  </a:cubicBezTo>
                  <a:cubicBezTo>
                    <a:pt x="98" y="107"/>
                    <a:pt x="97" y="108"/>
                    <a:pt x="97" y="108"/>
                  </a:cubicBezTo>
                  <a:cubicBezTo>
                    <a:pt x="97" y="108"/>
                    <a:pt x="97" y="108"/>
                    <a:pt x="97" y="108"/>
                  </a:cubicBezTo>
                  <a:cubicBezTo>
                    <a:pt x="97" y="108"/>
                    <a:pt x="97" y="108"/>
                    <a:pt x="97" y="108"/>
                  </a:cubicBezTo>
                  <a:cubicBezTo>
                    <a:pt x="97" y="109"/>
                    <a:pt x="97" y="109"/>
                    <a:pt x="97" y="109"/>
                  </a:cubicBezTo>
                  <a:cubicBezTo>
                    <a:pt x="97" y="111"/>
                    <a:pt x="96" y="112"/>
                    <a:pt x="94" y="113"/>
                  </a:cubicBezTo>
                  <a:cubicBezTo>
                    <a:pt x="93" y="114"/>
                    <a:pt x="91" y="115"/>
                    <a:pt x="89" y="115"/>
                  </a:cubicBezTo>
                  <a:cubicBezTo>
                    <a:pt x="88" y="115"/>
                    <a:pt x="88" y="115"/>
                    <a:pt x="88" y="115"/>
                  </a:cubicBezTo>
                  <a:cubicBezTo>
                    <a:pt x="87" y="115"/>
                    <a:pt x="87" y="114"/>
                    <a:pt x="86" y="114"/>
                  </a:cubicBezTo>
                  <a:cubicBezTo>
                    <a:pt x="85" y="114"/>
                    <a:pt x="85" y="113"/>
                    <a:pt x="85" y="112"/>
                  </a:cubicBezTo>
                  <a:cubicBezTo>
                    <a:pt x="85" y="111"/>
                    <a:pt x="86" y="110"/>
                    <a:pt x="87" y="109"/>
                  </a:cubicBezTo>
                  <a:cubicBezTo>
                    <a:pt x="88" y="108"/>
                    <a:pt x="89" y="107"/>
                    <a:pt x="91" y="106"/>
                  </a:cubicBezTo>
                  <a:cubicBezTo>
                    <a:pt x="93" y="105"/>
                    <a:pt x="96" y="103"/>
                    <a:pt x="101" y="100"/>
                  </a:cubicBezTo>
                  <a:cubicBezTo>
                    <a:pt x="105" y="97"/>
                    <a:pt x="109" y="94"/>
                    <a:pt x="113" y="94"/>
                  </a:cubicBezTo>
                  <a:cubicBezTo>
                    <a:pt x="115" y="93"/>
                    <a:pt x="119" y="92"/>
                    <a:pt x="122" y="91"/>
                  </a:cubicBezTo>
                  <a:cubicBezTo>
                    <a:pt x="125" y="90"/>
                    <a:pt x="128" y="88"/>
                    <a:pt x="129" y="87"/>
                  </a:cubicBezTo>
                  <a:cubicBezTo>
                    <a:pt x="130" y="86"/>
                    <a:pt x="130" y="86"/>
                    <a:pt x="130" y="86"/>
                  </a:cubicBezTo>
                  <a:cubicBezTo>
                    <a:pt x="130" y="86"/>
                    <a:pt x="130" y="86"/>
                    <a:pt x="130" y="86"/>
                  </a:cubicBezTo>
                  <a:cubicBezTo>
                    <a:pt x="129" y="86"/>
                    <a:pt x="129" y="86"/>
                    <a:pt x="129" y="86"/>
                  </a:cubicBezTo>
                  <a:cubicBezTo>
                    <a:pt x="129" y="86"/>
                    <a:pt x="129" y="86"/>
                    <a:pt x="129" y="86"/>
                  </a:cubicBezTo>
                  <a:cubicBezTo>
                    <a:pt x="129" y="86"/>
                    <a:pt x="129" y="86"/>
                    <a:pt x="128" y="86"/>
                  </a:cubicBezTo>
                  <a:cubicBezTo>
                    <a:pt x="127" y="86"/>
                    <a:pt x="125" y="86"/>
                    <a:pt x="123" y="86"/>
                  </a:cubicBezTo>
                  <a:cubicBezTo>
                    <a:pt x="122" y="86"/>
                    <a:pt x="121" y="86"/>
                    <a:pt x="121" y="86"/>
                  </a:cubicBezTo>
                  <a:cubicBezTo>
                    <a:pt x="120" y="86"/>
                    <a:pt x="120" y="86"/>
                    <a:pt x="120" y="86"/>
                  </a:cubicBezTo>
                  <a:cubicBezTo>
                    <a:pt x="118" y="86"/>
                    <a:pt x="115" y="87"/>
                    <a:pt x="113" y="88"/>
                  </a:cubicBezTo>
                  <a:cubicBezTo>
                    <a:pt x="110" y="90"/>
                    <a:pt x="107" y="91"/>
                    <a:pt x="103" y="93"/>
                  </a:cubicBezTo>
                  <a:cubicBezTo>
                    <a:pt x="99" y="95"/>
                    <a:pt x="95" y="95"/>
                    <a:pt x="93" y="96"/>
                  </a:cubicBezTo>
                  <a:cubicBezTo>
                    <a:pt x="92" y="96"/>
                    <a:pt x="91" y="96"/>
                    <a:pt x="91" y="96"/>
                  </a:cubicBezTo>
                  <a:cubicBezTo>
                    <a:pt x="91" y="97"/>
                    <a:pt x="91" y="97"/>
                    <a:pt x="91" y="97"/>
                  </a:cubicBezTo>
                  <a:cubicBezTo>
                    <a:pt x="91" y="97"/>
                    <a:pt x="91" y="97"/>
                    <a:pt x="91" y="97"/>
                  </a:cubicBezTo>
                  <a:cubicBezTo>
                    <a:pt x="92" y="98"/>
                    <a:pt x="92" y="98"/>
                    <a:pt x="92" y="99"/>
                  </a:cubicBezTo>
                  <a:cubicBezTo>
                    <a:pt x="92" y="99"/>
                    <a:pt x="91" y="100"/>
                    <a:pt x="91" y="100"/>
                  </a:cubicBezTo>
                  <a:cubicBezTo>
                    <a:pt x="90" y="101"/>
                    <a:pt x="90" y="101"/>
                    <a:pt x="90" y="101"/>
                  </a:cubicBezTo>
                  <a:cubicBezTo>
                    <a:pt x="88" y="101"/>
                    <a:pt x="86" y="100"/>
                    <a:pt x="85" y="100"/>
                  </a:cubicBezTo>
                  <a:cubicBezTo>
                    <a:pt x="85" y="100"/>
                    <a:pt x="84" y="100"/>
                    <a:pt x="84" y="100"/>
                  </a:cubicBezTo>
                  <a:cubicBezTo>
                    <a:pt x="83" y="101"/>
                    <a:pt x="83" y="101"/>
                    <a:pt x="83" y="101"/>
                  </a:cubicBezTo>
                  <a:cubicBezTo>
                    <a:pt x="83" y="102"/>
                    <a:pt x="82" y="102"/>
                    <a:pt x="81" y="102"/>
                  </a:cubicBezTo>
                  <a:cubicBezTo>
                    <a:pt x="79" y="102"/>
                    <a:pt x="78" y="101"/>
                    <a:pt x="78" y="100"/>
                  </a:cubicBezTo>
                  <a:cubicBezTo>
                    <a:pt x="78" y="99"/>
                    <a:pt x="79" y="98"/>
                    <a:pt x="79" y="98"/>
                  </a:cubicBezTo>
                  <a:cubicBezTo>
                    <a:pt x="79" y="98"/>
                    <a:pt x="79" y="98"/>
                    <a:pt x="79" y="98"/>
                  </a:cubicBezTo>
                  <a:cubicBezTo>
                    <a:pt x="79" y="97"/>
                    <a:pt x="79" y="97"/>
                    <a:pt x="78" y="97"/>
                  </a:cubicBezTo>
                  <a:cubicBezTo>
                    <a:pt x="77" y="97"/>
                    <a:pt x="76" y="96"/>
                    <a:pt x="75" y="96"/>
                  </a:cubicBezTo>
                  <a:cubicBezTo>
                    <a:pt x="75" y="96"/>
                    <a:pt x="75" y="96"/>
                    <a:pt x="75" y="96"/>
                  </a:cubicBezTo>
                  <a:cubicBezTo>
                    <a:pt x="75" y="97"/>
                    <a:pt x="74" y="99"/>
                    <a:pt x="73" y="99"/>
                  </a:cubicBezTo>
                  <a:cubicBezTo>
                    <a:pt x="72" y="100"/>
                    <a:pt x="70" y="101"/>
                    <a:pt x="66" y="101"/>
                  </a:cubicBezTo>
                  <a:cubicBezTo>
                    <a:pt x="63" y="101"/>
                    <a:pt x="60" y="102"/>
                    <a:pt x="59" y="104"/>
                  </a:cubicBezTo>
                  <a:cubicBezTo>
                    <a:pt x="58" y="104"/>
                    <a:pt x="58" y="105"/>
                    <a:pt x="58" y="105"/>
                  </a:cubicBezTo>
                  <a:cubicBezTo>
                    <a:pt x="58" y="105"/>
                    <a:pt x="58" y="106"/>
                    <a:pt x="59" y="106"/>
                  </a:cubicBezTo>
                  <a:cubicBezTo>
                    <a:pt x="61" y="108"/>
                    <a:pt x="63" y="109"/>
                    <a:pt x="64" y="111"/>
                  </a:cubicBezTo>
                  <a:cubicBezTo>
                    <a:pt x="64" y="111"/>
                    <a:pt x="65" y="112"/>
                    <a:pt x="65" y="112"/>
                  </a:cubicBezTo>
                  <a:cubicBezTo>
                    <a:pt x="65" y="113"/>
                    <a:pt x="64" y="114"/>
                    <a:pt x="64" y="114"/>
                  </a:cubicBezTo>
                  <a:cubicBezTo>
                    <a:pt x="63" y="115"/>
                    <a:pt x="63" y="115"/>
                    <a:pt x="62" y="115"/>
                  </a:cubicBezTo>
                  <a:cubicBezTo>
                    <a:pt x="61" y="115"/>
                    <a:pt x="60" y="115"/>
                    <a:pt x="59" y="114"/>
                  </a:cubicBezTo>
                  <a:cubicBezTo>
                    <a:pt x="58" y="114"/>
                    <a:pt x="57" y="113"/>
                    <a:pt x="56" y="112"/>
                  </a:cubicBezTo>
                  <a:cubicBezTo>
                    <a:pt x="53" y="111"/>
                    <a:pt x="51" y="110"/>
                    <a:pt x="47" y="110"/>
                  </a:cubicBezTo>
                  <a:cubicBezTo>
                    <a:pt x="47" y="110"/>
                    <a:pt x="46" y="110"/>
                    <a:pt x="46" y="110"/>
                  </a:cubicBezTo>
                  <a:cubicBezTo>
                    <a:pt x="45" y="110"/>
                    <a:pt x="45" y="110"/>
                    <a:pt x="45" y="110"/>
                  </a:cubicBezTo>
                  <a:cubicBezTo>
                    <a:pt x="41" y="110"/>
                    <a:pt x="35" y="108"/>
                    <a:pt x="31" y="106"/>
                  </a:cubicBezTo>
                  <a:cubicBezTo>
                    <a:pt x="26" y="103"/>
                    <a:pt x="22" y="101"/>
                    <a:pt x="20" y="99"/>
                  </a:cubicBezTo>
                  <a:cubicBezTo>
                    <a:pt x="19" y="98"/>
                    <a:pt x="19" y="98"/>
                    <a:pt x="19" y="97"/>
                  </a:cubicBezTo>
                  <a:cubicBezTo>
                    <a:pt x="19" y="97"/>
                    <a:pt x="19" y="97"/>
                    <a:pt x="19" y="97"/>
                  </a:cubicBezTo>
                  <a:cubicBezTo>
                    <a:pt x="19" y="97"/>
                    <a:pt x="18" y="97"/>
                    <a:pt x="18" y="97"/>
                  </a:cubicBezTo>
                  <a:cubicBezTo>
                    <a:pt x="16" y="97"/>
                    <a:pt x="15" y="97"/>
                    <a:pt x="13" y="97"/>
                  </a:cubicBezTo>
                  <a:cubicBezTo>
                    <a:pt x="9" y="97"/>
                    <a:pt x="4" y="97"/>
                    <a:pt x="0" y="96"/>
                  </a:cubicBezTo>
                  <a:cubicBezTo>
                    <a:pt x="0" y="267"/>
                    <a:pt x="0" y="267"/>
                    <a:pt x="0" y="267"/>
                  </a:cubicBezTo>
                  <a:cubicBezTo>
                    <a:pt x="0" y="268"/>
                    <a:pt x="0" y="268"/>
                    <a:pt x="1" y="268"/>
                  </a:cubicBezTo>
                  <a:cubicBezTo>
                    <a:pt x="1" y="268"/>
                    <a:pt x="1" y="268"/>
                    <a:pt x="1" y="268"/>
                  </a:cubicBezTo>
                  <a:cubicBezTo>
                    <a:pt x="1" y="268"/>
                    <a:pt x="2" y="268"/>
                    <a:pt x="2" y="269"/>
                  </a:cubicBezTo>
                  <a:cubicBezTo>
                    <a:pt x="2" y="269"/>
                    <a:pt x="2" y="269"/>
                    <a:pt x="2" y="269"/>
                  </a:cubicBezTo>
                  <a:cubicBezTo>
                    <a:pt x="3" y="269"/>
                    <a:pt x="3" y="269"/>
                    <a:pt x="3" y="269"/>
                  </a:cubicBezTo>
                  <a:cubicBezTo>
                    <a:pt x="3" y="269"/>
                    <a:pt x="3" y="269"/>
                    <a:pt x="3" y="269"/>
                  </a:cubicBezTo>
                  <a:cubicBezTo>
                    <a:pt x="4" y="269"/>
                    <a:pt x="4" y="269"/>
                    <a:pt x="4" y="269"/>
                  </a:cubicBezTo>
                  <a:cubicBezTo>
                    <a:pt x="4" y="269"/>
                    <a:pt x="4" y="269"/>
                    <a:pt x="4" y="269"/>
                  </a:cubicBezTo>
                  <a:cubicBezTo>
                    <a:pt x="4" y="268"/>
                    <a:pt x="5" y="268"/>
                    <a:pt x="5" y="268"/>
                  </a:cubicBezTo>
                  <a:cubicBezTo>
                    <a:pt x="5" y="268"/>
                    <a:pt x="6" y="268"/>
                    <a:pt x="6" y="267"/>
                  </a:cubicBezTo>
                  <a:cubicBezTo>
                    <a:pt x="6" y="267"/>
                    <a:pt x="7" y="267"/>
                    <a:pt x="7" y="267"/>
                  </a:cubicBezTo>
                  <a:cubicBezTo>
                    <a:pt x="7" y="267"/>
                    <a:pt x="7" y="267"/>
                    <a:pt x="7" y="267"/>
                  </a:cubicBezTo>
                  <a:cubicBezTo>
                    <a:pt x="7" y="267"/>
                    <a:pt x="7" y="267"/>
                    <a:pt x="7" y="267"/>
                  </a:cubicBezTo>
                  <a:cubicBezTo>
                    <a:pt x="8" y="267"/>
                    <a:pt x="9" y="267"/>
                    <a:pt x="10" y="267"/>
                  </a:cubicBezTo>
                  <a:cubicBezTo>
                    <a:pt x="10" y="267"/>
                    <a:pt x="11" y="267"/>
                    <a:pt x="12" y="267"/>
                  </a:cubicBezTo>
                  <a:cubicBezTo>
                    <a:pt x="12" y="267"/>
                    <a:pt x="12" y="267"/>
                    <a:pt x="12" y="267"/>
                  </a:cubicBezTo>
                  <a:cubicBezTo>
                    <a:pt x="12" y="267"/>
                    <a:pt x="13" y="267"/>
                    <a:pt x="13" y="267"/>
                  </a:cubicBezTo>
                  <a:cubicBezTo>
                    <a:pt x="14" y="267"/>
                    <a:pt x="14" y="267"/>
                    <a:pt x="15" y="266"/>
                  </a:cubicBezTo>
                  <a:cubicBezTo>
                    <a:pt x="15" y="266"/>
                    <a:pt x="15" y="266"/>
                    <a:pt x="15" y="266"/>
                  </a:cubicBezTo>
                  <a:cubicBezTo>
                    <a:pt x="15" y="266"/>
                    <a:pt x="15" y="266"/>
                    <a:pt x="16" y="266"/>
                  </a:cubicBezTo>
                  <a:cubicBezTo>
                    <a:pt x="16" y="266"/>
                    <a:pt x="16" y="266"/>
                    <a:pt x="16" y="266"/>
                  </a:cubicBezTo>
                  <a:cubicBezTo>
                    <a:pt x="17" y="266"/>
                    <a:pt x="18" y="265"/>
                    <a:pt x="18" y="265"/>
                  </a:cubicBezTo>
                  <a:cubicBezTo>
                    <a:pt x="18" y="265"/>
                    <a:pt x="18" y="265"/>
                    <a:pt x="18" y="265"/>
                  </a:cubicBezTo>
                  <a:cubicBezTo>
                    <a:pt x="19" y="265"/>
                    <a:pt x="19" y="266"/>
                    <a:pt x="19" y="266"/>
                  </a:cubicBezTo>
                  <a:cubicBezTo>
                    <a:pt x="20" y="266"/>
                    <a:pt x="20" y="266"/>
                    <a:pt x="20" y="266"/>
                  </a:cubicBezTo>
                  <a:cubicBezTo>
                    <a:pt x="20" y="266"/>
                    <a:pt x="20" y="266"/>
                    <a:pt x="21" y="266"/>
                  </a:cubicBezTo>
                  <a:cubicBezTo>
                    <a:pt x="21" y="266"/>
                    <a:pt x="21" y="267"/>
                    <a:pt x="21" y="267"/>
                  </a:cubicBezTo>
                  <a:cubicBezTo>
                    <a:pt x="21" y="267"/>
                    <a:pt x="22" y="267"/>
                    <a:pt x="22" y="267"/>
                  </a:cubicBezTo>
                  <a:cubicBezTo>
                    <a:pt x="22" y="267"/>
                    <a:pt x="22" y="268"/>
                    <a:pt x="22" y="268"/>
                  </a:cubicBezTo>
                  <a:cubicBezTo>
                    <a:pt x="22" y="268"/>
                    <a:pt x="22" y="268"/>
                    <a:pt x="23" y="268"/>
                  </a:cubicBezTo>
                  <a:cubicBezTo>
                    <a:pt x="23" y="268"/>
                    <a:pt x="23" y="268"/>
                    <a:pt x="23" y="268"/>
                  </a:cubicBezTo>
                  <a:cubicBezTo>
                    <a:pt x="23" y="268"/>
                    <a:pt x="23" y="268"/>
                    <a:pt x="23" y="269"/>
                  </a:cubicBezTo>
                  <a:cubicBezTo>
                    <a:pt x="23" y="269"/>
                    <a:pt x="23" y="270"/>
                    <a:pt x="24" y="271"/>
                  </a:cubicBezTo>
                  <a:cubicBezTo>
                    <a:pt x="24" y="271"/>
                    <a:pt x="24" y="271"/>
                    <a:pt x="24" y="271"/>
                  </a:cubicBezTo>
                  <a:cubicBezTo>
                    <a:pt x="24" y="272"/>
                    <a:pt x="24" y="272"/>
                    <a:pt x="24" y="273"/>
                  </a:cubicBezTo>
                  <a:cubicBezTo>
                    <a:pt x="24" y="273"/>
                    <a:pt x="24" y="273"/>
                    <a:pt x="24" y="273"/>
                  </a:cubicBezTo>
                  <a:cubicBezTo>
                    <a:pt x="24" y="273"/>
                    <a:pt x="24" y="274"/>
                    <a:pt x="25" y="274"/>
                  </a:cubicBezTo>
                  <a:cubicBezTo>
                    <a:pt x="25" y="275"/>
                    <a:pt x="26" y="275"/>
                    <a:pt x="26" y="276"/>
                  </a:cubicBezTo>
                  <a:cubicBezTo>
                    <a:pt x="26" y="276"/>
                    <a:pt x="26" y="276"/>
                    <a:pt x="27" y="276"/>
                  </a:cubicBezTo>
                  <a:cubicBezTo>
                    <a:pt x="27" y="276"/>
                    <a:pt x="27" y="277"/>
                    <a:pt x="28" y="277"/>
                  </a:cubicBezTo>
                  <a:cubicBezTo>
                    <a:pt x="28" y="277"/>
                    <a:pt x="29" y="278"/>
                    <a:pt x="29" y="278"/>
                  </a:cubicBezTo>
                  <a:cubicBezTo>
                    <a:pt x="29" y="278"/>
                    <a:pt x="29" y="278"/>
                    <a:pt x="29" y="278"/>
                  </a:cubicBezTo>
                  <a:cubicBezTo>
                    <a:pt x="29" y="278"/>
                    <a:pt x="30" y="279"/>
                    <a:pt x="30" y="279"/>
                  </a:cubicBezTo>
                  <a:cubicBezTo>
                    <a:pt x="30" y="279"/>
                    <a:pt x="31" y="279"/>
                    <a:pt x="31" y="280"/>
                  </a:cubicBezTo>
                  <a:cubicBezTo>
                    <a:pt x="31" y="280"/>
                    <a:pt x="32" y="280"/>
                    <a:pt x="32" y="280"/>
                  </a:cubicBezTo>
                  <a:cubicBezTo>
                    <a:pt x="32" y="281"/>
                    <a:pt x="33" y="281"/>
                    <a:pt x="33" y="281"/>
                  </a:cubicBezTo>
                  <a:cubicBezTo>
                    <a:pt x="33" y="282"/>
                    <a:pt x="33" y="282"/>
                    <a:pt x="34" y="282"/>
                  </a:cubicBezTo>
                  <a:cubicBezTo>
                    <a:pt x="34" y="282"/>
                    <a:pt x="35" y="283"/>
                    <a:pt x="35" y="284"/>
                  </a:cubicBezTo>
                  <a:cubicBezTo>
                    <a:pt x="35" y="284"/>
                    <a:pt x="35" y="284"/>
                    <a:pt x="35" y="284"/>
                  </a:cubicBezTo>
                  <a:cubicBezTo>
                    <a:pt x="35" y="284"/>
                    <a:pt x="35" y="284"/>
                    <a:pt x="35" y="284"/>
                  </a:cubicBezTo>
                  <a:cubicBezTo>
                    <a:pt x="36" y="284"/>
                    <a:pt x="36" y="285"/>
                    <a:pt x="37" y="286"/>
                  </a:cubicBezTo>
                  <a:cubicBezTo>
                    <a:pt x="37" y="286"/>
                    <a:pt x="37" y="286"/>
                    <a:pt x="37" y="286"/>
                  </a:cubicBezTo>
                  <a:cubicBezTo>
                    <a:pt x="37" y="287"/>
                    <a:pt x="38" y="287"/>
                    <a:pt x="38" y="288"/>
                  </a:cubicBezTo>
                  <a:cubicBezTo>
                    <a:pt x="38" y="288"/>
                    <a:pt x="38" y="288"/>
                    <a:pt x="39" y="288"/>
                  </a:cubicBezTo>
                  <a:cubicBezTo>
                    <a:pt x="39" y="288"/>
                    <a:pt x="39" y="288"/>
                    <a:pt x="39" y="288"/>
                  </a:cubicBezTo>
                  <a:cubicBezTo>
                    <a:pt x="39" y="289"/>
                    <a:pt x="39" y="289"/>
                    <a:pt x="40" y="289"/>
                  </a:cubicBezTo>
                  <a:cubicBezTo>
                    <a:pt x="40" y="289"/>
                    <a:pt x="40" y="289"/>
                    <a:pt x="40" y="289"/>
                  </a:cubicBezTo>
                  <a:cubicBezTo>
                    <a:pt x="40" y="289"/>
                    <a:pt x="40" y="290"/>
                    <a:pt x="41" y="290"/>
                  </a:cubicBezTo>
                  <a:cubicBezTo>
                    <a:pt x="41" y="290"/>
                    <a:pt x="41" y="290"/>
                    <a:pt x="41" y="290"/>
                  </a:cubicBezTo>
                  <a:cubicBezTo>
                    <a:pt x="41" y="290"/>
                    <a:pt x="41" y="290"/>
                    <a:pt x="41" y="290"/>
                  </a:cubicBezTo>
                  <a:cubicBezTo>
                    <a:pt x="41" y="290"/>
                    <a:pt x="41" y="290"/>
                    <a:pt x="41" y="289"/>
                  </a:cubicBezTo>
                  <a:cubicBezTo>
                    <a:pt x="42" y="289"/>
                    <a:pt x="42" y="289"/>
                    <a:pt x="42" y="289"/>
                  </a:cubicBezTo>
                  <a:cubicBezTo>
                    <a:pt x="42" y="289"/>
                    <a:pt x="42" y="289"/>
                    <a:pt x="42" y="289"/>
                  </a:cubicBezTo>
                  <a:cubicBezTo>
                    <a:pt x="43" y="289"/>
                    <a:pt x="44" y="288"/>
                    <a:pt x="45" y="288"/>
                  </a:cubicBezTo>
                  <a:cubicBezTo>
                    <a:pt x="45" y="288"/>
                    <a:pt x="46" y="287"/>
                    <a:pt x="46" y="287"/>
                  </a:cubicBezTo>
                  <a:cubicBezTo>
                    <a:pt x="46" y="287"/>
                    <a:pt x="46" y="287"/>
                    <a:pt x="46" y="287"/>
                  </a:cubicBezTo>
                  <a:cubicBezTo>
                    <a:pt x="46" y="287"/>
                    <a:pt x="46" y="287"/>
                    <a:pt x="46" y="287"/>
                  </a:cubicBezTo>
                  <a:cubicBezTo>
                    <a:pt x="47" y="287"/>
                    <a:pt x="47" y="287"/>
                    <a:pt x="47" y="287"/>
                  </a:cubicBezTo>
                  <a:cubicBezTo>
                    <a:pt x="47" y="287"/>
                    <a:pt x="48" y="286"/>
                    <a:pt x="48" y="286"/>
                  </a:cubicBezTo>
                  <a:cubicBezTo>
                    <a:pt x="48" y="286"/>
                    <a:pt x="48" y="286"/>
                    <a:pt x="48" y="286"/>
                  </a:cubicBezTo>
                  <a:cubicBezTo>
                    <a:pt x="49" y="286"/>
                    <a:pt x="49" y="286"/>
                    <a:pt x="49" y="286"/>
                  </a:cubicBezTo>
                  <a:cubicBezTo>
                    <a:pt x="49" y="286"/>
                    <a:pt x="49" y="286"/>
                    <a:pt x="50" y="285"/>
                  </a:cubicBezTo>
                  <a:cubicBezTo>
                    <a:pt x="50" y="285"/>
                    <a:pt x="50" y="285"/>
                    <a:pt x="50" y="285"/>
                  </a:cubicBezTo>
                  <a:cubicBezTo>
                    <a:pt x="50" y="285"/>
                    <a:pt x="50" y="285"/>
                    <a:pt x="50" y="285"/>
                  </a:cubicBezTo>
                  <a:cubicBezTo>
                    <a:pt x="51" y="285"/>
                    <a:pt x="51" y="285"/>
                    <a:pt x="51" y="284"/>
                  </a:cubicBezTo>
                  <a:cubicBezTo>
                    <a:pt x="51" y="284"/>
                    <a:pt x="51" y="284"/>
                    <a:pt x="51" y="284"/>
                  </a:cubicBezTo>
                  <a:cubicBezTo>
                    <a:pt x="51" y="284"/>
                    <a:pt x="51" y="284"/>
                    <a:pt x="52" y="284"/>
                  </a:cubicBezTo>
                  <a:cubicBezTo>
                    <a:pt x="52" y="284"/>
                    <a:pt x="52" y="283"/>
                    <a:pt x="52" y="283"/>
                  </a:cubicBezTo>
                  <a:cubicBezTo>
                    <a:pt x="52" y="283"/>
                    <a:pt x="52" y="283"/>
                    <a:pt x="52" y="283"/>
                  </a:cubicBezTo>
                  <a:cubicBezTo>
                    <a:pt x="52" y="283"/>
                    <a:pt x="52" y="282"/>
                    <a:pt x="52" y="282"/>
                  </a:cubicBezTo>
                  <a:cubicBezTo>
                    <a:pt x="52" y="282"/>
                    <a:pt x="52" y="282"/>
                    <a:pt x="52" y="282"/>
                  </a:cubicBezTo>
                  <a:cubicBezTo>
                    <a:pt x="52" y="281"/>
                    <a:pt x="52" y="281"/>
                    <a:pt x="53" y="281"/>
                  </a:cubicBezTo>
                  <a:cubicBezTo>
                    <a:pt x="53" y="281"/>
                    <a:pt x="53" y="281"/>
                    <a:pt x="53" y="280"/>
                  </a:cubicBezTo>
                  <a:cubicBezTo>
                    <a:pt x="53" y="280"/>
                    <a:pt x="53" y="280"/>
                    <a:pt x="53" y="280"/>
                  </a:cubicBezTo>
                  <a:cubicBezTo>
                    <a:pt x="53" y="280"/>
                    <a:pt x="53" y="280"/>
                    <a:pt x="53" y="280"/>
                  </a:cubicBezTo>
                  <a:cubicBezTo>
                    <a:pt x="53" y="280"/>
                    <a:pt x="53" y="280"/>
                    <a:pt x="53" y="279"/>
                  </a:cubicBezTo>
                  <a:cubicBezTo>
                    <a:pt x="54" y="279"/>
                    <a:pt x="54" y="279"/>
                    <a:pt x="54" y="279"/>
                  </a:cubicBezTo>
                  <a:cubicBezTo>
                    <a:pt x="54" y="279"/>
                    <a:pt x="54" y="279"/>
                    <a:pt x="55" y="279"/>
                  </a:cubicBezTo>
                  <a:cubicBezTo>
                    <a:pt x="55" y="279"/>
                    <a:pt x="55" y="279"/>
                    <a:pt x="55" y="278"/>
                  </a:cubicBezTo>
                  <a:cubicBezTo>
                    <a:pt x="55" y="278"/>
                    <a:pt x="55" y="278"/>
                    <a:pt x="55" y="278"/>
                  </a:cubicBezTo>
                  <a:cubicBezTo>
                    <a:pt x="55" y="278"/>
                    <a:pt x="55" y="278"/>
                    <a:pt x="55" y="278"/>
                  </a:cubicBezTo>
                  <a:cubicBezTo>
                    <a:pt x="56" y="278"/>
                    <a:pt x="57" y="278"/>
                    <a:pt x="58" y="278"/>
                  </a:cubicBezTo>
                  <a:cubicBezTo>
                    <a:pt x="58" y="278"/>
                    <a:pt x="58" y="278"/>
                    <a:pt x="58" y="278"/>
                  </a:cubicBezTo>
                  <a:cubicBezTo>
                    <a:pt x="59" y="278"/>
                    <a:pt x="60" y="277"/>
                    <a:pt x="61" y="277"/>
                  </a:cubicBezTo>
                  <a:cubicBezTo>
                    <a:pt x="62" y="277"/>
                    <a:pt x="63" y="278"/>
                    <a:pt x="64" y="278"/>
                  </a:cubicBezTo>
                  <a:cubicBezTo>
                    <a:pt x="64" y="278"/>
                    <a:pt x="64" y="278"/>
                    <a:pt x="64" y="278"/>
                  </a:cubicBezTo>
                  <a:cubicBezTo>
                    <a:pt x="65" y="278"/>
                    <a:pt x="66" y="278"/>
                    <a:pt x="66" y="278"/>
                  </a:cubicBezTo>
                  <a:cubicBezTo>
                    <a:pt x="67" y="278"/>
                    <a:pt x="67" y="278"/>
                    <a:pt x="67" y="279"/>
                  </a:cubicBezTo>
                  <a:cubicBezTo>
                    <a:pt x="67" y="279"/>
                    <a:pt x="67" y="279"/>
                    <a:pt x="67" y="279"/>
                  </a:cubicBezTo>
                  <a:cubicBezTo>
                    <a:pt x="67" y="279"/>
                    <a:pt x="67" y="279"/>
                    <a:pt x="68" y="279"/>
                  </a:cubicBezTo>
                  <a:cubicBezTo>
                    <a:pt x="68" y="279"/>
                    <a:pt x="68" y="279"/>
                    <a:pt x="68" y="279"/>
                  </a:cubicBezTo>
                  <a:cubicBezTo>
                    <a:pt x="68" y="280"/>
                    <a:pt x="68" y="280"/>
                    <a:pt x="68" y="280"/>
                  </a:cubicBezTo>
                  <a:cubicBezTo>
                    <a:pt x="69" y="280"/>
                    <a:pt x="69" y="280"/>
                    <a:pt x="69" y="280"/>
                  </a:cubicBezTo>
                  <a:cubicBezTo>
                    <a:pt x="69" y="280"/>
                    <a:pt x="69" y="281"/>
                    <a:pt x="69" y="281"/>
                  </a:cubicBezTo>
                  <a:cubicBezTo>
                    <a:pt x="69" y="281"/>
                    <a:pt x="69" y="281"/>
                    <a:pt x="69" y="281"/>
                  </a:cubicBezTo>
                  <a:cubicBezTo>
                    <a:pt x="69" y="282"/>
                    <a:pt x="70" y="282"/>
                    <a:pt x="70" y="283"/>
                  </a:cubicBezTo>
                  <a:cubicBezTo>
                    <a:pt x="70" y="283"/>
                    <a:pt x="70" y="283"/>
                    <a:pt x="70" y="283"/>
                  </a:cubicBezTo>
                  <a:cubicBezTo>
                    <a:pt x="70" y="284"/>
                    <a:pt x="71" y="285"/>
                    <a:pt x="72" y="286"/>
                  </a:cubicBezTo>
                  <a:cubicBezTo>
                    <a:pt x="72" y="286"/>
                    <a:pt x="72" y="287"/>
                    <a:pt x="72" y="287"/>
                  </a:cubicBezTo>
                  <a:cubicBezTo>
                    <a:pt x="72" y="287"/>
                    <a:pt x="73" y="287"/>
                    <a:pt x="73" y="288"/>
                  </a:cubicBezTo>
                  <a:cubicBezTo>
                    <a:pt x="73" y="288"/>
                    <a:pt x="73" y="288"/>
                    <a:pt x="74" y="288"/>
                  </a:cubicBezTo>
                  <a:cubicBezTo>
                    <a:pt x="74" y="288"/>
                    <a:pt x="74" y="289"/>
                    <a:pt x="74" y="289"/>
                  </a:cubicBezTo>
                  <a:cubicBezTo>
                    <a:pt x="75" y="289"/>
                    <a:pt x="75" y="289"/>
                    <a:pt x="75" y="289"/>
                  </a:cubicBezTo>
                  <a:cubicBezTo>
                    <a:pt x="75" y="290"/>
                    <a:pt x="76" y="290"/>
                    <a:pt x="76" y="290"/>
                  </a:cubicBezTo>
                  <a:cubicBezTo>
                    <a:pt x="76" y="290"/>
                    <a:pt x="77" y="291"/>
                    <a:pt x="77" y="291"/>
                  </a:cubicBezTo>
                  <a:cubicBezTo>
                    <a:pt x="77" y="291"/>
                    <a:pt x="77" y="291"/>
                    <a:pt x="77" y="291"/>
                  </a:cubicBezTo>
                  <a:cubicBezTo>
                    <a:pt x="78" y="291"/>
                    <a:pt x="78" y="292"/>
                    <a:pt x="78" y="292"/>
                  </a:cubicBezTo>
                  <a:cubicBezTo>
                    <a:pt x="78" y="292"/>
                    <a:pt x="78" y="292"/>
                    <a:pt x="78" y="292"/>
                  </a:cubicBezTo>
                  <a:cubicBezTo>
                    <a:pt x="79" y="293"/>
                    <a:pt x="80" y="294"/>
                    <a:pt x="82" y="295"/>
                  </a:cubicBezTo>
                  <a:cubicBezTo>
                    <a:pt x="82" y="295"/>
                    <a:pt x="82" y="296"/>
                    <a:pt x="82" y="296"/>
                  </a:cubicBezTo>
                  <a:cubicBezTo>
                    <a:pt x="84" y="297"/>
                    <a:pt x="85" y="298"/>
                    <a:pt x="86" y="299"/>
                  </a:cubicBezTo>
                  <a:cubicBezTo>
                    <a:pt x="86" y="299"/>
                    <a:pt x="86" y="300"/>
                    <a:pt x="87" y="300"/>
                  </a:cubicBezTo>
                  <a:cubicBezTo>
                    <a:pt x="88" y="301"/>
                    <a:pt x="89" y="303"/>
                    <a:pt x="90" y="304"/>
                  </a:cubicBezTo>
                  <a:cubicBezTo>
                    <a:pt x="90" y="304"/>
                    <a:pt x="90" y="304"/>
                    <a:pt x="90" y="305"/>
                  </a:cubicBezTo>
                  <a:cubicBezTo>
                    <a:pt x="92" y="306"/>
                    <a:pt x="93" y="308"/>
                    <a:pt x="94" y="310"/>
                  </a:cubicBezTo>
                  <a:cubicBezTo>
                    <a:pt x="94" y="310"/>
                    <a:pt x="94" y="310"/>
                    <a:pt x="94" y="310"/>
                  </a:cubicBezTo>
                  <a:cubicBezTo>
                    <a:pt x="95" y="311"/>
                    <a:pt x="96" y="313"/>
                    <a:pt x="96" y="314"/>
                  </a:cubicBezTo>
                  <a:cubicBezTo>
                    <a:pt x="96" y="314"/>
                    <a:pt x="96" y="315"/>
                    <a:pt x="97" y="315"/>
                  </a:cubicBezTo>
                  <a:cubicBezTo>
                    <a:pt x="97" y="316"/>
                    <a:pt x="98" y="317"/>
                    <a:pt x="99" y="319"/>
                  </a:cubicBezTo>
                  <a:cubicBezTo>
                    <a:pt x="99" y="320"/>
                    <a:pt x="99" y="320"/>
                    <a:pt x="100" y="321"/>
                  </a:cubicBezTo>
                  <a:cubicBezTo>
                    <a:pt x="100" y="321"/>
                    <a:pt x="100" y="321"/>
                    <a:pt x="100" y="321"/>
                  </a:cubicBezTo>
                  <a:cubicBezTo>
                    <a:pt x="100" y="322"/>
                    <a:pt x="101" y="323"/>
                    <a:pt x="101" y="324"/>
                  </a:cubicBezTo>
                  <a:cubicBezTo>
                    <a:pt x="101" y="324"/>
                    <a:pt x="101" y="324"/>
                    <a:pt x="101" y="324"/>
                  </a:cubicBezTo>
                  <a:cubicBezTo>
                    <a:pt x="102" y="324"/>
                    <a:pt x="102" y="325"/>
                    <a:pt x="102" y="326"/>
                  </a:cubicBezTo>
                  <a:cubicBezTo>
                    <a:pt x="102" y="326"/>
                    <a:pt x="102" y="326"/>
                    <a:pt x="103" y="326"/>
                  </a:cubicBezTo>
                  <a:cubicBezTo>
                    <a:pt x="103" y="327"/>
                    <a:pt x="104" y="328"/>
                    <a:pt x="105" y="329"/>
                  </a:cubicBezTo>
                  <a:cubicBezTo>
                    <a:pt x="106" y="329"/>
                    <a:pt x="106" y="329"/>
                    <a:pt x="106" y="329"/>
                  </a:cubicBezTo>
                  <a:cubicBezTo>
                    <a:pt x="107" y="330"/>
                    <a:pt x="108" y="331"/>
                    <a:pt x="110" y="331"/>
                  </a:cubicBezTo>
                  <a:cubicBezTo>
                    <a:pt x="110" y="332"/>
                    <a:pt x="110" y="332"/>
                    <a:pt x="111" y="332"/>
                  </a:cubicBezTo>
                  <a:cubicBezTo>
                    <a:pt x="111" y="332"/>
                    <a:pt x="112" y="333"/>
                    <a:pt x="113" y="333"/>
                  </a:cubicBezTo>
                  <a:cubicBezTo>
                    <a:pt x="113" y="333"/>
                    <a:pt x="113" y="333"/>
                    <a:pt x="113" y="333"/>
                  </a:cubicBezTo>
                  <a:cubicBezTo>
                    <a:pt x="113" y="333"/>
                    <a:pt x="113" y="333"/>
                    <a:pt x="113" y="333"/>
                  </a:cubicBezTo>
                  <a:cubicBezTo>
                    <a:pt x="114" y="333"/>
                    <a:pt x="115" y="334"/>
                    <a:pt x="116" y="334"/>
                  </a:cubicBezTo>
                  <a:cubicBezTo>
                    <a:pt x="116" y="334"/>
                    <a:pt x="117" y="334"/>
                    <a:pt x="117" y="334"/>
                  </a:cubicBezTo>
                  <a:cubicBezTo>
                    <a:pt x="117" y="335"/>
                    <a:pt x="118" y="335"/>
                    <a:pt x="119" y="335"/>
                  </a:cubicBezTo>
                  <a:cubicBezTo>
                    <a:pt x="119" y="335"/>
                    <a:pt x="119" y="335"/>
                    <a:pt x="119" y="336"/>
                  </a:cubicBezTo>
                  <a:cubicBezTo>
                    <a:pt x="120" y="336"/>
                    <a:pt x="120" y="336"/>
                    <a:pt x="121" y="337"/>
                  </a:cubicBezTo>
                  <a:cubicBezTo>
                    <a:pt x="121" y="337"/>
                    <a:pt x="121" y="337"/>
                    <a:pt x="121" y="337"/>
                  </a:cubicBezTo>
                  <a:cubicBezTo>
                    <a:pt x="122" y="337"/>
                    <a:pt x="122" y="337"/>
                    <a:pt x="123" y="338"/>
                  </a:cubicBezTo>
                  <a:cubicBezTo>
                    <a:pt x="123" y="338"/>
                    <a:pt x="123" y="338"/>
                    <a:pt x="123" y="338"/>
                  </a:cubicBezTo>
                  <a:cubicBezTo>
                    <a:pt x="123" y="338"/>
                    <a:pt x="123" y="338"/>
                    <a:pt x="123" y="338"/>
                  </a:cubicBezTo>
                  <a:cubicBezTo>
                    <a:pt x="125" y="339"/>
                    <a:pt x="125" y="341"/>
                    <a:pt x="125" y="342"/>
                  </a:cubicBezTo>
                  <a:cubicBezTo>
                    <a:pt x="125" y="342"/>
                    <a:pt x="125" y="342"/>
                    <a:pt x="125" y="343"/>
                  </a:cubicBezTo>
                  <a:cubicBezTo>
                    <a:pt x="125" y="343"/>
                    <a:pt x="125" y="343"/>
                    <a:pt x="125" y="343"/>
                  </a:cubicBezTo>
                  <a:cubicBezTo>
                    <a:pt x="125" y="343"/>
                    <a:pt x="125" y="344"/>
                    <a:pt x="125" y="344"/>
                  </a:cubicBezTo>
                  <a:cubicBezTo>
                    <a:pt x="125" y="344"/>
                    <a:pt x="125" y="345"/>
                    <a:pt x="125" y="345"/>
                  </a:cubicBezTo>
                  <a:cubicBezTo>
                    <a:pt x="125" y="345"/>
                    <a:pt x="125" y="346"/>
                    <a:pt x="125" y="346"/>
                  </a:cubicBezTo>
                  <a:cubicBezTo>
                    <a:pt x="124" y="346"/>
                    <a:pt x="124" y="347"/>
                    <a:pt x="124" y="347"/>
                  </a:cubicBezTo>
                  <a:cubicBezTo>
                    <a:pt x="124" y="347"/>
                    <a:pt x="124" y="347"/>
                    <a:pt x="125" y="348"/>
                  </a:cubicBezTo>
                  <a:cubicBezTo>
                    <a:pt x="125" y="348"/>
                    <a:pt x="125" y="348"/>
                    <a:pt x="125" y="348"/>
                  </a:cubicBezTo>
                  <a:cubicBezTo>
                    <a:pt x="125" y="348"/>
                    <a:pt x="125" y="349"/>
                    <a:pt x="125" y="349"/>
                  </a:cubicBezTo>
                  <a:cubicBezTo>
                    <a:pt x="126" y="349"/>
                    <a:pt x="126" y="349"/>
                    <a:pt x="126" y="350"/>
                  </a:cubicBezTo>
                  <a:cubicBezTo>
                    <a:pt x="126" y="350"/>
                    <a:pt x="126" y="350"/>
                    <a:pt x="127" y="350"/>
                  </a:cubicBezTo>
                  <a:cubicBezTo>
                    <a:pt x="127" y="351"/>
                    <a:pt x="127" y="351"/>
                    <a:pt x="127" y="351"/>
                  </a:cubicBezTo>
                  <a:cubicBezTo>
                    <a:pt x="128" y="351"/>
                    <a:pt x="128" y="352"/>
                    <a:pt x="128" y="352"/>
                  </a:cubicBezTo>
                  <a:cubicBezTo>
                    <a:pt x="128" y="352"/>
                    <a:pt x="128" y="352"/>
                    <a:pt x="128" y="352"/>
                  </a:cubicBezTo>
                  <a:cubicBezTo>
                    <a:pt x="128" y="352"/>
                    <a:pt x="128" y="352"/>
                    <a:pt x="128" y="352"/>
                  </a:cubicBezTo>
                  <a:cubicBezTo>
                    <a:pt x="128" y="352"/>
                    <a:pt x="128" y="353"/>
                    <a:pt x="128" y="353"/>
                  </a:cubicBezTo>
                  <a:cubicBezTo>
                    <a:pt x="128" y="353"/>
                    <a:pt x="128" y="353"/>
                    <a:pt x="128" y="353"/>
                  </a:cubicBezTo>
                  <a:cubicBezTo>
                    <a:pt x="129" y="354"/>
                    <a:pt x="129" y="354"/>
                    <a:pt x="129" y="354"/>
                  </a:cubicBezTo>
                  <a:cubicBezTo>
                    <a:pt x="129" y="354"/>
                    <a:pt x="129" y="354"/>
                    <a:pt x="129" y="354"/>
                  </a:cubicBezTo>
                  <a:cubicBezTo>
                    <a:pt x="129" y="354"/>
                    <a:pt x="129" y="354"/>
                    <a:pt x="129" y="354"/>
                  </a:cubicBezTo>
                  <a:cubicBezTo>
                    <a:pt x="129" y="354"/>
                    <a:pt x="128" y="354"/>
                    <a:pt x="128" y="355"/>
                  </a:cubicBezTo>
                  <a:cubicBezTo>
                    <a:pt x="128" y="355"/>
                    <a:pt x="128" y="355"/>
                    <a:pt x="128" y="355"/>
                  </a:cubicBezTo>
                  <a:cubicBezTo>
                    <a:pt x="128" y="355"/>
                    <a:pt x="128" y="355"/>
                    <a:pt x="128" y="355"/>
                  </a:cubicBezTo>
                  <a:cubicBezTo>
                    <a:pt x="128" y="355"/>
                    <a:pt x="128" y="356"/>
                    <a:pt x="128" y="356"/>
                  </a:cubicBezTo>
                  <a:cubicBezTo>
                    <a:pt x="128" y="356"/>
                    <a:pt x="128" y="356"/>
                    <a:pt x="128" y="356"/>
                  </a:cubicBezTo>
                  <a:cubicBezTo>
                    <a:pt x="127" y="356"/>
                    <a:pt x="127" y="356"/>
                    <a:pt x="127" y="356"/>
                  </a:cubicBezTo>
                  <a:cubicBezTo>
                    <a:pt x="127" y="357"/>
                    <a:pt x="127" y="357"/>
                    <a:pt x="126" y="357"/>
                  </a:cubicBezTo>
                  <a:cubicBezTo>
                    <a:pt x="126" y="357"/>
                    <a:pt x="126" y="357"/>
                    <a:pt x="126" y="357"/>
                  </a:cubicBezTo>
                  <a:cubicBezTo>
                    <a:pt x="124" y="359"/>
                    <a:pt x="122" y="360"/>
                    <a:pt x="119" y="362"/>
                  </a:cubicBezTo>
                  <a:cubicBezTo>
                    <a:pt x="120" y="363"/>
                    <a:pt x="120" y="363"/>
                    <a:pt x="120" y="364"/>
                  </a:cubicBezTo>
                  <a:cubicBezTo>
                    <a:pt x="121" y="365"/>
                    <a:pt x="122" y="366"/>
                    <a:pt x="124" y="367"/>
                  </a:cubicBezTo>
                  <a:cubicBezTo>
                    <a:pt x="124" y="367"/>
                    <a:pt x="125" y="368"/>
                    <a:pt x="125" y="368"/>
                  </a:cubicBezTo>
                  <a:cubicBezTo>
                    <a:pt x="125" y="369"/>
                    <a:pt x="124" y="369"/>
                    <a:pt x="124" y="370"/>
                  </a:cubicBezTo>
                  <a:cubicBezTo>
                    <a:pt x="123" y="370"/>
                    <a:pt x="123" y="370"/>
                    <a:pt x="123" y="370"/>
                  </a:cubicBezTo>
                  <a:cubicBezTo>
                    <a:pt x="122" y="371"/>
                    <a:pt x="122" y="371"/>
                    <a:pt x="121" y="371"/>
                  </a:cubicBezTo>
                  <a:cubicBezTo>
                    <a:pt x="121" y="371"/>
                    <a:pt x="121" y="371"/>
                    <a:pt x="121" y="371"/>
                  </a:cubicBezTo>
                  <a:cubicBezTo>
                    <a:pt x="122" y="372"/>
                    <a:pt x="122" y="374"/>
                    <a:pt x="122" y="375"/>
                  </a:cubicBezTo>
                  <a:cubicBezTo>
                    <a:pt x="122" y="376"/>
                    <a:pt x="122" y="377"/>
                    <a:pt x="122" y="378"/>
                  </a:cubicBezTo>
                  <a:cubicBezTo>
                    <a:pt x="122" y="378"/>
                    <a:pt x="122" y="379"/>
                    <a:pt x="123" y="380"/>
                  </a:cubicBezTo>
                  <a:cubicBezTo>
                    <a:pt x="124" y="381"/>
                    <a:pt x="125" y="381"/>
                    <a:pt x="126" y="381"/>
                  </a:cubicBezTo>
                  <a:cubicBezTo>
                    <a:pt x="128" y="381"/>
                    <a:pt x="130" y="380"/>
                    <a:pt x="131" y="379"/>
                  </a:cubicBezTo>
                  <a:cubicBezTo>
                    <a:pt x="132" y="379"/>
                    <a:pt x="132" y="379"/>
                    <a:pt x="133" y="379"/>
                  </a:cubicBezTo>
                  <a:cubicBezTo>
                    <a:pt x="134" y="379"/>
                    <a:pt x="135" y="379"/>
                    <a:pt x="135" y="380"/>
                  </a:cubicBezTo>
                  <a:cubicBezTo>
                    <a:pt x="136" y="381"/>
                    <a:pt x="136" y="382"/>
                    <a:pt x="136" y="383"/>
                  </a:cubicBezTo>
                  <a:cubicBezTo>
                    <a:pt x="136" y="384"/>
                    <a:pt x="136" y="386"/>
                    <a:pt x="135" y="387"/>
                  </a:cubicBezTo>
                  <a:cubicBezTo>
                    <a:pt x="135" y="388"/>
                    <a:pt x="135" y="388"/>
                    <a:pt x="135" y="389"/>
                  </a:cubicBezTo>
                  <a:cubicBezTo>
                    <a:pt x="135" y="389"/>
                    <a:pt x="135" y="390"/>
                    <a:pt x="135" y="390"/>
                  </a:cubicBezTo>
                  <a:cubicBezTo>
                    <a:pt x="136" y="390"/>
                    <a:pt x="136" y="390"/>
                    <a:pt x="137" y="390"/>
                  </a:cubicBezTo>
                  <a:close/>
                  <a:moveTo>
                    <a:pt x="478" y="373"/>
                  </a:moveTo>
                  <a:cubicBezTo>
                    <a:pt x="480" y="372"/>
                    <a:pt x="482" y="371"/>
                    <a:pt x="484" y="371"/>
                  </a:cubicBezTo>
                  <a:cubicBezTo>
                    <a:pt x="486" y="371"/>
                    <a:pt x="489" y="372"/>
                    <a:pt x="491" y="374"/>
                  </a:cubicBezTo>
                  <a:cubicBezTo>
                    <a:pt x="492" y="376"/>
                    <a:pt x="493" y="378"/>
                    <a:pt x="494" y="381"/>
                  </a:cubicBezTo>
                  <a:cubicBezTo>
                    <a:pt x="495" y="383"/>
                    <a:pt x="496" y="387"/>
                    <a:pt x="498" y="390"/>
                  </a:cubicBezTo>
                  <a:cubicBezTo>
                    <a:pt x="500" y="396"/>
                    <a:pt x="502" y="403"/>
                    <a:pt x="504" y="406"/>
                  </a:cubicBezTo>
                  <a:cubicBezTo>
                    <a:pt x="506" y="410"/>
                    <a:pt x="507" y="414"/>
                    <a:pt x="507" y="417"/>
                  </a:cubicBezTo>
                  <a:cubicBezTo>
                    <a:pt x="507" y="419"/>
                    <a:pt x="506" y="421"/>
                    <a:pt x="506" y="423"/>
                  </a:cubicBezTo>
                  <a:cubicBezTo>
                    <a:pt x="505" y="424"/>
                    <a:pt x="504" y="425"/>
                    <a:pt x="502" y="425"/>
                  </a:cubicBezTo>
                  <a:cubicBezTo>
                    <a:pt x="502" y="425"/>
                    <a:pt x="502" y="425"/>
                    <a:pt x="502" y="425"/>
                  </a:cubicBezTo>
                  <a:cubicBezTo>
                    <a:pt x="502" y="425"/>
                    <a:pt x="502" y="425"/>
                    <a:pt x="502" y="425"/>
                  </a:cubicBezTo>
                  <a:cubicBezTo>
                    <a:pt x="501" y="425"/>
                    <a:pt x="501" y="425"/>
                    <a:pt x="500" y="425"/>
                  </a:cubicBezTo>
                  <a:cubicBezTo>
                    <a:pt x="500" y="424"/>
                    <a:pt x="499" y="424"/>
                    <a:pt x="499" y="423"/>
                  </a:cubicBezTo>
                  <a:cubicBezTo>
                    <a:pt x="499" y="422"/>
                    <a:pt x="499" y="421"/>
                    <a:pt x="498" y="420"/>
                  </a:cubicBezTo>
                  <a:cubicBezTo>
                    <a:pt x="498" y="417"/>
                    <a:pt x="498" y="413"/>
                    <a:pt x="497" y="410"/>
                  </a:cubicBezTo>
                  <a:cubicBezTo>
                    <a:pt x="496" y="408"/>
                    <a:pt x="495" y="406"/>
                    <a:pt x="492" y="405"/>
                  </a:cubicBezTo>
                  <a:cubicBezTo>
                    <a:pt x="486" y="402"/>
                    <a:pt x="482" y="397"/>
                    <a:pt x="479" y="392"/>
                  </a:cubicBezTo>
                  <a:cubicBezTo>
                    <a:pt x="476" y="388"/>
                    <a:pt x="475" y="383"/>
                    <a:pt x="475" y="379"/>
                  </a:cubicBezTo>
                  <a:cubicBezTo>
                    <a:pt x="475" y="377"/>
                    <a:pt x="476" y="375"/>
                    <a:pt x="478" y="373"/>
                  </a:cubicBezTo>
                  <a:close/>
                  <a:moveTo>
                    <a:pt x="274" y="253"/>
                  </a:moveTo>
                  <a:cubicBezTo>
                    <a:pt x="274" y="253"/>
                    <a:pt x="274" y="253"/>
                    <a:pt x="274" y="253"/>
                  </a:cubicBezTo>
                  <a:cubicBezTo>
                    <a:pt x="274" y="253"/>
                    <a:pt x="275" y="252"/>
                    <a:pt x="275" y="252"/>
                  </a:cubicBezTo>
                  <a:cubicBezTo>
                    <a:pt x="276" y="252"/>
                    <a:pt x="277" y="252"/>
                    <a:pt x="278" y="252"/>
                  </a:cubicBezTo>
                  <a:cubicBezTo>
                    <a:pt x="281" y="252"/>
                    <a:pt x="284" y="251"/>
                    <a:pt x="284" y="251"/>
                  </a:cubicBezTo>
                  <a:cubicBezTo>
                    <a:pt x="285" y="250"/>
                    <a:pt x="285" y="250"/>
                    <a:pt x="285" y="250"/>
                  </a:cubicBezTo>
                  <a:cubicBezTo>
                    <a:pt x="285" y="248"/>
                    <a:pt x="286" y="246"/>
                    <a:pt x="288" y="244"/>
                  </a:cubicBezTo>
                  <a:cubicBezTo>
                    <a:pt x="290" y="242"/>
                    <a:pt x="292" y="241"/>
                    <a:pt x="295" y="241"/>
                  </a:cubicBezTo>
                  <a:cubicBezTo>
                    <a:pt x="296" y="241"/>
                    <a:pt x="296" y="240"/>
                    <a:pt x="296" y="240"/>
                  </a:cubicBezTo>
                  <a:cubicBezTo>
                    <a:pt x="297" y="240"/>
                    <a:pt x="297" y="239"/>
                    <a:pt x="297" y="239"/>
                  </a:cubicBezTo>
                  <a:cubicBezTo>
                    <a:pt x="297" y="237"/>
                    <a:pt x="295" y="234"/>
                    <a:pt x="291" y="232"/>
                  </a:cubicBezTo>
                  <a:cubicBezTo>
                    <a:pt x="290" y="232"/>
                    <a:pt x="289" y="231"/>
                    <a:pt x="289" y="231"/>
                  </a:cubicBezTo>
                  <a:cubicBezTo>
                    <a:pt x="288" y="230"/>
                    <a:pt x="288" y="230"/>
                    <a:pt x="288" y="229"/>
                  </a:cubicBezTo>
                  <a:cubicBezTo>
                    <a:pt x="288" y="228"/>
                    <a:pt x="289" y="228"/>
                    <a:pt x="289" y="228"/>
                  </a:cubicBezTo>
                  <a:cubicBezTo>
                    <a:pt x="290" y="227"/>
                    <a:pt x="290" y="227"/>
                    <a:pt x="291" y="227"/>
                  </a:cubicBezTo>
                  <a:cubicBezTo>
                    <a:pt x="292" y="226"/>
                    <a:pt x="294" y="226"/>
                    <a:pt x="296" y="226"/>
                  </a:cubicBezTo>
                  <a:cubicBezTo>
                    <a:pt x="298" y="226"/>
                    <a:pt x="301" y="226"/>
                    <a:pt x="303" y="227"/>
                  </a:cubicBezTo>
                  <a:cubicBezTo>
                    <a:pt x="305" y="228"/>
                    <a:pt x="307" y="229"/>
                    <a:pt x="308" y="230"/>
                  </a:cubicBezTo>
                  <a:cubicBezTo>
                    <a:pt x="311" y="235"/>
                    <a:pt x="316" y="238"/>
                    <a:pt x="320" y="238"/>
                  </a:cubicBezTo>
                  <a:cubicBezTo>
                    <a:pt x="322" y="238"/>
                    <a:pt x="323" y="238"/>
                    <a:pt x="324" y="237"/>
                  </a:cubicBezTo>
                  <a:cubicBezTo>
                    <a:pt x="325" y="235"/>
                    <a:pt x="327" y="234"/>
                    <a:pt x="329" y="233"/>
                  </a:cubicBezTo>
                  <a:cubicBezTo>
                    <a:pt x="332" y="231"/>
                    <a:pt x="334" y="230"/>
                    <a:pt x="337" y="229"/>
                  </a:cubicBezTo>
                  <a:cubicBezTo>
                    <a:pt x="343" y="226"/>
                    <a:pt x="349" y="223"/>
                    <a:pt x="353" y="223"/>
                  </a:cubicBezTo>
                  <a:cubicBezTo>
                    <a:pt x="354" y="223"/>
                    <a:pt x="355" y="223"/>
                    <a:pt x="355" y="224"/>
                  </a:cubicBezTo>
                  <a:cubicBezTo>
                    <a:pt x="356" y="224"/>
                    <a:pt x="356" y="225"/>
                    <a:pt x="356" y="226"/>
                  </a:cubicBezTo>
                  <a:cubicBezTo>
                    <a:pt x="356" y="227"/>
                    <a:pt x="356" y="228"/>
                    <a:pt x="355" y="229"/>
                  </a:cubicBezTo>
                  <a:cubicBezTo>
                    <a:pt x="355" y="230"/>
                    <a:pt x="354" y="230"/>
                    <a:pt x="353" y="231"/>
                  </a:cubicBezTo>
                  <a:cubicBezTo>
                    <a:pt x="351" y="232"/>
                    <a:pt x="348" y="234"/>
                    <a:pt x="345" y="235"/>
                  </a:cubicBezTo>
                  <a:cubicBezTo>
                    <a:pt x="339" y="237"/>
                    <a:pt x="333" y="240"/>
                    <a:pt x="329" y="243"/>
                  </a:cubicBezTo>
                  <a:cubicBezTo>
                    <a:pt x="328" y="243"/>
                    <a:pt x="328" y="243"/>
                    <a:pt x="328" y="243"/>
                  </a:cubicBezTo>
                  <a:cubicBezTo>
                    <a:pt x="329" y="243"/>
                    <a:pt x="329" y="243"/>
                    <a:pt x="329" y="243"/>
                  </a:cubicBezTo>
                  <a:cubicBezTo>
                    <a:pt x="325" y="247"/>
                    <a:pt x="323" y="248"/>
                    <a:pt x="321" y="249"/>
                  </a:cubicBezTo>
                  <a:cubicBezTo>
                    <a:pt x="319" y="249"/>
                    <a:pt x="318" y="249"/>
                    <a:pt x="315" y="250"/>
                  </a:cubicBezTo>
                  <a:cubicBezTo>
                    <a:pt x="313" y="250"/>
                    <a:pt x="313" y="250"/>
                    <a:pt x="312" y="251"/>
                  </a:cubicBezTo>
                  <a:cubicBezTo>
                    <a:pt x="312" y="251"/>
                    <a:pt x="312" y="252"/>
                    <a:pt x="311" y="252"/>
                  </a:cubicBezTo>
                  <a:cubicBezTo>
                    <a:pt x="311" y="253"/>
                    <a:pt x="311" y="255"/>
                    <a:pt x="309" y="257"/>
                  </a:cubicBezTo>
                  <a:cubicBezTo>
                    <a:pt x="309" y="258"/>
                    <a:pt x="307" y="258"/>
                    <a:pt x="305" y="258"/>
                  </a:cubicBezTo>
                  <a:cubicBezTo>
                    <a:pt x="305" y="258"/>
                    <a:pt x="305" y="258"/>
                    <a:pt x="305" y="258"/>
                  </a:cubicBezTo>
                  <a:cubicBezTo>
                    <a:pt x="302" y="259"/>
                    <a:pt x="297" y="259"/>
                    <a:pt x="293" y="259"/>
                  </a:cubicBezTo>
                  <a:cubicBezTo>
                    <a:pt x="286" y="259"/>
                    <a:pt x="280" y="258"/>
                    <a:pt x="276" y="257"/>
                  </a:cubicBezTo>
                  <a:cubicBezTo>
                    <a:pt x="275" y="256"/>
                    <a:pt x="274" y="256"/>
                    <a:pt x="273" y="255"/>
                  </a:cubicBezTo>
                  <a:cubicBezTo>
                    <a:pt x="273" y="254"/>
                    <a:pt x="273" y="254"/>
                    <a:pt x="273" y="254"/>
                  </a:cubicBezTo>
                  <a:cubicBezTo>
                    <a:pt x="273" y="254"/>
                    <a:pt x="273" y="253"/>
                    <a:pt x="274" y="253"/>
                  </a:cubicBezTo>
                  <a:close/>
                  <a:moveTo>
                    <a:pt x="186" y="163"/>
                  </a:moveTo>
                  <a:cubicBezTo>
                    <a:pt x="187" y="163"/>
                    <a:pt x="187" y="163"/>
                    <a:pt x="187" y="163"/>
                  </a:cubicBezTo>
                  <a:cubicBezTo>
                    <a:pt x="187" y="162"/>
                    <a:pt x="187" y="162"/>
                    <a:pt x="187" y="162"/>
                  </a:cubicBezTo>
                  <a:cubicBezTo>
                    <a:pt x="188" y="162"/>
                    <a:pt x="188" y="162"/>
                    <a:pt x="189" y="162"/>
                  </a:cubicBezTo>
                  <a:cubicBezTo>
                    <a:pt x="191" y="161"/>
                    <a:pt x="193" y="161"/>
                    <a:pt x="195" y="160"/>
                  </a:cubicBezTo>
                  <a:cubicBezTo>
                    <a:pt x="200" y="160"/>
                    <a:pt x="206" y="158"/>
                    <a:pt x="210" y="157"/>
                  </a:cubicBezTo>
                  <a:cubicBezTo>
                    <a:pt x="213" y="156"/>
                    <a:pt x="216" y="155"/>
                    <a:pt x="216" y="154"/>
                  </a:cubicBezTo>
                  <a:cubicBezTo>
                    <a:pt x="219" y="153"/>
                    <a:pt x="223" y="151"/>
                    <a:pt x="227" y="150"/>
                  </a:cubicBezTo>
                  <a:cubicBezTo>
                    <a:pt x="232" y="148"/>
                    <a:pt x="237" y="147"/>
                    <a:pt x="240" y="147"/>
                  </a:cubicBezTo>
                  <a:cubicBezTo>
                    <a:pt x="242" y="147"/>
                    <a:pt x="243" y="147"/>
                    <a:pt x="244" y="148"/>
                  </a:cubicBezTo>
                  <a:cubicBezTo>
                    <a:pt x="245" y="148"/>
                    <a:pt x="246" y="148"/>
                    <a:pt x="246" y="149"/>
                  </a:cubicBezTo>
                  <a:cubicBezTo>
                    <a:pt x="246" y="150"/>
                    <a:pt x="246" y="150"/>
                    <a:pt x="246" y="150"/>
                  </a:cubicBezTo>
                  <a:cubicBezTo>
                    <a:pt x="246" y="151"/>
                    <a:pt x="246" y="152"/>
                    <a:pt x="245" y="153"/>
                  </a:cubicBezTo>
                  <a:cubicBezTo>
                    <a:pt x="245" y="153"/>
                    <a:pt x="244" y="154"/>
                    <a:pt x="243" y="154"/>
                  </a:cubicBezTo>
                  <a:cubicBezTo>
                    <a:pt x="242" y="155"/>
                    <a:pt x="241" y="156"/>
                    <a:pt x="240" y="157"/>
                  </a:cubicBezTo>
                  <a:cubicBezTo>
                    <a:pt x="239" y="157"/>
                    <a:pt x="239" y="158"/>
                    <a:pt x="239" y="158"/>
                  </a:cubicBezTo>
                  <a:cubicBezTo>
                    <a:pt x="239" y="158"/>
                    <a:pt x="239" y="158"/>
                    <a:pt x="239" y="158"/>
                  </a:cubicBezTo>
                  <a:cubicBezTo>
                    <a:pt x="239" y="158"/>
                    <a:pt x="240" y="159"/>
                    <a:pt x="240" y="159"/>
                  </a:cubicBezTo>
                  <a:cubicBezTo>
                    <a:pt x="242" y="160"/>
                    <a:pt x="245" y="161"/>
                    <a:pt x="247" y="161"/>
                  </a:cubicBezTo>
                  <a:cubicBezTo>
                    <a:pt x="250" y="161"/>
                    <a:pt x="252" y="160"/>
                    <a:pt x="254" y="160"/>
                  </a:cubicBezTo>
                  <a:cubicBezTo>
                    <a:pt x="256" y="159"/>
                    <a:pt x="257" y="158"/>
                    <a:pt x="258" y="157"/>
                  </a:cubicBezTo>
                  <a:cubicBezTo>
                    <a:pt x="259" y="155"/>
                    <a:pt x="262" y="154"/>
                    <a:pt x="264" y="154"/>
                  </a:cubicBezTo>
                  <a:cubicBezTo>
                    <a:pt x="265" y="154"/>
                    <a:pt x="266" y="154"/>
                    <a:pt x="267" y="155"/>
                  </a:cubicBezTo>
                  <a:cubicBezTo>
                    <a:pt x="268" y="156"/>
                    <a:pt x="268" y="157"/>
                    <a:pt x="268" y="158"/>
                  </a:cubicBezTo>
                  <a:cubicBezTo>
                    <a:pt x="268" y="159"/>
                    <a:pt x="267" y="161"/>
                    <a:pt x="266" y="163"/>
                  </a:cubicBezTo>
                  <a:cubicBezTo>
                    <a:pt x="265" y="162"/>
                    <a:pt x="265" y="162"/>
                    <a:pt x="265" y="162"/>
                  </a:cubicBezTo>
                  <a:cubicBezTo>
                    <a:pt x="265" y="162"/>
                    <a:pt x="265" y="162"/>
                    <a:pt x="265" y="162"/>
                  </a:cubicBezTo>
                  <a:cubicBezTo>
                    <a:pt x="266" y="163"/>
                    <a:pt x="266" y="163"/>
                    <a:pt x="266" y="163"/>
                  </a:cubicBezTo>
                  <a:cubicBezTo>
                    <a:pt x="263" y="166"/>
                    <a:pt x="261" y="168"/>
                    <a:pt x="259" y="170"/>
                  </a:cubicBezTo>
                  <a:cubicBezTo>
                    <a:pt x="257" y="171"/>
                    <a:pt x="255" y="172"/>
                    <a:pt x="253" y="172"/>
                  </a:cubicBezTo>
                  <a:cubicBezTo>
                    <a:pt x="252" y="172"/>
                    <a:pt x="251" y="172"/>
                    <a:pt x="249" y="171"/>
                  </a:cubicBezTo>
                  <a:cubicBezTo>
                    <a:pt x="248" y="171"/>
                    <a:pt x="248" y="171"/>
                    <a:pt x="247" y="171"/>
                  </a:cubicBezTo>
                  <a:cubicBezTo>
                    <a:pt x="245" y="171"/>
                    <a:pt x="244" y="172"/>
                    <a:pt x="243" y="172"/>
                  </a:cubicBezTo>
                  <a:cubicBezTo>
                    <a:pt x="242" y="172"/>
                    <a:pt x="242" y="173"/>
                    <a:pt x="242" y="173"/>
                  </a:cubicBezTo>
                  <a:cubicBezTo>
                    <a:pt x="242" y="173"/>
                    <a:pt x="242" y="174"/>
                    <a:pt x="243" y="174"/>
                  </a:cubicBezTo>
                  <a:cubicBezTo>
                    <a:pt x="243" y="174"/>
                    <a:pt x="243" y="174"/>
                    <a:pt x="243" y="174"/>
                  </a:cubicBezTo>
                  <a:cubicBezTo>
                    <a:pt x="243" y="174"/>
                    <a:pt x="243" y="174"/>
                    <a:pt x="243" y="174"/>
                  </a:cubicBezTo>
                  <a:cubicBezTo>
                    <a:pt x="243" y="175"/>
                    <a:pt x="244" y="175"/>
                    <a:pt x="244" y="176"/>
                  </a:cubicBezTo>
                  <a:cubicBezTo>
                    <a:pt x="245" y="176"/>
                    <a:pt x="245" y="177"/>
                    <a:pt x="245" y="178"/>
                  </a:cubicBezTo>
                  <a:cubicBezTo>
                    <a:pt x="245" y="178"/>
                    <a:pt x="245" y="179"/>
                    <a:pt x="245" y="179"/>
                  </a:cubicBezTo>
                  <a:cubicBezTo>
                    <a:pt x="244" y="180"/>
                    <a:pt x="244" y="180"/>
                    <a:pt x="243" y="180"/>
                  </a:cubicBezTo>
                  <a:cubicBezTo>
                    <a:pt x="242" y="181"/>
                    <a:pt x="241" y="182"/>
                    <a:pt x="239" y="182"/>
                  </a:cubicBezTo>
                  <a:cubicBezTo>
                    <a:pt x="239" y="182"/>
                    <a:pt x="239" y="182"/>
                    <a:pt x="239" y="182"/>
                  </a:cubicBezTo>
                  <a:cubicBezTo>
                    <a:pt x="234" y="183"/>
                    <a:pt x="231" y="186"/>
                    <a:pt x="228" y="188"/>
                  </a:cubicBezTo>
                  <a:cubicBezTo>
                    <a:pt x="227" y="188"/>
                    <a:pt x="226" y="188"/>
                    <a:pt x="225" y="188"/>
                  </a:cubicBezTo>
                  <a:cubicBezTo>
                    <a:pt x="224" y="188"/>
                    <a:pt x="224" y="188"/>
                    <a:pt x="224" y="188"/>
                  </a:cubicBezTo>
                  <a:cubicBezTo>
                    <a:pt x="224" y="188"/>
                    <a:pt x="224" y="188"/>
                    <a:pt x="224" y="188"/>
                  </a:cubicBezTo>
                  <a:cubicBezTo>
                    <a:pt x="223" y="188"/>
                    <a:pt x="223" y="188"/>
                    <a:pt x="223" y="188"/>
                  </a:cubicBezTo>
                  <a:cubicBezTo>
                    <a:pt x="223" y="187"/>
                    <a:pt x="223" y="187"/>
                    <a:pt x="223" y="187"/>
                  </a:cubicBezTo>
                  <a:cubicBezTo>
                    <a:pt x="223" y="187"/>
                    <a:pt x="223" y="186"/>
                    <a:pt x="223" y="186"/>
                  </a:cubicBezTo>
                  <a:cubicBezTo>
                    <a:pt x="224" y="185"/>
                    <a:pt x="224" y="185"/>
                    <a:pt x="224" y="185"/>
                  </a:cubicBezTo>
                  <a:cubicBezTo>
                    <a:pt x="225" y="184"/>
                    <a:pt x="225" y="183"/>
                    <a:pt x="226" y="183"/>
                  </a:cubicBezTo>
                  <a:cubicBezTo>
                    <a:pt x="228" y="181"/>
                    <a:pt x="230" y="179"/>
                    <a:pt x="231" y="177"/>
                  </a:cubicBezTo>
                  <a:cubicBezTo>
                    <a:pt x="232" y="176"/>
                    <a:pt x="232" y="175"/>
                    <a:pt x="232" y="175"/>
                  </a:cubicBezTo>
                  <a:cubicBezTo>
                    <a:pt x="232" y="174"/>
                    <a:pt x="232" y="174"/>
                    <a:pt x="232" y="174"/>
                  </a:cubicBezTo>
                  <a:cubicBezTo>
                    <a:pt x="231" y="174"/>
                    <a:pt x="231" y="174"/>
                    <a:pt x="230" y="174"/>
                  </a:cubicBezTo>
                  <a:cubicBezTo>
                    <a:pt x="229" y="174"/>
                    <a:pt x="227" y="175"/>
                    <a:pt x="226" y="176"/>
                  </a:cubicBezTo>
                  <a:cubicBezTo>
                    <a:pt x="224" y="177"/>
                    <a:pt x="222" y="178"/>
                    <a:pt x="221" y="180"/>
                  </a:cubicBezTo>
                  <a:cubicBezTo>
                    <a:pt x="220" y="180"/>
                    <a:pt x="220" y="181"/>
                    <a:pt x="220" y="182"/>
                  </a:cubicBezTo>
                  <a:cubicBezTo>
                    <a:pt x="220" y="183"/>
                    <a:pt x="220" y="183"/>
                    <a:pt x="219" y="184"/>
                  </a:cubicBezTo>
                  <a:cubicBezTo>
                    <a:pt x="218" y="185"/>
                    <a:pt x="218" y="185"/>
                    <a:pt x="217" y="185"/>
                  </a:cubicBezTo>
                  <a:cubicBezTo>
                    <a:pt x="215" y="186"/>
                    <a:pt x="213" y="186"/>
                    <a:pt x="211" y="186"/>
                  </a:cubicBezTo>
                  <a:cubicBezTo>
                    <a:pt x="210" y="186"/>
                    <a:pt x="210" y="186"/>
                    <a:pt x="209" y="186"/>
                  </a:cubicBezTo>
                  <a:cubicBezTo>
                    <a:pt x="209" y="186"/>
                    <a:pt x="209" y="186"/>
                    <a:pt x="209" y="186"/>
                  </a:cubicBezTo>
                  <a:cubicBezTo>
                    <a:pt x="209" y="186"/>
                    <a:pt x="209" y="186"/>
                    <a:pt x="209" y="186"/>
                  </a:cubicBezTo>
                  <a:cubicBezTo>
                    <a:pt x="209" y="186"/>
                    <a:pt x="209" y="186"/>
                    <a:pt x="209" y="186"/>
                  </a:cubicBezTo>
                  <a:cubicBezTo>
                    <a:pt x="207" y="186"/>
                    <a:pt x="204" y="185"/>
                    <a:pt x="203" y="183"/>
                  </a:cubicBezTo>
                  <a:cubicBezTo>
                    <a:pt x="202" y="183"/>
                    <a:pt x="202" y="182"/>
                    <a:pt x="202" y="182"/>
                  </a:cubicBezTo>
                  <a:cubicBezTo>
                    <a:pt x="202" y="181"/>
                    <a:pt x="202" y="180"/>
                    <a:pt x="202" y="180"/>
                  </a:cubicBezTo>
                  <a:cubicBezTo>
                    <a:pt x="203" y="180"/>
                    <a:pt x="203" y="180"/>
                    <a:pt x="204" y="180"/>
                  </a:cubicBezTo>
                  <a:cubicBezTo>
                    <a:pt x="205" y="180"/>
                    <a:pt x="205" y="180"/>
                    <a:pt x="205" y="179"/>
                  </a:cubicBezTo>
                  <a:cubicBezTo>
                    <a:pt x="205" y="179"/>
                    <a:pt x="206" y="178"/>
                    <a:pt x="206" y="178"/>
                  </a:cubicBezTo>
                  <a:cubicBezTo>
                    <a:pt x="206" y="176"/>
                    <a:pt x="207" y="174"/>
                    <a:pt x="210" y="173"/>
                  </a:cubicBezTo>
                  <a:cubicBezTo>
                    <a:pt x="210" y="173"/>
                    <a:pt x="210" y="173"/>
                    <a:pt x="210" y="173"/>
                  </a:cubicBezTo>
                  <a:cubicBezTo>
                    <a:pt x="211" y="173"/>
                    <a:pt x="211" y="173"/>
                    <a:pt x="211" y="173"/>
                  </a:cubicBezTo>
                  <a:cubicBezTo>
                    <a:pt x="211" y="172"/>
                    <a:pt x="211" y="172"/>
                    <a:pt x="211" y="172"/>
                  </a:cubicBezTo>
                  <a:cubicBezTo>
                    <a:pt x="212" y="172"/>
                    <a:pt x="211" y="171"/>
                    <a:pt x="211" y="171"/>
                  </a:cubicBezTo>
                  <a:cubicBezTo>
                    <a:pt x="210" y="170"/>
                    <a:pt x="210" y="169"/>
                    <a:pt x="210" y="168"/>
                  </a:cubicBezTo>
                  <a:cubicBezTo>
                    <a:pt x="210" y="167"/>
                    <a:pt x="210" y="167"/>
                    <a:pt x="210" y="167"/>
                  </a:cubicBezTo>
                  <a:cubicBezTo>
                    <a:pt x="211" y="166"/>
                    <a:pt x="211" y="166"/>
                    <a:pt x="212" y="166"/>
                  </a:cubicBezTo>
                  <a:cubicBezTo>
                    <a:pt x="212" y="165"/>
                    <a:pt x="213" y="165"/>
                    <a:pt x="213" y="165"/>
                  </a:cubicBezTo>
                  <a:cubicBezTo>
                    <a:pt x="215" y="165"/>
                    <a:pt x="218" y="166"/>
                    <a:pt x="220" y="166"/>
                  </a:cubicBezTo>
                  <a:cubicBezTo>
                    <a:pt x="221" y="166"/>
                    <a:pt x="222" y="166"/>
                    <a:pt x="222" y="166"/>
                  </a:cubicBezTo>
                  <a:cubicBezTo>
                    <a:pt x="222" y="166"/>
                    <a:pt x="222" y="166"/>
                    <a:pt x="222" y="165"/>
                  </a:cubicBezTo>
                  <a:cubicBezTo>
                    <a:pt x="222" y="165"/>
                    <a:pt x="222" y="165"/>
                    <a:pt x="222" y="165"/>
                  </a:cubicBezTo>
                  <a:cubicBezTo>
                    <a:pt x="222" y="165"/>
                    <a:pt x="222" y="164"/>
                    <a:pt x="222" y="164"/>
                  </a:cubicBezTo>
                  <a:cubicBezTo>
                    <a:pt x="221" y="163"/>
                    <a:pt x="220" y="163"/>
                    <a:pt x="219" y="162"/>
                  </a:cubicBezTo>
                  <a:cubicBezTo>
                    <a:pt x="217" y="161"/>
                    <a:pt x="215" y="161"/>
                    <a:pt x="213" y="161"/>
                  </a:cubicBezTo>
                  <a:cubicBezTo>
                    <a:pt x="211" y="161"/>
                    <a:pt x="210" y="161"/>
                    <a:pt x="210" y="161"/>
                  </a:cubicBezTo>
                  <a:cubicBezTo>
                    <a:pt x="210" y="161"/>
                    <a:pt x="210" y="161"/>
                    <a:pt x="210" y="161"/>
                  </a:cubicBezTo>
                  <a:cubicBezTo>
                    <a:pt x="207" y="163"/>
                    <a:pt x="202" y="167"/>
                    <a:pt x="195" y="167"/>
                  </a:cubicBezTo>
                  <a:cubicBezTo>
                    <a:pt x="192" y="167"/>
                    <a:pt x="190" y="166"/>
                    <a:pt x="187" y="165"/>
                  </a:cubicBezTo>
                  <a:cubicBezTo>
                    <a:pt x="186" y="165"/>
                    <a:pt x="186" y="165"/>
                    <a:pt x="186" y="165"/>
                  </a:cubicBezTo>
                  <a:cubicBezTo>
                    <a:pt x="186" y="164"/>
                    <a:pt x="186" y="164"/>
                    <a:pt x="186" y="164"/>
                  </a:cubicBezTo>
                  <a:lnTo>
                    <a:pt x="186" y="1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61" name="Freeform 21">
              <a:extLst>
                <a:ext uri="{FF2B5EF4-FFF2-40B4-BE49-F238E27FC236}">
                  <a16:creationId xmlns:a16="http://schemas.microsoft.com/office/drawing/2014/main" id="{F3676CF5-3C75-477B-8AEE-D6CE47773C92}"/>
                </a:ext>
              </a:extLst>
            </p:cNvPr>
            <p:cNvSpPr>
              <a:spLocks/>
            </p:cNvSpPr>
            <p:nvPr/>
          </p:nvSpPr>
          <p:spPr bwMode="auto">
            <a:xfrm>
              <a:off x="3052793" y="1988113"/>
              <a:ext cx="220883" cy="123545"/>
            </a:xfrm>
            <a:custGeom>
              <a:avLst/>
              <a:gdLst>
                <a:gd name="T0" fmla="*/ 69 w 88"/>
                <a:gd name="T1" fmla="*/ 8 h 50"/>
                <a:gd name="T2" fmla="*/ 48 w 88"/>
                <a:gd name="T3" fmla="*/ 4 h 50"/>
                <a:gd name="T4" fmla="*/ 52 w 88"/>
                <a:gd name="T5" fmla="*/ 17 h 50"/>
                <a:gd name="T6" fmla="*/ 39 w 88"/>
                <a:gd name="T7" fmla="*/ 13 h 50"/>
                <a:gd name="T8" fmla="*/ 35 w 88"/>
                <a:gd name="T9" fmla="*/ 21 h 50"/>
                <a:gd name="T10" fmla="*/ 28 w 88"/>
                <a:gd name="T11" fmla="*/ 22 h 50"/>
                <a:gd name="T12" fmla="*/ 9 w 88"/>
                <a:gd name="T13" fmla="*/ 5 h 50"/>
                <a:gd name="T14" fmla="*/ 8 w 88"/>
                <a:gd name="T15" fmla="*/ 19 h 50"/>
                <a:gd name="T16" fmla="*/ 26 w 88"/>
                <a:gd name="T17" fmla="*/ 31 h 50"/>
                <a:gd name="T18" fmla="*/ 53 w 88"/>
                <a:gd name="T19" fmla="*/ 31 h 50"/>
                <a:gd name="T20" fmla="*/ 50 w 88"/>
                <a:gd name="T21" fmla="*/ 45 h 50"/>
                <a:gd name="T22" fmla="*/ 74 w 88"/>
                <a:gd name="T23" fmla="*/ 46 h 50"/>
                <a:gd name="T24" fmla="*/ 83 w 88"/>
                <a:gd name="T25" fmla="*/ 37 h 50"/>
                <a:gd name="T26" fmla="*/ 82 w 88"/>
                <a:gd name="T27" fmla="*/ 25 h 50"/>
                <a:gd name="T28" fmla="*/ 69 w 88"/>
                <a:gd name="T29" fmla="*/ 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 h="50">
                  <a:moveTo>
                    <a:pt x="69" y="8"/>
                  </a:moveTo>
                  <a:cubicBezTo>
                    <a:pt x="69" y="13"/>
                    <a:pt x="57" y="7"/>
                    <a:pt x="48" y="4"/>
                  </a:cubicBezTo>
                  <a:cubicBezTo>
                    <a:pt x="39" y="0"/>
                    <a:pt x="45" y="11"/>
                    <a:pt x="52" y="17"/>
                  </a:cubicBezTo>
                  <a:cubicBezTo>
                    <a:pt x="59" y="23"/>
                    <a:pt x="48" y="20"/>
                    <a:pt x="39" y="13"/>
                  </a:cubicBezTo>
                  <a:cubicBezTo>
                    <a:pt x="29" y="7"/>
                    <a:pt x="30" y="18"/>
                    <a:pt x="35" y="21"/>
                  </a:cubicBezTo>
                  <a:cubicBezTo>
                    <a:pt x="39" y="25"/>
                    <a:pt x="34" y="30"/>
                    <a:pt x="28" y="22"/>
                  </a:cubicBezTo>
                  <a:cubicBezTo>
                    <a:pt x="22" y="14"/>
                    <a:pt x="19" y="5"/>
                    <a:pt x="9" y="5"/>
                  </a:cubicBezTo>
                  <a:cubicBezTo>
                    <a:pt x="0" y="4"/>
                    <a:pt x="4" y="14"/>
                    <a:pt x="8" y="19"/>
                  </a:cubicBezTo>
                  <a:cubicBezTo>
                    <a:pt x="13" y="25"/>
                    <a:pt x="18" y="27"/>
                    <a:pt x="26" y="31"/>
                  </a:cubicBezTo>
                  <a:cubicBezTo>
                    <a:pt x="34" y="36"/>
                    <a:pt x="47" y="29"/>
                    <a:pt x="53" y="31"/>
                  </a:cubicBezTo>
                  <a:cubicBezTo>
                    <a:pt x="59" y="32"/>
                    <a:pt x="46" y="40"/>
                    <a:pt x="50" y="45"/>
                  </a:cubicBezTo>
                  <a:cubicBezTo>
                    <a:pt x="54" y="50"/>
                    <a:pt x="65" y="46"/>
                    <a:pt x="74" y="46"/>
                  </a:cubicBezTo>
                  <a:cubicBezTo>
                    <a:pt x="82" y="45"/>
                    <a:pt x="78" y="40"/>
                    <a:pt x="83" y="37"/>
                  </a:cubicBezTo>
                  <a:cubicBezTo>
                    <a:pt x="88" y="33"/>
                    <a:pt x="78" y="34"/>
                    <a:pt x="82" y="25"/>
                  </a:cubicBezTo>
                  <a:cubicBezTo>
                    <a:pt x="86" y="17"/>
                    <a:pt x="70" y="3"/>
                    <a:pt x="6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70" name="Freeform 42">
              <a:extLst>
                <a:ext uri="{FF2B5EF4-FFF2-40B4-BE49-F238E27FC236}">
                  <a16:creationId xmlns:a16="http://schemas.microsoft.com/office/drawing/2014/main" id="{7732193F-A4E9-4C58-9B87-B88FF5C31DE2}"/>
                </a:ext>
              </a:extLst>
            </p:cNvPr>
            <p:cNvSpPr>
              <a:spLocks/>
            </p:cNvSpPr>
            <p:nvPr/>
          </p:nvSpPr>
          <p:spPr bwMode="auto">
            <a:xfrm>
              <a:off x="2533904" y="1946183"/>
              <a:ext cx="223130" cy="111565"/>
            </a:xfrm>
            <a:custGeom>
              <a:avLst/>
              <a:gdLst>
                <a:gd name="T0" fmla="*/ 3 w 89"/>
                <a:gd name="T1" fmla="*/ 36 h 45"/>
                <a:gd name="T2" fmla="*/ 7 w 89"/>
                <a:gd name="T3" fmla="*/ 43 h 45"/>
                <a:gd name="T4" fmla="*/ 15 w 89"/>
                <a:gd name="T5" fmla="*/ 41 h 45"/>
                <a:gd name="T6" fmla="*/ 24 w 89"/>
                <a:gd name="T7" fmla="*/ 36 h 45"/>
                <a:gd name="T8" fmla="*/ 32 w 89"/>
                <a:gd name="T9" fmla="*/ 45 h 45"/>
                <a:gd name="T10" fmla="*/ 42 w 89"/>
                <a:gd name="T11" fmla="*/ 36 h 45"/>
                <a:gd name="T12" fmla="*/ 49 w 89"/>
                <a:gd name="T13" fmla="*/ 31 h 45"/>
                <a:gd name="T14" fmla="*/ 56 w 89"/>
                <a:gd name="T15" fmla="*/ 21 h 45"/>
                <a:gd name="T16" fmla="*/ 59 w 89"/>
                <a:gd name="T17" fmla="*/ 31 h 45"/>
                <a:gd name="T18" fmla="*/ 70 w 89"/>
                <a:gd name="T19" fmla="*/ 28 h 45"/>
                <a:gd name="T20" fmla="*/ 79 w 89"/>
                <a:gd name="T21" fmla="*/ 24 h 45"/>
                <a:gd name="T22" fmla="*/ 79 w 89"/>
                <a:gd name="T23" fmla="*/ 15 h 45"/>
                <a:gd name="T24" fmla="*/ 86 w 89"/>
                <a:gd name="T25" fmla="*/ 9 h 45"/>
                <a:gd name="T26" fmla="*/ 77 w 89"/>
                <a:gd name="T27" fmla="*/ 4 h 45"/>
                <a:gd name="T28" fmla="*/ 70 w 89"/>
                <a:gd name="T29" fmla="*/ 9 h 45"/>
                <a:gd name="T30" fmla="*/ 55 w 89"/>
                <a:gd name="T31" fmla="*/ 7 h 45"/>
                <a:gd name="T32" fmla="*/ 34 w 89"/>
                <a:gd name="T33" fmla="*/ 18 h 45"/>
                <a:gd name="T34" fmla="*/ 18 w 89"/>
                <a:gd name="T35" fmla="*/ 28 h 45"/>
                <a:gd name="T36" fmla="*/ 3 w 89"/>
                <a:gd name="T37" fmla="*/ 3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45">
                  <a:moveTo>
                    <a:pt x="3" y="36"/>
                  </a:moveTo>
                  <a:cubicBezTo>
                    <a:pt x="7" y="38"/>
                    <a:pt x="3" y="45"/>
                    <a:pt x="7" y="43"/>
                  </a:cubicBezTo>
                  <a:cubicBezTo>
                    <a:pt x="11" y="41"/>
                    <a:pt x="12" y="40"/>
                    <a:pt x="15" y="41"/>
                  </a:cubicBezTo>
                  <a:cubicBezTo>
                    <a:pt x="21" y="43"/>
                    <a:pt x="22" y="38"/>
                    <a:pt x="24" y="36"/>
                  </a:cubicBezTo>
                  <a:cubicBezTo>
                    <a:pt x="27" y="33"/>
                    <a:pt x="26" y="45"/>
                    <a:pt x="32" y="45"/>
                  </a:cubicBezTo>
                  <a:cubicBezTo>
                    <a:pt x="38" y="45"/>
                    <a:pt x="37" y="33"/>
                    <a:pt x="42" y="36"/>
                  </a:cubicBezTo>
                  <a:cubicBezTo>
                    <a:pt x="47" y="40"/>
                    <a:pt x="48" y="35"/>
                    <a:pt x="49" y="31"/>
                  </a:cubicBezTo>
                  <a:cubicBezTo>
                    <a:pt x="50" y="28"/>
                    <a:pt x="50" y="22"/>
                    <a:pt x="56" y="21"/>
                  </a:cubicBezTo>
                  <a:cubicBezTo>
                    <a:pt x="61" y="20"/>
                    <a:pt x="57" y="26"/>
                    <a:pt x="59" y="31"/>
                  </a:cubicBezTo>
                  <a:cubicBezTo>
                    <a:pt x="63" y="37"/>
                    <a:pt x="69" y="31"/>
                    <a:pt x="70" y="28"/>
                  </a:cubicBezTo>
                  <a:cubicBezTo>
                    <a:pt x="70" y="25"/>
                    <a:pt x="79" y="27"/>
                    <a:pt x="79" y="24"/>
                  </a:cubicBezTo>
                  <a:cubicBezTo>
                    <a:pt x="78" y="20"/>
                    <a:pt x="81" y="19"/>
                    <a:pt x="79" y="15"/>
                  </a:cubicBezTo>
                  <a:cubicBezTo>
                    <a:pt x="76" y="11"/>
                    <a:pt x="83" y="12"/>
                    <a:pt x="86" y="9"/>
                  </a:cubicBezTo>
                  <a:cubicBezTo>
                    <a:pt x="89" y="6"/>
                    <a:pt x="82" y="9"/>
                    <a:pt x="77" y="4"/>
                  </a:cubicBezTo>
                  <a:cubicBezTo>
                    <a:pt x="72" y="0"/>
                    <a:pt x="70" y="6"/>
                    <a:pt x="70" y="9"/>
                  </a:cubicBezTo>
                  <a:cubicBezTo>
                    <a:pt x="70" y="12"/>
                    <a:pt x="60" y="9"/>
                    <a:pt x="55" y="7"/>
                  </a:cubicBezTo>
                  <a:cubicBezTo>
                    <a:pt x="49" y="5"/>
                    <a:pt x="42" y="14"/>
                    <a:pt x="34" y="18"/>
                  </a:cubicBezTo>
                  <a:cubicBezTo>
                    <a:pt x="26" y="22"/>
                    <a:pt x="26" y="29"/>
                    <a:pt x="18" y="28"/>
                  </a:cubicBezTo>
                  <a:cubicBezTo>
                    <a:pt x="11" y="28"/>
                    <a:pt x="0" y="35"/>
                    <a:pt x="3"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77" name="Freeform 57">
              <a:extLst>
                <a:ext uri="{FF2B5EF4-FFF2-40B4-BE49-F238E27FC236}">
                  <a16:creationId xmlns:a16="http://schemas.microsoft.com/office/drawing/2014/main" id="{894ED4BF-1746-4EBE-BFB5-496595919B7F}"/>
                </a:ext>
              </a:extLst>
            </p:cNvPr>
            <p:cNvSpPr>
              <a:spLocks/>
            </p:cNvSpPr>
            <p:nvPr/>
          </p:nvSpPr>
          <p:spPr bwMode="auto">
            <a:xfrm>
              <a:off x="5349234" y="2533958"/>
              <a:ext cx="303247" cy="151249"/>
            </a:xfrm>
            <a:custGeom>
              <a:avLst/>
              <a:gdLst>
                <a:gd name="T0" fmla="*/ 102 w 121"/>
                <a:gd name="T1" fmla="*/ 43 h 61"/>
                <a:gd name="T2" fmla="*/ 111 w 121"/>
                <a:gd name="T3" fmla="*/ 36 h 61"/>
                <a:gd name="T4" fmla="*/ 120 w 121"/>
                <a:gd name="T5" fmla="*/ 27 h 61"/>
                <a:gd name="T6" fmla="*/ 114 w 121"/>
                <a:gd name="T7" fmla="*/ 18 h 61"/>
                <a:gd name="T8" fmla="*/ 108 w 121"/>
                <a:gd name="T9" fmla="*/ 13 h 61"/>
                <a:gd name="T10" fmla="*/ 106 w 121"/>
                <a:gd name="T11" fmla="*/ 6 h 61"/>
                <a:gd name="T12" fmla="*/ 98 w 121"/>
                <a:gd name="T13" fmla="*/ 6 h 61"/>
                <a:gd name="T14" fmla="*/ 87 w 121"/>
                <a:gd name="T15" fmla="*/ 1 h 61"/>
                <a:gd name="T16" fmla="*/ 86 w 121"/>
                <a:gd name="T17" fmla="*/ 8 h 61"/>
                <a:gd name="T18" fmla="*/ 79 w 121"/>
                <a:gd name="T19" fmla="*/ 8 h 61"/>
                <a:gd name="T20" fmla="*/ 75 w 121"/>
                <a:gd name="T21" fmla="*/ 8 h 61"/>
                <a:gd name="T22" fmla="*/ 68 w 121"/>
                <a:gd name="T23" fmla="*/ 9 h 61"/>
                <a:gd name="T24" fmla="*/ 62 w 121"/>
                <a:gd name="T25" fmla="*/ 7 h 61"/>
                <a:gd name="T26" fmla="*/ 55 w 121"/>
                <a:gd name="T27" fmla="*/ 13 h 61"/>
                <a:gd name="T28" fmla="*/ 50 w 121"/>
                <a:gd name="T29" fmla="*/ 10 h 61"/>
                <a:gd name="T30" fmla="*/ 45 w 121"/>
                <a:gd name="T31" fmla="*/ 14 h 61"/>
                <a:gd name="T32" fmla="*/ 44 w 121"/>
                <a:gd name="T33" fmla="*/ 19 h 61"/>
                <a:gd name="T34" fmla="*/ 36 w 121"/>
                <a:gd name="T35" fmla="*/ 22 h 61"/>
                <a:gd name="T36" fmla="*/ 33 w 121"/>
                <a:gd name="T37" fmla="*/ 13 h 61"/>
                <a:gd name="T38" fmla="*/ 16 w 121"/>
                <a:gd name="T39" fmla="*/ 2 h 61"/>
                <a:gd name="T40" fmla="*/ 18 w 121"/>
                <a:gd name="T41" fmla="*/ 8 h 61"/>
                <a:gd name="T42" fmla="*/ 14 w 121"/>
                <a:gd name="T43" fmla="*/ 8 h 61"/>
                <a:gd name="T44" fmla="*/ 6 w 121"/>
                <a:gd name="T45" fmla="*/ 11 h 61"/>
                <a:gd name="T46" fmla="*/ 1 w 121"/>
                <a:gd name="T47" fmla="*/ 18 h 61"/>
                <a:gd name="T48" fmla="*/ 11 w 121"/>
                <a:gd name="T49" fmla="*/ 21 h 61"/>
                <a:gd name="T50" fmla="*/ 25 w 121"/>
                <a:gd name="T51" fmla="*/ 21 h 61"/>
                <a:gd name="T52" fmla="*/ 23 w 121"/>
                <a:gd name="T53" fmla="*/ 26 h 61"/>
                <a:gd name="T54" fmla="*/ 17 w 121"/>
                <a:gd name="T55" fmla="*/ 30 h 61"/>
                <a:gd name="T56" fmla="*/ 4 w 121"/>
                <a:gd name="T57" fmla="*/ 33 h 61"/>
                <a:gd name="T58" fmla="*/ 21 w 121"/>
                <a:gd name="T59" fmla="*/ 33 h 61"/>
                <a:gd name="T60" fmla="*/ 25 w 121"/>
                <a:gd name="T61" fmla="*/ 38 h 61"/>
                <a:gd name="T62" fmla="*/ 28 w 121"/>
                <a:gd name="T63" fmla="*/ 41 h 61"/>
                <a:gd name="T64" fmla="*/ 24 w 121"/>
                <a:gd name="T65" fmla="*/ 47 h 61"/>
                <a:gd name="T66" fmla="*/ 18 w 121"/>
                <a:gd name="T67" fmla="*/ 50 h 61"/>
                <a:gd name="T68" fmla="*/ 33 w 121"/>
                <a:gd name="T69" fmla="*/ 50 h 61"/>
                <a:gd name="T70" fmla="*/ 53 w 121"/>
                <a:gd name="T71" fmla="*/ 58 h 61"/>
                <a:gd name="T72" fmla="*/ 73 w 121"/>
                <a:gd name="T73" fmla="*/ 53 h 61"/>
                <a:gd name="T74" fmla="*/ 87 w 121"/>
                <a:gd name="T75" fmla="*/ 49 h 61"/>
                <a:gd name="T76" fmla="*/ 102 w 121"/>
                <a:gd name="T77" fmla="*/ 4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 h="61">
                  <a:moveTo>
                    <a:pt x="102" y="43"/>
                  </a:moveTo>
                  <a:cubicBezTo>
                    <a:pt x="108" y="43"/>
                    <a:pt x="108" y="35"/>
                    <a:pt x="111" y="36"/>
                  </a:cubicBezTo>
                  <a:cubicBezTo>
                    <a:pt x="114" y="36"/>
                    <a:pt x="118" y="31"/>
                    <a:pt x="120" y="27"/>
                  </a:cubicBezTo>
                  <a:cubicBezTo>
                    <a:pt x="121" y="24"/>
                    <a:pt x="118" y="18"/>
                    <a:pt x="114" y="18"/>
                  </a:cubicBezTo>
                  <a:cubicBezTo>
                    <a:pt x="110" y="18"/>
                    <a:pt x="107" y="15"/>
                    <a:pt x="108" y="13"/>
                  </a:cubicBezTo>
                  <a:cubicBezTo>
                    <a:pt x="108" y="10"/>
                    <a:pt x="105" y="7"/>
                    <a:pt x="106" y="6"/>
                  </a:cubicBezTo>
                  <a:cubicBezTo>
                    <a:pt x="106" y="4"/>
                    <a:pt x="101" y="5"/>
                    <a:pt x="98" y="6"/>
                  </a:cubicBezTo>
                  <a:cubicBezTo>
                    <a:pt x="95" y="7"/>
                    <a:pt x="90" y="0"/>
                    <a:pt x="87" y="1"/>
                  </a:cubicBezTo>
                  <a:cubicBezTo>
                    <a:pt x="85" y="2"/>
                    <a:pt x="86" y="6"/>
                    <a:pt x="86" y="8"/>
                  </a:cubicBezTo>
                  <a:cubicBezTo>
                    <a:pt x="85" y="10"/>
                    <a:pt x="79" y="6"/>
                    <a:pt x="79" y="8"/>
                  </a:cubicBezTo>
                  <a:cubicBezTo>
                    <a:pt x="79" y="11"/>
                    <a:pt x="77" y="11"/>
                    <a:pt x="75" y="8"/>
                  </a:cubicBezTo>
                  <a:cubicBezTo>
                    <a:pt x="73" y="6"/>
                    <a:pt x="68" y="7"/>
                    <a:pt x="68" y="9"/>
                  </a:cubicBezTo>
                  <a:cubicBezTo>
                    <a:pt x="68" y="11"/>
                    <a:pt x="66" y="10"/>
                    <a:pt x="62" y="7"/>
                  </a:cubicBezTo>
                  <a:cubicBezTo>
                    <a:pt x="58" y="5"/>
                    <a:pt x="54" y="10"/>
                    <a:pt x="55" y="13"/>
                  </a:cubicBezTo>
                  <a:cubicBezTo>
                    <a:pt x="55" y="15"/>
                    <a:pt x="53" y="16"/>
                    <a:pt x="50" y="10"/>
                  </a:cubicBezTo>
                  <a:cubicBezTo>
                    <a:pt x="47" y="5"/>
                    <a:pt x="43" y="11"/>
                    <a:pt x="45" y="14"/>
                  </a:cubicBezTo>
                  <a:cubicBezTo>
                    <a:pt x="47" y="17"/>
                    <a:pt x="46" y="20"/>
                    <a:pt x="44" y="19"/>
                  </a:cubicBezTo>
                  <a:cubicBezTo>
                    <a:pt x="41" y="17"/>
                    <a:pt x="38" y="20"/>
                    <a:pt x="36" y="22"/>
                  </a:cubicBezTo>
                  <a:cubicBezTo>
                    <a:pt x="35" y="25"/>
                    <a:pt x="29" y="15"/>
                    <a:pt x="33" y="13"/>
                  </a:cubicBezTo>
                  <a:cubicBezTo>
                    <a:pt x="37" y="11"/>
                    <a:pt x="21" y="2"/>
                    <a:pt x="16" y="2"/>
                  </a:cubicBezTo>
                  <a:cubicBezTo>
                    <a:pt x="11" y="2"/>
                    <a:pt x="14" y="6"/>
                    <a:pt x="18" y="8"/>
                  </a:cubicBezTo>
                  <a:cubicBezTo>
                    <a:pt x="21" y="11"/>
                    <a:pt x="15" y="10"/>
                    <a:pt x="14" y="8"/>
                  </a:cubicBezTo>
                  <a:cubicBezTo>
                    <a:pt x="12" y="6"/>
                    <a:pt x="8" y="7"/>
                    <a:pt x="6" y="11"/>
                  </a:cubicBezTo>
                  <a:cubicBezTo>
                    <a:pt x="4" y="14"/>
                    <a:pt x="1" y="16"/>
                    <a:pt x="1" y="18"/>
                  </a:cubicBezTo>
                  <a:cubicBezTo>
                    <a:pt x="0" y="21"/>
                    <a:pt x="6" y="23"/>
                    <a:pt x="11" y="21"/>
                  </a:cubicBezTo>
                  <a:cubicBezTo>
                    <a:pt x="17" y="19"/>
                    <a:pt x="22" y="18"/>
                    <a:pt x="25" y="21"/>
                  </a:cubicBezTo>
                  <a:cubicBezTo>
                    <a:pt x="28" y="23"/>
                    <a:pt x="20" y="24"/>
                    <a:pt x="23" y="26"/>
                  </a:cubicBezTo>
                  <a:cubicBezTo>
                    <a:pt x="26" y="28"/>
                    <a:pt x="23" y="30"/>
                    <a:pt x="17" y="30"/>
                  </a:cubicBezTo>
                  <a:cubicBezTo>
                    <a:pt x="11" y="29"/>
                    <a:pt x="3" y="31"/>
                    <a:pt x="4" y="33"/>
                  </a:cubicBezTo>
                  <a:cubicBezTo>
                    <a:pt x="5" y="35"/>
                    <a:pt x="20" y="31"/>
                    <a:pt x="21" y="33"/>
                  </a:cubicBezTo>
                  <a:cubicBezTo>
                    <a:pt x="21" y="36"/>
                    <a:pt x="21" y="39"/>
                    <a:pt x="25" y="38"/>
                  </a:cubicBezTo>
                  <a:cubicBezTo>
                    <a:pt x="29" y="36"/>
                    <a:pt x="26" y="41"/>
                    <a:pt x="28" y="41"/>
                  </a:cubicBezTo>
                  <a:cubicBezTo>
                    <a:pt x="30" y="42"/>
                    <a:pt x="29" y="46"/>
                    <a:pt x="24" y="47"/>
                  </a:cubicBezTo>
                  <a:cubicBezTo>
                    <a:pt x="19" y="47"/>
                    <a:pt x="16" y="48"/>
                    <a:pt x="18" y="50"/>
                  </a:cubicBezTo>
                  <a:cubicBezTo>
                    <a:pt x="21" y="53"/>
                    <a:pt x="27" y="51"/>
                    <a:pt x="33" y="50"/>
                  </a:cubicBezTo>
                  <a:cubicBezTo>
                    <a:pt x="38" y="48"/>
                    <a:pt x="47" y="55"/>
                    <a:pt x="53" y="58"/>
                  </a:cubicBezTo>
                  <a:cubicBezTo>
                    <a:pt x="60" y="61"/>
                    <a:pt x="71" y="57"/>
                    <a:pt x="73" y="53"/>
                  </a:cubicBezTo>
                  <a:cubicBezTo>
                    <a:pt x="74" y="50"/>
                    <a:pt x="83" y="51"/>
                    <a:pt x="87" y="49"/>
                  </a:cubicBezTo>
                  <a:cubicBezTo>
                    <a:pt x="90" y="46"/>
                    <a:pt x="95" y="43"/>
                    <a:pt x="10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15" name="Freeform 95">
              <a:extLst>
                <a:ext uri="{FF2B5EF4-FFF2-40B4-BE49-F238E27FC236}">
                  <a16:creationId xmlns:a16="http://schemas.microsoft.com/office/drawing/2014/main" id="{A1863108-75CB-4E96-962A-FFD15654ACE6}"/>
                </a:ext>
              </a:extLst>
            </p:cNvPr>
            <p:cNvSpPr>
              <a:spLocks/>
            </p:cNvSpPr>
            <p:nvPr/>
          </p:nvSpPr>
          <p:spPr bwMode="auto">
            <a:xfrm>
              <a:off x="9192608" y="5056525"/>
              <a:ext cx="1160576" cy="867062"/>
            </a:xfrm>
            <a:custGeom>
              <a:avLst/>
              <a:gdLst>
                <a:gd name="T0" fmla="*/ 457 w 463"/>
                <a:gd name="T1" fmla="*/ 180 h 351"/>
                <a:gd name="T2" fmla="*/ 438 w 463"/>
                <a:gd name="T3" fmla="*/ 160 h 351"/>
                <a:gd name="T4" fmla="*/ 424 w 463"/>
                <a:gd name="T5" fmla="*/ 140 h 351"/>
                <a:gd name="T6" fmla="*/ 410 w 463"/>
                <a:gd name="T7" fmla="*/ 124 h 351"/>
                <a:gd name="T8" fmla="*/ 378 w 463"/>
                <a:gd name="T9" fmla="*/ 93 h 351"/>
                <a:gd name="T10" fmla="*/ 367 w 463"/>
                <a:gd name="T11" fmla="*/ 54 h 351"/>
                <a:gd name="T12" fmla="*/ 347 w 463"/>
                <a:gd name="T13" fmla="*/ 34 h 351"/>
                <a:gd name="T14" fmla="*/ 329 w 463"/>
                <a:gd name="T15" fmla="*/ 10 h 351"/>
                <a:gd name="T16" fmla="*/ 324 w 463"/>
                <a:gd name="T17" fmla="*/ 52 h 351"/>
                <a:gd name="T18" fmla="*/ 297 w 463"/>
                <a:gd name="T19" fmla="*/ 76 h 351"/>
                <a:gd name="T20" fmla="*/ 265 w 463"/>
                <a:gd name="T21" fmla="*/ 59 h 351"/>
                <a:gd name="T22" fmla="*/ 259 w 463"/>
                <a:gd name="T23" fmla="*/ 35 h 351"/>
                <a:gd name="T24" fmla="*/ 268 w 463"/>
                <a:gd name="T25" fmla="*/ 17 h 351"/>
                <a:gd name="T26" fmla="*/ 251 w 463"/>
                <a:gd name="T27" fmla="*/ 19 h 351"/>
                <a:gd name="T28" fmla="*/ 222 w 463"/>
                <a:gd name="T29" fmla="*/ 13 h 351"/>
                <a:gd name="T30" fmla="*/ 194 w 463"/>
                <a:gd name="T31" fmla="*/ 32 h 351"/>
                <a:gd name="T32" fmla="*/ 184 w 463"/>
                <a:gd name="T33" fmla="*/ 51 h 351"/>
                <a:gd name="T34" fmla="*/ 167 w 463"/>
                <a:gd name="T35" fmla="*/ 44 h 351"/>
                <a:gd name="T36" fmla="*/ 147 w 463"/>
                <a:gd name="T37" fmla="*/ 46 h 351"/>
                <a:gd name="T38" fmla="*/ 131 w 463"/>
                <a:gd name="T39" fmla="*/ 55 h 351"/>
                <a:gd name="T40" fmla="*/ 123 w 463"/>
                <a:gd name="T41" fmla="*/ 74 h 351"/>
                <a:gd name="T42" fmla="*/ 106 w 463"/>
                <a:gd name="T43" fmla="*/ 75 h 351"/>
                <a:gd name="T44" fmla="*/ 69 w 463"/>
                <a:gd name="T45" fmla="*/ 110 h 351"/>
                <a:gd name="T46" fmla="*/ 34 w 463"/>
                <a:gd name="T47" fmla="*/ 122 h 351"/>
                <a:gd name="T48" fmla="*/ 13 w 463"/>
                <a:gd name="T49" fmla="*/ 131 h 351"/>
                <a:gd name="T50" fmla="*/ 6 w 463"/>
                <a:gd name="T51" fmla="*/ 170 h 351"/>
                <a:gd name="T52" fmla="*/ 9 w 463"/>
                <a:gd name="T53" fmla="*/ 187 h 351"/>
                <a:gd name="T54" fmla="*/ 22 w 463"/>
                <a:gd name="T55" fmla="*/ 228 h 351"/>
                <a:gd name="T56" fmla="*/ 23 w 463"/>
                <a:gd name="T57" fmla="*/ 278 h 351"/>
                <a:gd name="T58" fmla="*/ 56 w 463"/>
                <a:gd name="T59" fmla="*/ 295 h 351"/>
                <a:gd name="T60" fmla="*/ 104 w 463"/>
                <a:gd name="T61" fmla="*/ 281 h 351"/>
                <a:gd name="T62" fmla="*/ 157 w 463"/>
                <a:gd name="T63" fmla="*/ 260 h 351"/>
                <a:gd name="T64" fmla="*/ 219 w 463"/>
                <a:gd name="T65" fmla="*/ 257 h 351"/>
                <a:gd name="T66" fmla="*/ 240 w 463"/>
                <a:gd name="T67" fmla="*/ 269 h 351"/>
                <a:gd name="T68" fmla="*/ 262 w 463"/>
                <a:gd name="T69" fmla="*/ 287 h 351"/>
                <a:gd name="T70" fmla="*/ 278 w 463"/>
                <a:gd name="T71" fmla="*/ 285 h 351"/>
                <a:gd name="T72" fmla="*/ 288 w 463"/>
                <a:gd name="T73" fmla="*/ 289 h 351"/>
                <a:gd name="T74" fmla="*/ 304 w 463"/>
                <a:gd name="T75" fmla="*/ 317 h 351"/>
                <a:gd name="T76" fmla="*/ 344 w 463"/>
                <a:gd name="T77" fmla="*/ 344 h 351"/>
                <a:gd name="T78" fmla="*/ 365 w 463"/>
                <a:gd name="T79" fmla="*/ 341 h 351"/>
                <a:gd name="T80" fmla="*/ 379 w 463"/>
                <a:gd name="T81" fmla="*/ 349 h 351"/>
                <a:gd name="T82" fmla="*/ 419 w 463"/>
                <a:gd name="T83" fmla="*/ 330 h 351"/>
                <a:gd name="T84" fmla="*/ 443 w 463"/>
                <a:gd name="T85" fmla="*/ 266 h 351"/>
                <a:gd name="T86" fmla="*/ 458 w 463"/>
                <a:gd name="T87" fmla="*/ 22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3" h="351">
                  <a:moveTo>
                    <a:pt x="460" y="207"/>
                  </a:moveTo>
                  <a:cubicBezTo>
                    <a:pt x="462" y="205"/>
                    <a:pt x="459" y="197"/>
                    <a:pt x="457" y="199"/>
                  </a:cubicBezTo>
                  <a:cubicBezTo>
                    <a:pt x="456" y="200"/>
                    <a:pt x="456" y="186"/>
                    <a:pt x="457" y="180"/>
                  </a:cubicBezTo>
                  <a:cubicBezTo>
                    <a:pt x="458" y="174"/>
                    <a:pt x="457" y="174"/>
                    <a:pt x="454" y="178"/>
                  </a:cubicBezTo>
                  <a:cubicBezTo>
                    <a:pt x="451" y="181"/>
                    <a:pt x="447" y="171"/>
                    <a:pt x="447" y="169"/>
                  </a:cubicBezTo>
                  <a:cubicBezTo>
                    <a:pt x="446" y="166"/>
                    <a:pt x="442" y="159"/>
                    <a:pt x="438" y="160"/>
                  </a:cubicBezTo>
                  <a:cubicBezTo>
                    <a:pt x="434" y="161"/>
                    <a:pt x="436" y="154"/>
                    <a:pt x="432" y="155"/>
                  </a:cubicBezTo>
                  <a:cubicBezTo>
                    <a:pt x="428" y="156"/>
                    <a:pt x="428" y="149"/>
                    <a:pt x="428" y="143"/>
                  </a:cubicBezTo>
                  <a:cubicBezTo>
                    <a:pt x="429" y="137"/>
                    <a:pt x="426" y="142"/>
                    <a:pt x="424" y="140"/>
                  </a:cubicBezTo>
                  <a:cubicBezTo>
                    <a:pt x="422" y="137"/>
                    <a:pt x="420" y="139"/>
                    <a:pt x="417" y="140"/>
                  </a:cubicBezTo>
                  <a:cubicBezTo>
                    <a:pt x="415" y="141"/>
                    <a:pt x="414" y="135"/>
                    <a:pt x="415" y="132"/>
                  </a:cubicBezTo>
                  <a:cubicBezTo>
                    <a:pt x="415" y="130"/>
                    <a:pt x="414" y="127"/>
                    <a:pt x="410" y="124"/>
                  </a:cubicBezTo>
                  <a:cubicBezTo>
                    <a:pt x="407" y="121"/>
                    <a:pt x="406" y="119"/>
                    <a:pt x="407" y="116"/>
                  </a:cubicBezTo>
                  <a:cubicBezTo>
                    <a:pt x="407" y="113"/>
                    <a:pt x="385" y="102"/>
                    <a:pt x="381" y="101"/>
                  </a:cubicBezTo>
                  <a:cubicBezTo>
                    <a:pt x="376" y="100"/>
                    <a:pt x="380" y="95"/>
                    <a:pt x="378" y="93"/>
                  </a:cubicBezTo>
                  <a:cubicBezTo>
                    <a:pt x="376" y="91"/>
                    <a:pt x="375" y="85"/>
                    <a:pt x="375" y="79"/>
                  </a:cubicBezTo>
                  <a:cubicBezTo>
                    <a:pt x="375" y="74"/>
                    <a:pt x="368" y="72"/>
                    <a:pt x="368" y="67"/>
                  </a:cubicBezTo>
                  <a:cubicBezTo>
                    <a:pt x="369" y="63"/>
                    <a:pt x="366" y="59"/>
                    <a:pt x="367" y="54"/>
                  </a:cubicBezTo>
                  <a:cubicBezTo>
                    <a:pt x="367" y="49"/>
                    <a:pt x="360" y="47"/>
                    <a:pt x="359" y="45"/>
                  </a:cubicBezTo>
                  <a:cubicBezTo>
                    <a:pt x="359" y="42"/>
                    <a:pt x="355" y="44"/>
                    <a:pt x="351" y="45"/>
                  </a:cubicBezTo>
                  <a:cubicBezTo>
                    <a:pt x="346" y="45"/>
                    <a:pt x="347" y="39"/>
                    <a:pt x="347" y="34"/>
                  </a:cubicBezTo>
                  <a:cubicBezTo>
                    <a:pt x="348" y="28"/>
                    <a:pt x="345" y="18"/>
                    <a:pt x="342" y="16"/>
                  </a:cubicBezTo>
                  <a:cubicBezTo>
                    <a:pt x="338" y="13"/>
                    <a:pt x="338" y="3"/>
                    <a:pt x="336" y="2"/>
                  </a:cubicBezTo>
                  <a:cubicBezTo>
                    <a:pt x="335" y="0"/>
                    <a:pt x="329" y="7"/>
                    <a:pt x="329" y="10"/>
                  </a:cubicBezTo>
                  <a:cubicBezTo>
                    <a:pt x="329" y="13"/>
                    <a:pt x="329" y="17"/>
                    <a:pt x="326" y="19"/>
                  </a:cubicBezTo>
                  <a:cubicBezTo>
                    <a:pt x="324" y="21"/>
                    <a:pt x="328" y="29"/>
                    <a:pt x="325" y="32"/>
                  </a:cubicBezTo>
                  <a:cubicBezTo>
                    <a:pt x="322" y="34"/>
                    <a:pt x="325" y="45"/>
                    <a:pt x="324" y="52"/>
                  </a:cubicBezTo>
                  <a:cubicBezTo>
                    <a:pt x="323" y="58"/>
                    <a:pt x="323" y="65"/>
                    <a:pt x="320" y="69"/>
                  </a:cubicBezTo>
                  <a:cubicBezTo>
                    <a:pt x="317" y="73"/>
                    <a:pt x="317" y="80"/>
                    <a:pt x="311" y="82"/>
                  </a:cubicBezTo>
                  <a:cubicBezTo>
                    <a:pt x="305" y="84"/>
                    <a:pt x="297" y="80"/>
                    <a:pt x="297" y="76"/>
                  </a:cubicBezTo>
                  <a:cubicBezTo>
                    <a:pt x="297" y="73"/>
                    <a:pt x="291" y="71"/>
                    <a:pt x="287" y="72"/>
                  </a:cubicBezTo>
                  <a:cubicBezTo>
                    <a:pt x="284" y="72"/>
                    <a:pt x="282" y="67"/>
                    <a:pt x="276" y="63"/>
                  </a:cubicBezTo>
                  <a:cubicBezTo>
                    <a:pt x="271" y="59"/>
                    <a:pt x="266" y="64"/>
                    <a:pt x="265" y="59"/>
                  </a:cubicBezTo>
                  <a:cubicBezTo>
                    <a:pt x="263" y="54"/>
                    <a:pt x="261" y="53"/>
                    <a:pt x="257" y="50"/>
                  </a:cubicBezTo>
                  <a:cubicBezTo>
                    <a:pt x="253" y="48"/>
                    <a:pt x="254" y="48"/>
                    <a:pt x="258" y="45"/>
                  </a:cubicBezTo>
                  <a:cubicBezTo>
                    <a:pt x="262" y="42"/>
                    <a:pt x="261" y="39"/>
                    <a:pt x="259" y="35"/>
                  </a:cubicBezTo>
                  <a:cubicBezTo>
                    <a:pt x="257" y="32"/>
                    <a:pt x="261" y="33"/>
                    <a:pt x="266" y="30"/>
                  </a:cubicBezTo>
                  <a:cubicBezTo>
                    <a:pt x="271" y="27"/>
                    <a:pt x="266" y="24"/>
                    <a:pt x="270" y="23"/>
                  </a:cubicBezTo>
                  <a:cubicBezTo>
                    <a:pt x="274" y="21"/>
                    <a:pt x="272" y="18"/>
                    <a:pt x="268" y="17"/>
                  </a:cubicBezTo>
                  <a:cubicBezTo>
                    <a:pt x="264" y="16"/>
                    <a:pt x="265" y="21"/>
                    <a:pt x="263" y="22"/>
                  </a:cubicBezTo>
                  <a:cubicBezTo>
                    <a:pt x="262" y="22"/>
                    <a:pt x="260" y="15"/>
                    <a:pt x="259" y="16"/>
                  </a:cubicBezTo>
                  <a:cubicBezTo>
                    <a:pt x="258" y="16"/>
                    <a:pt x="253" y="22"/>
                    <a:pt x="251" y="19"/>
                  </a:cubicBezTo>
                  <a:cubicBezTo>
                    <a:pt x="248" y="16"/>
                    <a:pt x="234" y="13"/>
                    <a:pt x="229" y="12"/>
                  </a:cubicBezTo>
                  <a:cubicBezTo>
                    <a:pt x="223" y="12"/>
                    <a:pt x="221" y="5"/>
                    <a:pt x="218" y="6"/>
                  </a:cubicBezTo>
                  <a:cubicBezTo>
                    <a:pt x="215" y="7"/>
                    <a:pt x="219" y="9"/>
                    <a:pt x="222" y="13"/>
                  </a:cubicBezTo>
                  <a:cubicBezTo>
                    <a:pt x="226" y="17"/>
                    <a:pt x="210" y="20"/>
                    <a:pt x="205" y="19"/>
                  </a:cubicBezTo>
                  <a:cubicBezTo>
                    <a:pt x="200" y="17"/>
                    <a:pt x="206" y="22"/>
                    <a:pt x="202" y="22"/>
                  </a:cubicBezTo>
                  <a:cubicBezTo>
                    <a:pt x="198" y="22"/>
                    <a:pt x="197" y="29"/>
                    <a:pt x="194" y="32"/>
                  </a:cubicBezTo>
                  <a:cubicBezTo>
                    <a:pt x="191" y="36"/>
                    <a:pt x="193" y="38"/>
                    <a:pt x="189" y="40"/>
                  </a:cubicBezTo>
                  <a:cubicBezTo>
                    <a:pt x="186" y="43"/>
                    <a:pt x="186" y="45"/>
                    <a:pt x="190" y="50"/>
                  </a:cubicBezTo>
                  <a:cubicBezTo>
                    <a:pt x="194" y="55"/>
                    <a:pt x="188" y="55"/>
                    <a:pt x="184" y="51"/>
                  </a:cubicBezTo>
                  <a:cubicBezTo>
                    <a:pt x="180" y="47"/>
                    <a:pt x="177" y="47"/>
                    <a:pt x="177" y="52"/>
                  </a:cubicBezTo>
                  <a:cubicBezTo>
                    <a:pt x="177" y="56"/>
                    <a:pt x="172" y="54"/>
                    <a:pt x="173" y="49"/>
                  </a:cubicBezTo>
                  <a:cubicBezTo>
                    <a:pt x="174" y="44"/>
                    <a:pt x="168" y="47"/>
                    <a:pt x="167" y="44"/>
                  </a:cubicBezTo>
                  <a:cubicBezTo>
                    <a:pt x="166" y="41"/>
                    <a:pt x="161" y="37"/>
                    <a:pt x="157" y="37"/>
                  </a:cubicBezTo>
                  <a:cubicBezTo>
                    <a:pt x="154" y="37"/>
                    <a:pt x="154" y="41"/>
                    <a:pt x="151" y="41"/>
                  </a:cubicBezTo>
                  <a:cubicBezTo>
                    <a:pt x="148" y="41"/>
                    <a:pt x="147" y="42"/>
                    <a:pt x="147" y="46"/>
                  </a:cubicBezTo>
                  <a:cubicBezTo>
                    <a:pt x="148" y="49"/>
                    <a:pt x="142" y="46"/>
                    <a:pt x="139" y="46"/>
                  </a:cubicBezTo>
                  <a:cubicBezTo>
                    <a:pt x="135" y="47"/>
                    <a:pt x="139" y="51"/>
                    <a:pt x="137" y="51"/>
                  </a:cubicBezTo>
                  <a:cubicBezTo>
                    <a:pt x="135" y="51"/>
                    <a:pt x="135" y="55"/>
                    <a:pt x="131" y="55"/>
                  </a:cubicBezTo>
                  <a:cubicBezTo>
                    <a:pt x="128" y="55"/>
                    <a:pt x="129" y="62"/>
                    <a:pt x="129" y="66"/>
                  </a:cubicBezTo>
                  <a:cubicBezTo>
                    <a:pt x="130" y="70"/>
                    <a:pt x="124" y="64"/>
                    <a:pt x="121" y="65"/>
                  </a:cubicBezTo>
                  <a:cubicBezTo>
                    <a:pt x="118" y="66"/>
                    <a:pt x="122" y="69"/>
                    <a:pt x="123" y="74"/>
                  </a:cubicBezTo>
                  <a:cubicBezTo>
                    <a:pt x="124" y="78"/>
                    <a:pt x="121" y="78"/>
                    <a:pt x="119" y="79"/>
                  </a:cubicBezTo>
                  <a:cubicBezTo>
                    <a:pt x="117" y="81"/>
                    <a:pt x="115" y="75"/>
                    <a:pt x="115" y="71"/>
                  </a:cubicBezTo>
                  <a:cubicBezTo>
                    <a:pt x="115" y="67"/>
                    <a:pt x="110" y="71"/>
                    <a:pt x="106" y="75"/>
                  </a:cubicBezTo>
                  <a:cubicBezTo>
                    <a:pt x="101" y="80"/>
                    <a:pt x="107" y="87"/>
                    <a:pt x="105" y="89"/>
                  </a:cubicBezTo>
                  <a:cubicBezTo>
                    <a:pt x="103" y="90"/>
                    <a:pt x="94" y="98"/>
                    <a:pt x="89" y="105"/>
                  </a:cubicBezTo>
                  <a:cubicBezTo>
                    <a:pt x="84" y="111"/>
                    <a:pt x="73" y="107"/>
                    <a:pt x="69" y="110"/>
                  </a:cubicBezTo>
                  <a:cubicBezTo>
                    <a:pt x="66" y="113"/>
                    <a:pt x="62" y="111"/>
                    <a:pt x="58" y="114"/>
                  </a:cubicBezTo>
                  <a:cubicBezTo>
                    <a:pt x="55" y="116"/>
                    <a:pt x="48" y="122"/>
                    <a:pt x="48" y="118"/>
                  </a:cubicBezTo>
                  <a:cubicBezTo>
                    <a:pt x="47" y="115"/>
                    <a:pt x="38" y="118"/>
                    <a:pt x="34" y="122"/>
                  </a:cubicBezTo>
                  <a:cubicBezTo>
                    <a:pt x="30" y="126"/>
                    <a:pt x="24" y="129"/>
                    <a:pt x="20" y="129"/>
                  </a:cubicBezTo>
                  <a:cubicBezTo>
                    <a:pt x="16" y="130"/>
                    <a:pt x="16" y="136"/>
                    <a:pt x="14" y="138"/>
                  </a:cubicBezTo>
                  <a:cubicBezTo>
                    <a:pt x="12" y="139"/>
                    <a:pt x="13" y="132"/>
                    <a:pt x="13" y="131"/>
                  </a:cubicBezTo>
                  <a:cubicBezTo>
                    <a:pt x="13" y="129"/>
                    <a:pt x="9" y="134"/>
                    <a:pt x="7" y="139"/>
                  </a:cubicBezTo>
                  <a:cubicBezTo>
                    <a:pt x="5" y="144"/>
                    <a:pt x="11" y="146"/>
                    <a:pt x="8" y="152"/>
                  </a:cubicBezTo>
                  <a:cubicBezTo>
                    <a:pt x="4" y="157"/>
                    <a:pt x="0" y="163"/>
                    <a:pt x="6" y="170"/>
                  </a:cubicBezTo>
                  <a:cubicBezTo>
                    <a:pt x="11" y="177"/>
                    <a:pt x="14" y="181"/>
                    <a:pt x="12" y="185"/>
                  </a:cubicBezTo>
                  <a:cubicBezTo>
                    <a:pt x="10" y="188"/>
                    <a:pt x="7" y="178"/>
                    <a:pt x="5" y="179"/>
                  </a:cubicBezTo>
                  <a:cubicBezTo>
                    <a:pt x="4" y="180"/>
                    <a:pt x="10" y="185"/>
                    <a:pt x="9" y="187"/>
                  </a:cubicBezTo>
                  <a:cubicBezTo>
                    <a:pt x="7" y="189"/>
                    <a:pt x="2" y="178"/>
                    <a:pt x="1" y="181"/>
                  </a:cubicBezTo>
                  <a:cubicBezTo>
                    <a:pt x="0" y="183"/>
                    <a:pt x="12" y="200"/>
                    <a:pt x="12" y="206"/>
                  </a:cubicBezTo>
                  <a:cubicBezTo>
                    <a:pt x="12" y="213"/>
                    <a:pt x="22" y="219"/>
                    <a:pt x="22" y="228"/>
                  </a:cubicBezTo>
                  <a:cubicBezTo>
                    <a:pt x="21" y="237"/>
                    <a:pt x="30" y="251"/>
                    <a:pt x="32" y="253"/>
                  </a:cubicBezTo>
                  <a:cubicBezTo>
                    <a:pt x="33" y="256"/>
                    <a:pt x="28" y="262"/>
                    <a:pt x="29" y="268"/>
                  </a:cubicBezTo>
                  <a:cubicBezTo>
                    <a:pt x="30" y="275"/>
                    <a:pt x="27" y="278"/>
                    <a:pt x="23" y="278"/>
                  </a:cubicBezTo>
                  <a:cubicBezTo>
                    <a:pt x="18" y="278"/>
                    <a:pt x="21" y="285"/>
                    <a:pt x="26" y="285"/>
                  </a:cubicBezTo>
                  <a:cubicBezTo>
                    <a:pt x="30" y="286"/>
                    <a:pt x="29" y="289"/>
                    <a:pt x="34" y="292"/>
                  </a:cubicBezTo>
                  <a:cubicBezTo>
                    <a:pt x="39" y="296"/>
                    <a:pt x="52" y="295"/>
                    <a:pt x="56" y="295"/>
                  </a:cubicBezTo>
                  <a:cubicBezTo>
                    <a:pt x="60" y="295"/>
                    <a:pt x="61" y="288"/>
                    <a:pt x="67" y="288"/>
                  </a:cubicBezTo>
                  <a:cubicBezTo>
                    <a:pt x="73" y="288"/>
                    <a:pt x="72" y="286"/>
                    <a:pt x="75" y="282"/>
                  </a:cubicBezTo>
                  <a:cubicBezTo>
                    <a:pt x="78" y="279"/>
                    <a:pt x="91" y="280"/>
                    <a:pt x="104" y="281"/>
                  </a:cubicBezTo>
                  <a:cubicBezTo>
                    <a:pt x="117" y="281"/>
                    <a:pt x="123" y="277"/>
                    <a:pt x="125" y="272"/>
                  </a:cubicBezTo>
                  <a:cubicBezTo>
                    <a:pt x="127" y="267"/>
                    <a:pt x="136" y="267"/>
                    <a:pt x="140" y="263"/>
                  </a:cubicBezTo>
                  <a:cubicBezTo>
                    <a:pt x="144" y="260"/>
                    <a:pt x="147" y="260"/>
                    <a:pt x="157" y="260"/>
                  </a:cubicBezTo>
                  <a:cubicBezTo>
                    <a:pt x="167" y="261"/>
                    <a:pt x="176" y="255"/>
                    <a:pt x="182" y="253"/>
                  </a:cubicBezTo>
                  <a:cubicBezTo>
                    <a:pt x="188" y="250"/>
                    <a:pt x="200" y="251"/>
                    <a:pt x="206" y="250"/>
                  </a:cubicBezTo>
                  <a:cubicBezTo>
                    <a:pt x="212" y="248"/>
                    <a:pt x="213" y="257"/>
                    <a:pt x="219" y="257"/>
                  </a:cubicBezTo>
                  <a:cubicBezTo>
                    <a:pt x="226" y="256"/>
                    <a:pt x="229" y="259"/>
                    <a:pt x="233" y="258"/>
                  </a:cubicBezTo>
                  <a:cubicBezTo>
                    <a:pt x="236" y="258"/>
                    <a:pt x="236" y="261"/>
                    <a:pt x="239" y="262"/>
                  </a:cubicBezTo>
                  <a:cubicBezTo>
                    <a:pt x="243" y="262"/>
                    <a:pt x="242" y="265"/>
                    <a:pt x="240" y="269"/>
                  </a:cubicBezTo>
                  <a:cubicBezTo>
                    <a:pt x="238" y="272"/>
                    <a:pt x="245" y="272"/>
                    <a:pt x="250" y="278"/>
                  </a:cubicBezTo>
                  <a:cubicBezTo>
                    <a:pt x="255" y="285"/>
                    <a:pt x="250" y="286"/>
                    <a:pt x="253" y="291"/>
                  </a:cubicBezTo>
                  <a:cubicBezTo>
                    <a:pt x="255" y="296"/>
                    <a:pt x="257" y="294"/>
                    <a:pt x="262" y="287"/>
                  </a:cubicBezTo>
                  <a:cubicBezTo>
                    <a:pt x="267" y="280"/>
                    <a:pt x="272" y="285"/>
                    <a:pt x="273" y="279"/>
                  </a:cubicBezTo>
                  <a:cubicBezTo>
                    <a:pt x="274" y="273"/>
                    <a:pt x="279" y="266"/>
                    <a:pt x="283" y="269"/>
                  </a:cubicBezTo>
                  <a:cubicBezTo>
                    <a:pt x="286" y="272"/>
                    <a:pt x="280" y="273"/>
                    <a:pt x="278" y="285"/>
                  </a:cubicBezTo>
                  <a:cubicBezTo>
                    <a:pt x="276" y="296"/>
                    <a:pt x="272" y="290"/>
                    <a:pt x="271" y="294"/>
                  </a:cubicBezTo>
                  <a:cubicBezTo>
                    <a:pt x="270" y="297"/>
                    <a:pt x="281" y="299"/>
                    <a:pt x="281" y="293"/>
                  </a:cubicBezTo>
                  <a:cubicBezTo>
                    <a:pt x="281" y="287"/>
                    <a:pt x="283" y="284"/>
                    <a:pt x="288" y="289"/>
                  </a:cubicBezTo>
                  <a:cubicBezTo>
                    <a:pt x="292" y="295"/>
                    <a:pt x="285" y="299"/>
                    <a:pt x="286" y="302"/>
                  </a:cubicBezTo>
                  <a:cubicBezTo>
                    <a:pt x="287" y="304"/>
                    <a:pt x="292" y="301"/>
                    <a:pt x="294" y="301"/>
                  </a:cubicBezTo>
                  <a:cubicBezTo>
                    <a:pt x="299" y="302"/>
                    <a:pt x="305" y="312"/>
                    <a:pt x="304" y="317"/>
                  </a:cubicBezTo>
                  <a:cubicBezTo>
                    <a:pt x="303" y="322"/>
                    <a:pt x="301" y="327"/>
                    <a:pt x="310" y="331"/>
                  </a:cubicBezTo>
                  <a:cubicBezTo>
                    <a:pt x="318" y="336"/>
                    <a:pt x="315" y="336"/>
                    <a:pt x="321" y="336"/>
                  </a:cubicBezTo>
                  <a:cubicBezTo>
                    <a:pt x="328" y="336"/>
                    <a:pt x="341" y="341"/>
                    <a:pt x="344" y="344"/>
                  </a:cubicBezTo>
                  <a:cubicBezTo>
                    <a:pt x="348" y="347"/>
                    <a:pt x="357" y="342"/>
                    <a:pt x="358" y="336"/>
                  </a:cubicBezTo>
                  <a:cubicBezTo>
                    <a:pt x="360" y="330"/>
                    <a:pt x="367" y="336"/>
                    <a:pt x="363" y="338"/>
                  </a:cubicBezTo>
                  <a:cubicBezTo>
                    <a:pt x="360" y="340"/>
                    <a:pt x="365" y="345"/>
                    <a:pt x="365" y="341"/>
                  </a:cubicBezTo>
                  <a:cubicBezTo>
                    <a:pt x="365" y="338"/>
                    <a:pt x="367" y="335"/>
                    <a:pt x="368" y="339"/>
                  </a:cubicBezTo>
                  <a:cubicBezTo>
                    <a:pt x="369" y="343"/>
                    <a:pt x="374" y="343"/>
                    <a:pt x="376" y="346"/>
                  </a:cubicBezTo>
                  <a:cubicBezTo>
                    <a:pt x="377" y="349"/>
                    <a:pt x="379" y="351"/>
                    <a:pt x="379" y="349"/>
                  </a:cubicBezTo>
                  <a:cubicBezTo>
                    <a:pt x="379" y="346"/>
                    <a:pt x="380" y="344"/>
                    <a:pt x="384" y="342"/>
                  </a:cubicBezTo>
                  <a:cubicBezTo>
                    <a:pt x="388" y="341"/>
                    <a:pt x="391" y="338"/>
                    <a:pt x="395" y="335"/>
                  </a:cubicBezTo>
                  <a:cubicBezTo>
                    <a:pt x="399" y="331"/>
                    <a:pt x="417" y="330"/>
                    <a:pt x="419" y="330"/>
                  </a:cubicBezTo>
                  <a:cubicBezTo>
                    <a:pt x="420" y="330"/>
                    <a:pt x="421" y="315"/>
                    <a:pt x="422" y="308"/>
                  </a:cubicBezTo>
                  <a:cubicBezTo>
                    <a:pt x="423" y="300"/>
                    <a:pt x="430" y="299"/>
                    <a:pt x="431" y="290"/>
                  </a:cubicBezTo>
                  <a:cubicBezTo>
                    <a:pt x="432" y="282"/>
                    <a:pt x="441" y="267"/>
                    <a:pt x="443" y="266"/>
                  </a:cubicBezTo>
                  <a:cubicBezTo>
                    <a:pt x="445" y="265"/>
                    <a:pt x="449" y="263"/>
                    <a:pt x="450" y="258"/>
                  </a:cubicBezTo>
                  <a:cubicBezTo>
                    <a:pt x="450" y="254"/>
                    <a:pt x="456" y="248"/>
                    <a:pt x="456" y="243"/>
                  </a:cubicBezTo>
                  <a:cubicBezTo>
                    <a:pt x="456" y="237"/>
                    <a:pt x="459" y="230"/>
                    <a:pt x="458" y="228"/>
                  </a:cubicBezTo>
                  <a:cubicBezTo>
                    <a:pt x="458" y="227"/>
                    <a:pt x="456" y="221"/>
                    <a:pt x="460" y="217"/>
                  </a:cubicBezTo>
                  <a:cubicBezTo>
                    <a:pt x="463" y="213"/>
                    <a:pt x="458" y="208"/>
                    <a:pt x="460" y="2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Fira Sans Light"/>
                <a:ea typeface="+mn-ea"/>
                <a:cs typeface="+mn-cs"/>
              </a:endParaRPr>
            </a:p>
          </p:txBody>
        </p:sp>
        <p:sp>
          <p:nvSpPr>
            <p:cNvPr id="149" name="Freeform 130">
              <a:extLst>
                <a:ext uri="{FF2B5EF4-FFF2-40B4-BE49-F238E27FC236}">
                  <a16:creationId xmlns:a16="http://schemas.microsoft.com/office/drawing/2014/main" id="{69A5C544-24C7-4924-A2F6-8438F17B9450}"/>
                </a:ext>
              </a:extLst>
            </p:cNvPr>
            <p:cNvSpPr>
              <a:spLocks/>
            </p:cNvSpPr>
            <p:nvPr/>
          </p:nvSpPr>
          <p:spPr bwMode="auto">
            <a:xfrm>
              <a:off x="8979214" y="4915759"/>
              <a:ext cx="303247" cy="96590"/>
            </a:xfrm>
            <a:custGeom>
              <a:avLst/>
              <a:gdLst>
                <a:gd name="T0" fmla="*/ 101 w 121"/>
                <a:gd name="T1" fmla="*/ 33 h 39"/>
                <a:gd name="T2" fmla="*/ 114 w 121"/>
                <a:gd name="T3" fmla="*/ 34 h 39"/>
                <a:gd name="T4" fmla="*/ 103 w 121"/>
                <a:gd name="T5" fmla="*/ 27 h 39"/>
                <a:gd name="T6" fmla="*/ 83 w 121"/>
                <a:gd name="T7" fmla="*/ 24 h 39"/>
                <a:gd name="T8" fmla="*/ 94 w 121"/>
                <a:gd name="T9" fmla="*/ 16 h 39"/>
                <a:gd name="T10" fmla="*/ 81 w 121"/>
                <a:gd name="T11" fmla="*/ 16 h 39"/>
                <a:gd name="T12" fmla="*/ 58 w 121"/>
                <a:gd name="T13" fmla="*/ 13 h 39"/>
                <a:gd name="T14" fmla="*/ 34 w 121"/>
                <a:gd name="T15" fmla="*/ 8 h 39"/>
                <a:gd name="T16" fmla="*/ 7 w 121"/>
                <a:gd name="T17" fmla="*/ 6 h 39"/>
                <a:gd name="T18" fmla="*/ 2 w 121"/>
                <a:gd name="T19" fmla="*/ 13 h 39"/>
                <a:gd name="T20" fmla="*/ 10 w 121"/>
                <a:gd name="T21" fmla="*/ 15 h 39"/>
                <a:gd name="T22" fmla="*/ 16 w 121"/>
                <a:gd name="T23" fmla="*/ 21 h 39"/>
                <a:gd name="T24" fmla="*/ 36 w 121"/>
                <a:gd name="T25" fmla="*/ 23 h 39"/>
                <a:gd name="T26" fmla="*/ 58 w 121"/>
                <a:gd name="T27" fmla="*/ 28 h 39"/>
                <a:gd name="T28" fmla="*/ 86 w 121"/>
                <a:gd name="T29" fmla="*/ 33 h 39"/>
                <a:gd name="T30" fmla="*/ 101 w 121"/>
                <a:gd name="T31"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1" h="39">
                  <a:moveTo>
                    <a:pt x="101" y="33"/>
                  </a:moveTo>
                  <a:cubicBezTo>
                    <a:pt x="103" y="30"/>
                    <a:pt x="107" y="39"/>
                    <a:pt x="114" y="34"/>
                  </a:cubicBezTo>
                  <a:cubicBezTo>
                    <a:pt x="121" y="29"/>
                    <a:pt x="103" y="31"/>
                    <a:pt x="103" y="27"/>
                  </a:cubicBezTo>
                  <a:cubicBezTo>
                    <a:pt x="102" y="23"/>
                    <a:pt x="89" y="26"/>
                    <a:pt x="83" y="24"/>
                  </a:cubicBezTo>
                  <a:cubicBezTo>
                    <a:pt x="77" y="21"/>
                    <a:pt x="90" y="19"/>
                    <a:pt x="94" y="16"/>
                  </a:cubicBezTo>
                  <a:cubicBezTo>
                    <a:pt x="99" y="13"/>
                    <a:pt x="92" y="12"/>
                    <a:pt x="81" y="16"/>
                  </a:cubicBezTo>
                  <a:cubicBezTo>
                    <a:pt x="70" y="19"/>
                    <a:pt x="58" y="8"/>
                    <a:pt x="58" y="13"/>
                  </a:cubicBezTo>
                  <a:cubicBezTo>
                    <a:pt x="57" y="18"/>
                    <a:pt x="38" y="11"/>
                    <a:pt x="34" y="8"/>
                  </a:cubicBezTo>
                  <a:cubicBezTo>
                    <a:pt x="29" y="4"/>
                    <a:pt x="11" y="0"/>
                    <a:pt x="7" y="6"/>
                  </a:cubicBezTo>
                  <a:cubicBezTo>
                    <a:pt x="4" y="13"/>
                    <a:pt x="0" y="7"/>
                    <a:pt x="2" y="13"/>
                  </a:cubicBezTo>
                  <a:cubicBezTo>
                    <a:pt x="3" y="17"/>
                    <a:pt x="7" y="15"/>
                    <a:pt x="10" y="15"/>
                  </a:cubicBezTo>
                  <a:cubicBezTo>
                    <a:pt x="13" y="15"/>
                    <a:pt x="12" y="20"/>
                    <a:pt x="16" y="21"/>
                  </a:cubicBezTo>
                  <a:cubicBezTo>
                    <a:pt x="21" y="22"/>
                    <a:pt x="35" y="26"/>
                    <a:pt x="36" y="23"/>
                  </a:cubicBezTo>
                  <a:cubicBezTo>
                    <a:pt x="38" y="20"/>
                    <a:pt x="51" y="23"/>
                    <a:pt x="58" y="28"/>
                  </a:cubicBezTo>
                  <a:cubicBezTo>
                    <a:pt x="64" y="33"/>
                    <a:pt x="80" y="34"/>
                    <a:pt x="86" y="33"/>
                  </a:cubicBezTo>
                  <a:cubicBezTo>
                    <a:pt x="92" y="32"/>
                    <a:pt x="98" y="37"/>
                    <a:pt x="101"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51" name="Freeform 132">
              <a:extLst>
                <a:ext uri="{FF2B5EF4-FFF2-40B4-BE49-F238E27FC236}">
                  <a16:creationId xmlns:a16="http://schemas.microsoft.com/office/drawing/2014/main" id="{0E96A3BE-64A2-4ED6-B4EA-B438A48BFAF5}"/>
                </a:ext>
              </a:extLst>
            </p:cNvPr>
            <p:cNvSpPr>
              <a:spLocks/>
            </p:cNvSpPr>
            <p:nvPr/>
          </p:nvSpPr>
          <p:spPr bwMode="auto">
            <a:xfrm>
              <a:off x="9064571" y="4567586"/>
              <a:ext cx="310734" cy="308488"/>
            </a:xfrm>
            <a:custGeom>
              <a:avLst/>
              <a:gdLst>
                <a:gd name="T0" fmla="*/ 4 w 124"/>
                <a:gd name="T1" fmla="*/ 70 h 125"/>
                <a:gd name="T2" fmla="*/ 10 w 124"/>
                <a:gd name="T3" fmla="*/ 86 h 125"/>
                <a:gd name="T4" fmla="*/ 20 w 124"/>
                <a:gd name="T5" fmla="*/ 97 h 125"/>
                <a:gd name="T6" fmla="*/ 31 w 124"/>
                <a:gd name="T7" fmla="*/ 112 h 125"/>
                <a:gd name="T8" fmla="*/ 40 w 124"/>
                <a:gd name="T9" fmla="*/ 116 h 125"/>
                <a:gd name="T10" fmla="*/ 55 w 124"/>
                <a:gd name="T11" fmla="*/ 115 h 125"/>
                <a:gd name="T12" fmla="*/ 69 w 124"/>
                <a:gd name="T13" fmla="*/ 121 h 125"/>
                <a:gd name="T14" fmla="*/ 85 w 124"/>
                <a:gd name="T15" fmla="*/ 119 h 125"/>
                <a:gd name="T16" fmla="*/ 94 w 124"/>
                <a:gd name="T17" fmla="*/ 94 h 125"/>
                <a:gd name="T18" fmla="*/ 101 w 124"/>
                <a:gd name="T19" fmla="*/ 76 h 125"/>
                <a:gd name="T20" fmla="*/ 118 w 124"/>
                <a:gd name="T21" fmla="*/ 67 h 125"/>
                <a:gd name="T22" fmla="*/ 110 w 124"/>
                <a:gd name="T23" fmla="*/ 58 h 125"/>
                <a:gd name="T24" fmla="*/ 106 w 124"/>
                <a:gd name="T25" fmla="*/ 49 h 125"/>
                <a:gd name="T26" fmla="*/ 103 w 124"/>
                <a:gd name="T27" fmla="*/ 39 h 125"/>
                <a:gd name="T28" fmla="*/ 103 w 124"/>
                <a:gd name="T29" fmla="*/ 30 h 125"/>
                <a:gd name="T30" fmla="*/ 105 w 124"/>
                <a:gd name="T31" fmla="*/ 29 h 125"/>
                <a:gd name="T32" fmla="*/ 112 w 124"/>
                <a:gd name="T33" fmla="*/ 23 h 125"/>
                <a:gd name="T34" fmla="*/ 122 w 124"/>
                <a:gd name="T35" fmla="*/ 18 h 125"/>
                <a:gd name="T36" fmla="*/ 115 w 124"/>
                <a:gd name="T37" fmla="*/ 12 h 125"/>
                <a:gd name="T38" fmla="*/ 105 w 124"/>
                <a:gd name="T39" fmla="*/ 9 h 125"/>
                <a:gd name="T40" fmla="*/ 94 w 124"/>
                <a:gd name="T41" fmla="*/ 0 h 125"/>
                <a:gd name="T42" fmla="*/ 85 w 124"/>
                <a:gd name="T43" fmla="*/ 12 h 125"/>
                <a:gd name="T44" fmla="*/ 79 w 124"/>
                <a:gd name="T45" fmla="*/ 19 h 125"/>
                <a:gd name="T46" fmla="*/ 77 w 124"/>
                <a:gd name="T47" fmla="*/ 22 h 125"/>
                <a:gd name="T48" fmla="*/ 71 w 124"/>
                <a:gd name="T49" fmla="*/ 25 h 125"/>
                <a:gd name="T50" fmla="*/ 63 w 124"/>
                <a:gd name="T51" fmla="*/ 24 h 125"/>
                <a:gd name="T52" fmla="*/ 63 w 124"/>
                <a:gd name="T53" fmla="*/ 24 h 125"/>
                <a:gd name="T54" fmla="*/ 53 w 124"/>
                <a:gd name="T55" fmla="*/ 39 h 125"/>
                <a:gd name="T56" fmla="*/ 37 w 124"/>
                <a:gd name="T57" fmla="*/ 44 h 125"/>
                <a:gd name="T58" fmla="*/ 30 w 124"/>
                <a:gd name="T59" fmla="*/ 59 h 125"/>
                <a:gd name="T60" fmla="*/ 13 w 124"/>
                <a:gd name="T61" fmla="*/ 54 h 125"/>
                <a:gd name="T62" fmla="*/ 12 w 124"/>
                <a:gd name="T63" fmla="*/ 54 h 125"/>
                <a:gd name="T64" fmla="*/ 4 w 124"/>
                <a:gd name="T65" fmla="*/ 7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4" h="125">
                  <a:moveTo>
                    <a:pt x="4" y="70"/>
                  </a:moveTo>
                  <a:cubicBezTo>
                    <a:pt x="9" y="75"/>
                    <a:pt x="8" y="82"/>
                    <a:pt x="10" y="86"/>
                  </a:cubicBezTo>
                  <a:cubicBezTo>
                    <a:pt x="13" y="89"/>
                    <a:pt x="20" y="90"/>
                    <a:pt x="20" y="97"/>
                  </a:cubicBezTo>
                  <a:cubicBezTo>
                    <a:pt x="20" y="104"/>
                    <a:pt x="26" y="115"/>
                    <a:pt x="31" y="112"/>
                  </a:cubicBezTo>
                  <a:cubicBezTo>
                    <a:pt x="35" y="109"/>
                    <a:pt x="38" y="113"/>
                    <a:pt x="40" y="116"/>
                  </a:cubicBezTo>
                  <a:cubicBezTo>
                    <a:pt x="41" y="119"/>
                    <a:pt x="51" y="114"/>
                    <a:pt x="55" y="115"/>
                  </a:cubicBezTo>
                  <a:cubicBezTo>
                    <a:pt x="58" y="115"/>
                    <a:pt x="68" y="117"/>
                    <a:pt x="69" y="121"/>
                  </a:cubicBezTo>
                  <a:cubicBezTo>
                    <a:pt x="70" y="125"/>
                    <a:pt x="79" y="121"/>
                    <a:pt x="85" y="119"/>
                  </a:cubicBezTo>
                  <a:cubicBezTo>
                    <a:pt x="92" y="116"/>
                    <a:pt x="88" y="97"/>
                    <a:pt x="94" y="94"/>
                  </a:cubicBezTo>
                  <a:cubicBezTo>
                    <a:pt x="100" y="90"/>
                    <a:pt x="101" y="83"/>
                    <a:pt x="101" y="76"/>
                  </a:cubicBezTo>
                  <a:cubicBezTo>
                    <a:pt x="100" y="70"/>
                    <a:pt x="115" y="69"/>
                    <a:pt x="118" y="67"/>
                  </a:cubicBezTo>
                  <a:cubicBezTo>
                    <a:pt x="120" y="64"/>
                    <a:pt x="114" y="60"/>
                    <a:pt x="110" y="58"/>
                  </a:cubicBezTo>
                  <a:cubicBezTo>
                    <a:pt x="106" y="56"/>
                    <a:pt x="109" y="51"/>
                    <a:pt x="106" y="49"/>
                  </a:cubicBezTo>
                  <a:cubicBezTo>
                    <a:pt x="103" y="46"/>
                    <a:pt x="98" y="39"/>
                    <a:pt x="103" y="39"/>
                  </a:cubicBezTo>
                  <a:cubicBezTo>
                    <a:pt x="107" y="38"/>
                    <a:pt x="100" y="32"/>
                    <a:pt x="103" y="30"/>
                  </a:cubicBezTo>
                  <a:cubicBezTo>
                    <a:pt x="104" y="30"/>
                    <a:pt x="104" y="30"/>
                    <a:pt x="105" y="29"/>
                  </a:cubicBezTo>
                  <a:cubicBezTo>
                    <a:pt x="109" y="27"/>
                    <a:pt x="115" y="25"/>
                    <a:pt x="112" y="23"/>
                  </a:cubicBezTo>
                  <a:cubicBezTo>
                    <a:pt x="109" y="20"/>
                    <a:pt x="121" y="22"/>
                    <a:pt x="122" y="18"/>
                  </a:cubicBezTo>
                  <a:cubicBezTo>
                    <a:pt x="124" y="14"/>
                    <a:pt x="118" y="11"/>
                    <a:pt x="115" y="12"/>
                  </a:cubicBezTo>
                  <a:cubicBezTo>
                    <a:pt x="112" y="12"/>
                    <a:pt x="105" y="12"/>
                    <a:pt x="105" y="9"/>
                  </a:cubicBezTo>
                  <a:cubicBezTo>
                    <a:pt x="105" y="6"/>
                    <a:pt x="98" y="0"/>
                    <a:pt x="94" y="0"/>
                  </a:cubicBezTo>
                  <a:cubicBezTo>
                    <a:pt x="90" y="0"/>
                    <a:pt x="86" y="8"/>
                    <a:pt x="85" y="12"/>
                  </a:cubicBezTo>
                  <a:cubicBezTo>
                    <a:pt x="85" y="15"/>
                    <a:pt x="79" y="15"/>
                    <a:pt x="79" y="19"/>
                  </a:cubicBezTo>
                  <a:cubicBezTo>
                    <a:pt x="80" y="21"/>
                    <a:pt x="78" y="22"/>
                    <a:pt x="77" y="22"/>
                  </a:cubicBezTo>
                  <a:cubicBezTo>
                    <a:pt x="74" y="23"/>
                    <a:pt x="71" y="23"/>
                    <a:pt x="71" y="25"/>
                  </a:cubicBezTo>
                  <a:cubicBezTo>
                    <a:pt x="71" y="28"/>
                    <a:pt x="66" y="24"/>
                    <a:pt x="63" y="24"/>
                  </a:cubicBezTo>
                  <a:cubicBezTo>
                    <a:pt x="63" y="24"/>
                    <a:pt x="63" y="24"/>
                    <a:pt x="63" y="24"/>
                  </a:cubicBezTo>
                  <a:cubicBezTo>
                    <a:pt x="61" y="24"/>
                    <a:pt x="55" y="33"/>
                    <a:pt x="53" y="39"/>
                  </a:cubicBezTo>
                  <a:cubicBezTo>
                    <a:pt x="52" y="46"/>
                    <a:pt x="46" y="44"/>
                    <a:pt x="37" y="44"/>
                  </a:cubicBezTo>
                  <a:cubicBezTo>
                    <a:pt x="28" y="45"/>
                    <a:pt x="32" y="54"/>
                    <a:pt x="30" y="59"/>
                  </a:cubicBezTo>
                  <a:cubicBezTo>
                    <a:pt x="28" y="62"/>
                    <a:pt x="18" y="55"/>
                    <a:pt x="13" y="54"/>
                  </a:cubicBezTo>
                  <a:cubicBezTo>
                    <a:pt x="12" y="54"/>
                    <a:pt x="12" y="54"/>
                    <a:pt x="12" y="54"/>
                  </a:cubicBezTo>
                  <a:cubicBezTo>
                    <a:pt x="7" y="55"/>
                    <a:pt x="0" y="66"/>
                    <a:pt x="4"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52" name="Freeform 133">
              <a:extLst>
                <a:ext uri="{FF2B5EF4-FFF2-40B4-BE49-F238E27FC236}">
                  <a16:creationId xmlns:a16="http://schemas.microsoft.com/office/drawing/2014/main" id="{9A122EC5-84E3-4AD2-8D12-22A3993DE250}"/>
                </a:ext>
              </a:extLst>
            </p:cNvPr>
            <p:cNvSpPr>
              <a:spLocks/>
            </p:cNvSpPr>
            <p:nvPr/>
          </p:nvSpPr>
          <p:spPr bwMode="auto">
            <a:xfrm>
              <a:off x="8690941" y="4589300"/>
              <a:ext cx="325710" cy="338438"/>
            </a:xfrm>
            <a:custGeom>
              <a:avLst/>
              <a:gdLst>
                <a:gd name="T0" fmla="*/ 121 w 130"/>
                <a:gd name="T1" fmla="*/ 118 h 137"/>
                <a:gd name="T2" fmla="*/ 123 w 130"/>
                <a:gd name="T3" fmla="*/ 106 h 137"/>
                <a:gd name="T4" fmla="*/ 127 w 130"/>
                <a:gd name="T5" fmla="*/ 103 h 137"/>
                <a:gd name="T6" fmla="*/ 128 w 130"/>
                <a:gd name="T7" fmla="*/ 96 h 137"/>
                <a:gd name="T8" fmla="*/ 118 w 130"/>
                <a:gd name="T9" fmla="*/ 87 h 137"/>
                <a:gd name="T10" fmla="*/ 117 w 130"/>
                <a:gd name="T11" fmla="*/ 92 h 137"/>
                <a:gd name="T12" fmla="*/ 121 w 130"/>
                <a:gd name="T13" fmla="*/ 98 h 137"/>
                <a:gd name="T14" fmla="*/ 114 w 130"/>
                <a:gd name="T15" fmla="*/ 96 h 137"/>
                <a:gd name="T16" fmla="*/ 107 w 130"/>
                <a:gd name="T17" fmla="*/ 90 h 137"/>
                <a:gd name="T18" fmla="*/ 97 w 130"/>
                <a:gd name="T19" fmla="*/ 80 h 137"/>
                <a:gd name="T20" fmla="*/ 95 w 130"/>
                <a:gd name="T21" fmla="*/ 72 h 137"/>
                <a:gd name="T22" fmla="*/ 89 w 130"/>
                <a:gd name="T23" fmla="*/ 61 h 137"/>
                <a:gd name="T24" fmla="*/ 83 w 130"/>
                <a:gd name="T25" fmla="*/ 56 h 137"/>
                <a:gd name="T26" fmla="*/ 78 w 130"/>
                <a:gd name="T27" fmla="*/ 51 h 137"/>
                <a:gd name="T28" fmla="*/ 71 w 130"/>
                <a:gd name="T29" fmla="*/ 47 h 137"/>
                <a:gd name="T30" fmla="*/ 62 w 130"/>
                <a:gd name="T31" fmla="*/ 44 h 137"/>
                <a:gd name="T32" fmla="*/ 52 w 130"/>
                <a:gd name="T33" fmla="*/ 34 h 137"/>
                <a:gd name="T34" fmla="*/ 33 w 130"/>
                <a:gd name="T35" fmla="*/ 17 h 137"/>
                <a:gd name="T36" fmla="*/ 17 w 130"/>
                <a:gd name="T37" fmla="*/ 9 h 137"/>
                <a:gd name="T38" fmla="*/ 2 w 130"/>
                <a:gd name="T39" fmla="*/ 5 h 137"/>
                <a:gd name="T40" fmla="*/ 18 w 130"/>
                <a:gd name="T41" fmla="*/ 27 h 137"/>
                <a:gd name="T42" fmla="*/ 33 w 130"/>
                <a:gd name="T43" fmla="*/ 43 h 137"/>
                <a:gd name="T44" fmla="*/ 45 w 130"/>
                <a:gd name="T45" fmla="*/ 65 h 137"/>
                <a:gd name="T46" fmla="*/ 63 w 130"/>
                <a:gd name="T47" fmla="*/ 91 h 137"/>
                <a:gd name="T48" fmla="*/ 79 w 130"/>
                <a:gd name="T49" fmla="*/ 111 h 137"/>
                <a:gd name="T50" fmla="*/ 99 w 130"/>
                <a:gd name="T51" fmla="*/ 128 h 137"/>
                <a:gd name="T52" fmla="*/ 105 w 130"/>
                <a:gd name="T53" fmla="*/ 134 h 137"/>
                <a:gd name="T54" fmla="*/ 117 w 130"/>
                <a:gd name="T55" fmla="*/ 134 h 137"/>
                <a:gd name="T56" fmla="*/ 121 w 130"/>
                <a:gd name="T57" fmla="*/ 11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0" h="137">
                  <a:moveTo>
                    <a:pt x="121" y="118"/>
                  </a:moveTo>
                  <a:cubicBezTo>
                    <a:pt x="121" y="113"/>
                    <a:pt x="123" y="108"/>
                    <a:pt x="123" y="106"/>
                  </a:cubicBezTo>
                  <a:cubicBezTo>
                    <a:pt x="123" y="104"/>
                    <a:pt x="124" y="103"/>
                    <a:pt x="127" y="103"/>
                  </a:cubicBezTo>
                  <a:cubicBezTo>
                    <a:pt x="130" y="104"/>
                    <a:pt x="130" y="97"/>
                    <a:pt x="128" y="96"/>
                  </a:cubicBezTo>
                  <a:cubicBezTo>
                    <a:pt x="125" y="96"/>
                    <a:pt x="124" y="87"/>
                    <a:pt x="118" y="87"/>
                  </a:cubicBezTo>
                  <a:cubicBezTo>
                    <a:pt x="113" y="87"/>
                    <a:pt x="114" y="92"/>
                    <a:pt x="117" y="92"/>
                  </a:cubicBezTo>
                  <a:cubicBezTo>
                    <a:pt x="120" y="93"/>
                    <a:pt x="122" y="95"/>
                    <a:pt x="121" y="98"/>
                  </a:cubicBezTo>
                  <a:cubicBezTo>
                    <a:pt x="120" y="100"/>
                    <a:pt x="119" y="95"/>
                    <a:pt x="114" y="96"/>
                  </a:cubicBezTo>
                  <a:cubicBezTo>
                    <a:pt x="110" y="96"/>
                    <a:pt x="113" y="90"/>
                    <a:pt x="107" y="90"/>
                  </a:cubicBezTo>
                  <a:cubicBezTo>
                    <a:pt x="102" y="89"/>
                    <a:pt x="103" y="80"/>
                    <a:pt x="97" y="80"/>
                  </a:cubicBezTo>
                  <a:cubicBezTo>
                    <a:pt x="92" y="80"/>
                    <a:pt x="91" y="75"/>
                    <a:pt x="95" y="72"/>
                  </a:cubicBezTo>
                  <a:cubicBezTo>
                    <a:pt x="99" y="68"/>
                    <a:pt x="89" y="65"/>
                    <a:pt x="89" y="61"/>
                  </a:cubicBezTo>
                  <a:cubicBezTo>
                    <a:pt x="89" y="57"/>
                    <a:pt x="83" y="60"/>
                    <a:pt x="83" y="56"/>
                  </a:cubicBezTo>
                  <a:cubicBezTo>
                    <a:pt x="83" y="53"/>
                    <a:pt x="81" y="55"/>
                    <a:pt x="78" y="51"/>
                  </a:cubicBezTo>
                  <a:cubicBezTo>
                    <a:pt x="75" y="47"/>
                    <a:pt x="73" y="50"/>
                    <a:pt x="71" y="47"/>
                  </a:cubicBezTo>
                  <a:cubicBezTo>
                    <a:pt x="68" y="44"/>
                    <a:pt x="64" y="43"/>
                    <a:pt x="62" y="44"/>
                  </a:cubicBezTo>
                  <a:cubicBezTo>
                    <a:pt x="60" y="45"/>
                    <a:pt x="54" y="39"/>
                    <a:pt x="52" y="34"/>
                  </a:cubicBezTo>
                  <a:cubicBezTo>
                    <a:pt x="51" y="30"/>
                    <a:pt x="35" y="23"/>
                    <a:pt x="33" y="17"/>
                  </a:cubicBezTo>
                  <a:cubicBezTo>
                    <a:pt x="31" y="11"/>
                    <a:pt x="26" y="9"/>
                    <a:pt x="17" y="9"/>
                  </a:cubicBezTo>
                  <a:cubicBezTo>
                    <a:pt x="8" y="10"/>
                    <a:pt x="4" y="0"/>
                    <a:pt x="2" y="5"/>
                  </a:cubicBezTo>
                  <a:cubicBezTo>
                    <a:pt x="0" y="11"/>
                    <a:pt x="12" y="23"/>
                    <a:pt x="18" y="27"/>
                  </a:cubicBezTo>
                  <a:cubicBezTo>
                    <a:pt x="23" y="30"/>
                    <a:pt x="26" y="42"/>
                    <a:pt x="33" y="43"/>
                  </a:cubicBezTo>
                  <a:cubicBezTo>
                    <a:pt x="40" y="43"/>
                    <a:pt x="40" y="64"/>
                    <a:pt x="45" y="65"/>
                  </a:cubicBezTo>
                  <a:cubicBezTo>
                    <a:pt x="50" y="66"/>
                    <a:pt x="61" y="83"/>
                    <a:pt x="63" y="91"/>
                  </a:cubicBezTo>
                  <a:cubicBezTo>
                    <a:pt x="64" y="100"/>
                    <a:pt x="75" y="104"/>
                    <a:pt x="79" y="111"/>
                  </a:cubicBezTo>
                  <a:cubicBezTo>
                    <a:pt x="83" y="117"/>
                    <a:pt x="97" y="126"/>
                    <a:pt x="99" y="128"/>
                  </a:cubicBezTo>
                  <a:cubicBezTo>
                    <a:pt x="101" y="131"/>
                    <a:pt x="103" y="137"/>
                    <a:pt x="105" y="134"/>
                  </a:cubicBezTo>
                  <a:cubicBezTo>
                    <a:pt x="107" y="131"/>
                    <a:pt x="114" y="134"/>
                    <a:pt x="117" y="134"/>
                  </a:cubicBezTo>
                  <a:cubicBezTo>
                    <a:pt x="120" y="135"/>
                    <a:pt x="121" y="122"/>
                    <a:pt x="12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65" name="Freeform 152">
              <a:extLst>
                <a:ext uri="{FF2B5EF4-FFF2-40B4-BE49-F238E27FC236}">
                  <a16:creationId xmlns:a16="http://schemas.microsoft.com/office/drawing/2014/main" id="{D7913DD2-F51E-4E90-A00C-78A6A25CC52E}"/>
                </a:ext>
              </a:extLst>
            </p:cNvPr>
            <p:cNvSpPr>
              <a:spLocks/>
            </p:cNvSpPr>
            <p:nvPr/>
          </p:nvSpPr>
          <p:spPr bwMode="auto">
            <a:xfrm>
              <a:off x="3930338" y="4609517"/>
              <a:ext cx="1117896" cy="1126133"/>
            </a:xfrm>
            <a:custGeom>
              <a:avLst/>
              <a:gdLst>
                <a:gd name="T0" fmla="*/ 403 w 446"/>
                <a:gd name="T1" fmla="*/ 103 h 456"/>
                <a:gd name="T2" fmla="*/ 334 w 446"/>
                <a:gd name="T3" fmla="*/ 95 h 456"/>
                <a:gd name="T4" fmla="*/ 292 w 446"/>
                <a:gd name="T5" fmla="*/ 76 h 456"/>
                <a:gd name="T6" fmla="*/ 288 w 446"/>
                <a:gd name="T7" fmla="*/ 65 h 456"/>
                <a:gd name="T8" fmla="*/ 256 w 446"/>
                <a:gd name="T9" fmla="*/ 63 h 456"/>
                <a:gd name="T10" fmla="*/ 259 w 446"/>
                <a:gd name="T11" fmla="*/ 22 h 456"/>
                <a:gd name="T12" fmla="*/ 250 w 446"/>
                <a:gd name="T13" fmla="*/ 18 h 456"/>
                <a:gd name="T14" fmla="*/ 245 w 446"/>
                <a:gd name="T15" fmla="*/ 27 h 456"/>
                <a:gd name="T16" fmla="*/ 227 w 446"/>
                <a:gd name="T17" fmla="*/ 36 h 456"/>
                <a:gd name="T18" fmla="*/ 223 w 446"/>
                <a:gd name="T19" fmla="*/ 35 h 456"/>
                <a:gd name="T20" fmla="*/ 219 w 446"/>
                <a:gd name="T21" fmla="*/ 32 h 456"/>
                <a:gd name="T22" fmla="*/ 207 w 446"/>
                <a:gd name="T23" fmla="*/ 31 h 456"/>
                <a:gd name="T24" fmla="*/ 200 w 446"/>
                <a:gd name="T25" fmla="*/ 39 h 456"/>
                <a:gd name="T26" fmla="*/ 190 w 446"/>
                <a:gd name="T27" fmla="*/ 38 h 456"/>
                <a:gd name="T28" fmla="*/ 172 w 446"/>
                <a:gd name="T29" fmla="*/ 45 h 456"/>
                <a:gd name="T30" fmla="*/ 155 w 446"/>
                <a:gd name="T31" fmla="*/ 0 h 456"/>
                <a:gd name="T32" fmla="*/ 152 w 446"/>
                <a:gd name="T33" fmla="*/ 3 h 456"/>
                <a:gd name="T34" fmla="*/ 127 w 446"/>
                <a:gd name="T35" fmla="*/ 16 h 456"/>
                <a:gd name="T36" fmla="*/ 108 w 446"/>
                <a:gd name="T37" fmla="*/ 12 h 456"/>
                <a:gd name="T38" fmla="*/ 113 w 446"/>
                <a:gd name="T39" fmla="*/ 30 h 456"/>
                <a:gd name="T40" fmla="*/ 111 w 446"/>
                <a:gd name="T41" fmla="*/ 41 h 456"/>
                <a:gd name="T42" fmla="*/ 90 w 446"/>
                <a:gd name="T43" fmla="*/ 51 h 456"/>
                <a:gd name="T44" fmla="*/ 77 w 446"/>
                <a:gd name="T45" fmla="*/ 41 h 456"/>
                <a:gd name="T46" fmla="*/ 71 w 446"/>
                <a:gd name="T47" fmla="*/ 38 h 456"/>
                <a:gd name="T48" fmla="*/ 46 w 446"/>
                <a:gd name="T49" fmla="*/ 41 h 456"/>
                <a:gd name="T50" fmla="*/ 48 w 446"/>
                <a:gd name="T51" fmla="*/ 65 h 456"/>
                <a:gd name="T52" fmla="*/ 43 w 446"/>
                <a:gd name="T53" fmla="*/ 107 h 456"/>
                <a:gd name="T54" fmla="*/ 41 w 446"/>
                <a:gd name="T55" fmla="*/ 107 h 456"/>
                <a:gd name="T56" fmla="*/ 9 w 446"/>
                <a:gd name="T57" fmla="*/ 124 h 456"/>
                <a:gd name="T58" fmla="*/ 1 w 446"/>
                <a:gd name="T59" fmla="*/ 143 h 456"/>
                <a:gd name="T60" fmla="*/ 9 w 446"/>
                <a:gd name="T61" fmla="*/ 164 h 456"/>
                <a:gd name="T62" fmla="*/ 23 w 446"/>
                <a:gd name="T63" fmla="*/ 172 h 456"/>
                <a:gd name="T64" fmla="*/ 39 w 446"/>
                <a:gd name="T65" fmla="*/ 184 h 456"/>
                <a:gd name="T66" fmla="*/ 45 w 446"/>
                <a:gd name="T67" fmla="*/ 183 h 456"/>
                <a:gd name="T68" fmla="*/ 51 w 446"/>
                <a:gd name="T69" fmla="*/ 183 h 456"/>
                <a:gd name="T70" fmla="*/ 86 w 446"/>
                <a:gd name="T71" fmla="*/ 171 h 456"/>
                <a:gd name="T72" fmla="*/ 104 w 446"/>
                <a:gd name="T73" fmla="*/ 196 h 456"/>
                <a:gd name="T74" fmla="*/ 119 w 446"/>
                <a:gd name="T75" fmla="*/ 202 h 456"/>
                <a:gd name="T76" fmla="*/ 137 w 446"/>
                <a:gd name="T77" fmla="*/ 213 h 456"/>
                <a:gd name="T78" fmla="*/ 141 w 446"/>
                <a:gd name="T79" fmla="*/ 213 h 456"/>
                <a:gd name="T80" fmla="*/ 155 w 446"/>
                <a:gd name="T81" fmla="*/ 232 h 456"/>
                <a:gd name="T82" fmla="*/ 185 w 446"/>
                <a:gd name="T83" fmla="*/ 263 h 456"/>
                <a:gd name="T84" fmla="*/ 182 w 446"/>
                <a:gd name="T85" fmla="*/ 284 h 456"/>
                <a:gd name="T86" fmla="*/ 182 w 446"/>
                <a:gd name="T87" fmla="*/ 287 h 456"/>
                <a:gd name="T88" fmla="*/ 182 w 446"/>
                <a:gd name="T89" fmla="*/ 312 h 456"/>
                <a:gd name="T90" fmla="*/ 211 w 446"/>
                <a:gd name="T91" fmla="*/ 336 h 456"/>
                <a:gd name="T92" fmla="*/ 222 w 446"/>
                <a:gd name="T93" fmla="*/ 337 h 456"/>
                <a:gd name="T94" fmla="*/ 220 w 446"/>
                <a:gd name="T95" fmla="*/ 352 h 456"/>
                <a:gd name="T96" fmla="*/ 221 w 446"/>
                <a:gd name="T97" fmla="*/ 378 h 456"/>
                <a:gd name="T98" fmla="*/ 191 w 446"/>
                <a:gd name="T99" fmla="*/ 411 h 456"/>
                <a:gd name="T100" fmla="*/ 219 w 446"/>
                <a:gd name="T101" fmla="*/ 428 h 456"/>
                <a:gd name="T102" fmla="*/ 230 w 446"/>
                <a:gd name="T103" fmla="*/ 450 h 456"/>
                <a:gd name="T104" fmla="*/ 242 w 446"/>
                <a:gd name="T105" fmla="*/ 444 h 456"/>
                <a:gd name="T106" fmla="*/ 262 w 446"/>
                <a:gd name="T107" fmla="*/ 413 h 456"/>
                <a:gd name="T108" fmla="*/ 286 w 446"/>
                <a:gd name="T109" fmla="*/ 377 h 456"/>
                <a:gd name="T110" fmla="*/ 323 w 446"/>
                <a:gd name="T111" fmla="*/ 332 h 456"/>
                <a:gd name="T112" fmla="*/ 357 w 446"/>
                <a:gd name="T113" fmla="*/ 324 h 456"/>
                <a:gd name="T114" fmla="*/ 385 w 446"/>
                <a:gd name="T115" fmla="*/ 285 h 456"/>
                <a:gd name="T116" fmla="*/ 396 w 446"/>
                <a:gd name="T117" fmla="*/ 248 h 456"/>
                <a:gd name="T118" fmla="*/ 401 w 446"/>
                <a:gd name="T119" fmla="*/ 201 h 456"/>
                <a:gd name="T120" fmla="*/ 442 w 446"/>
                <a:gd name="T121" fmla="*/ 15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46" h="456">
                  <a:moveTo>
                    <a:pt x="441" y="128"/>
                  </a:moveTo>
                  <a:cubicBezTo>
                    <a:pt x="440" y="127"/>
                    <a:pt x="440" y="125"/>
                    <a:pt x="440" y="124"/>
                  </a:cubicBezTo>
                  <a:cubicBezTo>
                    <a:pt x="438" y="118"/>
                    <a:pt x="437" y="118"/>
                    <a:pt x="435" y="118"/>
                  </a:cubicBezTo>
                  <a:cubicBezTo>
                    <a:pt x="434" y="118"/>
                    <a:pt x="434" y="118"/>
                    <a:pt x="433" y="118"/>
                  </a:cubicBezTo>
                  <a:cubicBezTo>
                    <a:pt x="432" y="118"/>
                    <a:pt x="432" y="118"/>
                    <a:pt x="431" y="118"/>
                  </a:cubicBezTo>
                  <a:cubicBezTo>
                    <a:pt x="430" y="118"/>
                    <a:pt x="430" y="118"/>
                    <a:pt x="430" y="118"/>
                  </a:cubicBezTo>
                  <a:cubicBezTo>
                    <a:pt x="421" y="118"/>
                    <a:pt x="412" y="113"/>
                    <a:pt x="403" y="103"/>
                  </a:cubicBezTo>
                  <a:cubicBezTo>
                    <a:pt x="396" y="96"/>
                    <a:pt x="388" y="92"/>
                    <a:pt x="380" y="92"/>
                  </a:cubicBezTo>
                  <a:cubicBezTo>
                    <a:pt x="377" y="92"/>
                    <a:pt x="374" y="92"/>
                    <a:pt x="371" y="93"/>
                  </a:cubicBezTo>
                  <a:cubicBezTo>
                    <a:pt x="370" y="93"/>
                    <a:pt x="368" y="94"/>
                    <a:pt x="367" y="94"/>
                  </a:cubicBezTo>
                  <a:cubicBezTo>
                    <a:pt x="362" y="94"/>
                    <a:pt x="358" y="92"/>
                    <a:pt x="354" y="90"/>
                  </a:cubicBezTo>
                  <a:cubicBezTo>
                    <a:pt x="352" y="89"/>
                    <a:pt x="350" y="88"/>
                    <a:pt x="348" y="88"/>
                  </a:cubicBezTo>
                  <a:cubicBezTo>
                    <a:pt x="345" y="87"/>
                    <a:pt x="342" y="90"/>
                    <a:pt x="339" y="92"/>
                  </a:cubicBezTo>
                  <a:cubicBezTo>
                    <a:pt x="337" y="93"/>
                    <a:pt x="336" y="94"/>
                    <a:pt x="334" y="95"/>
                  </a:cubicBezTo>
                  <a:cubicBezTo>
                    <a:pt x="333" y="96"/>
                    <a:pt x="332" y="95"/>
                    <a:pt x="332" y="95"/>
                  </a:cubicBezTo>
                  <a:cubicBezTo>
                    <a:pt x="331" y="94"/>
                    <a:pt x="332" y="92"/>
                    <a:pt x="333" y="90"/>
                  </a:cubicBezTo>
                  <a:cubicBezTo>
                    <a:pt x="334" y="88"/>
                    <a:pt x="335" y="85"/>
                    <a:pt x="335" y="83"/>
                  </a:cubicBezTo>
                  <a:cubicBezTo>
                    <a:pt x="335" y="82"/>
                    <a:pt x="333" y="78"/>
                    <a:pt x="309" y="68"/>
                  </a:cubicBezTo>
                  <a:cubicBezTo>
                    <a:pt x="305" y="67"/>
                    <a:pt x="302" y="66"/>
                    <a:pt x="300" y="66"/>
                  </a:cubicBezTo>
                  <a:cubicBezTo>
                    <a:pt x="296" y="66"/>
                    <a:pt x="294" y="68"/>
                    <a:pt x="294" y="72"/>
                  </a:cubicBezTo>
                  <a:cubicBezTo>
                    <a:pt x="294" y="74"/>
                    <a:pt x="294" y="76"/>
                    <a:pt x="292" y="76"/>
                  </a:cubicBezTo>
                  <a:cubicBezTo>
                    <a:pt x="291" y="76"/>
                    <a:pt x="291" y="76"/>
                    <a:pt x="290" y="76"/>
                  </a:cubicBezTo>
                  <a:cubicBezTo>
                    <a:pt x="290" y="76"/>
                    <a:pt x="289" y="76"/>
                    <a:pt x="289" y="76"/>
                  </a:cubicBezTo>
                  <a:cubicBezTo>
                    <a:pt x="288" y="76"/>
                    <a:pt x="287" y="76"/>
                    <a:pt x="286" y="78"/>
                  </a:cubicBezTo>
                  <a:cubicBezTo>
                    <a:pt x="284" y="83"/>
                    <a:pt x="281" y="83"/>
                    <a:pt x="280" y="83"/>
                  </a:cubicBezTo>
                  <a:cubicBezTo>
                    <a:pt x="279" y="83"/>
                    <a:pt x="277" y="82"/>
                    <a:pt x="277" y="81"/>
                  </a:cubicBezTo>
                  <a:cubicBezTo>
                    <a:pt x="277" y="79"/>
                    <a:pt x="277" y="78"/>
                    <a:pt x="279" y="77"/>
                  </a:cubicBezTo>
                  <a:cubicBezTo>
                    <a:pt x="283" y="75"/>
                    <a:pt x="287" y="70"/>
                    <a:pt x="288" y="65"/>
                  </a:cubicBezTo>
                  <a:cubicBezTo>
                    <a:pt x="288" y="65"/>
                    <a:pt x="288" y="64"/>
                    <a:pt x="288" y="64"/>
                  </a:cubicBezTo>
                  <a:cubicBezTo>
                    <a:pt x="286" y="62"/>
                    <a:pt x="278" y="59"/>
                    <a:pt x="272" y="59"/>
                  </a:cubicBezTo>
                  <a:cubicBezTo>
                    <a:pt x="270" y="59"/>
                    <a:pt x="268" y="60"/>
                    <a:pt x="267" y="60"/>
                  </a:cubicBezTo>
                  <a:cubicBezTo>
                    <a:pt x="264" y="61"/>
                    <a:pt x="264" y="64"/>
                    <a:pt x="263" y="66"/>
                  </a:cubicBezTo>
                  <a:cubicBezTo>
                    <a:pt x="263" y="67"/>
                    <a:pt x="262" y="69"/>
                    <a:pt x="261" y="69"/>
                  </a:cubicBezTo>
                  <a:cubicBezTo>
                    <a:pt x="260" y="69"/>
                    <a:pt x="259" y="69"/>
                    <a:pt x="259" y="69"/>
                  </a:cubicBezTo>
                  <a:cubicBezTo>
                    <a:pt x="256" y="67"/>
                    <a:pt x="255" y="65"/>
                    <a:pt x="256" y="63"/>
                  </a:cubicBezTo>
                  <a:cubicBezTo>
                    <a:pt x="257" y="60"/>
                    <a:pt x="259" y="58"/>
                    <a:pt x="262" y="58"/>
                  </a:cubicBezTo>
                  <a:cubicBezTo>
                    <a:pt x="262" y="58"/>
                    <a:pt x="262" y="58"/>
                    <a:pt x="262" y="58"/>
                  </a:cubicBezTo>
                  <a:cubicBezTo>
                    <a:pt x="262" y="58"/>
                    <a:pt x="262" y="58"/>
                    <a:pt x="262" y="58"/>
                  </a:cubicBezTo>
                  <a:cubicBezTo>
                    <a:pt x="265" y="58"/>
                    <a:pt x="268" y="53"/>
                    <a:pt x="272" y="44"/>
                  </a:cubicBezTo>
                  <a:cubicBezTo>
                    <a:pt x="274" y="41"/>
                    <a:pt x="272" y="40"/>
                    <a:pt x="269" y="37"/>
                  </a:cubicBezTo>
                  <a:cubicBezTo>
                    <a:pt x="267" y="36"/>
                    <a:pt x="265" y="35"/>
                    <a:pt x="263" y="33"/>
                  </a:cubicBezTo>
                  <a:cubicBezTo>
                    <a:pt x="261" y="31"/>
                    <a:pt x="260" y="26"/>
                    <a:pt x="259" y="22"/>
                  </a:cubicBezTo>
                  <a:cubicBezTo>
                    <a:pt x="258" y="18"/>
                    <a:pt x="258" y="14"/>
                    <a:pt x="256" y="12"/>
                  </a:cubicBezTo>
                  <a:cubicBezTo>
                    <a:pt x="256" y="13"/>
                    <a:pt x="255" y="13"/>
                    <a:pt x="255" y="13"/>
                  </a:cubicBezTo>
                  <a:cubicBezTo>
                    <a:pt x="255" y="13"/>
                    <a:pt x="255" y="14"/>
                    <a:pt x="254" y="14"/>
                  </a:cubicBezTo>
                  <a:cubicBezTo>
                    <a:pt x="254" y="14"/>
                    <a:pt x="254" y="15"/>
                    <a:pt x="253" y="15"/>
                  </a:cubicBezTo>
                  <a:cubicBezTo>
                    <a:pt x="253" y="15"/>
                    <a:pt x="253" y="16"/>
                    <a:pt x="252" y="16"/>
                  </a:cubicBezTo>
                  <a:cubicBezTo>
                    <a:pt x="252" y="17"/>
                    <a:pt x="252" y="17"/>
                    <a:pt x="251" y="17"/>
                  </a:cubicBezTo>
                  <a:cubicBezTo>
                    <a:pt x="251" y="18"/>
                    <a:pt x="251" y="18"/>
                    <a:pt x="250" y="18"/>
                  </a:cubicBezTo>
                  <a:cubicBezTo>
                    <a:pt x="250" y="19"/>
                    <a:pt x="250" y="19"/>
                    <a:pt x="249" y="20"/>
                  </a:cubicBezTo>
                  <a:cubicBezTo>
                    <a:pt x="249" y="20"/>
                    <a:pt x="249" y="20"/>
                    <a:pt x="249" y="21"/>
                  </a:cubicBezTo>
                  <a:cubicBezTo>
                    <a:pt x="248" y="21"/>
                    <a:pt x="248" y="22"/>
                    <a:pt x="248" y="22"/>
                  </a:cubicBezTo>
                  <a:cubicBezTo>
                    <a:pt x="247" y="22"/>
                    <a:pt x="247" y="23"/>
                    <a:pt x="247" y="23"/>
                  </a:cubicBezTo>
                  <a:cubicBezTo>
                    <a:pt x="247" y="23"/>
                    <a:pt x="246" y="24"/>
                    <a:pt x="246" y="24"/>
                  </a:cubicBezTo>
                  <a:cubicBezTo>
                    <a:pt x="246" y="25"/>
                    <a:pt x="246" y="25"/>
                    <a:pt x="246" y="25"/>
                  </a:cubicBezTo>
                  <a:cubicBezTo>
                    <a:pt x="245" y="26"/>
                    <a:pt x="245" y="26"/>
                    <a:pt x="245" y="27"/>
                  </a:cubicBezTo>
                  <a:cubicBezTo>
                    <a:pt x="245" y="27"/>
                    <a:pt x="244" y="27"/>
                    <a:pt x="244" y="27"/>
                  </a:cubicBezTo>
                  <a:cubicBezTo>
                    <a:pt x="244" y="28"/>
                    <a:pt x="244" y="29"/>
                    <a:pt x="244" y="29"/>
                  </a:cubicBezTo>
                  <a:cubicBezTo>
                    <a:pt x="242" y="34"/>
                    <a:pt x="240" y="34"/>
                    <a:pt x="236" y="34"/>
                  </a:cubicBezTo>
                  <a:cubicBezTo>
                    <a:pt x="235" y="34"/>
                    <a:pt x="233" y="34"/>
                    <a:pt x="231" y="35"/>
                  </a:cubicBezTo>
                  <a:cubicBezTo>
                    <a:pt x="230" y="35"/>
                    <a:pt x="230" y="35"/>
                    <a:pt x="229" y="35"/>
                  </a:cubicBezTo>
                  <a:cubicBezTo>
                    <a:pt x="229" y="36"/>
                    <a:pt x="228" y="36"/>
                    <a:pt x="228" y="36"/>
                  </a:cubicBezTo>
                  <a:cubicBezTo>
                    <a:pt x="228" y="36"/>
                    <a:pt x="227" y="36"/>
                    <a:pt x="227" y="36"/>
                  </a:cubicBezTo>
                  <a:cubicBezTo>
                    <a:pt x="227" y="36"/>
                    <a:pt x="227" y="36"/>
                    <a:pt x="227" y="36"/>
                  </a:cubicBezTo>
                  <a:cubicBezTo>
                    <a:pt x="227" y="36"/>
                    <a:pt x="227" y="36"/>
                    <a:pt x="227" y="36"/>
                  </a:cubicBezTo>
                  <a:cubicBezTo>
                    <a:pt x="226" y="36"/>
                    <a:pt x="226" y="36"/>
                    <a:pt x="226" y="36"/>
                  </a:cubicBezTo>
                  <a:cubicBezTo>
                    <a:pt x="226" y="36"/>
                    <a:pt x="225" y="36"/>
                    <a:pt x="225" y="36"/>
                  </a:cubicBezTo>
                  <a:cubicBezTo>
                    <a:pt x="225" y="36"/>
                    <a:pt x="225" y="35"/>
                    <a:pt x="224" y="35"/>
                  </a:cubicBezTo>
                  <a:cubicBezTo>
                    <a:pt x="224" y="35"/>
                    <a:pt x="224" y="35"/>
                    <a:pt x="223" y="35"/>
                  </a:cubicBezTo>
                  <a:cubicBezTo>
                    <a:pt x="223" y="35"/>
                    <a:pt x="223" y="35"/>
                    <a:pt x="223" y="35"/>
                  </a:cubicBezTo>
                  <a:cubicBezTo>
                    <a:pt x="222" y="35"/>
                    <a:pt x="222" y="34"/>
                    <a:pt x="222" y="34"/>
                  </a:cubicBezTo>
                  <a:cubicBezTo>
                    <a:pt x="221" y="34"/>
                    <a:pt x="221" y="34"/>
                    <a:pt x="221" y="34"/>
                  </a:cubicBezTo>
                  <a:cubicBezTo>
                    <a:pt x="221" y="34"/>
                    <a:pt x="221" y="34"/>
                    <a:pt x="221" y="34"/>
                  </a:cubicBezTo>
                  <a:cubicBezTo>
                    <a:pt x="221" y="34"/>
                    <a:pt x="221" y="34"/>
                    <a:pt x="221" y="34"/>
                  </a:cubicBezTo>
                  <a:cubicBezTo>
                    <a:pt x="220" y="33"/>
                    <a:pt x="220" y="33"/>
                    <a:pt x="220" y="33"/>
                  </a:cubicBezTo>
                  <a:cubicBezTo>
                    <a:pt x="220" y="33"/>
                    <a:pt x="220" y="33"/>
                    <a:pt x="220" y="32"/>
                  </a:cubicBezTo>
                  <a:cubicBezTo>
                    <a:pt x="219" y="32"/>
                    <a:pt x="219" y="32"/>
                    <a:pt x="219" y="32"/>
                  </a:cubicBezTo>
                  <a:cubicBezTo>
                    <a:pt x="219" y="32"/>
                    <a:pt x="219" y="32"/>
                    <a:pt x="219" y="32"/>
                  </a:cubicBezTo>
                  <a:cubicBezTo>
                    <a:pt x="219" y="32"/>
                    <a:pt x="219" y="32"/>
                    <a:pt x="219" y="31"/>
                  </a:cubicBezTo>
                  <a:cubicBezTo>
                    <a:pt x="219" y="31"/>
                    <a:pt x="219" y="31"/>
                    <a:pt x="219" y="31"/>
                  </a:cubicBezTo>
                  <a:cubicBezTo>
                    <a:pt x="219" y="31"/>
                    <a:pt x="218" y="31"/>
                    <a:pt x="218" y="30"/>
                  </a:cubicBezTo>
                  <a:cubicBezTo>
                    <a:pt x="217" y="30"/>
                    <a:pt x="217" y="30"/>
                    <a:pt x="216" y="30"/>
                  </a:cubicBezTo>
                  <a:cubicBezTo>
                    <a:pt x="215" y="30"/>
                    <a:pt x="214" y="31"/>
                    <a:pt x="213" y="31"/>
                  </a:cubicBezTo>
                  <a:cubicBezTo>
                    <a:pt x="211" y="31"/>
                    <a:pt x="209" y="31"/>
                    <a:pt x="207" y="31"/>
                  </a:cubicBezTo>
                  <a:cubicBezTo>
                    <a:pt x="207" y="31"/>
                    <a:pt x="207" y="31"/>
                    <a:pt x="207" y="31"/>
                  </a:cubicBezTo>
                  <a:cubicBezTo>
                    <a:pt x="206" y="31"/>
                    <a:pt x="205" y="32"/>
                    <a:pt x="205" y="34"/>
                  </a:cubicBezTo>
                  <a:cubicBezTo>
                    <a:pt x="205" y="35"/>
                    <a:pt x="205" y="37"/>
                    <a:pt x="203" y="38"/>
                  </a:cubicBezTo>
                  <a:cubicBezTo>
                    <a:pt x="202" y="38"/>
                    <a:pt x="202" y="39"/>
                    <a:pt x="201" y="39"/>
                  </a:cubicBezTo>
                  <a:cubicBezTo>
                    <a:pt x="201" y="39"/>
                    <a:pt x="201" y="39"/>
                    <a:pt x="201" y="39"/>
                  </a:cubicBezTo>
                  <a:cubicBezTo>
                    <a:pt x="201" y="39"/>
                    <a:pt x="201" y="39"/>
                    <a:pt x="201" y="39"/>
                  </a:cubicBezTo>
                  <a:cubicBezTo>
                    <a:pt x="200" y="39"/>
                    <a:pt x="200" y="39"/>
                    <a:pt x="200" y="39"/>
                  </a:cubicBezTo>
                  <a:cubicBezTo>
                    <a:pt x="200" y="39"/>
                    <a:pt x="200" y="39"/>
                    <a:pt x="200" y="39"/>
                  </a:cubicBezTo>
                  <a:cubicBezTo>
                    <a:pt x="199" y="39"/>
                    <a:pt x="199" y="39"/>
                    <a:pt x="199" y="39"/>
                  </a:cubicBezTo>
                  <a:cubicBezTo>
                    <a:pt x="199" y="39"/>
                    <a:pt x="199" y="39"/>
                    <a:pt x="199" y="39"/>
                  </a:cubicBezTo>
                  <a:cubicBezTo>
                    <a:pt x="196" y="38"/>
                    <a:pt x="196" y="38"/>
                    <a:pt x="196" y="38"/>
                  </a:cubicBezTo>
                  <a:cubicBezTo>
                    <a:pt x="196" y="38"/>
                    <a:pt x="196" y="38"/>
                    <a:pt x="196" y="38"/>
                  </a:cubicBezTo>
                  <a:cubicBezTo>
                    <a:pt x="194" y="37"/>
                    <a:pt x="193" y="37"/>
                    <a:pt x="191" y="37"/>
                  </a:cubicBezTo>
                  <a:cubicBezTo>
                    <a:pt x="190" y="37"/>
                    <a:pt x="190" y="37"/>
                    <a:pt x="190" y="38"/>
                  </a:cubicBezTo>
                  <a:cubicBezTo>
                    <a:pt x="188" y="39"/>
                    <a:pt x="187" y="39"/>
                    <a:pt x="186" y="40"/>
                  </a:cubicBezTo>
                  <a:cubicBezTo>
                    <a:pt x="186" y="40"/>
                    <a:pt x="186" y="40"/>
                    <a:pt x="185" y="40"/>
                  </a:cubicBezTo>
                  <a:cubicBezTo>
                    <a:pt x="185" y="40"/>
                    <a:pt x="185" y="40"/>
                    <a:pt x="185" y="40"/>
                  </a:cubicBezTo>
                  <a:cubicBezTo>
                    <a:pt x="184" y="40"/>
                    <a:pt x="184" y="40"/>
                    <a:pt x="184" y="40"/>
                  </a:cubicBezTo>
                  <a:cubicBezTo>
                    <a:pt x="183" y="42"/>
                    <a:pt x="181" y="42"/>
                    <a:pt x="179" y="43"/>
                  </a:cubicBezTo>
                  <a:cubicBezTo>
                    <a:pt x="178" y="43"/>
                    <a:pt x="177" y="43"/>
                    <a:pt x="176" y="43"/>
                  </a:cubicBezTo>
                  <a:cubicBezTo>
                    <a:pt x="176" y="44"/>
                    <a:pt x="174" y="45"/>
                    <a:pt x="172" y="45"/>
                  </a:cubicBezTo>
                  <a:cubicBezTo>
                    <a:pt x="170" y="45"/>
                    <a:pt x="167" y="44"/>
                    <a:pt x="163" y="39"/>
                  </a:cubicBezTo>
                  <a:cubicBezTo>
                    <a:pt x="159" y="35"/>
                    <a:pt x="158" y="28"/>
                    <a:pt x="158" y="24"/>
                  </a:cubicBezTo>
                  <a:cubicBezTo>
                    <a:pt x="158" y="21"/>
                    <a:pt x="159" y="19"/>
                    <a:pt x="160" y="18"/>
                  </a:cubicBezTo>
                  <a:cubicBezTo>
                    <a:pt x="161" y="17"/>
                    <a:pt x="162" y="15"/>
                    <a:pt x="162" y="13"/>
                  </a:cubicBezTo>
                  <a:cubicBezTo>
                    <a:pt x="162" y="12"/>
                    <a:pt x="161" y="10"/>
                    <a:pt x="160" y="10"/>
                  </a:cubicBezTo>
                  <a:cubicBezTo>
                    <a:pt x="157" y="9"/>
                    <a:pt x="157" y="6"/>
                    <a:pt x="157" y="4"/>
                  </a:cubicBezTo>
                  <a:cubicBezTo>
                    <a:pt x="157" y="2"/>
                    <a:pt x="157" y="1"/>
                    <a:pt x="155" y="0"/>
                  </a:cubicBezTo>
                  <a:cubicBezTo>
                    <a:pt x="155" y="0"/>
                    <a:pt x="154" y="0"/>
                    <a:pt x="154" y="1"/>
                  </a:cubicBezTo>
                  <a:cubicBezTo>
                    <a:pt x="154" y="1"/>
                    <a:pt x="154" y="1"/>
                    <a:pt x="154" y="1"/>
                  </a:cubicBezTo>
                  <a:cubicBezTo>
                    <a:pt x="154" y="1"/>
                    <a:pt x="153" y="1"/>
                    <a:pt x="153" y="1"/>
                  </a:cubicBezTo>
                  <a:cubicBezTo>
                    <a:pt x="153" y="1"/>
                    <a:pt x="153" y="1"/>
                    <a:pt x="153" y="1"/>
                  </a:cubicBezTo>
                  <a:cubicBezTo>
                    <a:pt x="153" y="1"/>
                    <a:pt x="153" y="2"/>
                    <a:pt x="152" y="2"/>
                  </a:cubicBezTo>
                  <a:cubicBezTo>
                    <a:pt x="152" y="2"/>
                    <a:pt x="152" y="2"/>
                    <a:pt x="152" y="2"/>
                  </a:cubicBezTo>
                  <a:cubicBezTo>
                    <a:pt x="152" y="2"/>
                    <a:pt x="152" y="3"/>
                    <a:pt x="152" y="3"/>
                  </a:cubicBezTo>
                  <a:cubicBezTo>
                    <a:pt x="152" y="3"/>
                    <a:pt x="152" y="3"/>
                    <a:pt x="152" y="3"/>
                  </a:cubicBezTo>
                  <a:cubicBezTo>
                    <a:pt x="151" y="5"/>
                    <a:pt x="150" y="6"/>
                    <a:pt x="148" y="7"/>
                  </a:cubicBezTo>
                  <a:cubicBezTo>
                    <a:pt x="148" y="7"/>
                    <a:pt x="146" y="8"/>
                    <a:pt x="145" y="9"/>
                  </a:cubicBezTo>
                  <a:cubicBezTo>
                    <a:pt x="141" y="10"/>
                    <a:pt x="138" y="12"/>
                    <a:pt x="135" y="12"/>
                  </a:cubicBezTo>
                  <a:cubicBezTo>
                    <a:pt x="135" y="12"/>
                    <a:pt x="134" y="12"/>
                    <a:pt x="134" y="12"/>
                  </a:cubicBezTo>
                  <a:cubicBezTo>
                    <a:pt x="134" y="12"/>
                    <a:pt x="133" y="12"/>
                    <a:pt x="133" y="12"/>
                  </a:cubicBezTo>
                  <a:cubicBezTo>
                    <a:pt x="131" y="12"/>
                    <a:pt x="127" y="13"/>
                    <a:pt x="127" y="16"/>
                  </a:cubicBezTo>
                  <a:cubicBezTo>
                    <a:pt x="127" y="18"/>
                    <a:pt x="126" y="19"/>
                    <a:pt x="125" y="19"/>
                  </a:cubicBezTo>
                  <a:cubicBezTo>
                    <a:pt x="123" y="19"/>
                    <a:pt x="122" y="18"/>
                    <a:pt x="121" y="16"/>
                  </a:cubicBezTo>
                  <a:cubicBezTo>
                    <a:pt x="121" y="15"/>
                    <a:pt x="121" y="15"/>
                    <a:pt x="121" y="15"/>
                  </a:cubicBezTo>
                  <a:cubicBezTo>
                    <a:pt x="120" y="15"/>
                    <a:pt x="118" y="14"/>
                    <a:pt x="117" y="14"/>
                  </a:cubicBezTo>
                  <a:cubicBezTo>
                    <a:pt x="115" y="14"/>
                    <a:pt x="114" y="14"/>
                    <a:pt x="113" y="13"/>
                  </a:cubicBezTo>
                  <a:cubicBezTo>
                    <a:pt x="112" y="13"/>
                    <a:pt x="112" y="13"/>
                    <a:pt x="112" y="13"/>
                  </a:cubicBezTo>
                  <a:cubicBezTo>
                    <a:pt x="111" y="12"/>
                    <a:pt x="110" y="12"/>
                    <a:pt x="108" y="12"/>
                  </a:cubicBezTo>
                  <a:cubicBezTo>
                    <a:pt x="107" y="12"/>
                    <a:pt x="106" y="12"/>
                    <a:pt x="105" y="12"/>
                  </a:cubicBezTo>
                  <a:cubicBezTo>
                    <a:pt x="105" y="12"/>
                    <a:pt x="105" y="12"/>
                    <a:pt x="105" y="12"/>
                  </a:cubicBezTo>
                  <a:cubicBezTo>
                    <a:pt x="110" y="15"/>
                    <a:pt x="110" y="18"/>
                    <a:pt x="110" y="22"/>
                  </a:cubicBezTo>
                  <a:cubicBezTo>
                    <a:pt x="110" y="23"/>
                    <a:pt x="111" y="24"/>
                    <a:pt x="111" y="24"/>
                  </a:cubicBezTo>
                  <a:cubicBezTo>
                    <a:pt x="112" y="25"/>
                    <a:pt x="113" y="26"/>
                    <a:pt x="113" y="29"/>
                  </a:cubicBezTo>
                  <a:cubicBezTo>
                    <a:pt x="113" y="29"/>
                    <a:pt x="113" y="30"/>
                    <a:pt x="113" y="30"/>
                  </a:cubicBezTo>
                  <a:cubicBezTo>
                    <a:pt x="113" y="30"/>
                    <a:pt x="113" y="30"/>
                    <a:pt x="113" y="30"/>
                  </a:cubicBezTo>
                  <a:cubicBezTo>
                    <a:pt x="113" y="30"/>
                    <a:pt x="113" y="30"/>
                    <a:pt x="113" y="30"/>
                  </a:cubicBezTo>
                  <a:cubicBezTo>
                    <a:pt x="114" y="30"/>
                    <a:pt x="114" y="30"/>
                    <a:pt x="114" y="30"/>
                  </a:cubicBezTo>
                  <a:cubicBezTo>
                    <a:pt x="114" y="30"/>
                    <a:pt x="115" y="30"/>
                    <a:pt x="115" y="30"/>
                  </a:cubicBezTo>
                  <a:cubicBezTo>
                    <a:pt x="116" y="30"/>
                    <a:pt x="117" y="29"/>
                    <a:pt x="118" y="29"/>
                  </a:cubicBezTo>
                  <a:cubicBezTo>
                    <a:pt x="119" y="29"/>
                    <a:pt x="121" y="30"/>
                    <a:pt x="121" y="32"/>
                  </a:cubicBezTo>
                  <a:cubicBezTo>
                    <a:pt x="121" y="33"/>
                    <a:pt x="120" y="36"/>
                    <a:pt x="117" y="36"/>
                  </a:cubicBezTo>
                  <a:cubicBezTo>
                    <a:pt x="114" y="37"/>
                    <a:pt x="112" y="38"/>
                    <a:pt x="111" y="41"/>
                  </a:cubicBezTo>
                  <a:cubicBezTo>
                    <a:pt x="110" y="44"/>
                    <a:pt x="109" y="44"/>
                    <a:pt x="107" y="44"/>
                  </a:cubicBezTo>
                  <a:cubicBezTo>
                    <a:pt x="106" y="44"/>
                    <a:pt x="105" y="45"/>
                    <a:pt x="103" y="46"/>
                  </a:cubicBezTo>
                  <a:cubicBezTo>
                    <a:pt x="103" y="46"/>
                    <a:pt x="103" y="46"/>
                    <a:pt x="103" y="46"/>
                  </a:cubicBezTo>
                  <a:cubicBezTo>
                    <a:pt x="100" y="48"/>
                    <a:pt x="98" y="50"/>
                    <a:pt x="96" y="50"/>
                  </a:cubicBezTo>
                  <a:cubicBezTo>
                    <a:pt x="96" y="50"/>
                    <a:pt x="95" y="50"/>
                    <a:pt x="94" y="50"/>
                  </a:cubicBezTo>
                  <a:cubicBezTo>
                    <a:pt x="93" y="49"/>
                    <a:pt x="92" y="49"/>
                    <a:pt x="90" y="50"/>
                  </a:cubicBezTo>
                  <a:cubicBezTo>
                    <a:pt x="90" y="51"/>
                    <a:pt x="90" y="51"/>
                    <a:pt x="90" y="51"/>
                  </a:cubicBezTo>
                  <a:cubicBezTo>
                    <a:pt x="89" y="51"/>
                    <a:pt x="89" y="51"/>
                    <a:pt x="88" y="51"/>
                  </a:cubicBezTo>
                  <a:cubicBezTo>
                    <a:pt x="88" y="51"/>
                    <a:pt x="88" y="51"/>
                    <a:pt x="88" y="51"/>
                  </a:cubicBezTo>
                  <a:cubicBezTo>
                    <a:pt x="86" y="52"/>
                    <a:pt x="85" y="51"/>
                    <a:pt x="83" y="49"/>
                  </a:cubicBezTo>
                  <a:cubicBezTo>
                    <a:pt x="82" y="48"/>
                    <a:pt x="82" y="48"/>
                    <a:pt x="82" y="48"/>
                  </a:cubicBezTo>
                  <a:cubicBezTo>
                    <a:pt x="80" y="47"/>
                    <a:pt x="79" y="45"/>
                    <a:pt x="78" y="43"/>
                  </a:cubicBezTo>
                  <a:cubicBezTo>
                    <a:pt x="78" y="43"/>
                    <a:pt x="77" y="42"/>
                    <a:pt x="77" y="42"/>
                  </a:cubicBezTo>
                  <a:cubicBezTo>
                    <a:pt x="77" y="42"/>
                    <a:pt x="77" y="42"/>
                    <a:pt x="77" y="41"/>
                  </a:cubicBezTo>
                  <a:cubicBezTo>
                    <a:pt x="76" y="41"/>
                    <a:pt x="76" y="41"/>
                    <a:pt x="76" y="40"/>
                  </a:cubicBezTo>
                  <a:cubicBezTo>
                    <a:pt x="76" y="40"/>
                    <a:pt x="76" y="40"/>
                    <a:pt x="75" y="40"/>
                  </a:cubicBezTo>
                  <a:cubicBezTo>
                    <a:pt x="75" y="39"/>
                    <a:pt x="75" y="39"/>
                    <a:pt x="75" y="38"/>
                  </a:cubicBezTo>
                  <a:cubicBezTo>
                    <a:pt x="74" y="38"/>
                    <a:pt x="74" y="38"/>
                    <a:pt x="74" y="38"/>
                  </a:cubicBezTo>
                  <a:cubicBezTo>
                    <a:pt x="74" y="38"/>
                    <a:pt x="74" y="37"/>
                    <a:pt x="73" y="37"/>
                  </a:cubicBezTo>
                  <a:cubicBezTo>
                    <a:pt x="73" y="37"/>
                    <a:pt x="73" y="37"/>
                    <a:pt x="73" y="37"/>
                  </a:cubicBezTo>
                  <a:cubicBezTo>
                    <a:pt x="72" y="37"/>
                    <a:pt x="72" y="38"/>
                    <a:pt x="71" y="38"/>
                  </a:cubicBezTo>
                  <a:cubicBezTo>
                    <a:pt x="71" y="38"/>
                    <a:pt x="71" y="38"/>
                    <a:pt x="70" y="38"/>
                  </a:cubicBezTo>
                  <a:cubicBezTo>
                    <a:pt x="70" y="38"/>
                    <a:pt x="70" y="38"/>
                    <a:pt x="70" y="38"/>
                  </a:cubicBezTo>
                  <a:cubicBezTo>
                    <a:pt x="68" y="39"/>
                    <a:pt x="65" y="40"/>
                    <a:pt x="63" y="40"/>
                  </a:cubicBezTo>
                  <a:cubicBezTo>
                    <a:pt x="63" y="40"/>
                    <a:pt x="63" y="40"/>
                    <a:pt x="63" y="40"/>
                  </a:cubicBezTo>
                  <a:cubicBezTo>
                    <a:pt x="62" y="40"/>
                    <a:pt x="61" y="40"/>
                    <a:pt x="59" y="40"/>
                  </a:cubicBezTo>
                  <a:cubicBezTo>
                    <a:pt x="58" y="40"/>
                    <a:pt x="56" y="40"/>
                    <a:pt x="54" y="40"/>
                  </a:cubicBezTo>
                  <a:cubicBezTo>
                    <a:pt x="47" y="40"/>
                    <a:pt x="47" y="41"/>
                    <a:pt x="46" y="41"/>
                  </a:cubicBezTo>
                  <a:cubicBezTo>
                    <a:pt x="46" y="41"/>
                    <a:pt x="46" y="43"/>
                    <a:pt x="47" y="44"/>
                  </a:cubicBezTo>
                  <a:cubicBezTo>
                    <a:pt x="48" y="45"/>
                    <a:pt x="48" y="45"/>
                    <a:pt x="49" y="46"/>
                  </a:cubicBezTo>
                  <a:cubicBezTo>
                    <a:pt x="52" y="46"/>
                    <a:pt x="53" y="47"/>
                    <a:pt x="53" y="48"/>
                  </a:cubicBezTo>
                  <a:cubicBezTo>
                    <a:pt x="54" y="50"/>
                    <a:pt x="52" y="51"/>
                    <a:pt x="51" y="52"/>
                  </a:cubicBezTo>
                  <a:cubicBezTo>
                    <a:pt x="50" y="53"/>
                    <a:pt x="48" y="53"/>
                    <a:pt x="47" y="53"/>
                  </a:cubicBezTo>
                  <a:cubicBezTo>
                    <a:pt x="45" y="54"/>
                    <a:pt x="44" y="54"/>
                    <a:pt x="44" y="57"/>
                  </a:cubicBezTo>
                  <a:cubicBezTo>
                    <a:pt x="44" y="60"/>
                    <a:pt x="46" y="63"/>
                    <a:pt x="48" y="65"/>
                  </a:cubicBezTo>
                  <a:cubicBezTo>
                    <a:pt x="50" y="69"/>
                    <a:pt x="52" y="72"/>
                    <a:pt x="51" y="76"/>
                  </a:cubicBezTo>
                  <a:cubicBezTo>
                    <a:pt x="50" y="79"/>
                    <a:pt x="49" y="88"/>
                    <a:pt x="49" y="91"/>
                  </a:cubicBezTo>
                  <a:cubicBezTo>
                    <a:pt x="49" y="91"/>
                    <a:pt x="48" y="104"/>
                    <a:pt x="45" y="107"/>
                  </a:cubicBezTo>
                  <a:cubicBezTo>
                    <a:pt x="45" y="107"/>
                    <a:pt x="45" y="107"/>
                    <a:pt x="45" y="107"/>
                  </a:cubicBezTo>
                  <a:cubicBezTo>
                    <a:pt x="43" y="107"/>
                    <a:pt x="43" y="107"/>
                    <a:pt x="43" y="107"/>
                  </a:cubicBezTo>
                  <a:cubicBezTo>
                    <a:pt x="43" y="107"/>
                    <a:pt x="43" y="107"/>
                    <a:pt x="43" y="107"/>
                  </a:cubicBezTo>
                  <a:cubicBezTo>
                    <a:pt x="43" y="107"/>
                    <a:pt x="43" y="107"/>
                    <a:pt x="43" y="107"/>
                  </a:cubicBezTo>
                  <a:cubicBezTo>
                    <a:pt x="43" y="107"/>
                    <a:pt x="43" y="107"/>
                    <a:pt x="43" y="107"/>
                  </a:cubicBezTo>
                  <a:cubicBezTo>
                    <a:pt x="43" y="107"/>
                    <a:pt x="43" y="107"/>
                    <a:pt x="43" y="107"/>
                  </a:cubicBezTo>
                  <a:cubicBezTo>
                    <a:pt x="43" y="107"/>
                    <a:pt x="43" y="107"/>
                    <a:pt x="43" y="107"/>
                  </a:cubicBezTo>
                  <a:cubicBezTo>
                    <a:pt x="43" y="107"/>
                    <a:pt x="43" y="107"/>
                    <a:pt x="43" y="107"/>
                  </a:cubicBezTo>
                  <a:cubicBezTo>
                    <a:pt x="43" y="107"/>
                    <a:pt x="43" y="107"/>
                    <a:pt x="43" y="107"/>
                  </a:cubicBezTo>
                  <a:cubicBezTo>
                    <a:pt x="42" y="107"/>
                    <a:pt x="42" y="107"/>
                    <a:pt x="42" y="107"/>
                  </a:cubicBezTo>
                  <a:cubicBezTo>
                    <a:pt x="42" y="107"/>
                    <a:pt x="41" y="107"/>
                    <a:pt x="41" y="107"/>
                  </a:cubicBezTo>
                  <a:cubicBezTo>
                    <a:pt x="41" y="107"/>
                    <a:pt x="40" y="107"/>
                    <a:pt x="40" y="107"/>
                  </a:cubicBezTo>
                  <a:cubicBezTo>
                    <a:pt x="38" y="106"/>
                    <a:pt x="36" y="106"/>
                    <a:pt x="35" y="108"/>
                  </a:cubicBezTo>
                  <a:cubicBezTo>
                    <a:pt x="32" y="109"/>
                    <a:pt x="30" y="110"/>
                    <a:pt x="28" y="110"/>
                  </a:cubicBezTo>
                  <a:cubicBezTo>
                    <a:pt x="25" y="111"/>
                    <a:pt x="23" y="111"/>
                    <a:pt x="21" y="113"/>
                  </a:cubicBezTo>
                  <a:cubicBezTo>
                    <a:pt x="19" y="114"/>
                    <a:pt x="17" y="115"/>
                    <a:pt x="15" y="116"/>
                  </a:cubicBezTo>
                  <a:cubicBezTo>
                    <a:pt x="12" y="116"/>
                    <a:pt x="11" y="117"/>
                    <a:pt x="11" y="119"/>
                  </a:cubicBezTo>
                  <a:cubicBezTo>
                    <a:pt x="11" y="121"/>
                    <a:pt x="10" y="123"/>
                    <a:pt x="9" y="124"/>
                  </a:cubicBezTo>
                  <a:cubicBezTo>
                    <a:pt x="8" y="126"/>
                    <a:pt x="7" y="127"/>
                    <a:pt x="8" y="129"/>
                  </a:cubicBezTo>
                  <a:cubicBezTo>
                    <a:pt x="8" y="132"/>
                    <a:pt x="7" y="133"/>
                    <a:pt x="5" y="134"/>
                  </a:cubicBezTo>
                  <a:cubicBezTo>
                    <a:pt x="4" y="134"/>
                    <a:pt x="3" y="135"/>
                    <a:pt x="2" y="136"/>
                  </a:cubicBezTo>
                  <a:cubicBezTo>
                    <a:pt x="1" y="137"/>
                    <a:pt x="1" y="138"/>
                    <a:pt x="1" y="139"/>
                  </a:cubicBezTo>
                  <a:cubicBezTo>
                    <a:pt x="1" y="140"/>
                    <a:pt x="2" y="140"/>
                    <a:pt x="2" y="140"/>
                  </a:cubicBezTo>
                  <a:cubicBezTo>
                    <a:pt x="2" y="140"/>
                    <a:pt x="2" y="141"/>
                    <a:pt x="2" y="141"/>
                  </a:cubicBezTo>
                  <a:cubicBezTo>
                    <a:pt x="2" y="142"/>
                    <a:pt x="1" y="142"/>
                    <a:pt x="1" y="143"/>
                  </a:cubicBezTo>
                  <a:cubicBezTo>
                    <a:pt x="0" y="144"/>
                    <a:pt x="0" y="144"/>
                    <a:pt x="0" y="145"/>
                  </a:cubicBezTo>
                  <a:cubicBezTo>
                    <a:pt x="0" y="146"/>
                    <a:pt x="1" y="147"/>
                    <a:pt x="2" y="148"/>
                  </a:cubicBezTo>
                  <a:cubicBezTo>
                    <a:pt x="2" y="149"/>
                    <a:pt x="3" y="150"/>
                    <a:pt x="3" y="151"/>
                  </a:cubicBezTo>
                  <a:cubicBezTo>
                    <a:pt x="4" y="152"/>
                    <a:pt x="4" y="152"/>
                    <a:pt x="4" y="152"/>
                  </a:cubicBezTo>
                  <a:cubicBezTo>
                    <a:pt x="4" y="152"/>
                    <a:pt x="5" y="153"/>
                    <a:pt x="5" y="154"/>
                  </a:cubicBezTo>
                  <a:cubicBezTo>
                    <a:pt x="7" y="157"/>
                    <a:pt x="9" y="159"/>
                    <a:pt x="9" y="162"/>
                  </a:cubicBezTo>
                  <a:cubicBezTo>
                    <a:pt x="8" y="163"/>
                    <a:pt x="9" y="164"/>
                    <a:pt x="9" y="164"/>
                  </a:cubicBezTo>
                  <a:cubicBezTo>
                    <a:pt x="10" y="165"/>
                    <a:pt x="11" y="165"/>
                    <a:pt x="12" y="165"/>
                  </a:cubicBezTo>
                  <a:cubicBezTo>
                    <a:pt x="12" y="165"/>
                    <a:pt x="13" y="165"/>
                    <a:pt x="13" y="165"/>
                  </a:cubicBezTo>
                  <a:cubicBezTo>
                    <a:pt x="13" y="165"/>
                    <a:pt x="13" y="165"/>
                    <a:pt x="13" y="165"/>
                  </a:cubicBezTo>
                  <a:cubicBezTo>
                    <a:pt x="16" y="165"/>
                    <a:pt x="16" y="167"/>
                    <a:pt x="16" y="168"/>
                  </a:cubicBezTo>
                  <a:cubicBezTo>
                    <a:pt x="17" y="170"/>
                    <a:pt x="17" y="171"/>
                    <a:pt x="18" y="171"/>
                  </a:cubicBezTo>
                  <a:cubicBezTo>
                    <a:pt x="18" y="171"/>
                    <a:pt x="19" y="172"/>
                    <a:pt x="19" y="172"/>
                  </a:cubicBezTo>
                  <a:cubicBezTo>
                    <a:pt x="21" y="172"/>
                    <a:pt x="22" y="172"/>
                    <a:pt x="23" y="172"/>
                  </a:cubicBezTo>
                  <a:cubicBezTo>
                    <a:pt x="24" y="172"/>
                    <a:pt x="25" y="172"/>
                    <a:pt x="26" y="172"/>
                  </a:cubicBezTo>
                  <a:cubicBezTo>
                    <a:pt x="29" y="172"/>
                    <a:pt x="30" y="171"/>
                    <a:pt x="30" y="170"/>
                  </a:cubicBezTo>
                  <a:cubicBezTo>
                    <a:pt x="31" y="169"/>
                    <a:pt x="33" y="166"/>
                    <a:pt x="35" y="166"/>
                  </a:cubicBezTo>
                  <a:cubicBezTo>
                    <a:pt x="35" y="166"/>
                    <a:pt x="37" y="167"/>
                    <a:pt x="37" y="170"/>
                  </a:cubicBezTo>
                  <a:cubicBezTo>
                    <a:pt x="37" y="171"/>
                    <a:pt x="37" y="171"/>
                    <a:pt x="37" y="172"/>
                  </a:cubicBezTo>
                  <a:cubicBezTo>
                    <a:pt x="37" y="176"/>
                    <a:pt x="37" y="182"/>
                    <a:pt x="38" y="184"/>
                  </a:cubicBezTo>
                  <a:cubicBezTo>
                    <a:pt x="39" y="184"/>
                    <a:pt x="39" y="184"/>
                    <a:pt x="39" y="184"/>
                  </a:cubicBezTo>
                  <a:cubicBezTo>
                    <a:pt x="39" y="184"/>
                    <a:pt x="39" y="184"/>
                    <a:pt x="39" y="184"/>
                  </a:cubicBezTo>
                  <a:cubicBezTo>
                    <a:pt x="39" y="183"/>
                    <a:pt x="40" y="183"/>
                    <a:pt x="40" y="183"/>
                  </a:cubicBezTo>
                  <a:cubicBezTo>
                    <a:pt x="40" y="183"/>
                    <a:pt x="41" y="183"/>
                    <a:pt x="41" y="183"/>
                  </a:cubicBezTo>
                  <a:cubicBezTo>
                    <a:pt x="41" y="183"/>
                    <a:pt x="41" y="183"/>
                    <a:pt x="42" y="183"/>
                  </a:cubicBezTo>
                  <a:cubicBezTo>
                    <a:pt x="42" y="183"/>
                    <a:pt x="42" y="183"/>
                    <a:pt x="43" y="183"/>
                  </a:cubicBezTo>
                  <a:cubicBezTo>
                    <a:pt x="43" y="183"/>
                    <a:pt x="43" y="183"/>
                    <a:pt x="43" y="183"/>
                  </a:cubicBezTo>
                  <a:cubicBezTo>
                    <a:pt x="44" y="183"/>
                    <a:pt x="44" y="183"/>
                    <a:pt x="45" y="183"/>
                  </a:cubicBezTo>
                  <a:cubicBezTo>
                    <a:pt x="45" y="183"/>
                    <a:pt x="45" y="183"/>
                    <a:pt x="45" y="183"/>
                  </a:cubicBezTo>
                  <a:cubicBezTo>
                    <a:pt x="46" y="183"/>
                    <a:pt x="47" y="183"/>
                    <a:pt x="48" y="183"/>
                  </a:cubicBezTo>
                  <a:cubicBezTo>
                    <a:pt x="48" y="183"/>
                    <a:pt x="48" y="183"/>
                    <a:pt x="48" y="183"/>
                  </a:cubicBezTo>
                  <a:cubicBezTo>
                    <a:pt x="50" y="183"/>
                    <a:pt x="50" y="183"/>
                    <a:pt x="50" y="183"/>
                  </a:cubicBezTo>
                  <a:cubicBezTo>
                    <a:pt x="50" y="183"/>
                    <a:pt x="50" y="183"/>
                    <a:pt x="50" y="183"/>
                  </a:cubicBezTo>
                  <a:cubicBezTo>
                    <a:pt x="51" y="183"/>
                    <a:pt x="51" y="183"/>
                    <a:pt x="51" y="183"/>
                  </a:cubicBezTo>
                  <a:cubicBezTo>
                    <a:pt x="51" y="183"/>
                    <a:pt x="51" y="183"/>
                    <a:pt x="51" y="183"/>
                  </a:cubicBezTo>
                  <a:cubicBezTo>
                    <a:pt x="52" y="183"/>
                    <a:pt x="53" y="184"/>
                    <a:pt x="54" y="184"/>
                  </a:cubicBezTo>
                  <a:cubicBezTo>
                    <a:pt x="54" y="184"/>
                    <a:pt x="55" y="184"/>
                    <a:pt x="56" y="184"/>
                  </a:cubicBezTo>
                  <a:cubicBezTo>
                    <a:pt x="58" y="185"/>
                    <a:pt x="61" y="184"/>
                    <a:pt x="63" y="182"/>
                  </a:cubicBezTo>
                  <a:cubicBezTo>
                    <a:pt x="64" y="180"/>
                    <a:pt x="66" y="180"/>
                    <a:pt x="67" y="179"/>
                  </a:cubicBezTo>
                  <a:cubicBezTo>
                    <a:pt x="69" y="178"/>
                    <a:pt x="70" y="178"/>
                    <a:pt x="72" y="177"/>
                  </a:cubicBezTo>
                  <a:cubicBezTo>
                    <a:pt x="73" y="176"/>
                    <a:pt x="74" y="176"/>
                    <a:pt x="75" y="175"/>
                  </a:cubicBezTo>
                  <a:cubicBezTo>
                    <a:pt x="79" y="173"/>
                    <a:pt x="83" y="171"/>
                    <a:pt x="86" y="171"/>
                  </a:cubicBezTo>
                  <a:cubicBezTo>
                    <a:pt x="88" y="171"/>
                    <a:pt x="89" y="170"/>
                    <a:pt x="91" y="170"/>
                  </a:cubicBezTo>
                  <a:cubicBezTo>
                    <a:pt x="92" y="170"/>
                    <a:pt x="94" y="170"/>
                    <a:pt x="95" y="170"/>
                  </a:cubicBezTo>
                  <a:cubicBezTo>
                    <a:pt x="96" y="170"/>
                    <a:pt x="97" y="170"/>
                    <a:pt x="98" y="170"/>
                  </a:cubicBezTo>
                  <a:cubicBezTo>
                    <a:pt x="98" y="171"/>
                    <a:pt x="98" y="171"/>
                    <a:pt x="98" y="172"/>
                  </a:cubicBezTo>
                  <a:cubicBezTo>
                    <a:pt x="97" y="175"/>
                    <a:pt x="96" y="188"/>
                    <a:pt x="101" y="194"/>
                  </a:cubicBezTo>
                  <a:cubicBezTo>
                    <a:pt x="102" y="194"/>
                    <a:pt x="103" y="195"/>
                    <a:pt x="103" y="196"/>
                  </a:cubicBezTo>
                  <a:cubicBezTo>
                    <a:pt x="103" y="196"/>
                    <a:pt x="103" y="196"/>
                    <a:pt x="104" y="196"/>
                  </a:cubicBezTo>
                  <a:cubicBezTo>
                    <a:pt x="104" y="197"/>
                    <a:pt x="105" y="197"/>
                    <a:pt x="105" y="198"/>
                  </a:cubicBezTo>
                  <a:cubicBezTo>
                    <a:pt x="105" y="198"/>
                    <a:pt x="105" y="198"/>
                    <a:pt x="106" y="198"/>
                  </a:cubicBezTo>
                  <a:cubicBezTo>
                    <a:pt x="106" y="198"/>
                    <a:pt x="106" y="199"/>
                    <a:pt x="106" y="199"/>
                  </a:cubicBezTo>
                  <a:cubicBezTo>
                    <a:pt x="107" y="199"/>
                    <a:pt x="107" y="199"/>
                    <a:pt x="108" y="200"/>
                  </a:cubicBezTo>
                  <a:cubicBezTo>
                    <a:pt x="108" y="200"/>
                    <a:pt x="108" y="200"/>
                    <a:pt x="108" y="200"/>
                  </a:cubicBezTo>
                  <a:cubicBezTo>
                    <a:pt x="110" y="201"/>
                    <a:pt x="111" y="202"/>
                    <a:pt x="114" y="201"/>
                  </a:cubicBezTo>
                  <a:cubicBezTo>
                    <a:pt x="117" y="201"/>
                    <a:pt x="118" y="202"/>
                    <a:pt x="119" y="202"/>
                  </a:cubicBezTo>
                  <a:cubicBezTo>
                    <a:pt x="120" y="203"/>
                    <a:pt x="120" y="203"/>
                    <a:pt x="121" y="203"/>
                  </a:cubicBezTo>
                  <a:cubicBezTo>
                    <a:pt x="121" y="203"/>
                    <a:pt x="121" y="203"/>
                    <a:pt x="122" y="203"/>
                  </a:cubicBezTo>
                  <a:cubicBezTo>
                    <a:pt x="125" y="203"/>
                    <a:pt x="125" y="204"/>
                    <a:pt x="125" y="206"/>
                  </a:cubicBezTo>
                  <a:cubicBezTo>
                    <a:pt x="126" y="207"/>
                    <a:pt x="126" y="207"/>
                    <a:pt x="127" y="207"/>
                  </a:cubicBezTo>
                  <a:cubicBezTo>
                    <a:pt x="133" y="207"/>
                    <a:pt x="137" y="209"/>
                    <a:pt x="137" y="212"/>
                  </a:cubicBezTo>
                  <a:cubicBezTo>
                    <a:pt x="137" y="212"/>
                    <a:pt x="137" y="212"/>
                    <a:pt x="137" y="212"/>
                  </a:cubicBezTo>
                  <a:cubicBezTo>
                    <a:pt x="137" y="212"/>
                    <a:pt x="137" y="212"/>
                    <a:pt x="137" y="213"/>
                  </a:cubicBezTo>
                  <a:cubicBezTo>
                    <a:pt x="137" y="213"/>
                    <a:pt x="137" y="213"/>
                    <a:pt x="137" y="213"/>
                  </a:cubicBezTo>
                  <a:cubicBezTo>
                    <a:pt x="137" y="213"/>
                    <a:pt x="137" y="213"/>
                    <a:pt x="137" y="213"/>
                  </a:cubicBezTo>
                  <a:cubicBezTo>
                    <a:pt x="137" y="213"/>
                    <a:pt x="137" y="213"/>
                    <a:pt x="137" y="213"/>
                  </a:cubicBezTo>
                  <a:cubicBezTo>
                    <a:pt x="138" y="213"/>
                    <a:pt x="138" y="213"/>
                    <a:pt x="138" y="213"/>
                  </a:cubicBezTo>
                  <a:cubicBezTo>
                    <a:pt x="138" y="213"/>
                    <a:pt x="138" y="213"/>
                    <a:pt x="139" y="213"/>
                  </a:cubicBezTo>
                  <a:cubicBezTo>
                    <a:pt x="139" y="213"/>
                    <a:pt x="139" y="213"/>
                    <a:pt x="139" y="213"/>
                  </a:cubicBezTo>
                  <a:cubicBezTo>
                    <a:pt x="140" y="213"/>
                    <a:pt x="140" y="213"/>
                    <a:pt x="141" y="213"/>
                  </a:cubicBezTo>
                  <a:cubicBezTo>
                    <a:pt x="141" y="213"/>
                    <a:pt x="142" y="213"/>
                    <a:pt x="142" y="213"/>
                  </a:cubicBezTo>
                  <a:cubicBezTo>
                    <a:pt x="145" y="213"/>
                    <a:pt x="148" y="213"/>
                    <a:pt x="149" y="214"/>
                  </a:cubicBezTo>
                  <a:cubicBezTo>
                    <a:pt x="150" y="215"/>
                    <a:pt x="150" y="215"/>
                    <a:pt x="150" y="215"/>
                  </a:cubicBezTo>
                  <a:cubicBezTo>
                    <a:pt x="152" y="217"/>
                    <a:pt x="154" y="219"/>
                    <a:pt x="154" y="223"/>
                  </a:cubicBezTo>
                  <a:cubicBezTo>
                    <a:pt x="153" y="224"/>
                    <a:pt x="154" y="226"/>
                    <a:pt x="155" y="227"/>
                  </a:cubicBezTo>
                  <a:cubicBezTo>
                    <a:pt x="156" y="228"/>
                    <a:pt x="157" y="229"/>
                    <a:pt x="156" y="230"/>
                  </a:cubicBezTo>
                  <a:cubicBezTo>
                    <a:pt x="156" y="231"/>
                    <a:pt x="156" y="232"/>
                    <a:pt x="155" y="232"/>
                  </a:cubicBezTo>
                  <a:cubicBezTo>
                    <a:pt x="154" y="233"/>
                    <a:pt x="154" y="233"/>
                    <a:pt x="155" y="235"/>
                  </a:cubicBezTo>
                  <a:cubicBezTo>
                    <a:pt x="156" y="237"/>
                    <a:pt x="156" y="239"/>
                    <a:pt x="157" y="240"/>
                  </a:cubicBezTo>
                  <a:cubicBezTo>
                    <a:pt x="157" y="244"/>
                    <a:pt x="161" y="246"/>
                    <a:pt x="168" y="245"/>
                  </a:cubicBezTo>
                  <a:cubicBezTo>
                    <a:pt x="169" y="245"/>
                    <a:pt x="170" y="245"/>
                    <a:pt x="171" y="245"/>
                  </a:cubicBezTo>
                  <a:cubicBezTo>
                    <a:pt x="176" y="245"/>
                    <a:pt x="178" y="246"/>
                    <a:pt x="178" y="252"/>
                  </a:cubicBezTo>
                  <a:cubicBezTo>
                    <a:pt x="178" y="254"/>
                    <a:pt x="180" y="256"/>
                    <a:pt x="181" y="257"/>
                  </a:cubicBezTo>
                  <a:cubicBezTo>
                    <a:pt x="183" y="259"/>
                    <a:pt x="184" y="260"/>
                    <a:pt x="185" y="263"/>
                  </a:cubicBezTo>
                  <a:cubicBezTo>
                    <a:pt x="186" y="266"/>
                    <a:pt x="185" y="269"/>
                    <a:pt x="184" y="272"/>
                  </a:cubicBezTo>
                  <a:cubicBezTo>
                    <a:pt x="184" y="274"/>
                    <a:pt x="183" y="276"/>
                    <a:pt x="184" y="277"/>
                  </a:cubicBezTo>
                  <a:cubicBezTo>
                    <a:pt x="184" y="278"/>
                    <a:pt x="184" y="279"/>
                    <a:pt x="184" y="279"/>
                  </a:cubicBezTo>
                  <a:cubicBezTo>
                    <a:pt x="184" y="280"/>
                    <a:pt x="184" y="280"/>
                    <a:pt x="183" y="280"/>
                  </a:cubicBezTo>
                  <a:cubicBezTo>
                    <a:pt x="183" y="281"/>
                    <a:pt x="183" y="281"/>
                    <a:pt x="183" y="282"/>
                  </a:cubicBezTo>
                  <a:cubicBezTo>
                    <a:pt x="183" y="282"/>
                    <a:pt x="183" y="282"/>
                    <a:pt x="183" y="282"/>
                  </a:cubicBezTo>
                  <a:cubicBezTo>
                    <a:pt x="183" y="283"/>
                    <a:pt x="182" y="283"/>
                    <a:pt x="182" y="284"/>
                  </a:cubicBezTo>
                  <a:cubicBezTo>
                    <a:pt x="182" y="284"/>
                    <a:pt x="182" y="284"/>
                    <a:pt x="182" y="284"/>
                  </a:cubicBezTo>
                  <a:cubicBezTo>
                    <a:pt x="182" y="284"/>
                    <a:pt x="182" y="284"/>
                    <a:pt x="181" y="285"/>
                  </a:cubicBezTo>
                  <a:cubicBezTo>
                    <a:pt x="181" y="285"/>
                    <a:pt x="181" y="285"/>
                    <a:pt x="181" y="285"/>
                  </a:cubicBezTo>
                  <a:cubicBezTo>
                    <a:pt x="181" y="285"/>
                    <a:pt x="181" y="286"/>
                    <a:pt x="181" y="286"/>
                  </a:cubicBezTo>
                  <a:cubicBezTo>
                    <a:pt x="181" y="286"/>
                    <a:pt x="181" y="286"/>
                    <a:pt x="181" y="286"/>
                  </a:cubicBezTo>
                  <a:cubicBezTo>
                    <a:pt x="181" y="286"/>
                    <a:pt x="181" y="287"/>
                    <a:pt x="182" y="287"/>
                  </a:cubicBezTo>
                  <a:cubicBezTo>
                    <a:pt x="182" y="287"/>
                    <a:pt x="182" y="287"/>
                    <a:pt x="182" y="287"/>
                  </a:cubicBezTo>
                  <a:cubicBezTo>
                    <a:pt x="182" y="288"/>
                    <a:pt x="182" y="288"/>
                    <a:pt x="182" y="288"/>
                  </a:cubicBezTo>
                  <a:cubicBezTo>
                    <a:pt x="182" y="288"/>
                    <a:pt x="182" y="288"/>
                    <a:pt x="182" y="289"/>
                  </a:cubicBezTo>
                  <a:cubicBezTo>
                    <a:pt x="182" y="289"/>
                    <a:pt x="182" y="289"/>
                    <a:pt x="182" y="290"/>
                  </a:cubicBezTo>
                  <a:cubicBezTo>
                    <a:pt x="182" y="291"/>
                    <a:pt x="181" y="292"/>
                    <a:pt x="180" y="292"/>
                  </a:cubicBezTo>
                  <a:cubicBezTo>
                    <a:pt x="180" y="292"/>
                    <a:pt x="180" y="293"/>
                    <a:pt x="181" y="295"/>
                  </a:cubicBezTo>
                  <a:cubicBezTo>
                    <a:pt x="182" y="298"/>
                    <a:pt x="184" y="301"/>
                    <a:pt x="183" y="305"/>
                  </a:cubicBezTo>
                  <a:cubicBezTo>
                    <a:pt x="182" y="309"/>
                    <a:pt x="181" y="311"/>
                    <a:pt x="182" y="312"/>
                  </a:cubicBezTo>
                  <a:cubicBezTo>
                    <a:pt x="183" y="313"/>
                    <a:pt x="184" y="313"/>
                    <a:pt x="187" y="313"/>
                  </a:cubicBezTo>
                  <a:cubicBezTo>
                    <a:pt x="191" y="313"/>
                    <a:pt x="193" y="314"/>
                    <a:pt x="195" y="315"/>
                  </a:cubicBezTo>
                  <a:cubicBezTo>
                    <a:pt x="195" y="315"/>
                    <a:pt x="195" y="315"/>
                    <a:pt x="196" y="315"/>
                  </a:cubicBezTo>
                  <a:cubicBezTo>
                    <a:pt x="196" y="315"/>
                    <a:pt x="196" y="315"/>
                    <a:pt x="197" y="314"/>
                  </a:cubicBezTo>
                  <a:cubicBezTo>
                    <a:pt x="197" y="314"/>
                    <a:pt x="198" y="314"/>
                    <a:pt x="198" y="314"/>
                  </a:cubicBezTo>
                  <a:cubicBezTo>
                    <a:pt x="202" y="314"/>
                    <a:pt x="205" y="321"/>
                    <a:pt x="206" y="324"/>
                  </a:cubicBezTo>
                  <a:cubicBezTo>
                    <a:pt x="207" y="329"/>
                    <a:pt x="210" y="335"/>
                    <a:pt x="211" y="336"/>
                  </a:cubicBezTo>
                  <a:cubicBezTo>
                    <a:pt x="211" y="336"/>
                    <a:pt x="211" y="336"/>
                    <a:pt x="212" y="336"/>
                  </a:cubicBezTo>
                  <a:cubicBezTo>
                    <a:pt x="213" y="335"/>
                    <a:pt x="215" y="334"/>
                    <a:pt x="217" y="334"/>
                  </a:cubicBezTo>
                  <a:cubicBezTo>
                    <a:pt x="218" y="334"/>
                    <a:pt x="219" y="334"/>
                    <a:pt x="220" y="334"/>
                  </a:cubicBezTo>
                  <a:cubicBezTo>
                    <a:pt x="221" y="335"/>
                    <a:pt x="221" y="335"/>
                    <a:pt x="221" y="335"/>
                  </a:cubicBezTo>
                  <a:cubicBezTo>
                    <a:pt x="221" y="335"/>
                    <a:pt x="221" y="335"/>
                    <a:pt x="221" y="335"/>
                  </a:cubicBezTo>
                  <a:cubicBezTo>
                    <a:pt x="222" y="336"/>
                    <a:pt x="222" y="336"/>
                    <a:pt x="222" y="336"/>
                  </a:cubicBezTo>
                  <a:cubicBezTo>
                    <a:pt x="222" y="337"/>
                    <a:pt x="222" y="337"/>
                    <a:pt x="222" y="337"/>
                  </a:cubicBezTo>
                  <a:cubicBezTo>
                    <a:pt x="222" y="337"/>
                    <a:pt x="222" y="338"/>
                    <a:pt x="222" y="338"/>
                  </a:cubicBezTo>
                  <a:cubicBezTo>
                    <a:pt x="222" y="339"/>
                    <a:pt x="222" y="340"/>
                    <a:pt x="222" y="341"/>
                  </a:cubicBezTo>
                  <a:cubicBezTo>
                    <a:pt x="222" y="341"/>
                    <a:pt x="222" y="341"/>
                    <a:pt x="222" y="342"/>
                  </a:cubicBezTo>
                  <a:cubicBezTo>
                    <a:pt x="222" y="342"/>
                    <a:pt x="222" y="342"/>
                    <a:pt x="222" y="342"/>
                  </a:cubicBezTo>
                  <a:cubicBezTo>
                    <a:pt x="222" y="344"/>
                    <a:pt x="221" y="346"/>
                    <a:pt x="221" y="348"/>
                  </a:cubicBezTo>
                  <a:cubicBezTo>
                    <a:pt x="221" y="349"/>
                    <a:pt x="221" y="350"/>
                    <a:pt x="220" y="351"/>
                  </a:cubicBezTo>
                  <a:cubicBezTo>
                    <a:pt x="220" y="351"/>
                    <a:pt x="220" y="352"/>
                    <a:pt x="220" y="352"/>
                  </a:cubicBezTo>
                  <a:cubicBezTo>
                    <a:pt x="220" y="353"/>
                    <a:pt x="220" y="353"/>
                    <a:pt x="220" y="354"/>
                  </a:cubicBezTo>
                  <a:cubicBezTo>
                    <a:pt x="220" y="354"/>
                    <a:pt x="220" y="354"/>
                    <a:pt x="220" y="354"/>
                  </a:cubicBezTo>
                  <a:cubicBezTo>
                    <a:pt x="220" y="354"/>
                    <a:pt x="221" y="354"/>
                    <a:pt x="221" y="354"/>
                  </a:cubicBezTo>
                  <a:cubicBezTo>
                    <a:pt x="225" y="354"/>
                    <a:pt x="226" y="355"/>
                    <a:pt x="227" y="355"/>
                  </a:cubicBezTo>
                  <a:cubicBezTo>
                    <a:pt x="229" y="356"/>
                    <a:pt x="230" y="369"/>
                    <a:pt x="229" y="373"/>
                  </a:cubicBezTo>
                  <a:cubicBezTo>
                    <a:pt x="229" y="373"/>
                    <a:pt x="229" y="373"/>
                    <a:pt x="229" y="373"/>
                  </a:cubicBezTo>
                  <a:cubicBezTo>
                    <a:pt x="228" y="375"/>
                    <a:pt x="225" y="377"/>
                    <a:pt x="221" y="378"/>
                  </a:cubicBezTo>
                  <a:cubicBezTo>
                    <a:pt x="219" y="379"/>
                    <a:pt x="217" y="380"/>
                    <a:pt x="215" y="382"/>
                  </a:cubicBezTo>
                  <a:cubicBezTo>
                    <a:pt x="211" y="384"/>
                    <a:pt x="201" y="394"/>
                    <a:pt x="196" y="402"/>
                  </a:cubicBezTo>
                  <a:cubicBezTo>
                    <a:pt x="194" y="405"/>
                    <a:pt x="191" y="408"/>
                    <a:pt x="189" y="411"/>
                  </a:cubicBezTo>
                  <a:cubicBezTo>
                    <a:pt x="188" y="411"/>
                    <a:pt x="188" y="412"/>
                    <a:pt x="187" y="412"/>
                  </a:cubicBezTo>
                  <a:cubicBezTo>
                    <a:pt x="187" y="412"/>
                    <a:pt x="187" y="412"/>
                    <a:pt x="188" y="412"/>
                  </a:cubicBezTo>
                  <a:cubicBezTo>
                    <a:pt x="188" y="412"/>
                    <a:pt x="188" y="412"/>
                    <a:pt x="188" y="412"/>
                  </a:cubicBezTo>
                  <a:cubicBezTo>
                    <a:pt x="189" y="412"/>
                    <a:pt x="190" y="411"/>
                    <a:pt x="191" y="411"/>
                  </a:cubicBezTo>
                  <a:cubicBezTo>
                    <a:pt x="194" y="411"/>
                    <a:pt x="196" y="413"/>
                    <a:pt x="199" y="416"/>
                  </a:cubicBezTo>
                  <a:cubicBezTo>
                    <a:pt x="201" y="418"/>
                    <a:pt x="202" y="420"/>
                    <a:pt x="203" y="422"/>
                  </a:cubicBezTo>
                  <a:cubicBezTo>
                    <a:pt x="203" y="422"/>
                    <a:pt x="203" y="423"/>
                    <a:pt x="203" y="423"/>
                  </a:cubicBezTo>
                  <a:cubicBezTo>
                    <a:pt x="203" y="423"/>
                    <a:pt x="204" y="423"/>
                    <a:pt x="204" y="422"/>
                  </a:cubicBezTo>
                  <a:cubicBezTo>
                    <a:pt x="205" y="421"/>
                    <a:pt x="206" y="420"/>
                    <a:pt x="207" y="420"/>
                  </a:cubicBezTo>
                  <a:cubicBezTo>
                    <a:pt x="208" y="420"/>
                    <a:pt x="209" y="421"/>
                    <a:pt x="210" y="422"/>
                  </a:cubicBezTo>
                  <a:cubicBezTo>
                    <a:pt x="212" y="424"/>
                    <a:pt x="216" y="427"/>
                    <a:pt x="219" y="428"/>
                  </a:cubicBezTo>
                  <a:cubicBezTo>
                    <a:pt x="221" y="430"/>
                    <a:pt x="222" y="431"/>
                    <a:pt x="223" y="431"/>
                  </a:cubicBezTo>
                  <a:cubicBezTo>
                    <a:pt x="223" y="432"/>
                    <a:pt x="224" y="432"/>
                    <a:pt x="225" y="433"/>
                  </a:cubicBezTo>
                  <a:cubicBezTo>
                    <a:pt x="227" y="435"/>
                    <a:pt x="231" y="437"/>
                    <a:pt x="231" y="441"/>
                  </a:cubicBezTo>
                  <a:cubicBezTo>
                    <a:pt x="231" y="442"/>
                    <a:pt x="231" y="443"/>
                    <a:pt x="231" y="444"/>
                  </a:cubicBezTo>
                  <a:cubicBezTo>
                    <a:pt x="231" y="445"/>
                    <a:pt x="230" y="446"/>
                    <a:pt x="230" y="447"/>
                  </a:cubicBezTo>
                  <a:cubicBezTo>
                    <a:pt x="230" y="447"/>
                    <a:pt x="230" y="447"/>
                    <a:pt x="230" y="447"/>
                  </a:cubicBezTo>
                  <a:cubicBezTo>
                    <a:pt x="230" y="448"/>
                    <a:pt x="230" y="449"/>
                    <a:pt x="230" y="450"/>
                  </a:cubicBezTo>
                  <a:cubicBezTo>
                    <a:pt x="230" y="450"/>
                    <a:pt x="230" y="450"/>
                    <a:pt x="230" y="450"/>
                  </a:cubicBezTo>
                  <a:cubicBezTo>
                    <a:pt x="230" y="451"/>
                    <a:pt x="230" y="452"/>
                    <a:pt x="231" y="453"/>
                  </a:cubicBezTo>
                  <a:cubicBezTo>
                    <a:pt x="231" y="453"/>
                    <a:pt x="231" y="453"/>
                    <a:pt x="231" y="453"/>
                  </a:cubicBezTo>
                  <a:cubicBezTo>
                    <a:pt x="231" y="454"/>
                    <a:pt x="231" y="455"/>
                    <a:pt x="231" y="456"/>
                  </a:cubicBezTo>
                  <a:cubicBezTo>
                    <a:pt x="231" y="456"/>
                    <a:pt x="231" y="456"/>
                    <a:pt x="231" y="456"/>
                  </a:cubicBezTo>
                  <a:cubicBezTo>
                    <a:pt x="232" y="455"/>
                    <a:pt x="234" y="453"/>
                    <a:pt x="236" y="452"/>
                  </a:cubicBezTo>
                  <a:cubicBezTo>
                    <a:pt x="240" y="449"/>
                    <a:pt x="241" y="447"/>
                    <a:pt x="242" y="444"/>
                  </a:cubicBezTo>
                  <a:cubicBezTo>
                    <a:pt x="242" y="442"/>
                    <a:pt x="243" y="440"/>
                    <a:pt x="244" y="438"/>
                  </a:cubicBezTo>
                  <a:cubicBezTo>
                    <a:pt x="245" y="436"/>
                    <a:pt x="245" y="434"/>
                    <a:pt x="246" y="433"/>
                  </a:cubicBezTo>
                  <a:cubicBezTo>
                    <a:pt x="246" y="430"/>
                    <a:pt x="247" y="428"/>
                    <a:pt x="250" y="424"/>
                  </a:cubicBezTo>
                  <a:cubicBezTo>
                    <a:pt x="252" y="422"/>
                    <a:pt x="252" y="421"/>
                    <a:pt x="252" y="419"/>
                  </a:cubicBezTo>
                  <a:cubicBezTo>
                    <a:pt x="252" y="417"/>
                    <a:pt x="252" y="414"/>
                    <a:pt x="256" y="412"/>
                  </a:cubicBezTo>
                  <a:cubicBezTo>
                    <a:pt x="258" y="412"/>
                    <a:pt x="259" y="411"/>
                    <a:pt x="260" y="411"/>
                  </a:cubicBezTo>
                  <a:cubicBezTo>
                    <a:pt x="261" y="411"/>
                    <a:pt x="262" y="412"/>
                    <a:pt x="262" y="413"/>
                  </a:cubicBezTo>
                  <a:cubicBezTo>
                    <a:pt x="264" y="415"/>
                    <a:pt x="261" y="420"/>
                    <a:pt x="258" y="424"/>
                  </a:cubicBezTo>
                  <a:cubicBezTo>
                    <a:pt x="256" y="426"/>
                    <a:pt x="255" y="427"/>
                    <a:pt x="255" y="428"/>
                  </a:cubicBezTo>
                  <a:cubicBezTo>
                    <a:pt x="255" y="428"/>
                    <a:pt x="256" y="427"/>
                    <a:pt x="257" y="426"/>
                  </a:cubicBezTo>
                  <a:cubicBezTo>
                    <a:pt x="263" y="422"/>
                    <a:pt x="266" y="416"/>
                    <a:pt x="269" y="409"/>
                  </a:cubicBezTo>
                  <a:cubicBezTo>
                    <a:pt x="270" y="407"/>
                    <a:pt x="271" y="406"/>
                    <a:pt x="271" y="405"/>
                  </a:cubicBezTo>
                  <a:cubicBezTo>
                    <a:pt x="275" y="396"/>
                    <a:pt x="279" y="393"/>
                    <a:pt x="283" y="392"/>
                  </a:cubicBezTo>
                  <a:cubicBezTo>
                    <a:pt x="285" y="392"/>
                    <a:pt x="287" y="388"/>
                    <a:pt x="286" y="377"/>
                  </a:cubicBezTo>
                  <a:cubicBezTo>
                    <a:pt x="286" y="375"/>
                    <a:pt x="285" y="374"/>
                    <a:pt x="285" y="372"/>
                  </a:cubicBezTo>
                  <a:cubicBezTo>
                    <a:pt x="285" y="367"/>
                    <a:pt x="284" y="363"/>
                    <a:pt x="286" y="360"/>
                  </a:cubicBezTo>
                  <a:cubicBezTo>
                    <a:pt x="287" y="358"/>
                    <a:pt x="287" y="356"/>
                    <a:pt x="287" y="355"/>
                  </a:cubicBezTo>
                  <a:cubicBezTo>
                    <a:pt x="288" y="353"/>
                    <a:pt x="288" y="351"/>
                    <a:pt x="290" y="351"/>
                  </a:cubicBezTo>
                  <a:cubicBezTo>
                    <a:pt x="294" y="351"/>
                    <a:pt x="299" y="346"/>
                    <a:pt x="304" y="340"/>
                  </a:cubicBezTo>
                  <a:cubicBezTo>
                    <a:pt x="310" y="335"/>
                    <a:pt x="313" y="334"/>
                    <a:pt x="319" y="334"/>
                  </a:cubicBezTo>
                  <a:cubicBezTo>
                    <a:pt x="322" y="333"/>
                    <a:pt x="322" y="333"/>
                    <a:pt x="323" y="332"/>
                  </a:cubicBezTo>
                  <a:cubicBezTo>
                    <a:pt x="323" y="331"/>
                    <a:pt x="324" y="331"/>
                    <a:pt x="325" y="330"/>
                  </a:cubicBezTo>
                  <a:cubicBezTo>
                    <a:pt x="328" y="329"/>
                    <a:pt x="330" y="327"/>
                    <a:pt x="332" y="326"/>
                  </a:cubicBezTo>
                  <a:cubicBezTo>
                    <a:pt x="333" y="325"/>
                    <a:pt x="333" y="324"/>
                    <a:pt x="334" y="324"/>
                  </a:cubicBezTo>
                  <a:cubicBezTo>
                    <a:pt x="335" y="323"/>
                    <a:pt x="336" y="322"/>
                    <a:pt x="339" y="322"/>
                  </a:cubicBezTo>
                  <a:cubicBezTo>
                    <a:pt x="341" y="322"/>
                    <a:pt x="344" y="323"/>
                    <a:pt x="346" y="323"/>
                  </a:cubicBezTo>
                  <a:cubicBezTo>
                    <a:pt x="349" y="323"/>
                    <a:pt x="351" y="324"/>
                    <a:pt x="353" y="324"/>
                  </a:cubicBezTo>
                  <a:cubicBezTo>
                    <a:pt x="357" y="324"/>
                    <a:pt x="357" y="324"/>
                    <a:pt x="357" y="324"/>
                  </a:cubicBezTo>
                  <a:cubicBezTo>
                    <a:pt x="361" y="324"/>
                    <a:pt x="362" y="323"/>
                    <a:pt x="362" y="321"/>
                  </a:cubicBezTo>
                  <a:cubicBezTo>
                    <a:pt x="362" y="317"/>
                    <a:pt x="365" y="314"/>
                    <a:pt x="369" y="314"/>
                  </a:cubicBezTo>
                  <a:cubicBezTo>
                    <a:pt x="372" y="314"/>
                    <a:pt x="373" y="313"/>
                    <a:pt x="373" y="309"/>
                  </a:cubicBezTo>
                  <a:cubicBezTo>
                    <a:pt x="373" y="303"/>
                    <a:pt x="375" y="300"/>
                    <a:pt x="378" y="298"/>
                  </a:cubicBezTo>
                  <a:cubicBezTo>
                    <a:pt x="380" y="296"/>
                    <a:pt x="381" y="293"/>
                    <a:pt x="382" y="290"/>
                  </a:cubicBezTo>
                  <a:cubicBezTo>
                    <a:pt x="382" y="289"/>
                    <a:pt x="382" y="288"/>
                    <a:pt x="383" y="288"/>
                  </a:cubicBezTo>
                  <a:cubicBezTo>
                    <a:pt x="383" y="286"/>
                    <a:pt x="384" y="285"/>
                    <a:pt x="385" y="285"/>
                  </a:cubicBezTo>
                  <a:cubicBezTo>
                    <a:pt x="386" y="284"/>
                    <a:pt x="387" y="284"/>
                    <a:pt x="387" y="282"/>
                  </a:cubicBezTo>
                  <a:cubicBezTo>
                    <a:pt x="387" y="279"/>
                    <a:pt x="387" y="277"/>
                    <a:pt x="388" y="274"/>
                  </a:cubicBezTo>
                  <a:cubicBezTo>
                    <a:pt x="388" y="272"/>
                    <a:pt x="388" y="270"/>
                    <a:pt x="388" y="268"/>
                  </a:cubicBezTo>
                  <a:cubicBezTo>
                    <a:pt x="388" y="265"/>
                    <a:pt x="390" y="264"/>
                    <a:pt x="392" y="263"/>
                  </a:cubicBezTo>
                  <a:cubicBezTo>
                    <a:pt x="393" y="263"/>
                    <a:pt x="394" y="262"/>
                    <a:pt x="394" y="262"/>
                  </a:cubicBezTo>
                  <a:cubicBezTo>
                    <a:pt x="395" y="261"/>
                    <a:pt x="395" y="260"/>
                    <a:pt x="395" y="258"/>
                  </a:cubicBezTo>
                  <a:cubicBezTo>
                    <a:pt x="394" y="256"/>
                    <a:pt x="394" y="252"/>
                    <a:pt x="396" y="248"/>
                  </a:cubicBezTo>
                  <a:cubicBezTo>
                    <a:pt x="397" y="243"/>
                    <a:pt x="397" y="238"/>
                    <a:pt x="396" y="233"/>
                  </a:cubicBezTo>
                  <a:cubicBezTo>
                    <a:pt x="396" y="231"/>
                    <a:pt x="395" y="228"/>
                    <a:pt x="395" y="226"/>
                  </a:cubicBezTo>
                  <a:cubicBezTo>
                    <a:pt x="395" y="219"/>
                    <a:pt x="395" y="211"/>
                    <a:pt x="398" y="209"/>
                  </a:cubicBezTo>
                  <a:cubicBezTo>
                    <a:pt x="399" y="208"/>
                    <a:pt x="399" y="208"/>
                    <a:pt x="399" y="207"/>
                  </a:cubicBezTo>
                  <a:cubicBezTo>
                    <a:pt x="399" y="207"/>
                    <a:pt x="399" y="207"/>
                    <a:pt x="398" y="206"/>
                  </a:cubicBezTo>
                  <a:cubicBezTo>
                    <a:pt x="397" y="205"/>
                    <a:pt x="396" y="204"/>
                    <a:pt x="397" y="203"/>
                  </a:cubicBezTo>
                  <a:cubicBezTo>
                    <a:pt x="397" y="202"/>
                    <a:pt x="399" y="200"/>
                    <a:pt x="401" y="201"/>
                  </a:cubicBezTo>
                  <a:cubicBezTo>
                    <a:pt x="401" y="201"/>
                    <a:pt x="402" y="202"/>
                    <a:pt x="403" y="202"/>
                  </a:cubicBezTo>
                  <a:cubicBezTo>
                    <a:pt x="404" y="203"/>
                    <a:pt x="405" y="204"/>
                    <a:pt x="407" y="203"/>
                  </a:cubicBezTo>
                  <a:cubicBezTo>
                    <a:pt x="409" y="202"/>
                    <a:pt x="412" y="195"/>
                    <a:pt x="414" y="189"/>
                  </a:cubicBezTo>
                  <a:cubicBezTo>
                    <a:pt x="415" y="186"/>
                    <a:pt x="415" y="186"/>
                    <a:pt x="415" y="186"/>
                  </a:cubicBezTo>
                  <a:cubicBezTo>
                    <a:pt x="418" y="180"/>
                    <a:pt x="421" y="179"/>
                    <a:pt x="424" y="178"/>
                  </a:cubicBezTo>
                  <a:cubicBezTo>
                    <a:pt x="425" y="178"/>
                    <a:pt x="426" y="178"/>
                    <a:pt x="427" y="177"/>
                  </a:cubicBezTo>
                  <a:cubicBezTo>
                    <a:pt x="430" y="176"/>
                    <a:pt x="437" y="167"/>
                    <a:pt x="442" y="156"/>
                  </a:cubicBezTo>
                  <a:cubicBezTo>
                    <a:pt x="446" y="146"/>
                    <a:pt x="443" y="136"/>
                    <a:pt x="441" y="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86" name="Freeform 168">
              <a:extLst>
                <a:ext uri="{FF2B5EF4-FFF2-40B4-BE49-F238E27FC236}">
                  <a16:creationId xmlns:a16="http://schemas.microsoft.com/office/drawing/2014/main" id="{C8E86535-CDC1-4F27-8FC3-58BA2B89E0B0}"/>
                </a:ext>
              </a:extLst>
            </p:cNvPr>
            <p:cNvSpPr>
              <a:spLocks/>
            </p:cNvSpPr>
            <p:nvPr/>
          </p:nvSpPr>
          <p:spPr bwMode="auto">
            <a:xfrm>
              <a:off x="4050887" y="5034064"/>
              <a:ext cx="340685" cy="373630"/>
            </a:xfrm>
            <a:custGeom>
              <a:avLst/>
              <a:gdLst>
                <a:gd name="T0" fmla="*/ 5 w 136"/>
                <a:gd name="T1" fmla="*/ 17 h 151"/>
                <a:gd name="T2" fmla="*/ 11 w 136"/>
                <a:gd name="T3" fmla="*/ 28 h 151"/>
                <a:gd name="T4" fmla="*/ 8 w 136"/>
                <a:gd name="T5" fmla="*/ 48 h 151"/>
                <a:gd name="T6" fmla="*/ 6 w 136"/>
                <a:gd name="T7" fmla="*/ 58 h 151"/>
                <a:gd name="T8" fmla="*/ 5 w 136"/>
                <a:gd name="T9" fmla="*/ 71 h 151"/>
                <a:gd name="T10" fmla="*/ 1 w 136"/>
                <a:gd name="T11" fmla="*/ 84 h 151"/>
                <a:gd name="T12" fmla="*/ 1 w 136"/>
                <a:gd name="T13" fmla="*/ 85 h 151"/>
                <a:gd name="T14" fmla="*/ 1 w 136"/>
                <a:gd name="T15" fmla="*/ 87 h 151"/>
                <a:gd name="T16" fmla="*/ 5 w 136"/>
                <a:gd name="T17" fmla="*/ 92 h 151"/>
                <a:gd name="T18" fmla="*/ 11 w 136"/>
                <a:gd name="T19" fmla="*/ 108 h 151"/>
                <a:gd name="T20" fmla="*/ 12 w 136"/>
                <a:gd name="T21" fmla="*/ 112 h 151"/>
                <a:gd name="T22" fmla="*/ 9 w 136"/>
                <a:gd name="T23" fmla="*/ 122 h 151"/>
                <a:gd name="T24" fmla="*/ 18 w 136"/>
                <a:gd name="T25" fmla="*/ 138 h 151"/>
                <a:gd name="T26" fmla="*/ 21 w 136"/>
                <a:gd name="T27" fmla="*/ 151 h 151"/>
                <a:gd name="T28" fmla="*/ 23 w 136"/>
                <a:gd name="T29" fmla="*/ 150 h 151"/>
                <a:gd name="T30" fmla="*/ 35 w 136"/>
                <a:gd name="T31" fmla="*/ 142 h 151"/>
                <a:gd name="T32" fmla="*/ 45 w 136"/>
                <a:gd name="T33" fmla="*/ 141 h 151"/>
                <a:gd name="T34" fmla="*/ 60 w 136"/>
                <a:gd name="T35" fmla="*/ 148 h 151"/>
                <a:gd name="T36" fmla="*/ 68 w 136"/>
                <a:gd name="T37" fmla="*/ 139 h 151"/>
                <a:gd name="T38" fmla="*/ 77 w 136"/>
                <a:gd name="T39" fmla="*/ 140 h 151"/>
                <a:gd name="T40" fmla="*/ 80 w 136"/>
                <a:gd name="T41" fmla="*/ 140 h 151"/>
                <a:gd name="T42" fmla="*/ 91 w 136"/>
                <a:gd name="T43" fmla="*/ 112 h 151"/>
                <a:gd name="T44" fmla="*/ 115 w 136"/>
                <a:gd name="T45" fmla="*/ 108 h 151"/>
                <a:gd name="T46" fmla="*/ 129 w 136"/>
                <a:gd name="T47" fmla="*/ 113 h 151"/>
                <a:gd name="T48" fmla="*/ 133 w 136"/>
                <a:gd name="T49" fmla="*/ 110 h 151"/>
                <a:gd name="T50" fmla="*/ 134 w 136"/>
                <a:gd name="T51" fmla="*/ 108 h 151"/>
                <a:gd name="T52" fmla="*/ 135 w 136"/>
                <a:gd name="T53" fmla="*/ 91 h 151"/>
                <a:gd name="T54" fmla="*/ 123 w 136"/>
                <a:gd name="T55" fmla="*/ 75 h 151"/>
                <a:gd name="T56" fmla="*/ 115 w 136"/>
                <a:gd name="T57" fmla="*/ 75 h 151"/>
                <a:gd name="T58" fmla="*/ 104 w 136"/>
                <a:gd name="T59" fmla="*/ 61 h 151"/>
                <a:gd name="T60" fmla="*/ 105 w 136"/>
                <a:gd name="T61" fmla="*/ 56 h 151"/>
                <a:gd name="T62" fmla="*/ 100 w 136"/>
                <a:gd name="T63" fmla="*/ 44 h 151"/>
                <a:gd name="T64" fmla="*/ 93 w 136"/>
                <a:gd name="T65" fmla="*/ 43 h 151"/>
                <a:gd name="T66" fmla="*/ 89 w 136"/>
                <a:gd name="T67" fmla="*/ 43 h 151"/>
                <a:gd name="T68" fmla="*/ 88 w 136"/>
                <a:gd name="T69" fmla="*/ 42 h 151"/>
                <a:gd name="T70" fmla="*/ 87 w 136"/>
                <a:gd name="T71" fmla="*/ 41 h 151"/>
                <a:gd name="T72" fmla="*/ 79 w 136"/>
                <a:gd name="T73" fmla="*/ 37 h 151"/>
                <a:gd name="T74" fmla="*/ 73 w 136"/>
                <a:gd name="T75" fmla="*/ 33 h 151"/>
                <a:gd name="T76" fmla="*/ 52 w 136"/>
                <a:gd name="T77" fmla="*/ 23 h 151"/>
                <a:gd name="T78" fmla="*/ 47 w 136"/>
                <a:gd name="T79" fmla="*/ 0 h 151"/>
                <a:gd name="T80" fmla="*/ 28 w 136"/>
                <a:gd name="T81" fmla="*/ 5 h 151"/>
                <a:gd name="T82" fmla="*/ 16 w 136"/>
                <a:gd name="T83" fmla="*/ 11 h 151"/>
                <a:gd name="T84" fmla="*/ 3 w 136"/>
                <a:gd name="T85" fmla="*/ 1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6" h="151">
                  <a:moveTo>
                    <a:pt x="3" y="13"/>
                  </a:moveTo>
                  <a:cubicBezTo>
                    <a:pt x="3" y="13"/>
                    <a:pt x="4" y="13"/>
                    <a:pt x="4" y="13"/>
                  </a:cubicBezTo>
                  <a:cubicBezTo>
                    <a:pt x="4" y="15"/>
                    <a:pt x="5" y="16"/>
                    <a:pt x="5" y="17"/>
                  </a:cubicBezTo>
                  <a:cubicBezTo>
                    <a:pt x="5" y="17"/>
                    <a:pt x="5" y="17"/>
                    <a:pt x="6" y="18"/>
                  </a:cubicBezTo>
                  <a:cubicBezTo>
                    <a:pt x="6" y="19"/>
                    <a:pt x="7" y="20"/>
                    <a:pt x="7" y="21"/>
                  </a:cubicBezTo>
                  <a:cubicBezTo>
                    <a:pt x="9" y="24"/>
                    <a:pt x="10" y="26"/>
                    <a:pt x="11" y="28"/>
                  </a:cubicBezTo>
                  <a:cubicBezTo>
                    <a:pt x="12" y="31"/>
                    <a:pt x="10" y="33"/>
                    <a:pt x="8" y="34"/>
                  </a:cubicBezTo>
                  <a:cubicBezTo>
                    <a:pt x="8" y="34"/>
                    <a:pt x="8" y="34"/>
                    <a:pt x="7" y="35"/>
                  </a:cubicBezTo>
                  <a:cubicBezTo>
                    <a:pt x="7" y="35"/>
                    <a:pt x="7" y="40"/>
                    <a:pt x="8" y="48"/>
                  </a:cubicBezTo>
                  <a:cubicBezTo>
                    <a:pt x="8" y="49"/>
                    <a:pt x="9" y="49"/>
                    <a:pt x="9" y="50"/>
                  </a:cubicBezTo>
                  <a:cubicBezTo>
                    <a:pt x="9" y="51"/>
                    <a:pt x="8" y="53"/>
                    <a:pt x="7" y="55"/>
                  </a:cubicBezTo>
                  <a:cubicBezTo>
                    <a:pt x="6" y="56"/>
                    <a:pt x="5" y="58"/>
                    <a:pt x="6" y="58"/>
                  </a:cubicBezTo>
                  <a:cubicBezTo>
                    <a:pt x="7" y="60"/>
                    <a:pt x="6" y="62"/>
                    <a:pt x="5" y="65"/>
                  </a:cubicBezTo>
                  <a:cubicBezTo>
                    <a:pt x="4" y="66"/>
                    <a:pt x="3" y="68"/>
                    <a:pt x="3" y="69"/>
                  </a:cubicBezTo>
                  <a:cubicBezTo>
                    <a:pt x="3" y="70"/>
                    <a:pt x="4" y="70"/>
                    <a:pt x="5" y="71"/>
                  </a:cubicBezTo>
                  <a:cubicBezTo>
                    <a:pt x="6" y="72"/>
                    <a:pt x="8" y="73"/>
                    <a:pt x="8" y="74"/>
                  </a:cubicBezTo>
                  <a:cubicBezTo>
                    <a:pt x="8" y="77"/>
                    <a:pt x="4" y="83"/>
                    <a:pt x="1" y="84"/>
                  </a:cubicBezTo>
                  <a:cubicBezTo>
                    <a:pt x="1" y="84"/>
                    <a:pt x="1" y="84"/>
                    <a:pt x="1" y="84"/>
                  </a:cubicBezTo>
                  <a:cubicBezTo>
                    <a:pt x="1" y="84"/>
                    <a:pt x="1" y="84"/>
                    <a:pt x="1" y="85"/>
                  </a:cubicBezTo>
                  <a:cubicBezTo>
                    <a:pt x="1" y="85"/>
                    <a:pt x="1" y="85"/>
                    <a:pt x="1" y="85"/>
                  </a:cubicBezTo>
                  <a:cubicBezTo>
                    <a:pt x="1" y="85"/>
                    <a:pt x="1" y="85"/>
                    <a:pt x="1" y="85"/>
                  </a:cubicBezTo>
                  <a:cubicBezTo>
                    <a:pt x="1" y="85"/>
                    <a:pt x="0" y="86"/>
                    <a:pt x="0" y="86"/>
                  </a:cubicBezTo>
                  <a:cubicBezTo>
                    <a:pt x="0" y="86"/>
                    <a:pt x="1" y="86"/>
                    <a:pt x="1" y="86"/>
                  </a:cubicBezTo>
                  <a:cubicBezTo>
                    <a:pt x="1" y="87"/>
                    <a:pt x="1" y="87"/>
                    <a:pt x="1" y="87"/>
                  </a:cubicBezTo>
                  <a:cubicBezTo>
                    <a:pt x="1" y="87"/>
                    <a:pt x="1" y="88"/>
                    <a:pt x="1" y="88"/>
                  </a:cubicBezTo>
                  <a:cubicBezTo>
                    <a:pt x="2" y="89"/>
                    <a:pt x="2" y="90"/>
                    <a:pt x="3" y="91"/>
                  </a:cubicBezTo>
                  <a:cubicBezTo>
                    <a:pt x="4" y="92"/>
                    <a:pt x="4" y="92"/>
                    <a:pt x="5" y="92"/>
                  </a:cubicBezTo>
                  <a:cubicBezTo>
                    <a:pt x="7" y="94"/>
                    <a:pt x="7" y="97"/>
                    <a:pt x="7" y="99"/>
                  </a:cubicBezTo>
                  <a:cubicBezTo>
                    <a:pt x="7" y="101"/>
                    <a:pt x="6" y="103"/>
                    <a:pt x="8" y="105"/>
                  </a:cubicBezTo>
                  <a:cubicBezTo>
                    <a:pt x="9" y="106"/>
                    <a:pt x="10" y="107"/>
                    <a:pt x="11" y="108"/>
                  </a:cubicBezTo>
                  <a:cubicBezTo>
                    <a:pt x="12" y="108"/>
                    <a:pt x="13" y="109"/>
                    <a:pt x="13" y="110"/>
                  </a:cubicBezTo>
                  <a:cubicBezTo>
                    <a:pt x="13" y="110"/>
                    <a:pt x="13" y="110"/>
                    <a:pt x="13" y="110"/>
                  </a:cubicBezTo>
                  <a:cubicBezTo>
                    <a:pt x="13" y="111"/>
                    <a:pt x="13" y="112"/>
                    <a:pt x="12" y="112"/>
                  </a:cubicBezTo>
                  <a:cubicBezTo>
                    <a:pt x="12" y="113"/>
                    <a:pt x="11" y="114"/>
                    <a:pt x="12" y="115"/>
                  </a:cubicBezTo>
                  <a:cubicBezTo>
                    <a:pt x="12" y="117"/>
                    <a:pt x="12" y="119"/>
                    <a:pt x="10" y="120"/>
                  </a:cubicBezTo>
                  <a:cubicBezTo>
                    <a:pt x="10" y="120"/>
                    <a:pt x="9" y="121"/>
                    <a:pt x="9" y="122"/>
                  </a:cubicBezTo>
                  <a:cubicBezTo>
                    <a:pt x="10" y="124"/>
                    <a:pt x="12" y="127"/>
                    <a:pt x="14" y="128"/>
                  </a:cubicBezTo>
                  <a:cubicBezTo>
                    <a:pt x="16" y="129"/>
                    <a:pt x="16" y="131"/>
                    <a:pt x="16" y="133"/>
                  </a:cubicBezTo>
                  <a:cubicBezTo>
                    <a:pt x="16" y="135"/>
                    <a:pt x="17" y="137"/>
                    <a:pt x="18" y="138"/>
                  </a:cubicBezTo>
                  <a:cubicBezTo>
                    <a:pt x="20" y="141"/>
                    <a:pt x="20" y="144"/>
                    <a:pt x="20" y="148"/>
                  </a:cubicBezTo>
                  <a:cubicBezTo>
                    <a:pt x="20" y="149"/>
                    <a:pt x="21" y="150"/>
                    <a:pt x="21" y="151"/>
                  </a:cubicBezTo>
                  <a:cubicBezTo>
                    <a:pt x="21" y="151"/>
                    <a:pt x="21" y="151"/>
                    <a:pt x="21" y="151"/>
                  </a:cubicBezTo>
                  <a:cubicBezTo>
                    <a:pt x="21" y="151"/>
                    <a:pt x="21" y="151"/>
                    <a:pt x="22" y="151"/>
                  </a:cubicBezTo>
                  <a:cubicBezTo>
                    <a:pt x="22" y="151"/>
                    <a:pt x="22" y="151"/>
                    <a:pt x="23" y="151"/>
                  </a:cubicBezTo>
                  <a:cubicBezTo>
                    <a:pt x="23" y="150"/>
                    <a:pt x="23" y="150"/>
                    <a:pt x="23" y="150"/>
                  </a:cubicBezTo>
                  <a:cubicBezTo>
                    <a:pt x="24" y="150"/>
                    <a:pt x="25" y="149"/>
                    <a:pt x="26" y="148"/>
                  </a:cubicBezTo>
                  <a:cubicBezTo>
                    <a:pt x="26" y="148"/>
                    <a:pt x="26" y="148"/>
                    <a:pt x="26" y="148"/>
                  </a:cubicBezTo>
                  <a:cubicBezTo>
                    <a:pt x="29" y="147"/>
                    <a:pt x="32" y="144"/>
                    <a:pt x="35" y="142"/>
                  </a:cubicBezTo>
                  <a:cubicBezTo>
                    <a:pt x="37" y="140"/>
                    <a:pt x="38" y="139"/>
                    <a:pt x="39" y="139"/>
                  </a:cubicBezTo>
                  <a:cubicBezTo>
                    <a:pt x="40" y="139"/>
                    <a:pt x="41" y="139"/>
                    <a:pt x="42" y="140"/>
                  </a:cubicBezTo>
                  <a:cubicBezTo>
                    <a:pt x="43" y="140"/>
                    <a:pt x="44" y="141"/>
                    <a:pt x="45" y="141"/>
                  </a:cubicBezTo>
                  <a:cubicBezTo>
                    <a:pt x="46" y="141"/>
                    <a:pt x="47" y="141"/>
                    <a:pt x="47" y="141"/>
                  </a:cubicBezTo>
                  <a:cubicBezTo>
                    <a:pt x="52" y="142"/>
                    <a:pt x="57" y="143"/>
                    <a:pt x="59" y="147"/>
                  </a:cubicBezTo>
                  <a:cubicBezTo>
                    <a:pt x="59" y="148"/>
                    <a:pt x="60" y="148"/>
                    <a:pt x="60" y="148"/>
                  </a:cubicBezTo>
                  <a:cubicBezTo>
                    <a:pt x="60" y="148"/>
                    <a:pt x="62" y="145"/>
                    <a:pt x="62" y="143"/>
                  </a:cubicBezTo>
                  <a:cubicBezTo>
                    <a:pt x="63" y="142"/>
                    <a:pt x="64" y="141"/>
                    <a:pt x="64" y="140"/>
                  </a:cubicBezTo>
                  <a:cubicBezTo>
                    <a:pt x="65" y="139"/>
                    <a:pt x="66" y="139"/>
                    <a:pt x="68" y="139"/>
                  </a:cubicBezTo>
                  <a:cubicBezTo>
                    <a:pt x="70" y="139"/>
                    <a:pt x="72" y="139"/>
                    <a:pt x="75" y="140"/>
                  </a:cubicBezTo>
                  <a:cubicBezTo>
                    <a:pt x="76" y="140"/>
                    <a:pt x="76" y="140"/>
                    <a:pt x="76" y="140"/>
                  </a:cubicBezTo>
                  <a:cubicBezTo>
                    <a:pt x="77" y="140"/>
                    <a:pt x="77" y="140"/>
                    <a:pt x="77" y="140"/>
                  </a:cubicBezTo>
                  <a:cubicBezTo>
                    <a:pt x="78" y="140"/>
                    <a:pt x="78" y="140"/>
                    <a:pt x="78" y="140"/>
                  </a:cubicBezTo>
                  <a:cubicBezTo>
                    <a:pt x="79" y="140"/>
                    <a:pt x="79" y="140"/>
                    <a:pt x="79" y="140"/>
                  </a:cubicBezTo>
                  <a:cubicBezTo>
                    <a:pt x="79" y="140"/>
                    <a:pt x="80" y="140"/>
                    <a:pt x="80" y="140"/>
                  </a:cubicBezTo>
                  <a:cubicBezTo>
                    <a:pt x="81" y="139"/>
                    <a:pt x="82" y="129"/>
                    <a:pt x="82" y="125"/>
                  </a:cubicBezTo>
                  <a:cubicBezTo>
                    <a:pt x="82" y="124"/>
                    <a:pt x="82" y="124"/>
                    <a:pt x="82" y="124"/>
                  </a:cubicBezTo>
                  <a:cubicBezTo>
                    <a:pt x="82" y="121"/>
                    <a:pt x="87" y="115"/>
                    <a:pt x="91" y="112"/>
                  </a:cubicBezTo>
                  <a:cubicBezTo>
                    <a:pt x="94" y="110"/>
                    <a:pt x="97" y="110"/>
                    <a:pt x="100" y="110"/>
                  </a:cubicBezTo>
                  <a:cubicBezTo>
                    <a:pt x="102" y="110"/>
                    <a:pt x="104" y="110"/>
                    <a:pt x="105" y="110"/>
                  </a:cubicBezTo>
                  <a:cubicBezTo>
                    <a:pt x="108" y="108"/>
                    <a:pt x="111" y="108"/>
                    <a:pt x="115" y="108"/>
                  </a:cubicBezTo>
                  <a:cubicBezTo>
                    <a:pt x="119" y="108"/>
                    <a:pt x="119" y="108"/>
                    <a:pt x="119" y="108"/>
                  </a:cubicBezTo>
                  <a:cubicBezTo>
                    <a:pt x="122" y="108"/>
                    <a:pt x="124" y="110"/>
                    <a:pt x="126" y="111"/>
                  </a:cubicBezTo>
                  <a:cubicBezTo>
                    <a:pt x="127" y="112"/>
                    <a:pt x="128" y="113"/>
                    <a:pt x="129" y="113"/>
                  </a:cubicBezTo>
                  <a:cubicBezTo>
                    <a:pt x="130" y="113"/>
                    <a:pt x="130" y="113"/>
                    <a:pt x="131" y="112"/>
                  </a:cubicBezTo>
                  <a:cubicBezTo>
                    <a:pt x="131" y="112"/>
                    <a:pt x="131" y="112"/>
                    <a:pt x="131" y="112"/>
                  </a:cubicBezTo>
                  <a:cubicBezTo>
                    <a:pt x="131" y="112"/>
                    <a:pt x="132" y="111"/>
                    <a:pt x="133" y="110"/>
                  </a:cubicBezTo>
                  <a:cubicBezTo>
                    <a:pt x="133" y="110"/>
                    <a:pt x="133" y="109"/>
                    <a:pt x="133" y="109"/>
                  </a:cubicBezTo>
                  <a:cubicBezTo>
                    <a:pt x="133" y="109"/>
                    <a:pt x="133" y="108"/>
                    <a:pt x="133" y="108"/>
                  </a:cubicBezTo>
                  <a:cubicBezTo>
                    <a:pt x="133" y="108"/>
                    <a:pt x="134" y="108"/>
                    <a:pt x="134" y="108"/>
                  </a:cubicBezTo>
                  <a:cubicBezTo>
                    <a:pt x="134" y="107"/>
                    <a:pt x="134" y="106"/>
                    <a:pt x="134" y="106"/>
                  </a:cubicBezTo>
                  <a:cubicBezTo>
                    <a:pt x="133" y="104"/>
                    <a:pt x="134" y="102"/>
                    <a:pt x="134" y="99"/>
                  </a:cubicBezTo>
                  <a:cubicBezTo>
                    <a:pt x="135" y="97"/>
                    <a:pt x="136" y="94"/>
                    <a:pt x="135" y="91"/>
                  </a:cubicBezTo>
                  <a:cubicBezTo>
                    <a:pt x="134" y="89"/>
                    <a:pt x="133" y="88"/>
                    <a:pt x="132" y="87"/>
                  </a:cubicBezTo>
                  <a:cubicBezTo>
                    <a:pt x="130" y="85"/>
                    <a:pt x="128" y="83"/>
                    <a:pt x="128" y="80"/>
                  </a:cubicBezTo>
                  <a:cubicBezTo>
                    <a:pt x="128" y="76"/>
                    <a:pt x="127" y="75"/>
                    <a:pt x="123" y="75"/>
                  </a:cubicBezTo>
                  <a:cubicBezTo>
                    <a:pt x="122" y="75"/>
                    <a:pt x="121" y="75"/>
                    <a:pt x="120" y="75"/>
                  </a:cubicBezTo>
                  <a:cubicBezTo>
                    <a:pt x="119" y="75"/>
                    <a:pt x="119" y="75"/>
                    <a:pt x="118" y="75"/>
                  </a:cubicBezTo>
                  <a:cubicBezTo>
                    <a:pt x="117" y="75"/>
                    <a:pt x="116" y="75"/>
                    <a:pt x="115" y="75"/>
                  </a:cubicBezTo>
                  <a:cubicBezTo>
                    <a:pt x="108" y="74"/>
                    <a:pt x="107" y="71"/>
                    <a:pt x="107" y="69"/>
                  </a:cubicBezTo>
                  <a:cubicBezTo>
                    <a:pt x="106" y="67"/>
                    <a:pt x="106" y="66"/>
                    <a:pt x="105" y="64"/>
                  </a:cubicBezTo>
                  <a:cubicBezTo>
                    <a:pt x="105" y="63"/>
                    <a:pt x="104" y="62"/>
                    <a:pt x="104" y="61"/>
                  </a:cubicBezTo>
                  <a:cubicBezTo>
                    <a:pt x="104" y="60"/>
                    <a:pt x="104" y="59"/>
                    <a:pt x="106" y="58"/>
                  </a:cubicBezTo>
                  <a:cubicBezTo>
                    <a:pt x="106" y="58"/>
                    <a:pt x="106" y="58"/>
                    <a:pt x="106" y="58"/>
                  </a:cubicBezTo>
                  <a:cubicBezTo>
                    <a:pt x="106" y="58"/>
                    <a:pt x="106" y="57"/>
                    <a:pt x="105" y="56"/>
                  </a:cubicBezTo>
                  <a:cubicBezTo>
                    <a:pt x="104" y="54"/>
                    <a:pt x="103" y="53"/>
                    <a:pt x="104" y="50"/>
                  </a:cubicBezTo>
                  <a:cubicBezTo>
                    <a:pt x="104" y="47"/>
                    <a:pt x="102" y="46"/>
                    <a:pt x="100" y="44"/>
                  </a:cubicBezTo>
                  <a:cubicBezTo>
                    <a:pt x="100" y="44"/>
                    <a:pt x="100" y="44"/>
                    <a:pt x="100" y="44"/>
                  </a:cubicBezTo>
                  <a:cubicBezTo>
                    <a:pt x="99" y="43"/>
                    <a:pt x="97" y="43"/>
                    <a:pt x="96" y="43"/>
                  </a:cubicBezTo>
                  <a:cubicBezTo>
                    <a:pt x="96" y="43"/>
                    <a:pt x="95" y="43"/>
                    <a:pt x="94" y="43"/>
                  </a:cubicBezTo>
                  <a:cubicBezTo>
                    <a:pt x="94" y="43"/>
                    <a:pt x="93" y="43"/>
                    <a:pt x="93" y="43"/>
                  </a:cubicBezTo>
                  <a:cubicBezTo>
                    <a:pt x="92" y="43"/>
                    <a:pt x="91" y="43"/>
                    <a:pt x="90" y="43"/>
                  </a:cubicBezTo>
                  <a:cubicBezTo>
                    <a:pt x="90" y="43"/>
                    <a:pt x="90" y="43"/>
                    <a:pt x="90" y="43"/>
                  </a:cubicBezTo>
                  <a:cubicBezTo>
                    <a:pt x="90" y="43"/>
                    <a:pt x="89" y="43"/>
                    <a:pt x="89" y="43"/>
                  </a:cubicBezTo>
                  <a:cubicBezTo>
                    <a:pt x="89" y="43"/>
                    <a:pt x="89" y="43"/>
                    <a:pt x="89" y="43"/>
                  </a:cubicBezTo>
                  <a:cubicBezTo>
                    <a:pt x="89" y="43"/>
                    <a:pt x="89" y="43"/>
                    <a:pt x="89" y="43"/>
                  </a:cubicBezTo>
                  <a:cubicBezTo>
                    <a:pt x="89" y="43"/>
                    <a:pt x="88" y="42"/>
                    <a:pt x="88" y="42"/>
                  </a:cubicBezTo>
                  <a:cubicBezTo>
                    <a:pt x="88" y="42"/>
                    <a:pt x="88" y="42"/>
                    <a:pt x="88" y="42"/>
                  </a:cubicBezTo>
                  <a:cubicBezTo>
                    <a:pt x="88" y="42"/>
                    <a:pt x="87" y="42"/>
                    <a:pt x="87" y="42"/>
                  </a:cubicBezTo>
                  <a:cubicBezTo>
                    <a:pt x="87" y="42"/>
                    <a:pt x="87" y="41"/>
                    <a:pt x="87" y="41"/>
                  </a:cubicBezTo>
                  <a:cubicBezTo>
                    <a:pt x="87" y="41"/>
                    <a:pt x="87" y="41"/>
                    <a:pt x="87" y="41"/>
                  </a:cubicBezTo>
                  <a:cubicBezTo>
                    <a:pt x="87" y="41"/>
                    <a:pt x="87" y="40"/>
                    <a:pt x="87" y="40"/>
                  </a:cubicBezTo>
                  <a:cubicBezTo>
                    <a:pt x="87" y="38"/>
                    <a:pt x="82" y="37"/>
                    <a:pt x="79" y="37"/>
                  </a:cubicBezTo>
                  <a:cubicBezTo>
                    <a:pt x="76" y="37"/>
                    <a:pt x="76" y="35"/>
                    <a:pt x="75" y="34"/>
                  </a:cubicBezTo>
                  <a:cubicBezTo>
                    <a:pt x="75" y="33"/>
                    <a:pt x="75" y="33"/>
                    <a:pt x="74" y="33"/>
                  </a:cubicBezTo>
                  <a:cubicBezTo>
                    <a:pt x="73" y="33"/>
                    <a:pt x="73" y="33"/>
                    <a:pt x="73" y="33"/>
                  </a:cubicBezTo>
                  <a:cubicBezTo>
                    <a:pt x="72" y="33"/>
                    <a:pt x="71" y="32"/>
                    <a:pt x="70" y="32"/>
                  </a:cubicBezTo>
                  <a:cubicBezTo>
                    <a:pt x="69" y="31"/>
                    <a:pt x="68" y="31"/>
                    <a:pt x="66" y="31"/>
                  </a:cubicBezTo>
                  <a:cubicBezTo>
                    <a:pt x="60" y="32"/>
                    <a:pt x="57" y="29"/>
                    <a:pt x="52" y="23"/>
                  </a:cubicBezTo>
                  <a:cubicBezTo>
                    <a:pt x="46" y="16"/>
                    <a:pt x="47" y="4"/>
                    <a:pt x="48" y="0"/>
                  </a:cubicBezTo>
                  <a:cubicBezTo>
                    <a:pt x="48" y="0"/>
                    <a:pt x="48" y="0"/>
                    <a:pt x="48" y="0"/>
                  </a:cubicBezTo>
                  <a:cubicBezTo>
                    <a:pt x="48" y="0"/>
                    <a:pt x="48" y="0"/>
                    <a:pt x="47" y="0"/>
                  </a:cubicBezTo>
                  <a:cubicBezTo>
                    <a:pt x="46" y="0"/>
                    <a:pt x="45" y="0"/>
                    <a:pt x="43" y="0"/>
                  </a:cubicBezTo>
                  <a:cubicBezTo>
                    <a:pt x="41" y="0"/>
                    <a:pt x="40" y="1"/>
                    <a:pt x="38" y="1"/>
                  </a:cubicBezTo>
                  <a:cubicBezTo>
                    <a:pt x="35" y="1"/>
                    <a:pt x="32" y="3"/>
                    <a:pt x="28" y="5"/>
                  </a:cubicBezTo>
                  <a:cubicBezTo>
                    <a:pt x="27" y="5"/>
                    <a:pt x="26" y="6"/>
                    <a:pt x="25" y="6"/>
                  </a:cubicBezTo>
                  <a:cubicBezTo>
                    <a:pt x="23" y="8"/>
                    <a:pt x="22" y="8"/>
                    <a:pt x="20" y="9"/>
                  </a:cubicBezTo>
                  <a:cubicBezTo>
                    <a:pt x="18" y="10"/>
                    <a:pt x="17" y="10"/>
                    <a:pt x="16" y="11"/>
                  </a:cubicBezTo>
                  <a:cubicBezTo>
                    <a:pt x="13" y="14"/>
                    <a:pt x="9" y="15"/>
                    <a:pt x="5" y="14"/>
                  </a:cubicBezTo>
                  <a:cubicBezTo>
                    <a:pt x="5" y="14"/>
                    <a:pt x="4" y="13"/>
                    <a:pt x="3" y="13"/>
                  </a:cubicBezTo>
                  <a:cubicBezTo>
                    <a:pt x="3" y="13"/>
                    <a:pt x="3" y="13"/>
                    <a:pt x="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88" name="Freeform 170">
              <a:extLst>
                <a:ext uri="{FF2B5EF4-FFF2-40B4-BE49-F238E27FC236}">
                  <a16:creationId xmlns:a16="http://schemas.microsoft.com/office/drawing/2014/main" id="{A7EEA13B-4D27-474A-8853-106296DE5394}"/>
                </a:ext>
              </a:extLst>
            </p:cNvPr>
            <p:cNvSpPr>
              <a:spLocks/>
            </p:cNvSpPr>
            <p:nvPr/>
          </p:nvSpPr>
          <p:spPr bwMode="auto">
            <a:xfrm>
              <a:off x="4246313" y="5305862"/>
              <a:ext cx="238105" cy="242598"/>
            </a:xfrm>
            <a:custGeom>
              <a:avLst/>
              <a:gdLst>
                <a:gd name="T0" fmla="*/ 54 w 95"/>
                <a:gd name="T1" fmla="*/ 7 h 98"/>
                <a:gd name="T2" fmla="*/ 54 w 95"/>
                <a:gd name="T3" fmla="*/ 6 h 98"/>
                <a:gd name="T4" fmla="*/ 53 w 95"/>
                <a:gd name="T5" fmla="*/ 5 h 98"/>
                <a:gd name="T6" fmla="*/ 53 w 95"/>
                <a:gd name="T7" fmla="*/ 4 h 98"/>
                <a:gd name="T8" fmla="*/ 53 w 95"/>
                <a:gd name="T9" fmla="*/ 4 h 98"/>
                <a:gd name="T10" fmla="*/ 50 w 95"/>
                <a:gd name="T11" fmla="*/ 5 h 98"/>
                <a:gd name="T12" fmla="*/ 48 w 95"/>
                <a:gd name="T13" fmla="*/ 4 h 98"/>
                <a:gd name="T14" fmla="*/ 47 w 95"/>
                <a:gd name="T15" fmla="*/ 3 h 98"/>
                <a:gd name="T16" fmla="*/ 37 w 95"/>
                <a:gd name="T17" fmla="*/ 0 h 98"/>
                <a:gd name="T18" fmla="*/ 22 w 95"/>
                <a:gd name="T19" fmla="*/ 2 h 98"/>
                <a:gd name="T20" fmla="*/ 6 w 95"/>
                <a:gd name="T21" fmla="*/ 13 h 98"/>
                <a:gd name="T22" fmla="*/ 0 w 95"/>
                <a:gd name="T23" fmla="*/ 32 h 98"/>
                <a:gd name="T24" fmla="*/ 0 w 95"/>
                <a:gd name="T25" fmla="*/ 32 h 98"/>
                <a:gd name="T26" fmla="*/ 2 w 95"/>
                <a:gd name="T27" fmla="*/ 35 h 98"/>
                <a:gd name="T28" fmla="*/ 4 w 95"/>
                <a:gd name="T29" fmla="*/ 37 h 98"/>
                <a:gd name="T30" fmla="*/ 6 w 95"/>
                <a:gd name="T31" fmla="*/ 39 h 98"/>
                <a:gd name="T32" fmla="*/ 8 w 95"/>
                <a:gd name="T33" fmla="*/ 41 h 98"/>
                <a:gd name="T34" fmla="*/ 10 w 95"/>
                <a:gd name="T35" fmla="*/ 43 h 98"/>
                <a:gd name="T36" fmla="*/ 12 w 95"/>
                <a:gd name="T37" fmla="*/ 45 h 98"/>
                <a:gd name="T38" fmla="*/ 19 w 95"/>
                <a:gd name="T39" fmla="*/ 50 h 98"/>
                <a:gd name="T40" fmla="*/ 40 w 95"/>
                <a:gd name="T41" fmla="*/ 60 h 98"/>
                <a:gd name="T42" fmla="*/ 61 w 95"/>
                <a:gd name="T43" fmla="*/ 71 h 98"/>
                <a:gd name="T44" fmla="*/ 52 w 95"/>
                <a:gd name="T45" fmla="*/ 87 h 98"/>
                <a:gd name="T46" fmla="*/ 48 w 95"/>
                <a:gd name="T47" fmla="*/ 94 h 98"/>
                <a:gd name="T48" fmla="*/ 58 w 95"/>
                <a:gd name="T49" fmla="*/ 96 h 98"/>
                <a:gd name="T50" fmla="*/ 65 w 95"/>
                <a:gd name="T51" fmla="*/ 96 h 98"/>
                <a:gd name="T52" fmla="*/ 74 w 95"/>
                <a:gd name="T53" fmla="*/ 96 h 98"/>
                <a:gd name="T54" fmla="*/ 79 w 95"/>
                <a:gd name="T55" fmla="*/ 95 h 98"/>
                <a:gd name="T56" fmla="*/ 87 w 95"/>
                <a:gd name="T57" fmla="*/ 90 h 98"/>
                <a:gd name="T58" fmla="*/ 88 w 95"/>
                <a:gd name="T59" fmla="*/ 89 h 98"/>
                <a:gd name="T60" fmla="*/ 92 w 95"/>
                <a:gd name="T61" fmla="*/ 74 h 98"/>
                <a:gd name="T62" fmla="*/ 92 w 95"/>
                <a:gd name="T63" fmla="*/ 73 h 98"/>
                <a:gd name="T64" fmla="*/ 92 w 95"/>
                <a:gd name="T65" fmla="*/ 72 h 98"/>
                <a:gd name="T66" fmla="*/ 92 w 95"/>
                <a:gd name="T67" fmla="*/ 72 h 98"/>
                <a:gd name="T68" fmla="*/ 92 w 95"/>
                <a:gd name="T69" fmla="*/ 70 h 98"/>
                <a:gd name="T70" fmla="*/ 93 w 95"/>
                <a:gd name="T71" fmla="*/ 66 h 98"/>
                <a:gd name="T72" fmla="*/ 94 w 95"/>
                <a:gd name="T73" fmla="*/ 55 h 98"/>
                <a:gd name="T74" fmla="*/ 87 w 95"/>
                <a:gd name="T75" fmla="*/ 55 h 98"/>
                <a:gd name="T76" fmla="*/ 78 w 95"/>
                <a:gd name="T77" fmla="*/ 43 h 98"/>
                <a:gd name="T78" fmla="*/ 72 w 95"/>
                <a:gd name="T79" fmla="*/ 34 h 98"/>
                <a:gd name="T80" fmla="*/ 61 w 95"/>
                <a:gd name="T81" fmla="*/ 33 h 98"/>
                <a:gd name="T82" fmla="*/ 55 w 95"/>
                <a:gd name="T83" fmla="*/ 23 h 98"/>
                <a:gd name="T84" fmla="*/ 53 w 95"/>
                <a:gd name="T85" fmla="*/ 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5" h="98">
                  <a:moveTo>
                    <a:pt x="53" y="8"/>
                  </a:moveTo>
                  <a:cubicBezTo>
                    <a:pt x="54" y="8"/>
                    <a:pt x="54" y="7"/>
                    <a:pt x="54" y="7"/>
                  </a:cubicBezTo>
                  <a:cubicBezTo>
                    <a:pt x="54" y="7"/>
                    <a:pt x="54" y="7"/>
                    <a:pt x="54" y="7"/>
                  </a:cubicBezTo>
                  <a:cubicBezTo>
                    <a:pt x="54" y="6"/>
                    <a:pt x="54" y="6"/>
                    <a:pt x="54" y="6"/>
                  </a:cubicBezTo>
                  <a:cubicBezTo>
                    <a:pt x="54" y="6"/>
                    <a:pt x="54" y="6"/>
                    <a:pt x="54" y="6"/>
                  </a:cubicBezTo>
                  <a:cubicBezTo>
                    <a:pt x="54" y="5"/>
                    <a:pt x="54" y="5"/>
                    <a:pt x="53" y="5"/>
                  </a:cubicBezTo>
                  <a:cubicBezTo>
                    <a:pt x="53" y="5"/>
                    <a:pt x="53" y="5"/>
                    <a:pt x="53" y="5"/>
                  </a:cubicBezTo>
                  <a:cubicBezTo>
                    <a:pt x="53" y="5"/>
                    <a:pt x="53" y="4"/>
                    <a:pt x="53" y="4"/>
                  </a:cubicBezTo>
                  <a:cubicBezTo>
                    <a:pt x="53" y="4"/>
                    <a:pt x="53" y="4"/>
                    <a:pt x="53" y="4"/>
                  </a:cubicBezTo>
                  <a:cubicBezTo>
                    <a:pt x="53" y="4"/>
                    <a:pt x="53" y="4"/>
                    <a:pt x="53" y="4"/>
                  </a:cubicBezTo>
                  <a:cubicBezTo>
                    <a:pt x="52" y="5"/>
                    <a:pt x="52" y="5"/>
                    <a:pt x="51" y="5"/>
                  </a:cubicBezTo>
                  <a:cubicBezTo>
                    <a:pt x="51" y="5"/>
                    <a:pt x="50" y="5"/>
                    <a:pt x="50" y="5"/>
                  </a:cubicBezTo>
                  <a:cubicBezTo>
                    <a:pt x="50" y="5"/>
                    <a:pt x="50" y="5"/>
                    <a:pt x="50" y="5"/>
                  </a:cubicBezTo>
                  <a:cubicBezTo>
                    <a:pt x="49" y="4"/>
                    <a:pt x="49" y="4"/>
                    <a:pt x="48" y="4"/>
                  </a:cubicBezTo>
                  <a:cubicBezTo>
                    <a:pt x="48" y="4"/>
                    <a:pt x="48" y="4"/>
                    <a:pt x="48" y="4"/>
                  </a:cubicBezTo>
                  <a:cubicBezTo>
                    <a:pt x="48" y="3"/>
                    <a:pt x="47" y="3"/>
                    <a:pt x="47" y="3"/>
                  </a:cubicBezTo>
                  <a:cubicBezTo>
                    <a:pt x="45" y="2"/>
                    <a:pt x="43" y="0"/>
                    <a:pt x="41" y="0"/>
                  </a:cubicBezTo>
                  <a:cubicBezTo>
                    <a:pt x="37" y="0"/>
                    <a:pt x="37" y="0"/>
                    <a:pt x="37" y="0"/>
                  </a:cubicBezTo>
                  <a:cubicBezTo>
                    <a:pt x="33" y="0"/>
                    <a:pt x="30" y="0"/>
                    <a:pt x="28" y="1"/>
                  </a:cubicBezTo>
                  <a:cubicBezTo>
                    <a:pt x="26" y="2"/>
                    <a:pt x="24" y="2"/>
                    <a:pt x="22" y="2"/>
                  </a:cubicBezTo>
                  <a:cubicBezTo>
                    <a:pt x="19" y="2"/>
                    <a:pt x="16" y="2"/>
                    <a:pt x="14" y="4"/>
                  </a:cubicBezTo>
                  <a:cubicBezTo>
                    <a:pt x="10" y="7"/>
                    <a:pt x="6" y="12"/>
                    <a:pt x="6" y="13"/>
                  </a:cubicBezTo>
                  <a:cubicBezTo>
                    <a:pt x="6" y="15"/>
                    <a:pt x="5" y="31"/>
                    <a:pt x="2" y="32"/>
                  </a:cubicBezTo>
                  <a:cubicBezTo>
                    <a:pt x="2" y="32"/>
                    <a:pt x="1" y="32"/>
                    <a:pt x="0" y="32"/>
                  </a:cubicBezTo>
                  <a:cubicBezTo>
                    <a:pt x="0" y="32"/>
                    <a:pt x="0" y="32"/>
                    <a:pt x="0" y="32"/>
                  </a:cubicBezTo>
                  <a:cubicBezTo>
                    <a:pt x="0" y="32"/>
                    <a:pt x="0" y="32"/>
                    <a:pt x="0" y="32"/>
                  </a:cubicBezTo>
                  <a:cubicBezTo>
                    <a:pt x="1" y="33"/>
                    <a:pt x="1" y="33"/>
                    <a:pt x="2" y="34"/>
                  </a:cubicBezTo>
                  <a:cubicBezTo>
                    <a:pt x="2" y="34"/>
                    <a:pt x="2" y="34"/>
                    <a:pt x="2" y="35"/>
                  </a:cubicBezTo>
                  <a:cubicBezTo>
                    <a:pt x="2" y="35"/>
                    <a:pt x="3" y="36"/>
                    <a:pt x="3" y="36"/>
                  </a:cubicBezTo>
                  <a:cubicBezTo>
                    <a:pt x="3" y="36"/>
                    <a:pt x="4" y="37"/>
                    <a:pt x="4" y="37"/>
                  </a:cubicBezTo>
                  <a:cubicBezTo>
                    <a:pt x="4" y="37"/>
                    <a:pt x="5" y="38"/>
                    <a:pt x="5" y="38"/>
                  </a:cubicBezTo>
                  <a:cubicBezTo>
                    <a:pt x="5" y="38"/>
                    <a:pt x="6" y="39"/>
                    <a:pt x="6" y="39"/>
                  </a:cubicBezTo>
                  <a:cubicBezTo>
                    <a:pt x="6" y="39"/>
                    <a:pt x="7" y="40"/>
                    <a:pt x="7" y="40"/>
                  </a:cubicBezTo>
                  <a:cubicBezTo>
                    <a:pt x="8" y="41"/>
                    <a:pt x="8" y="41"/>
                    <a:pt x="8" y="41"/>
                  </a:cubicBezTo>
                  <a:cubicBezTo>
                    <a:pt x="9" y="41"/>
                    <a:pt x="9" y="42"/>
                    <a:pt x="9" y="42"/>
                  </a:cubicBezTo>
                  <a:cubicBezTo>
                    <a:pt x="10" y="42"/>
                    <a:pt x="10" y="43"/>
                    <a:pt x="10" y="43"/>
                  </a:cubicBezTo>
                  <a:cubicBezTo>
                    <a:pt x="11" y="43"/>
                    <a:pt x="11" y="44"/>
                    <a:pt x="12" y="44"/>
                  </a:cubicBezTo>
                  <a:cubicBezTo>
                    <a:pt x="12" y="44"/>
                    <a:pt x="12" y="44"/>
                    <a:pt x="12" y="45"/>
                  </a:cubicBezTo>
                  <a:cubicBezTo>
                    <a:pt x="13" y="45"/>
                    <a:pt x="14" y="46"/>
                    <a:pt x="14" y="46"/>
                  </a:cubicBezTo>
                  <a:cubicBezTo>
                    <a:pt x="17" y="47"/>
                    <a:pt x="18" y="49"/>
                    <a:pt x="19" y="50"/>
                  </a:cubicBezTo>
                  <a:cubicBezTo>
                    <a:pt x="21" y="52"/>
                    <a:pt x="22" y="53"/>
                    <a:pt x="26" y="54"/>
                  </a:cubicBezTo>
                  <a:cubicBezTo>
                    <a:pt x="34" y="54"/>
                    <a:pt x="37" y="58"/>
                    <a:pt x="40" y="60"/>
                  </a:cubicBezTo>
                  <a:cubicBezTo>
                    <a:pt x="41" y="62"/>
                    <a:pt x="46" y="64"/>
                    <a:pt x="50" y="66"/>
                  </a:cubicBezTo>
                  <a:cubicBezTo>
                    <a:pt x="56" y="68"/>
                    <a:pt x="60" y="70"/>
                    <a:pt x="61" y="71"/>
                  </a:cubicBezTo>
                  <a:cubicBezTo>
                    <a:pt x="62" y="73"/>
                    <a:pt x="60" y="75"/>
                    <a:pt x="57" y="77"/>
                  </a:cubicBezTo>
                  <a:cubicBezTo>
                    <a:pt x="55" y="80"/>
                    <a:pt x="52" y="84"/>
                    <a:pt x="52" y="87"/>
                  </a:cubicBezTo>
                  <a:cubicBezTo>
                    <a:pt x="52" y="91"/>
                    <a:pt x="50" y="92"/>
                    <a:pt x="49" y="93"/>
                  </a:cubicBezTo>
                  <a:cubicBezTo>
                    <a:pt x="48" y="94"/>
                    <a:pt x="48" y="94"/>
                    <a:pt x="48" y="94"/>
                  </a:cubicBezTo>
                  <a:cubicBezTo>
                    <a:pt x="49" y="94"/>
                    <a:pt x="51" y="94"/>
                    <a:pt x="52" y="94"/>
                  </a:cubicBezTo>
                  <a:cubicBezTo>
                    <a:pt x="54" y="95"/>
                    <a:pt x="57" y="95"/>
                    <a:pt x="58" y="96"/>
                  </a:cubicBezTo>
                  <a:cubicBezTo>
                    <a:pt x="59" y="96"/>
                    <a:pt x="61" y="96"/>
                    <a:pt x="62" y="96"/>
                  </a:cubicBezTo>
                  <a:cubicBezTo>
                    <a:pt x="63" y="96"/>
                    <a:pt x="64" y="96"/>
                    <a:pt x="65" y="96"/>
                  </a:cubicBezTo>
                  <a:cubicBezTo>
                    <a:pt x="67" y="96"/>
                    <a:pt x="68" y="96"/>
                    <a:pt x="69" y="97"/>
                  </a:cubicBezTo>
                  <a:cubicBezTo>
                    <a:pt x="70" y="98"/>
                    <a:pt x="72" y="97"/>
                    <a:pt x="74" y="96"/>
                  </a:cubicBezTo>
                  <a:cubicBezTo>
                    <a:pt x="76" y="95"/>
                    <a:pt x="77" y="94"/>
                    <a:pt x="79" y="95"/>
                  </a:cubicBezTo>
                  <a:cubicBezTo>
                    <a:pt x="79" y="95"/>
                    <a:pt x="79" y="95"/>
                    <a:pt x="79" y="95"/>
                  </a:cubicBezTo>
                  <a:cubicBezTo>
                    <a:pt x="80" y="95"/>
                    <a:pt x="81" y="94"/>
                    <a:pt x="82" y="93"/>
                  </a:cubicBezTo>
                  <a:cubicBezTo>
                    <a:pt x="83" y="91"/>
                    <a:pt x="85" y="90"/>
                    <a:pt x="87" y="90"/>
                  </a:cubicBezTo>
                  <a:cubicBezTo>
                    <a:pt x="87" y="90"/>
                    <a:pt x="87" y="90"/>
                    <a:pt x="87" y="90"/>
                  </a:cubicBezTo>
                  <a:cubicBezTo>
                    <a:pt x="88" y="90"/>
                    <a:pt x="88" y="90"/>
                    <a:pt x="88" y="89"/>
                  </a:cubicBezTo>
                  <a:cubicBezTo>
                    <a:pt x="91" y="87"/>
                    <a:pt x="92" y="78"/>
                    <a:pt x="92" y="75"/>
                  </a:cubicBezTo>
                  <a:cubicBezTo>
                    <a:pt x="92" y="75"/>
                    <a:pt x="92" y="74"/>
                    <a:pt x="92" y="74"/>
                  </a:cubicBezTo>
                  <a:cubicBezTo>
                    <a:pt x="92" y="74"/>
                    <a:pt x="92" y="74"/>
                    <a:pt x="92" y="74"/>
                  </a:cubicBezTo>
                  <a:cubicBezTo>
                    <a:pt x="92" y="73"/>
                    <a:pt x="92" y="73"/>
                    <a:pt x="92" y="73"/>
                  </a:cubicBezTo>
                  <a:cubicBezTo>
                    <a:pt x="92" y="73"/>
                    <a:pt x="92" y="73"/>
                    <a:pt x="92" y="73"/>
                  </a:cubicBezTo>
                  <a:cubicBezTo>
                    <a:pt x="92" y="72"/>
                    <a:pt x="92" y="72"/>
                    <a:pt x="92" y="72"/>
                  </a:cubicBezTo>
                  <a:cubicBezTo>
                    <a:pt x="92" y="72"/>
                    <a:pt x="92" y="72"/>
                    <a:pt x="92" y="72"/>
                  </a:cubicBezTo>
                  <a:cubicBezTo>
                    <a:pt x="92" y="72"/>
                    <a:pt x="92" y="72"/>
                    <a:pt x="92" y="72"/>
                  </a:cubicBezTo>
                  <a:cubicBezTo>
                    <a:pt x="92" y="72"/>
                    <a:pt x="92" y="72"/>
                    <a:pt x="92" y="71"/>
                  </a:cubicBezTo>
                  <a:cubicBezTo>
                    <a:pt x="92" y="71"/>
                    <a:pt x="92" y="71"/>
                    <a:pt x="92" y="70"/>
                  </a:cubicBezTo>
                  <a:cubicBezTo>
                    <a:pt x="92" y="70"/>
                    <a:pt x="92" y="70"/>
                    <a:pt x="92" y="69"/>
                  </a:cubicBezTo>
                  <a:cubicBezTo>
                    <a:pt x="93" y="68"/>
                    <a:pt x="93" y="67"/>
                    <a:pt x="93" y="66"/>
                  </a:cubicBezTo>
                  <a:cubicBezTo>
                    <a:pt x="93" y="64"/>
                    <a:pt x="94" y="62"/>
                    <a:pt x="94" y="60"/>
                  </a:cubicBezTo>
                  <a:cubicBezTo>
                    <a:pt x="94" y="58"/>
                    <a:pt x="95" y="56"/>
                    <a:pt x="94" y="55"/>
                  </a:cubicBezTo>
                  <a:cubicBezTo>
                    <a:pt x="94" y="54"/>
                    <a:pt x="94" y="54"/>
                    <a:pt x="93" y="54"/>
                  </a:cubicBezTo>
                  <a:cubicBezTo>
                    <a:pt x="91" y="53"/>
                    <a:pt x="89" y="54"/>
                    <a:pt x="87" y="55"/>
                  </a:cubicBezTo>
                  <a:cubicBezTo>
                    <a:pt x="86" y="56"/>
                    <a:pt x="85" y="56"/>
                    <a:pt x="84" y="56"/>
                  </a:cubicBezTo>
                  <a:cubicBezTo>
                    <a:pt x="82" y="56"/>
                    <a:pt x="78" y="44"/>
                    <a:pt x="78" y="43"/>
                  </a:cubicBezTo>
                  <a:cubicBezTo>
                    <a:pt x="77" y="39"/>
                    <a:pt x="74" y="34"/>
                    <a:pt x="72" y="34"/>
                  </a:cubicBezTo>
                  <a:cubicBezTo>
                    <a:pt x="72" y="34"/>
                    <a:pt x="72" y="34"/>
                    <a:pt x="72" y="34"/>
                  </a:cubicBezTo>
                  <a:cubicBezTo>
                    <a:pt x="70" y="35"/>
                    <a:pt x="69" y="35"/>
                    <a:pt x="68" y="34"/>
                  </a:cubicBezTo>
                  <a:cubicBezTo>
                    <a:pt x="67" y="34"/>
                    <a:pt x="65" y="33"/>
                    <a:pt x="61" y="33"/>
                  </a:cubicBezTo>
                  <a:cubicBezTo>
                    <a:pt x="58" y="33"/>
                    <a:pt x="56" y="33"/>
                    <a:pt x="54" y="31"/>
                  </a:cubicBezTo>
                  <a:cubicBezTo>
                    <a:pt x="53" y="30"/>
                    <a:pt x="54" y="27"/>
                    <a:pt x="55" y="23"/>
                  </a:cubicBezTo>
                  <a:cubicBezTo>
                    <a:pt x="56" y="19"/>
                    <a:pt x="54" y="16"/>
                    <a:pt x="53" y="14"/>
                  </a:cubicBezTo>
                  <a:cubicBezTo>
                    <a:pt x="52" y="12"/>
                    <a:pt x="51" y="10"/>
                    <a:pt x="5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92" name="Freeform 174">
              <a:extLst>
                <a:ext uri="{FF2B5EF4-FFF2-40B4-BE49-F238E27FC236}">
                  <a16:creationId xmlns:a16="http://schemas.microsoft.com/office/drawing/2014/main" id="{1AAD6899-8C53-466B-8A3E-232A0722008C}"/>
                </a:ext>
              </a:extLst>
            </p:cNvPr>
            <p:cNvSpPr>
              <a:spLocks/>
            </p:cNvSpPr>
            <p:nvPr/>
          </p:nvSpPr>
          <p:spPr bwMode="auto">
            <a:xfrm>
              <a:off x="7517637" y="3480390"/>
              <a:ext cx="396093" cy="241849"/>
            </a:xfrm>
            <a:custGeom>
              <a:avLst/>
              <a:gdLst>
                <a:gd name="T0" fmla="*/ 15 w 158"/>
                <a:gd name="T1" fmla="*/ 69 h 98"/>
                <a:gd name="T2" fmla="*/ 18 w 158"/>
                <a:gd name="T3" fmla="*/ 68 h 98"/>
                <a:gd name="T4" fmla="*/ 20 w 158"/>
                <a:gd name="T5" fmla="*/ 68 h 98"/>
                <a:gd name="T6" fmla="*/ 21 w 158"/>
                <a:gd name="T7" fmla="*/ 68 h 98"/>
                <a:gd name="T8" fmla="*/ 21 w 158"/>
                <a:gd name="T9" fmla="*/ 67 h 98"/>
                <a:gd name="T10" fmla="*/ 32 w 158"/>
                <a:gd name="T11" fmla="*/ 60 h 98"/>
                <a:gd name="T12" fmla="*/ 39 w 158"/>
                <a:gd name="T13" fmla="*/ 59 h 98"/>
                <a:gd name="T14" fmla="*/ 62 w 158"/>
                <a:gd name="T15" fmla="*/ 63 h 98"/>
                <a:gd name="T16" fmla="*/ 68 w 158"/>
                <a:gd name="T17" fmla="*/ 65 h 98"/>
                <a:gd name="T18" fmla="*/ 86 w 158"/>
                <a:gd name="T19" fmla="*/ 76 h 98"/>
                <a:gd name="T20" fmla="*/ 98 w 158"/>
                <a:gd name="T21" fmla="*/ 81 h 98"/>
                <a:gd name="T22" fmla="*/ 98 w 158"/>
                <a:gd name="T23" fmla="*/ 83 h 98"/>
                <a:gd name="T24" fmla="*/ 99 w 158"/>
                <a:gd name="T25" fmla="*/ 86 h 98"/>
                <a:gd name="T26" fmla="*/ 99 w 158"/>
                <a:gd name="T27" fmla="*/ 89 h 98"/>
                <a:gd name="T28" fmla="*/ 99 w 158"/>
                <a:gd name="T29" fmla="*/ 91 h 98"/>
                <a:gd name="T30" fmla="*/ 100 w 158"/>
                <a:gd name="T31" fmla="*/ 94 h 98"/>
                <a:gd name="T32" fmla="*/ 102 w 158"/>
                <a:gd name="T33" fmla="*/ 94 h 98"/>
                <a:gd name="T34" fmla="*/ 103 w 158"/>
                <a:gd name="T35" fmla="*/ 94 h 98"/>
                <a:gd name="T36" fmla="*/ 113 w 158"/>
                <a:gd name="T37" fmla="*/ 98 h 98"/>
                <a:gd name="T38" fmla="*/ 127 w 158"/>
                <a:gd name="T39" fmla="*/ 87 h 98"/>
                <a:gd name="T40" fmla="*/ 141 w 158"/>
                <a:gd name="T41" fmla="*/ 72 h 98"/>
                <a:gd name="T42" fmla="*/ 146 w 158"/>
                <a:gd name="T43" fmla="*/ 70 h 98"/>
                <a:gd name="T44" fmla="*/ 156 w 158"/>
                <a:gd name="T45" fmla="*/ 68 h 98"/>
                <a:gd name="T46" fmla="*/ 158 w 158"/>
                <a:gd name="T47" fmla="*/ 69 h 98"/>
                <a:gd name="T48" fmla="*/ 148 w 158"/>
                <a:gd name="T49" fmla="*/ 60 h 98"/>
                <a:gd name="T50" fmla="*/ 123 w 158"/>
                <a:gd name="T51" fmla="*/ 44 h 98"/>
                <a:gd name="T52" fmla="*/ 112 w 158"/>
                <a:gd name="T53" fmla="*/ 35 h 98"/>
                <a:gd name="T54" fmla="*/ 103 w 158"/>
                <a:gd name="T55" fmla="*/ 20 h 98"/>
                <a:gd name="T56" fmla="*/ 82 w 158"/>
                <a:gd name="T57" fmla="*/ 5 h 98"/>
                <a:gd name="T58" fmla="*/ 67 w 158"/>
                <a:gd name="T59" fmla="*/ 0 h 98"/>
                <a:gd name="T60" fmla="*/ 61 w 158"/>
                <a:gd name="T61" fmla="*/ 3 h 98"/>
                <a:gd name="T62" fmla="*/ 50 w 158"/>
                <a:gd name="T63" fmla="*/ 13 h 98"/>
                <a:gd name="T64" fmla="*/ 49 w 158"/>
                <a:gd name="T65" fmla="*/ 16 h 98"/>
                <a:gd name="T66" fmla="*/ 40 w 158"/>
                <a:gd name="T67" fmla="*/ 18 h 98"/>
                <a:gd name="T68" fmla="*/ 37 w 158"/>
                <a:gd name="T69" fmla="*/ 17 h 98"/>
                <a:gd name="T70" fmla="*/ 34 w 158"/>
                <a:gd name="T71" fmla="*/ 18 h 98"/>
                <a:gd name="T72" fmla="*/ 15 w 158"/>
                <a:gd name="T73" fmla="*/ 4 h 98"/>
                <a:gd name="T74" fmla="*/ 9 w 158"/>
                <a:gd name="T75" fmla="*/ 6 h 98"/>
                <a:gd name="T76" fmla="*/ 25 w 158"/>
                <a:gd name="T77" fmla="*/ 23 h 98"/>
                <a:gd name="T78" fmla="*/ 11 w 158"/>
                <a:gd name="T79" fmla="*/ 27 h 98"/>
                <a:gd name="T80" fmla="*/ 2 w 158"/>
                <a:gd name="T81" fmla="*/ 27 h 98"/>
                <a:gd name="T82" fmla="*/ 4 w 158"/>
                <a:gd name="T83" fmla="*/ 35 h 98"/>
                <a:gd name="T84" fmla="*/ 6 w 158"/>
                <a:gd name="T85" fmla="*/ 43 h 98"/>
                <a:gd name="T86" fmla="*/ 13 w 158"/>
                <a:gd name="T87" fmla="*/ 4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8" h="98">
                  <a:moveTo>
                    <a:pt x="14" y="67"/>
                  </a:moveTo>
                  <a:cubicBezTo>
                    <a:pt x="14" y="67"/>
                    <a:pt x="14" y="68"/>
                    <a:pt x="14" y="69"/>
                  </a:cubicBezTo>
                  <a:cubicBezTo>
                    <a:pt x="14" y="69"/>
                    <a:pt x="14" y="69"/>
                    <a:pt x="15" y="69"/>
                  </a:cubicBezTo>
                  <a:cubicBezTo>
                    <a:pt x="15" y="69"/>
                    <a:pt x="15" y="69"/>
                    <a:pt x="16" y="69"/>
                  </a:cubicBezTo>
                  <a:cubicBezTo>
                    <a:pt x="16" y="68"/>
                    <a:pt x="16" y="68"/>
                    <a:pt x="17" y="68"/>
                  </a:cubicBezTo>
                  <a:cubicBezTo>
                    <a:pt x="17" y="68"/>
                    <a:pt x="17" y="68"/>
                    <a:pt x="18" y="68"/>
                  </a:cubicBezTo>
                  <a:cubicBezTo>
                    <a:pt x="18" y="68"/>
                    <a:pt x="18" y="68"/>
                    <a:pt x="18" y="68"/>
                  </a:cubicBezTo>
                  <a:cubicBezTo>
                    <a:pt x="19" y="68"/>
                    <a:pt x="19" y="68"/>
                    <a:pt x="19" y="68"/>
                  </a:cubicBezTo>
                  <a:cubicBezTo>
                    <a:pt x="19" y="68"/>
                    <a:pt x="19" y="68"/>
                    <a:pt x="20" y="68"/>
                  </a:cubicBezTo>
                  <a:cubicBezTo>
                    <a:pt x="20" y="68"/>
                    <a:pt x="20" y="68"/>
                    <a:pt x="20" y="68"/>
                  </a:cubicBezTo>
                  <a:cubicBezTo>
                    <a:pt x="20" y="68"/>
                    <a:pt x="20" y="68"/>
                    <a:pt x="20" y="68"/>
                  </a:cubicBezTo>
                  <a:cubicBezTo>
                    <a:pt x="21" y="68"/>
                    <a:pt x="21" y="68"/>
                    <a:pt x="21" y="68"/>
                  </a:cubicBezTo>
                  <a:cubicBezTo>
                    <a:pt x="21" y="68"/>
                    <a:pt x="21" y="68"/>
                    <a:pt x="21" y="68"/>
                  </a:cubicBezTo>
                  <a:cubicBezTo>
                    <a:pt x="21" y="68"/>
                    <a:pt x="21" y="68"/>
                    <a:pt x="21" y="68"/>
                  </a:cubicBezTo>
                  <a:cubicBezTo>
                    <a:pt x="21" y="67"/>
                    <a:pt x="21" y="67"/>
                    <a:pt x="21" y="67"/>
                  </a:cubicBezTo>
                  <a:cubicBezTo>
                    <a:pt x="21" y="67"/>
                    <a:pt x="21" y="67"/>
                    <a:pt x="21" y="67"/>
                  </a:cubicBezTo>
                  <a:cubicBezTo>
                    <a:pt x="21" y="67"/>
                    <a:pt x="21" y="67"/>
                    <a:pt x="21" y="67"/>
                  </a:cubicBezTo>
                  <a:cubicBezTo>
                    <a:pt x="23" y="65"/>
                    <a:pt x="29" y="60"/>
                    <a:pt x="32" y="60"/>
                  </a:cubicBezTo>
                  <a:cubicBezTo>
                    <a:pt x="33" y="60"/>
                    <a:pt x="34" y="60"/>
                    <a:pt x="35" y="60"/>
                  </a:cubicBezTo>
                  <a:cubicBezTo>
                    <a:pt x="36" y="60"/>
                    <a:pt x="36" y="60"/>
                    <a:pt x="37" y="60"/>
                  </a:cubicBezTo>
                  <a:cubicBezTo>
                    <a:pt x="38" y="60"/>
                    <a:pt x="39" y="60"/>
                    <a:pt x="39" y="59"/>
                  </a:cubicBezTo>
                  <a:cubicBezTo>
                    <a:pt x="41" y="58"/>
                    <a:pt x="44" y="57"/>
                    <a:pt x="46" y="57"/>
                  </a:cubicBezTo>
                  <a:cubicBezTo>
                    <a:pt x="48" y="57"/>
                    <a:pt x="53" y="58"/>
                    <a:pt x="54" y="60"/>
                  </a:cubicBezTo>
                  <a:cubicBezTo>
                    <a:pt x="55" y="61"/>
                    <a:pt x="60" y="63"/>
                    <a:pt x="62" y="63"/>
                  </a:cubicBezTo>
                  <a:cubicBezTo>
                    <a:pt x="63" y="63"/>
                    <a:pt x="63" y="63"/>
                    <a:pt x="64" y="64"/>
                  </a:cubicBezTo>
                  <a:cubicBezTo>
                    <a:pt x="64" y="65"/>
                    <a:pt x="65" y="66"/>
                    <a:pt x="67" y="66"/>
                  </a:cubicBezTo>
                  <a:cubicBezTo>
                    <a:pt x="67" y="65"/>
                    <a:pt x="68" y="65"/>
                    <a:pt x="68" y="65"/>
                  </a:cubicBezTo>
                  <a:cubicBezTo>
                    <a:pt x="71" y="65"/>
                    <a:pt x="78" y="66"/>
                    <a:pt x="78" y="70"/>
                  </a:cubicBezTo>
                  <a:cubicBezTo>
                    <a:pt x="78" y="71"/>
                    <a:pt x="79" y="73"/>
                    <a:pt x="82" y="73"/>
                  </a:cubicBezTo>
                  <a:cubicBezTo>
                    <a:pt x="83" y="73"/>
                    <a:pt x="85" y="74"/>
                    <a:pt x="86" y="76"/>
                  </a:cubicBezTo>
                  <a:cubicBezTo>
                    <a:pt x="87" y="77"/>
                    <a:pt x="88" y="79"/>
                    <a:pt x="89" y="79"/>
                  </a:cubicBezTo>
                  <a:cubicBezTo>
                    <a:pt x="90" y="79"/>
                    <a:pt x="91" y="79"/>
                    <a:pt x="92" y="79"/>
                  </a:cubicBezTo>
                  <a:cubicBezTo>
                    <a:pt x="96" y="79"/>
                    <a:pt x="98" y="79"/>
                    <a:pt x="98" y="81"/>
                  </a:cubicBezTo>
                  <a:cubicBezTo>
                    <a:pt x="98" y="81"/>
                    <a:pt x="98" y="82"/>
                    <a:pt x="98" y="82"/>
                  </a:cubicBezTo>
                  <a:cubicBezTo>
                    <a:pt x="98" y="82"/>
                    <a:pt x="98" y="82"/>
                    <a:pt x="98" y="82"/>
                  </a:cubicBezTo>
                  <a:cubicBezTo>
                    <a:pt x="98" y="83"/>
                    <a:pt x="98" y="83"/>
                    <a:pt x="98" y="83"/>
                  </a:cubicBezTo>
                  <a:cubicBezTo>
                    <a:pt x="98" y="83"/>
                    <a:pt x="98" y="84"/>
                    <a:pt x="98" y="84"/>
                  </a:cubicBezTo>
                  <a:cubicBezTo>
                    <a:pt x="98" y="84"/>
                    <a:pt x="98" y="84"/>
                    <a:pt x="98" y="85"/>
                  </a:cubicBezTo>
                  <a:cubicBezTo>
                    <a:pt x="98" y="85"/>
                    <a:pt x="99" y="85"/>
                    <a:pt x="99" y="86"/>
                  </a:cubicBezTo>
                  <a:cubicBezTo>
                    <a:pt x="99" y="86"/>
                    <a:pt x="99" y="86"/>
                    <a:pt x="99" y="87"/>
                  </a:cubicBezTo>
                  <a:cubicBezTo>
                    <a:pt x="99" y="87"/>
                    <a:pt x="99" y="87"/>
                    <a:pt x="99" y="88"/>
                  </a:cubicBezTo>
                  <a:cubicBezTo>
                    <a:pt x="99" y="88"/>
                    <a:pt x="99" y="88"/>
                    <a:pt x="99" y="89"/>
                  </a:cubicBezTo>
                  <a:cubicBezTo>
                    <a:pt x="99" y="89"/>
                    <a:pt x="99" y="89"/>
                    <a:pt x="99" y="89"/>
                  </a:cubicBezTo>
                  <a:cubicBezTo>
                    <a:pt x="99" y="90"/>
                    <a:pt x="99" y="90"/>
                    <a:pt x="99" y="90"/>
                  </a:cubicBezTo>
                  <a:cubicBezTo>
                    <a:pt x="99" y="91"/>
                    <a:pt x="99" y="91"/>
                    <a:pt x="99" y="91"/>
                  </a:cubicBezTo>
                  <a:cubicBezTo>
                    <a:pt x="99" y="92"/>
                    <a:pt x="100" y="92"/>
                    <a:pt x="100" y="92"/>
                  </a:cubicBezTo>
                  <a:cubicBezTo>
                    <a:pt x="100" y="93"/>
                    <a:pt x="100" y="93"/>
                    <a:pt x="100" y="93"/>
                  </a:cubicBezTo>
                  <a:cubicBezTo>
                    <a:pt x="100" y="93"/>
                    <a:pt x="100" y="94"/>
                    <a:pt x="100" y="94"/>
                  </a:cubicBezTo>
                  <a:cubicBezTo>
                    <a:pt x="100" y="94"/>
                    <a:pt x="101" y="94"/>
                    <a:pt x="101" y="94"/>
                  </a:cubicBezTo>
                  <a:cubicBezTo>
                    <a:pt x="101" y="94"/>
                    <a:pt x="101" y="94"/>
                    <a:pt x="101" y="94"/>
                  </a:cubicBezTo>
                  <a:cubicBezTo>
                    <a:pt x="102" y="94"/>
                    <a:pt x="102" y="94"/>
                    <a:pt x="102" y="94"/>
                  </a:cubicBezTo>
                  <a:cubicBezTo>
                    <a:pt x="102" y="94"/>
                    <a:pt x="102" y="94"/>
                    <a:pt x="102" y="94"/>
                  </a:cubicBezTo>
                  <a:cubicBezTo>
                    <a:pt x="102" y="94"/>
                    <a:pt x="102" y="94"/>
                    <a:pt x="103" y="94"/>
                  </a:cubicBezTo>
                  <a:cubicBezTo>
                    <a:pt x="103" y="94"/>
                    <a:pt x="103" y="94"/>
                    <a:pt x="103" y="94"/>
                  </a:cubicBezTo>
                  <a:cubicBezTo>
                    <a:pt x="105" y="94"/>
                    <a:pt x="105" y="94"/>
                    <a:pt x="105" y="94"/>
                  </a:cubicBezTo>
                  <a:cubicBezTo>
                    <a:pt x="107" y="94"/>
                    <a:pt x="110" y="94"/>
                    <a:pt x="111" y="97"/>
                  </a:cubicBezTo>
                  <a:cubicBezTo>
                    <a:pt x="111" y="97"/>
                    <a:pt x="112" y="98"/>
                    <a:pt x="113" y="98"/>
                  </a:cubicBezTo>
                  <a:cubicBezTo>
                    <a:pt x="115" y="98"/>
                    <a:pt x="117" y="97"/>
                    <a:pt x="118" y="96"/>
                  </a:cubicBezTo>
                  <a:cubicBezTo>
                    <a:pt x="118" y="95"/>
                    <a:pt x="119" y="94"/>
                    <a:pt x="118" y="94"/>
                  </a:cubicBezTo>
                  <a:cubicBezTo>
                    <a:pt x="118" y="90"/>
                    <a:pt x="123" y="89"/>
                    <a:pt x="127" y="87"/>
                  </a:cubicBezTo>
                  <a:cubicBezTo>
                    <a:pt x="130" y="86"/>
                    <a:pt x="134" y="85"/>
                    <a:pt x="135" y="84"/>
                  </a:cubicBezTo>
                  <a:cubicBezTo>
                    <a:pt x="135" y="82"/>
                    <a:pt x="135" y="82"/>
                    <a:pt x="135" y="82"/>
                  </a:cubicBezTo>
                  <a:cubicBezTo>
                    <a:pt x="136" y="78"/>
                    <a:pt x="138" y="72"/>
                    <a:pt x="141" y="72"/>
                  </a:cubicBezTo>
                  <a:cubicBezTo>
                    <a:pt x="142" y="72"/>
                    <a:pt x="142" y="72"/>
                    <a:pt x="143" y="72"/>
                  </a:cubicBezTo>
                  <a:cubicBezTo>
                    <a:pt x="143" y="72"/>
                    <a:pt x="144" y="72"/>
                    <a:pt x="144" y="72"/>
                  </a:cubicBezTo>
                  <a:cubicBezTo>
                    <a:pt x="145" y="71"/>
                    <a:pt x="146" y="70"/>
                    <a:pt x="146" y="70"/>
                  </a:cubicBezTo>
                  <a:cubicBezTo>
                    <a:pt x="148" y="68"/>
                    <a:pt x="149" y="66"/>
                    <a:pt x="151" y="67"/>
                  </a:cubicBezTo>
                  <a:cubicBezTo>
                    <a:pt x="152" y="67"/>
                    <a:pt x="153" y="67"/>
                    <a:pt x="155" y="68"/>
                  </a:cubicBezTo>
                  <a:cubicBezTo>
                    <a:pt x="155" y="68"/>
                    <a:pt x="156" y="68"/>
                    <a:pt x="156" y="68"/>
                  </a:cubicBezTo>
                  <a:cubicBezTo>
                    <a:pt x="156" y="68"/>
                    <a:pt x="156" y="68"/>
                    <a:pt x="157" y="68"/>
                  </a:cubicBezTo>
                  <a:cubicBezTo>
                    <a:pt x="157" y="69"/>
                    <a:pt x="157" y="69"/>
                    <a:pt x="158" y="69"/>
                  </a:cubicBezTo>
                  <a:cubicBezTo>
                    <a:pt x="158" y="69"/>
                    <a:pt x="158" y="69"/>
                    <a:pt x="158" y="69"/>
                  </a:cubicBezTo>
                  <a:cubicBezTo>
                    <a:pt x="158" y="63"/>
                    <a:pt x="158" y="63"/>
                    <a:pt x="158" y="63"/>
                  </a:cubicBezTo>
                  <a:cubicBezTo>
                    <a:pt x="155" y="62"/>
                    <a:pt x="151" y="60"/>
                    <a:pt x="149" y="60"/>
                  </a:cubicBezTo>
                  <a:cubicBezTo>
                    <a:pt x="148" y="60"/>
                    <a:pt x="148" y="60"/>
                    <a:pt x="148" y="60"/>
                  </a:cubicBezTo>
                  <a:cubicBezTo>
                    <a:pt x="147" y="60"/>
                    <a:pt x="145" y="58"/>
                    <a:pt x="143" y="56"/>
                  </a:cubicBezTo>
                  <a:cubicBezTo>
                    <a:pt x="141" y="55"/>
                    <a:pt x="139" y="53"/>
                    <a:pt x="137" y="52"/>
                  </a:cubicBezTo>
                  <a:cubicBezTo>
                    <a:pt x="131" y="50"/>
                    <a:pt x="125" y="47"/>
                    <a:pt x="123" y="44"/>
                  </a:cubicBezTo>
                  <a:cubicBezTo>
                    <a:pt x="122" y="43"/>
                    <a:pt x="120" y="41"/>
                    <a:pt x="117" y="40"/>
                  </a:cubicBezTo>
                  <a:cubicBezTo>
                    <a:pt x="115" y="38"/>
                    <a:pt x="112" y="37"/>
                    <a:pt x="112" y="36"/>
                  </a:cubicBezTo>
                  <a:cubicBezTo>
                    <a:pt x="112" y="35"/>
                    <a:pt x="112" y="35"/>
                    <a:pt x="112" y="35"/>
                  </a:cubicBezTo>
                  <a:cubicBezTo>
                    <a:pt x="111" y="33"/>
                    <a:pt x="109" y="29"/>
                    <a:pt x="107" y="26"/>
                  </a:cubicBezTo>
                  <a:cubicBezTo>
                    <a:pt x="106" y="25"/>
                    <a:pt x="105" y="24"/>
                    <a:pt x="105" y="22"/>
                  </a:cubicBezTo>
                  <a:cubicBezTo>
                    <a:pt x="104" y="21"/>
                    <a:pt x="104" y="20"/>
                    <a:pt x="103" y="20"/>
                  </a:cubicBezTo>
                  <a:cubicBezTo>
                    <a:pt x="102" y="19"/>
                    <a:pt x="101" y="19"/>
                    <a:pt x="99" y="19"/>
                  </a:cubicBezTo>
                  <a:cubicBezTo>
                    <a:pt x="89" y="19"/>
                    <a:pt x="85" y="19"/>
                    <a:pt x="85" y="17"/>
                  </a:cubicBezTo>
                  <a:cubicBezTo>
                    <a:pt x="85" y="13"/>
                    <a:pt x="84" y="6"/>
                    <a:pt x="82" y="5"/>
                  </a:cubicBezTo>
                  <a:cubicBezTo>
                    <a:pt x="81" y="5"/>
                    <a:pt x="81" y="5"/>
                    <a:pt x="81" y="5"/>
                  </a:cubicBezTo>
                  <a:cubicBezTo>
                    <a:pt x="78" y="5"/>
                    <a:pt x="75" y="4"/>
                    <a:pt x="73" y="2"/>
                  </a:cubicBezTo>
                  <a:cubicBezTo>
                    <a:pt x="72" y="1"/>
                    <a:pt x="69" y="0"/>
                    <a:pt x="67" y="0"/>
                  </a:cubicBezTo>
                  <a:cubicBezTo>
                    <a:pt x="67" y="0"/>
                    <a:pt x="66" y="0"/>
                    <a:pt x="66" y="0"/>
                  </a:cubicBezTo>
                  <a:cubicBezTo>
                    <a:pt x="65" y="2"/>
                    <a:pt x="63" y="3"/>
                    <a:pt x="61" y="3"/>
                  </a:cubicBezTo>
                  <a:cubicBezTo>
                    <a:pt x="61" y="3"/>
                    <a:pt x="61" y="3"/>
                    <a:pt x="61" y="3"/>
                  </a:cubicBezTo>
                  <a:cubicBezTo>
                    <a:pt x="61" y="5"/>
                    <a:pt x="60" y="7"/>
                    <a:pt x="57" y="7"/>
                  </a:cubicBezTo>
                  <a:cubicBezTo>
                    <a:pt x="54" y="7"/>
                    <a:pt x="50" y="11"/>
                    <a:pt x="50" y="12"/>
                  </a:cubicBezTo>
                  <a:cubicBezTo>
                    <a:pt x="50" y="13"/>
                    <a:pt x="50" y="13"/>
                    <a:pt x="50" y="13"/>
                  </a:cubicBezTo>
                  <a:cubicBezTo>
                    <a:pt x="50" y="13"/>
                    <a:pt x="50" y="13"/>
                    <a:pt x="50" y="13"/>
                  </a:cubicBezTo>
                  <a:cubicBezTo>
                    <a:pt x="50" y="13"/>
                    <a:pt x="50" y="13"/>
                    <a:pt x="50" y="13"/>
                  </a:cubicBezTo>
                  <a:cubicBezTo>
                    <a:pt x="50" y="14"/>
                    <a:pt x="50" y="15"/>
                    <a:pt x="49" y="16"/>
                  </a:cubicBezTo>
                  <a:cubicBezTo>
                    <a:pt x="49" y="17"/>
                    <a:pt x="49" y="17"/>
                    <a:pt x="49" y="17"/>
                  </a:cubicBezTo>
                  <a:cubicBezTo>
                    <a:pt x="48" y="18"/>
                    <a:pt x="47" y="19"/>
                    <a:pt x="45" y="19"/>
                  </a:cubicBezTo>
                  <a:cubicBezTo>
                    <a:pt x="43" y="18"/>
                    <a:pt x="42" y="18"/>
                    <a:pt x="40" y="18"/>
                  </a:cubicBezTo>
                  <a:cubicBezTo>
                    <a:pt x="40" y="18"/>
                    <a:pt x="40" y="18"/>
                    <a:pt x="39" y="17"/>
                  </a:cubicBezTo>
                  <a:cubicBezTo>
                    <a:pt x="38" y="17"/>
                    <a:pt x="38" y="17"/>
                    <a:pt x="37" y="17"/>
                  </a:cubicBezTo>
                  <a:cubicBezTo>
                    <a:pt x="37" y="17"/>
                    <a:pt x="37" y="17"/>
                    <a:pt x="37" y="17"/>
                  </a:cubicBezTo>
                  <a:cubicBezTo>
                    <a:pt x="37" y="17"/>
                    <a:pt x="37" y="17"/>
                    <a:pt x="36" y="17"/>
                  </a:cubicBezTo>
                  <a:cubicBezTo>
                    <a:pt x="36" y="17"/>
                    <a:pt x="36" y="17"/>
                    <a:pt x="36" y="17"/>
                  </a:cubicBezTo>
                  <a:cubicBezTo>
                    <a:pt x="35" y="18"/>
                    <a:pt x="35" y="18"/>
                    <a:pt x="34" y="18"/>
                  </a:cubicBezTo>
                  <a:cubicBezTo>
                    <a:pt x="34" y="18"/>
                    <a:pt x="34" y="18"/>
                    <a:pt x="34" y="18"/>
                  </a:cubicBezTo>
                  <a:cubicBezTo>
                    <a:pt x="32" y="18"/>
                    <a:pt x="30" y="17"/>
                    <a:pt x="28" y="14"/>
                  </a:cubicBezTo>
                  <a:cubicBezTo>
                    <a:pt x="24" y="9"/>
                    <a:pt x="18" y="4"/>
                    <a:pt x="15" y="4"/>
                  </a:cubicBezTo>
                  <a:cubicBezTo>
                    <a:pt x="8" y="4"/>
                    <a:pt x="5" y="5"/>
                    <a:pt x="5" y="6"/>
                  </a:cubicBezTo>
                  <a:cubicBezTo>
                    <a:pt x="4" y="7"/>
                    <a:pt x="4" y="7"/>
                    <a:pt x="4" y="7"/>
                  </a:cubicBezTo>
                  <a:cubicBezTo>
                    <a:pt x="6" y="6"/>
                    <a:pt x="7" y="6"/>
                    <a:pt x="9" y="6"/>
                  </a:cubicBezTo>
                  <a:cubicBezTo>
                    <a:pt x="14" y="7"/>
                    <a:pt x="15" y="11"/>
                    <a:pt x="16" y="13"/>
                  </a:cubicBezTo>
                  <a:cubicBezTo>
                    <a:pt x="16" y="16"/>
                    <a:pt x="17" y="16"/>
                    <a:pt x="18" y="17"/>
                  </a:cubicBezTo>
                  <a:cubicBezTo>
                    <a:pt x="21" y="17"/>
                    <a:pt x="25" y="21"/>
                    <a:pt x="25" y="23"/>
                  </a:cubicBezTo>
                  <a:cubicBezTo>
                    <a:pt x="25" y="24"/>
                    <a:pt x="25" y="25"/>
                    <a:pt x="23" y="25"/>
                  </a:cubicBezTo>
                  <a:cubicBezTo>
                    <a:pt x="21" y="25"/>
                    <a:pt x="20" y="26"/>
                    <a:pt x="18" y="26"/>
                  </a:cubicBezTo>
                  <a:cubicBezTo>
                    <a:pt x="16" y="27"/>
                    <a:pt x="14" y="28"/>
                    <a:pt x="11" y="27"/>
                  </a:cubicBezTo>
                  <a:cubicBezTo>
                    <a:pt x="10" y="27"/>
                    <a:pt x="10" y="27"/>
                    <a:pt x="9" y="27"/>
                  </a:cubicBezTo>
                  <a:cubicBezTo>
                    <a:pt x="7" y="26"/>
                    <a:pt x="5" y="25"/>
                    <a:pt x="4" y="25"/>
                  </a:cubicBezTo>
                  <a:cubicBezTo>
                    <a:pt x="3" y="25"/>
                    <a:pt x="3" y="25"/>
                    <a:pt x="2" y="27"/>
                  </a:cubicBezTo>
                  <a:cubicBezTo>
                    <a:pt x="2" y="27"/>
                    <a:pt x="2" y="27"/>
                    <a:pt x="2" y="27"/>
                  </a:cubicBezTo>
                  <a:cubicBezTo>
                    <a:pt x="1" y="30"/>
                    <a:pt x="0" y="33"/>
                    <a:pt x="1" y="34"/>
                  </a:cubicBezTo>
                  <a:cubicBezTo>
                    <a:pt x="1" y="34"/>
                    <a:pt x="2" y="35"/>
                    <a:pt x="4" y="35"/>
                  </a:cubicBezTo>
                  <a:cubicBezTo>
                    <a:pt x="7" y="35"/>
                    <a:pt x="8" y="36"/>
                    <a:pt x="8" y="37"/>
                  </a:cubicBezTo>
                  <a:cubicBezTo>
                    <a:pt x="9" y="39"/>
                    <a:pt x="7" y="42"/>
                    <a:pt x="5" y="43"/>
                  </a:cubicBezTo>
                  <a:cubicBezTo>
                    <a:pt x="5" y="43"/>
                    <a:pt x="5" y="43"/>
                    <a:pt x="6" y="43"/>
                  </a:cubicBezTo>
                  <a:cubicBezTo>
                    <a:pt x="6" y="43"/>
                    <a:pt x="7" y="43"/>
                    <a:pt x="8" y="43"/>
                  </a:cubicBezTo>
                  <a:cubicBezTo>
                    <a:pt x="10" y="43"/>
                    <a:pt x="11" y="44"/>
                    <a:pt x="12" y="45"/>
                  </a:cubicBezTo>
                  <a:cubicBezTo>
                    <a:pt x="12" y="46"/>
                    <a:pt x="12" y="47"/>
                    <a:pt x="13" y="48"/>
                  </a:cubicBezTo>
                  <a:cubicBezTo>
                    <a:pt x="14" y="49"/>
                    <a:pt x="15" y="51"/>
                    <a:pt x="14" y="55"/>
                  </a:cubicBezTo>
                  <a:cubicBezTo>
                    <a:pt x="13" y="57"/>
                    <a:pt x="14" y="62"/>
                    <a:pt x="14"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95" name="Freeform 177">
              <a:extLst>
                <a:ext uri="{FF2B5EF4-FFF2-40B4-BE49-F238E27FC236}">
                  <a16:creationId xmlns:a16="http://schemas.microsoft.com/office/drawing/2014/main" id="{9F76C2AD-E8AC-4326-AB7E-D17589D53D88}"/>
                </a:ext>
              </a:extLst>
            </p:cNvPr>
            <p:cNvSpPr>
              <a:spLocks/>
            </p:cNvSpPr>
            <p:nvPr/>
          </p:nvSpPr>
          <p:spPr bwMode="auto">
            <a:xfrm>
              <a:off x="7946675" y="3539541"/>
              <a:ext cx="210401" cy="138521"/>
            </a:xfrm>
            <a:custGeom>
              <a:avLst/>
              <a:gdLst>
                <a:gd name="T0" fmla="*/ 77 w 84"/>
                <a:gd name="T1" fmla="*/ 31 h 56"/>
                <a:gd name="T2" fmla="*/ 70 w 84"/>
                <a:gd name="T3" fmla="*/ 20 h 56"/>
                <a:gd name="T4" fmla="*/ 58 w 84"/>
                <a:gd name="T5" fmla="*/ 21 h 56"/>
                <a:gd name="T6" fmla="*/ 53 w 84"/>
                <a:gd name="T7" fmla="*/ 20 h 56"/>
                <a:gd name="T8" fmla="*/ 44 w 84"/>
                <a:gd name="T9" fmla="*/ 18 h 56"/>
                <a:gd name="T10" fmla="*/ 37 w 84"/>
                <a:gd name="T11" fmla="*/ 19 h 56"/>
                <a:gd name="T12" fmla="*/ 26 w 84"/>
                <a:gd name="T13" fmla="*/ 18 h 56"/>
                <a:gd name="T14" fmla="*/ 22 w 84"/>
                <a:gd name="T15" fmla="*/ 18 h 56"/>
                <a:gd name="T16" fmla="*/ 21 w 84"/>
                <a:gd name="T17" fmla="*/ 18 h 56"/>
                <a:gd name="T18" fmla="*/ 19 w 84"/>
                <a:gd name="T19" fmla="*/ 16 h 56"/>
                <a:gd name="T20" fmla="*/ 29 w 84"/>
                <a:gd name="T21" fmla="*/ 8 h 56"/>
                <a:gd name="T22" fmla="*/ 31 w 84"/>
                <a:gd name="T23" fmla="*/ 8 h 56"/>
                <a:gd name="T24" fmla="*/ 34 w 84"/>
                <a:gd name="T25" fmla="*/ 4 h 56"/>
                <a:gd name="T26" fmla="*/ 35 w 84"/>
                <a:gd name="T27" fmla="*/ 1 h 56"/>
                <a:gd name="T28" fmla="*/ 29 w 84"/>
                <a:gd name="T29" fmla="*/ 3 h 56"/>
                <a:gd name="T30" fmla="*/ 22 w 84"/>
                <a:gd name="T31" fmla="*/ 3 h 56"/>
                <a:gd name="T32" fmla="*/ 13 w 84"/>
                <a:gd name="T33" fmla="*/ 13 h 56"/>
                <a:gd name="T34" fmla="*/ 1 w 84"/>
                <a:gd name="T35" fmla="*/ 20 h 56"/>
                <a:gd name="T36" fmla="*/ 9 w 84"/>
                <a:gd name="T37" fmla="*/ 33 h 56"/>
                <a:gd name="T38" fmla="*/ 8 w 84"/>
                <a:gd name="T39" fmla="*/ 40 h 56"/>
                <a:gd name="T40" fmla="*/ 6 w 84"/>
                <a:gd name="T41" fmla="*/ 42 h 56"/>
                <a:gd name="T42" fmla="*/ 5 w 84"/>
                <a:gd name="T43" fmla="*/ 44 h 56"/>
                <a:gd name="T44" fmla="*/ 5 w 84"/>
                <a:gd name="T45" fmla="*/ 46 h 56"/>
                <a:gd name="T46" fmla="*/ 4 w 84"/>
                <a:gd name="T47" fmla="*/ 49 h 56"/>
                <a:gd name="T48" fmla="*/ 5 w 84"/>
                <a:gd name="T49" fmla="*/ 50 h 56"/>
                <a:gd name="T50" fmla="*/ 6 w 84"/>
                <a:gd name="T51" fmla="*/ 51 h 56"/>
                <a:gd name="T52" fmla="*/ 7 w 84"/>
                <a:gd name="T53" fmla="*/ 51 h 56"/>
                <a:gd name="T54" fmla="*/ 8 w 84"/>
                <a:gd name="T55" fmla="*/ 51 h 56"/>
                <a:gd name="T56" fmla="*/ 19 w 84"/>
                <a:gd name="T57" fmla="*/ 48 h 56"/>
                <a:gd name="T58" fmla="*/ 30 w 84"/>
                <a:gd name="T59" fmla="*/ 41 h 56"/>
                <a:gd name="T60" fmla="*/ 31 w 84"/>
                <a:gd name="T61" fmla="*/ 39 h 56"/>
                <a:gd name="T62" fmla="*/ 34 w 84"/>
                <a:gd name="T63" fmla="*/ 36 h 56"/>
                <a:gd name="T64" fmla="*/ 36 w 84"/>
                <a:gd name="T65" fmla="*/ 34 h 56"/>
                <a:gd name="T66" fmla="*/ 39 w 84"/>
                <a:gd name="T67" fmla="*/ 32 h 56"/>
                <a:gd name="T68" fmla="*/ 41 w 84"/>
                <a:gd name="T69" fmla="*/ 32 h 56"/>
                <a:gd name="T70" fmla="*/ 47 w 84"/>
                <a:gd name="T71" fmla="*/ 50 h 56"/>
                <a:gd name="T72" fmla="*/ 53 w 84"/>
                <a:gd name="T73" fmla="*/ 54 h 56"/>
                <a:gd name="T74" fmla="*/ 57 w 84"/>
                <a:gd name="T75" fmla="*/ 53 h 56"/>
                <a:gd name="T76" fmla="*/ 69 w 84"/>
                <a:gd name="T77" fmla="*/ 45 h 56"/>
                <a:gd name="T78" fmla="*/ 74 w 84"/>
                <a:gd name="T79" fmla="*/ 48 h 56"/>
                <a:gd name="T80" fmla="*/ 77 w 84"/>
                <a:gd name="T81" fmla="*/ 48 h 56"/>
                <a:gd name="T82" fmla="*/ 79 w 84"/>
                <a:gd name="T83" fmla="*/ 49 h 56"/>
                <a:gd name="T84" fmla="*/ 80 w 84"/>
                <a:gd name="T85" fmla="*/ 49 h 56"/>
                <a:gd name="T86" fmla="*/ 82 w 84"/>
                <a:gd name="T87" fmla="*/ 50 h 56"/>
                <a:gd name="T88" fmla="*/ 84 w 84"/>
                <a:gd name="T89" fmla="*/ 5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4" h="56">
                  <a:moveTo>
                    <a:pt x="84" y="47"/>
                  </a:moveTo>
                  <a:cubicBezTo>
                    <a:pt x="83" y="43"/>
                    <a:pt x="83" y="38"/>
                    <a:pt x="82" y="36"/>
                  </a:cubicBezTo>
                  <a:cubicBezTo>
                    <a:pt x="82" y="34"/>
                    <a:pt x="80" y="33"/>
                    <a:pt x="77" y="31"/>
                  </a:cubicBezTo>
                  <a:cubicBezTo>
                    <a:pt x="75" y="31"/>
                    <a:pt x="73" y="30"/>
                    <a:pt x="72" y="29"/>
                  </a:cubicBezTo>
                  <a:cubicBezTo>
                    <a:pt x="71" y="29"/>
                    <a:pt x="71" y="29"/>
                    <a:pt x="71" y="29"/>
                  </a:cubicBezTo>
                  <a:cubicBezTo>
                    <a:pt x="70" y="20"/>
                    <a:pt x="70" y="20"/>
                    <a:pt x="70" y="20"/>
                  </a:cubicBezTo>
                  <a:cubicBezTo>
                    <a:pt x="68" y="20"/>
                    <a:pt x="63" y="21"/>
                    <a:pt x="60" y="21"/>
                  </a:cubicBezTo>
                  <a:cubicBezTo>
                    <a:pt x="60" y="21"/>
                    <a:pt x="60" y="21"/>
                    <a:pt x="60" y="21"/>
                  </a:cubicBezTo>
                  <a:cubicBezTo>
                    <a:pt x="59" y="21"/>
                    <a:pt x="59" y="21"/>
                    <a:pt x="58" y="21"/>
                  </a:cubicBezTo>
                  <a:cubicBezTo>
                    <a:pt x="57" y="21"/>
                    <a:pt x="57" y="21"/>
                    <a:pt x="56" y="21"/>
                  </a:cubicBezTo>
                  <a:cubicBezTo>
                    <a:pt x="56" y="21"/>
                    <a:pt x="56" y="21"/>
                    <a:pt x="55" y="21"/>
                  </a:cubicBezTo>
                  <a:cubicBezTo>
                    <a:pt x="55" y="20"/>
                    <a:pt x="54" y="20"/>
                    <a:pt x="53" y="20"/>
                  </a:cubicBezTo>
                  <a:cubicBezTo>
                    <a:pt x="52" y="20"/>
                    <a:pt x="51" y="21"/>
                    <a:pt x="51" y="21"/>
                  </a:cubicBezTo>
                  <a:cubicBezTo>
                    <a:pt x="49" y="21"/>
                    <a:pt x="47" y="20"/>
                    <a:pt x="46" y="18"/>
                  </a:cubicBezTo>
                  <a:cubicBezTo>
                    <a:pt x="45" y="18"/>
                    <a:pt x="45" y="18"/>
                    <a:pt x="44" y="18"/>
                  </a:cubicBezTo>
                  <a:cubicBezTo>
                    <a:pt x="44" y="18"/>
                    <a:pt x="43" y="18"/>
                    <a:pt x="42" y="18"/>
                  </a:cubicBezTo>
                  <a:cubicBezTo>
                    <a:pt x="42" y="19"/>
                    <a:pt x="41" y="19"/>
                    <a:pt x="40" y="19"/>
                  </a:cubicBezTo>
                  <a:cubicBezTo>
                    <a:pt x="39" y="19"/>
                    <a:pt x="38" y="19"/>
                    <a:pt x="37" y="19"/>
                  </a:cubicBezTo>
                  <a:cubicBezTo>
                    <a:pt x="37" y="19"/>
                    <a:pt x="36" y="19"/>
                    <a:pt x="36" y="18"/>
                  </a:cubicBezTo>
                  <a:cubicBezTo>
                    <a:pt x="35" y="18"/>
                    <a:pt x="33" y="17"/>
                    <a:pt x="31" y="17"/>
                  </a:cubicBezTo>
                  <a:cubicBezTo>
                    <a:pt x="29" y="17"/>
                    <a:pt x="28" y="17"/>
                    <a:pt x="26" y="18"/>
                  </a:cubicBezTo>
                  <a:cubicBezTo>
                    <a:pt x="25" y="18"/>
                    <a:pt x="24" y="18"/>
                    <a:pt x="22" y="18"/>
                  </a:cubicBezTo>
                  <a:cubicBezTo>
                    <a:pt x="22" y="18"/>
                    <a:pt x="22" y="18"/>
                    <a:pt x="22" y="18"/>
                  </a:cubicBezTo>
                  <a:cubicBezTo>
                    <a:pt x="22" y="18"/>
                    <a:pt x="22" y="18"/>
                    <a:pt x="22" y="18"/>
                  </a:cubicBezTo>
                  <a:cubicBezTo>
                    <a:pt x="22" y="18"/>
                    <a:pt x="22" y="18"/>
                    <a:pt x="22" y="18"/>
                  </a:cubicBezTo>
                  <a:cubicBezTo>
                    <a:pt x="21" y="18"/>
                    <a:pt x="21" y="18"/>
                    <a:pt x="21" y="18"/>
                  </a:cubicBezTo>
                  <a:cubicBezTo>
                    <a:pt x="21" y="18"/>
                    <a:pt x="21" y="18"/>
                    <a:pt x="21" y="18"/>
                  </a:cubicBezTo>
                  <a:cubicBezTo>
                    <a:pt x="20" y="18"/>
                    <a:pt x="20" y="17"/>
                    <a:pt x="20" y="17"/>
                  </a:cubicBezTo>
                  <a:cubicBezTo>
                    <a:pt x="20" y="17"/>
                    <a:pt x="20" y="17"/>
                    <a:pt x="20" y="17"/>
                  </a:cubicBezTo>
                  <a:cubicBezTo>
                    <a:pt x="19" y="17"/>
                    <a:pt x="19" y="17"/>
                    <a:pt x="19" y="16"/>
                  </a:cubicBezTo>
                  <a:cubicBezTo>
                    <a:pt x="19" y="15"/>
                    <a:pt x="20" y="13"/>
                    <a:pt x="21" y="13"/>
                  </a:cubicBezTo>
                  <a:cubicBezTo>
                    <a:pt x="22" y="10"/>
                    <a:pt x="26" y="8"/>
                    <a:pt x="28" y="8"/>
                  </a:cubicBezTo>
                  <a:cubicBezTo>
                    <a:pt x="29" y="8"/>
                    <a:pt x="29" y="8"/>
                    <a:pt x="29" y="8"/>
                  </a:cubicBezTo>
                  <a:cubicBezTo>
                    <a:pt x="29" y="8"/>
                    <a:pt x="30" y="8"/>
                    <a:pt x="30" y="8"/>
                  </a:cubicBezTo>
                  <a:cubicBezTo>
                    <a:pt x="30" y="8"/>
                    <a:pt x="30" y="8"/>
                    <a:pt x="31" y="8"/>
                  </a:cubicBezTo>
                  <a:cubicBezTo>
                    <a:pt x="31" y="8"/>
                    <a:pt x="31" y="8"/>
                    <a:pt x="31" y="8"/>
                  </a:cubicBezTo>
                  <a:cubicBezTo>
                    <a:pt x="31" y="8"/>
                    <a:pt x="32" y="7"/>
                    <a:pt x="32" y="7"/>
                  </a:cubicBezTo>
                  <a:cubicBezTo>
                    <a:pt x="32" y="6"/>
                    <a:pt x="33" y="6"/>
                    <a:pt x="33" y="5"/>
                  </a:cubicBezTo>
                  <a:cubicBezTo>
                    <a:pt x="33" y="5"/>
                    <a:pt x="33" y="4"/>
                    <a:pt x="34" y="4"/>
                  </a:cubicBezTo>
                  <a:cubicBezTo>
                    <a:pt x="34" y="4"/>
                    <a:pt x="34" y="3"/>
                    <a:pt x="34" y="3"/>
                  </a:cubicBezTo>
                  <a:cubicBezTo>
                    <a:pt x="34" y="3"/>
                    <a:pt x="34" y="2"/>
                    <a:pt x="34" y="2"/>
                  </a:cubicBezTo>
                  <a:cubicBezTo>
                    <a:pt x="34" y="2"/>
                    <a:pt x="35" y="2"/>
                    <a:pt x="35" y="1"/>
                  </a:cubicBezTo>
                  <a:cubicBezTo>
                    <a:pt x="35" y="1"/>
                    <a:pt x="35" y="1"/>
                    <a:pt x="35" y="1"/>
                  </a:cubicBezTo>
                  <a:cubicBezTo>
                    <a:pt x="35" y="0"/>
                    <a:pt x="34" y="0"/>
                    <a:pt x="34" y="0"/>
                  </a:cubicBezTo>
                  <a:cubicBezTo>
                    <a:pt x="32" y="0"/>
                    <a:pt x="30" y="1"/>
                    <a:pt x="29" y="3"/>
                  </a:cubicBezTo>
                  <a:cubicBezTo>
                    <a:pt x="27" y="3"/>
                    <a:pt x="26" y="4"/>
                    <a:pt x="25" y="4"/>
                  </a:cubicBezTo>
                  <a:cubicBezTo>
                    <a:pt x="24" y="4"/>
                    <a:pt x="24" y="4"/>
                    <a:pt x="23" y="4"/>
                  </a:cubicBezTo>
                  <a:cubicBezTo>
                    <a:pt x="23" y="3"/>
                    <a:pt x="22" y="3"/>
                    <a:pt x="22" y="3"/>
                  </a:cubicBezTo>
                  <a:cubicBezTo>
                    <a:pt x="21" y="3"/>
                    <a:pt x="20" y="4"/>
                    <a:pt x="20" y="4"/>
                  </a:cubicBezTo>
                  <a:cubicBezTo>
                    <a:pt x="19" y="6"/>
                    <a:pt x="18" y="11"/>
                    <a:pt x="14" y="11"/>
                  </a:cubicBezTo>
                  <a:cubicBezTo>
                    <a:pt x="13" y="11"/>
                    <a:pt x="13" y="11"/>
                    <a:pt x="13" y="13"/>
                  </a:cubicBezTo>
                  <a:cubicBezTo>
                    <a:pt x="13" y="14"/>
                    <a:pt x="13" y="16"/>
                    <a:pt x="11" y="17"/>
                  </a:cubicBezTo>
                  <a:cubicBezTo>
                    <a:pt x="10" y="18"/>
                    <a:pt x="8" y="18"/>
                    <a:pt x="6" y="18"/>
                  </a:cubicBezTo>
                  <a:cubicBezTo>
                    <a:pt x="4" y="19"/>
                    <a:pt x="1" y="19"/>
                    <a:pt x="1" y="20"/>
                  </a:cubicBezTo>
                  <a:cubicBezTo>
                    <a:pt x="0" y="21"/>
                    <a:pt x="2" y="22"/>
                    <a:pt x="3" y="23"/>
                  </a:cubicBezTo>
                  <a:cubicBezTo>
                    <a:pt x="6" y="25"/>
                    <a:pt x="8" y="26"/>
                    <a:pt x="8" y="29"/>
                  </a:cubicBezTo>
                  <a:cubicBezTo>
                    <a:pt x="7" y="30"/>
                    <a:pt x="8" y="32"/>
                    <a:pt x="9" y="33"/>
                  </a:cubicBezTo>
                  <a:cubicBezTo>
                    <a:pt x="10" y="35"/>
                    <a:pt x="11" y="38"/>
                    <a:pt x="9" y="40"/>
                  </a:cubicBezTo>
                  <a:cubicBezTo>
                    <a:pt x="8" y="40"/>
                    <a:pt x="8" y="40"/>
                    <a:pt x="8" y="40"/>
                  </a:cubicBezTo>
                  <a:cubicBezTo>
                    <a:pt x="8" y="40"/>
                    <a:pt x="8" y="40"/>
                    <a:pt x="8" y="40"/>
                  </a:cubicBezTo>
                  <a:cubicBezTo>
                    <a:pt x="7" y="41"/>
                    <a:pt x="7" y="41"/>
                    <a:pt x="7" y="41"/>
                  </a:cubicBezTo>
                  <a:cubicBezTo>
                    <a:pt x="7" y="41"/>
                    <a:pt x="7" y="41"/>
                    <a:pt x="7" y="41"/>
                  </a:cubicBezTo>
                  <a:cubicBezTo>
                    <a:pt x="7" y="42"/>
                    <a:pt x="6" y="42"/>
                    <a:pt x="6" y="42"/>
                  </a:cubicBezTo>
                  <a:cubicBezTo>
                    <a:pt x="6" y="42"/>
                    <a:pt x="6" y="42"/>
                    <a:pt x="6" y="42"/>
                  </a:cubicBezTo>
                  <a:cubicBezTo>
                    <a:pt x="6" y="43"/>
                    <a:pt x="6" y="43"/>
                    <a:pt x="6" y="43"/>
                  </a:cubicBezTo>
                  <a:cubicBezTo>
                    <a:pt x="6" y="43"/>
                    <a:pt x="5" y="43"/>
                    <a:pt x="5" y="44"/>
                  </a:cubicBezTo>
                  <a:cubicBezTo>
                    <a:pt x="5" y="44"/>
                    <a:pt x="5" y="44"/>
                    <a:pt x="5" y="45"/>
                  </a:cubicBezTo>
                  <a:cubicBezTo>
                    <a:pt x="5" y="45"/>
                    <a:pt x="5" y="45"/>
                    <a:pt x="5" y="45"/>
                  </a:cubicBezTo>
                  <a:cubicBezTo>
                    <a:pt x="5" y="45"/>
                    <a:pt x="5" y="46"/>
                    <a:pt x="5" y="46"/>
                  </a:cubicBezTo>
                  <a:cubicBezTo>
                    <a:pt x="5" y="46"/>
                    <a:pt x="5" y="47"/>
                    <a:pt x="4" y="47"/>
                  </a:cubicBezTo>
                  <a:cubicBezTo>
                    <a:pt x="4" y="47"/>
                    <a:pt x="4" y="48"/>
                    <a:pt x="4" y="48"/>
                  </a:cubicBezTo>
                  <a:cubicBezTo>
                    <a:pt x="4" y="48"/>
                    <a:pt x="4" y="49"/>
                    <a:pt x="4" y="49"/>
                  </a:cubicBezTo>
                  <a:cubicBezTo>
                    <a:pt x="4" y="49"/>
                    <a:pt x="4" y="50"/>
                    <a:pt x="4" y="50"/>
                  </a:cubicBezTo>
                  <a:cubicBezTo>
                    <a:pt x="4" y="50"/>
                    <a:pt x="4" y="50"/>
                    <a:pt x="4" y="50"/>
                  </a:cubicBezTo>
                  <a:cubicBezTo>
                    <a:pt x="4" y="50"/>
                    <a:pt x="4" y="50"/>
                    <a:pt x="5" y="50"/>
                  </a:cubicBezTo>
                  <a:cubicBezTo>
                    <a:pt x="5" y="50"/>
                    <a:pt x="5" y="50"/>
                    <a:pt x="5" y="51"/>
                  </a:cubicBezTo>
                  <a:cubicBezTo>
                    <a:pt x="5" y="51"/>
                    <a:pt x="5" y="51"/>
                    <a:pt x="6" y="51"/>
                  </a:cubicBezTo>
                  <a:cubicBezTo>
                    <a:pt x="6" y="51"/>
                    <a:pt x="6" y="51"/>
                    <a:pt x="6" y="51"/>
                  </a:cubicBezTo>
                  <a:cubicBezTo>
                    <a:pt x="6" y="51"/>
                    <a:pt x="6" y="51"/>
                    <a:pt x="6" y="51"/>
                  </a:cubicBezTo>
                  <a:cubicBezTo>
                    <a:pt x="7" y="51"/>
                    <a:pt x="7" y="51"/>
                    <a:pt x="7" y="51"/>
                  </a:cubicBezTo>
                  <a:cubicBezTo>
                    <a:pt x="7" y="51"/>
                    <a:pt x="7" y="51"/>
                    <a:pt x="7" y="51"/>
                  </a:cubicBezTo>
                  <a:cubicBezTo>
                    <a:pt x="7" y="51"/>
                    <a:pt x="7" y="51"/>
                    <a:pt x="7" y="51"/>
                  </a:cubicBezTo>
                  <a:cubicBezTo>
                    <a:pt x="7" y="51"/>
                    <a:pt x="7" y="51"/>
                    <a:pt x="7" y="51"/>
                  </a:cubicBezTo>
                  <a:cubicBezTo>
                    <a:pt x="7" y="51"/>
                    <a:pt x="8" y="51"/>
                    <a:pt x="8" y="51"/>
                  </a:cubicBezTo>
                  <a:cubicBezTo>
                    <a:pt x="9" y="48"/>
                    <a:pt x="12" y="48"/>
                    <a:pt x="15" y="48"/>
                  </a:cubicBezTo>
                  <a:cubicBezTo>
                    <a:pt x="16" y="48"/>
                    <a:pt x="16" y="48"/>
                    <a:pt x="17" y="48"/>
                  </a:cubicBezTo>
                  <a:cubicBezTo>
                    <a:pt x="19" y="48"/>
                    <a:pt x="19" y="48"/>
                    <a:pt x="19" y="48"/>
                  </a:cubicBezTo>
                  <a:cubicBezTo>
                    <a:pt x="19" y="46"/>
                    <a:pt x="22" y="45"/>
                    <a:pt x="25" y="44"/>
                  </a:cubicBezTo>
                  <a:cubicBezTo>
                    <a:pt x="27" y="44"/>
                    <a:pt x="30" y="43"/>
                    <a:pt x="30" y="43"/>
                  </a:cubicBezTo>
                  <a:cubicBezTo>
                    <a:pt x="30" y="42"/>
                    <a:pt x="30" y="42"/>
                    <a:pt x="30" y="41"/>
                  </a:cubicBezTo>
                  <a:cubicBezTo>
                    <a:pt x="30" y="41"/>
                    <a:pt x="30" y="41"/>
                    <a:pt x="30" y="41"/>
                  </a:cubicBezTo>
                  <a:cubicBezTo>
                    <a:pt x="31" y="40"/>
                    <a:pt x="31" y="40"/>
                    <a:pt x="31" y="40"/>
                  </a:cubicBezTo>
                  <a:cubicBezTo>
                    <a:pt x="31" y="39"/>
                    <a:pt x="31" y="39"/>
                    <a:pt x="31" y="39"/>
                  </a:cubicBezTo>
                  <a:cubicBezTo>
                    <a:pt x="32" y="38"/>
                    <a:pt x="32" y="38"/>
                    <a:pt x="32" y="38"/>
                  </a:cubicBezTo>
                  <a:cubicBezTo>
                    <a:pt x="32" y="37"/>
                    <a:pt x="33" y="37"/>
                    <a:pt x="33" y="37"/>
                  </a:cubicBezTo>
                  <a:cubicBezTo>
                    <a:pt x="33" y="36"/>
                    <a:pt x="33" y="36"/>
                    <a:pt x="34" y="36"/>
                  </a:cubicBezTo>
                  <a:cubicBezTo>
                    <a:pt x="34" y="36"/>
                    <a:pt x="34" y="35"/>
                    <a:pt x="34" y="35"/>
                  </a:cubicBezTo>
                  <a:cubicBezTo>
                    <a:pt x="35" y="35"/>
                    <a:pt x="35" y="35"/>
                    <a:pt x="35" y="34"/>
                  </a:cubicBezTo>
                  <a:cubicBezTo>
                    <a:pt x="36" y="34"/>
                    <a:pt x="36" y="34"/>
                    <a:pt x="36" y="34"/>
                  </a:cubicBezTo>
                  <a:cubicBezTo>
                    <a:pt x="37" y="33"/>
                    <a:pt x="37" y="33"/>
                    <a:pt x="37" y="33"/>
                  </a:cubicBezTo>
                  <a:cubicBezTo>
                    <a:pt x="37" y="33"/>
                    <a:pt x="38" y="33"/>
                    <a:pt x="38" y="33"/>
                  </a:cubicBezTo>
                  <a:cubicBezTo>
                    <a:pt x="38" y="32"/>
                    <a:pt x="39" y="32"/>
                    <a:pt x="39" y="32"/>
                  </a:cubicBezTo>
                  <a:cubicBezTo>
                    <a:pt x="39" y="32"/>
                    <a:pt x="40" y="32"/>
                    <a:pt x="40" y="32"/>
                  </a:cubicBezTo>
                  <a:cubicBezTo>
                    <a:pt x="40" y="32"/>
                    <a:pt x="40" y="32"/>
                    <a:pt x="41" y="32"/>
                  </a:cubicBezTo>
                  <a:cubicBezTo>
                    <a:pt x="41" y="32"/>
                    <a:pt x="41" y="32"/>
                    <a:pt x="41" y="32"/>
                  </a:cubicBezTo>
                  <a:cubicBezTo>
                    <a:pt x="44" y="32"/>
                    <a:pt x="44" y="35"/>
                    <a:pt x="44" y="37"/>
                  </a:cubicBezTo>
                  <a:cubicBezTo>
                    <a:pt x="44" y="39"/>
                    <a:pt x="44" y="41"/>
                    <a:pt x="46" y="41"/>
                  </a:cubicBezTo>
                  <a:cubicBezTo>
                    <a:pt x="49" y="43"/>
                    <a:pt x="48" y="47"/>
                    <a:pt x="47" y="50"/>
                  </a:cubicBezTo>
                  <a:cubicBezTo>
                    <a:pt x="47" y="52"/>
                    <a:pt x="46" y="54"/>
                    <a:pt x="47" y="55"/>
                  </a:cubicBezTo>
                  <a:cubicBezTo>
                    <a:pt x="47" y="55"/>
                    <a:pt x="48" y="56"/>
                    <a:pt x="51" y="55"/>
                  </a:cubicBezTo>
                  <a:cubicBezTo>
                    <a:pt x="52" y="55"/>
                    <a:pt x="52" y="55"/>
                    <a:pt x="53" y="54"/>
                  </a:cubicBezTo>
                  <a:cubicBezTo>
                    <a:pt x="53" y="54"/>
                    <a:pt x="54" y="54"/>
                    <a:pt x="54" y="54"/>
                  </a:cubicBezTo>
                  <a:cubicBezTo>
                    <a:pt x="55" y="54"/>
                    <a:pt x="55" y="53"/>
                    <a:pt x="56" y="53"/>
                  </a:cubicBezTo>
                  <a:cubicBezTo>
                    <a:pt x="56" y="53"/>
                    <a:pt x="56" y="53"/>
                    <a:pt x="57" y="53"/>
                  </a:cubicBezTo>
                  <a:cubicBezTo>
                    <a:pt x="57" y="53"/>
                    <a:pt x="57" y="53"/>
                    <a:pt x="57" y="53"/>
                  </a:cubicBezTo>
                  <a:cubicBezTo>
                    <a:pt x="62" y="48"/>
                    <a:pt x="66" y="45"/>
                    <a:pt x="69" y="45"/>
                  </a:cubicBezTo>
                  <a:cubicBezTo>
                    <a:pt x="69" y="45"/>
                    <a:pt x="69" y="45"/>
                    <a:pt x="69" y="45"/>
                  </a:cubicBezTo>
                  <a:cubicBezTo>
                    <a:pt x="69" y="45"/>
                    <a:pt x="70" y="45"/>
                    <a:pt x="70" y="45"/>
                  </a:cubicBezTo>
                  <a:cubicBezTo>
                    <a:pt x="71" y="46"/>
                    <a:pt x="72" y="47"/>
                    <a:pt x="72" y="47"/>
                  </a:cubicBezTo>
                  <a:cubicBezTo>
                    <a:pt x="73" y="48"/>
                    <a:pt x="73" y="48"/>
                    <a:pt x="74" y="48"/>
                  </a:cubicBezTo>
                  <a:cubicBezTo>
                    <a:pt x="74" y="48"/>
                    <a:pt x="75" y="48"/>
                    <a:pt x="75" y="48"/>
                  </a:cubicBezTo>
                  <a:cubicBezTo>
                    <a:pt x="76" y="48"/>
                    <a:pt x="76" y="48"/>
                    <a:pt x="76" y="48"/>
                  </a:cubicBezTo>
                  <a:cubicBezTo>
                    <a:pt x="77" y="48"/>
                    <a:pt x="77" y="48"/>
                    <a:pt x="77" y="48"/>
                  </a:cubicBezTo>
                  <a:cubicBezTo>
                    <a:pt x="78" y="48"/>
                    <a:pt x="78" y="48"/>
                    <a:pt x="78" y="49"/>
                  </a:cubicBezTo>
                  <a:cubicBezTo>
                    <a:pt x="79" y="49"/>
                    <a:pt x="79" y="49"/>
                    <a:pt x="79" y="49"/>
                  </a:cubicBezTo>
                  <a:cubicBezTo>
                    <a:pt x="79" y="49"/>
                    <a:pt x="79" y="49"/>
                    <a:pt x="79" y="49"/>
                  </a:cubicBezTo>
                  <a:cubicBezTo>
                    <a:pt x="80" y="49"/>
                    <a:pt x="80" y="49"/>
                    <a:pt x="80" y="49"/>
                  </a:cubicBezTo>
                  <a:cubicBezTo>
                    <a:pt x="80" y="49"/>
                    <a:pt x="80" y="49"/>
                    <a:pt x="80" y="49"/>
                  </a:cubicBezTo>
                  <a:cubicBezTo>
                    <a:pt x="80" y="49"/>
                    <a:pt x="80" y="49"/>
                    <a:pt x="80" y="49"/>
                  </a:cubicBezTo>
                  <a:cubicBezTo>
                    <a:pt x="81" y="50"/>
                    <a:pt x="81" y="50"/>
                    <a:pt x="81" y="50"/>
                  </a:cubicBezTo>
                  <a:cubicBezTo>
                    <a:pt x="81" y="50"/>
                    <a:pt x="81" y="50"/>
                    <a:pt x="81" y="50"/>
                  </a:cubicBezTo>
                  <a:cubicBezTo>
                    <a:pt x="82" y="50"/>
                    <a:pt x="82" y="50"/>
                    <a:pt x="82" y="50"/>
                  </a:cubicBezTo>
                  <a:cubicBezTo>
                    <a:pt x="82" y="50"/>
                    <a:pt x="83" y="50"/>
                    <a:pt x="83" y="50"/>
                  </a:cubicBezTo>
                  <a:cubicBezTo>
                    <a:pt x="83" y="50"/>
                    <a:pt x="83" y="50"/>
                    <a:pt x="83" y="50"/>
                  </a:cubicBezTo>
                  <a:cubicBezTo>
                    <a:pt x="84" y="50"/>
                    <a:pt x="84" y="50"/>
                    <a:pt x="84" y="50"/>
                  </a:cubicBezTo>
                  <a:cubicBezTo>
                    <a:pt x="84" y="49"/>
                    <a:pt x="84" y="48"/>
                    <a:pt x="84"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198" name="Freeform 180">
              <a:extLst>
                <a:ext uri="{FF2B5EF4-FFF2-40B4-BE49-F238E27FC236}">
                  <a16:creationId xmlns:a16="http://schemas.microsoft.com/office/drawing/2014/main" id="{C9986017-5CA7-4152-A3BC-592EDC77DB7D}"/>
                </a:ext>
              </a:extLst>
            </p:cNvPr>
            <p:cNvSpPr>
              <a:spLocks/>
            </p:cNvSpPr>
            <p:nvPr/>
          </p:nvSpPr>
          <p:spPr bwMode="auto">
            <a:xfrm>
              <a:off x="7612729" y="3381552"/>
              <a:ext cx="486693" cy="279287"/>
            </a:xfrm>
            <a:custGeom>
              <a:avLst/>
              <a:gdLst>
                <a:gd name="T0" fmla="*/ 2 w 194"/>
                <a:gd name="T1" fmla="*/ 56 h 113"/>
                <a:gd name="T2" fmla="*/ 9 w 194"/>
                <a:gd name="T3" fmla="*/ 56 h 113"/>
                <a:gd name="T4" fmla="*/ 19 w 194"/>
                <a:gd name="T5" fmla="*/ 45 h 113"/>
                <a:gd name="T6" fmla="*/ 21 w 194"/>
                <a:gd name="T7" fmla="*/ 44 h 113"/>
                <a:gd name="T8" fmla="*/ 27 w 194"/>
                <a:gd name="T9" fmla="*/ 39 h 113"/>
                <a:gd name="T10" fmla="*/ 43 w 194"/>
                <a:gd name="T11" fmla="*/ 43 h 113"/>
                <a:gd name="T12" fmla="*/ 61 w 194"/>
                <a:gd name="T13" fmla="*/ 57 h 113"/>
                <a:gd name="T14" fmla="*/ 70 w 194"/>
                <a:gd name="T15" fmla="*/ 65 h 113"/>
                <a:gd name="T16" fmla="*/ 80 w 194"/>
                <a:gd name="T17" fmla="*/ 78 h 113"/>
                <a:gd name="T18" fmla="*/ 106 w 194"/>
                <a:gd name="T19" fmla="*/ 95 h 113"/>
                <a:gd name="T20" fmla="*/ 121 w 194"/>
                <a:gd name="T21" fmla="*/ 101 h 113"/>
                <a:gd name="T22" fmla="*/ 124 w 194"/>
                <a:gd name="T23" fmla="*/ 108 h 113"/>
                <a:gd name="T24" fmla="*/ 133 w 194"/>
                <a:gd name="T25" fmla="*/ 112 h 113"/>
                <a:gd name="T26" fmla="*/ 135 w 194"/>
                <a:gd name="T27" fmla="*/ 113 h 113"/>
                <a:gd name="T28" fmla="*/ 136 w 194"/>
                <a:gd name="T29" fmla="*/ 108 h 113"/>
                <a:gd name="T30" fmla="*/ 138 w 194"/>
                <a:gd name="T31" fmla="*/ 104 h 113"/>
                <a:gd name="T32" fmla="*/ 139 w 194"/>
                <a:gd name="T33" fmla="*/ 93 h 113"/>
                <a:gd name="T34" fmla="*/ 139 w 194"/>
                <a:gd name="T35" fmla="*/ 80 h 113"/>
                <a:gd name="T36" fmla="*/ 147 w 194"/>
                <a:gd name="T37" fmla="*/ 73 h 113"/>
                <a:gd name="T38" fmla="*/ 156 w 194"/>
                <a:gd name="T39" fmla="*/ 66 h 113"/>
                <a:gd name="T40" fmla="*/ 167 w 194"/>
                <a:gd name="T41" fmla="*/ 62 h 113"/>
                <a:gd name="T42" fmla="*/ 170 w 194"/>
                <a:gd name="T43" fmla="*/ 64 h 113"/>
                <a:gd name="T44" fmla="*/ 170 w 194"/>
                <a:gd name="T45" fmla="*/ 65 h 113"/>
                <a:gd name="T46" fmla="*/ 169 w 194"/>
                <a:gd name="T47" fmla="*/ 66 h 113"/>
                <a:gd name="T48" fmla="*/ 168 w 194"/>
                <a:gd name="T49" fmla="*/ 69 h 113"/>
                <a:gd name="T50" fmla="*/ 167 w 194"/>
                <a:gd name="T51" fmla="*/ 72 h 113"/>
                <a:gd name="T52" fmla="*/ 168 w 194"/>
                <a:gd name="T53" fmla="*/ 72 h 113"/>
                <a:gd name="T54" fmla="*/ 172 w 194"/>
                <a:gd name="T55" fmla="*/ 72 h 113"/>
                <a:gd name="T56" fmla="*/ 174 w 194"/>
                <a:gd name="T57" fmla="*/ 71 h 113"/>
                <a:gd name="T58" fmla="*/ 176 w 194"/>
                <a:gd name="T59" fmla="*/ 71 h 113"/>
                <a:gd name="T60" fmla="*/ 177 w 194"/>
                <a:gd name="T61" fmla="*/ 70 h 113"/>
                <a:gd name="T62" fmla="*/ 185 w 194"/>
                <a:gd name="T63" fmla="*/ 70 h 113"/>
                <a:gd name="T64" fmla="*/ 194 w 194"/>
                <a:gd name="T65" fmla="*/ 65 h 113"/>
                <a:gd name="T66" fmla="*/ 179 w 194"/>
                <a:gd name="T67" fmla="*/ 57 h 113"/>
                <a:gd name="T68" fmla="*/ 167 w 194"/>
                <a:gd name="T69" fmla="*/ 57 h 113"/>
                <a:gd name="T70" fmla="*/ 164 w 194"/>
                <a:gd name="T71" fmla="*/ 54 h 113"/>
                <a:gd name="T72" fmla="*/ 162 w 194"/>
                <a:gd name="T73" fmla="*/ 54 h 113"/>
                <a:gd name="T74" fmla="*/ 158 w 194"/>
                <a:gd name="T75" fmla="*/ 55 h 113"/>
                <a:gd name="T76" fmla="*/ 140 w 194"/>
                <a:gd name="T77" fmla="*/ 65 h 113"/>
                <a:gd name="T78" fmla="*/ 121 w 194"/>
                <a:gd name="T79" fmla="*/ 56 h 113"/>
                <a:gd name="T80" fmla="*/ 115 w 194"/>
                <a:gd name="T81" fmla="*/ 41 h 113"/>
                <a:gd name="T82" fmla="*/ 104 w 194"/>
                <a:gd name="T83" fmla="*/ 28 h 113"/>
                <a:gd name="T84" fmla="*/ 76 w 194"/>
                <a:gd name="T85" fmla="*/ 28 h 113"/>
                <a:gd name="T86" fmla="*/ 65 w 194"/>
                <a:gd name="T87" fmla="*/ 26 h 113"/>
                <a:gd name="T88" fmla="*/ 64 w 194"/>
                <a:gd name="T89" fmla="*/ 24 h 113"/>
                <a:gd name="T90" fmla="*/ 61 w 194"/>
                <a:gd name="T91" fmla="*/ 21 h 113"/>
                <a:gd name="T92" fmla="*/ 58 w 194"/>
                <a:gd name="T93" fmla="*/ 19 h 113"/>
                <a:gd name="T94" fmla="*/ 55 w 194"/>
                <a:gd name="T95" fmla="*/ 15 h 113"/>
                <a:gd name="T96" fmla="*/ 51 w 194"/>
                <a:gd name="T97" fmla="*/ 18 h 113"/>
                <a:gd name="T98" fmla="*/ 37 w 194"/>
                <a:gd name="T99" fmla="*/ 1 h 113"/>
                <a:gd name="T100" fmla="*/ 31 w 194"/>
                <a:gd name="T101" fmla="*/ 16 h 113"/>
                <a:gd name="T102" fmla="*/ 1 w 194"/>
                <a:gd name="T103" fmla="*/ 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4" h="113">
                  <a:moveTo>
                    <a:pt x="1" y="6"/>
                  </a:moveTo>
                  <a:cubicBezTo>
                    <a:pt x="0" y="55"/>
                    <a:pt x="0" y="55"/>
                    <a:pt x="0" y="55"/>
                  </a:cubicBezTo>
                  <a:cubicBezTo>
                    <a:pt x="1" y="55"/>
                    <a:pt x="1" y="55"/>
                    <a:pt x="2" y="56"/>
                  </a:cubicBezTo>
                  <a:cubicBezTo>
                    <a:pt x="2" y="56"/>
                    <a:pt x="3" y="56"/>
                    <a:pt x="3" y="56"/>
                  </a:cubicBezTo>
                  <a:cubicBezTo>
                    <a:pt x="4" y="56"/>
                    <a:pt x="6" y="56"/>
                    <a:pt x="7" y="57"/>
                  </a:cubicBezTo>
                  <a:cubicBezTo>
                    <a:pt x="8" y="57"/>
                    <a:pt x="9" y="56"/>
                    <a:pt x="9" y="56"/>
                  </a:cubicBezTo>
                  <a:cubicBezTo>
                    <a:pt x="10" y="55"/>
                    <a:pt x="10" y="54"/>
                    <a:pt x="10" y="53"/>
                  </a:cubicBezTo>
                  <a:cubicBezTo>
                    <a:pt x="10" y="52"/>
                    <a:pt x="10" y="52"/>
                    <a:pt x="10" y="52"/>
                  </a:cubicBezTo>
                  <a:cubicBezTo>
                    <a:pt x="10" y="49"/>
                    <a:pt x="15" y="45"/>
                    <a:pt x="19" y="45"/>
                  </a:cubicBezTo>
                  <a:cubicBezTo>
                    <a:pt x="19" y="45"/>
                    <a:pt x="19" y="45"/>
                    <a:pt x="19" y="45"/>
                  </a:cubicBezTo>
                  <a:cubicBezTo>
                    <a:pt x="19" y="45"/>
                    <a:pt x="19" y="45"/>
                    <a:pt x="19" y="45"/>
                  </a:cubicBezTo>
                  <a:cubicBezTo>
                    <a:pt x="20" y="45"/>
                    <a:pt x="20" y="45"/>
                    <a:pt x="21" y="44"/>
                  </a:cubicBezTo>
                  <a:cubicBezTo>
                    <a:pt x="21" y="44"/>
                    <a:pt x="21" y="43"/>
                    <a:pt x="21" y="43"/>
                  </a:cubicBezTo>
                  <a:cubicBezTo>
                    <a:pt x="21" y="42"/>
                    <a:pt x="22" y="41"/>
                    <a:pt x="23" y="41"/>
                  </a:cubicBezTo>
                  <a:cubicBezTo>
                    <a:pt x="24" y="41"/>
                    <a:pt x="26" y="40"/>
                    <a:pt x="27" y="39"/>
                  </a:cubicBezTo>
                  <a:cubicBezTo>
                    <a:pt x="27" y="38"/>
                    <a:pt x="28" y="38"/>
                    <a:pt x="29" y="38"/>
                  </a:cubicBezTo>
                  <a:cubicBezTo>
                    <a:pt x="32" y="38"/>
                    <a:pt x="35" y="39"/>
                    <a:pt x="36" y="41"/>
                  </a:cubicBezTo>
                  <a:cubicBezTo>
                    <a:pt x="38" y="42"/>
                    <a:pt x="41" y="43"/>
                    <a:pt x="43" y="43"/>
                  </a:cubicBezTo>
                  <a:cubicBezTo>
                    <a:pt x="44" y="44"/>
                    <a:pt x="44" y="44"/>
                    <a:pt x="44" y="44"/>
                  </a:cubicBezTo>
                  <a:cubicBezTo>
                    <a:pt x="48" y="44"/>
                    <a:pt x="49" y="54"/>
                    <a:pt x="49" y="56"/>
                  </a:cubicBezTo>
                  <a:cubicBezTo>
                    <a:pt x="51" y="57"/>
                    <a:pt x="58" y="57"/>
                    <a:pt x="61" y="57"/>
                  </a:cubicBezTo>
                  <a:cubicBezTo>
                    <a:pt x="63" y="57"/>
                    <a:pt x="64" y="57"/>
                    <a:pt x="65" y="58"/>
                  </a:cubicBezTo>
                  <a:cubicBezTo>
                    <a:pt x="67" y="58"/>
                    <a:pt x="68" y="60"/>
                    <a:pt x="68" y="62"/>
                  </a:cubicBezTo>
                  <a:cubicBezTo>
                    <a:pt x="69" y="63"/>
                    <a:pt x="69" y="64"/>
                    <a:pt x="70" y="65"/>
                  </a:cubicBezTo>
                  <a:cubicBezTo>
                    <a:pt x="73" y="68"/>
                    <a:pt x="74" y="72"/>
                    <a:pt x="75" y="75"/>
                  </a:cubicBezTo>
                  <a:cubicBezTo>
                    <a:pt x="76" y="75"/>
                    <a:pt x="76" y="75"/>
                    <a:pt x="76" y="75"/>
                  </a:cubicBezTo>
                  <a:cubicBezTo>
                    <a:pt x="76" y="76"/>
                    <a:pt x="78" y="77"/>
                    <a:pt x="80" y="78"/>
                  </a:cubicBezTo>
                  <a:cubicBezTo>
                    <a:pt x="83" y="80"/>
                    <a:pt x="86" y="81"/>
                    <a:pt x="87" y="83"/>
                  </a:cubicBezTo>
                  <a:cubicBezTo>
                    <a:pt x="89" y="86"/>
                    <a:pt x="95" y="89"/>
                    <a:pt x="99" y="90"/>
                  </a:cubicBezTo>
                  <a:cubicBezTo>
                    <a:pt x="102" y="91"/>
                    <a:pt x="104" y="93"/>
                    <a:pt x="106" y="95"/>
                  </a:cubicBezTo>
                  <a:cubicBezTo>
                    <a:pt x="108" y="96"/>
                    <a:pt x="109" y="98"/>
                    <a:pt x="110" y="98"/>
                  </a:cubicBezTo>
                  <a:cubicBezTo>
                    <a:pt x="111" y="98"/>
                    <a:pt x="111" y="98"/>
                    <a:pt x="111" y="98"/>
                  </a:cubicBezTo>
                  <a:cubicBezTo>
                    <a:pt x="114" y="98"/>
                    <a:pt x="120" y="101"/>
                    <a:pt x="121" y="101"/>
                  </a:cubicBezTo>
                  <a:cubicBezTo>
                    <a:pt x="122" y="102"/>
                    <a:pt x="122" y="102"/>
                    <a:pt x="122" y="102"/>
                  </a:cubicBezTo>
                  <a:cubicBezTo>
                    <a:pt x="122" y="108"/>
                    <a:pt x="122" y="108"/>
                    <a:pt x="122" y="108"/>
                  </a:cubicBezTo>
                  <a:cubicBezTo>
                    <a:pt x="123" y="108"/>
                    <a:pt x="123" y="108"/>
                    <a:pt x="124" y="108"/>
                  </a:cubicBezTo>
                  <a:cubicBezTo>
                    <a:pt x="126" y="108"/>
                    <a:pt x="127" y="109"/>
                    <a:pt x="129" y="110"/>
                  </a:cubicBezTo>
                  <a:cubicBezTo>
                    <a:pt x="130" y="111"/>
                    <a:pt x="131" y="112"/>
                    <a:pt x="132" y="112"/>
                  </a:cubicBezTo>
                  <a:cubicBezTo>
                    <a:pt x="132" y="112"/>
                    <a:pt x="133" y="112"/>
                    <a:pt x="133" y="112"/>
                  </a:cubicBezTo>
                  <a:cubicBezTo>
                    <a:pt x="133" y="112"/>
                    <a:pt x="134" y="112"/>
                    <a:pt x="134" y="112"/>
                  </a:cubicBezTo>
                  <a:cubicBezTo>
                    <a:pt x="134" y="112"/>
                    <a:pt x="135" y="112"/>
                    <a:pt x="135" y="113"/>
                  </a:cubicBezTo>
                  <a:cubicBezTo>
                    <a:pt x="135" y="113"/>
                    <a:pt x="135" y="113"/>
                    <a:pt x="135" y="113"/>
                  </a:cubicBezTo>
                  <a:cubicBezTo>
                    <a:pt x="135" y="112"/>
                    <a:pt x="135" y="112"/>
                    <a:pt x="135" y="112"/>
                  </a:cubicBezTo>
                  <a:cubicBezTo>
                    <a:pt x="135" y="111"/>
                    <a:pt x="136" y="111"/>
                    <a:pt x="136" y="110"/>
                  </a:cubicBezTo>
                  <a:cubicBezTo>
                    <a:pt x="136" y="109"/>
                    <a:pt x="136" y="109"/>
                    <a:pt x="136" y="108"/>
                  </a:cubicBezTo>
                  <a:cubicBezTo>
                    <a:pt x="136" y="108"/>
                    <a:pt x="136" y="107"/>
                    <a:pt x="137" y="107"/>
                  </a:cubicBezTo>
                  <a:cubicBezTo>
                    <a:pt x="137" y="106"/>
                    <a:pt x="137" y="106"/>
                    <a:pt x="138" y="105"/>
                  </a:cubicBezTo>
                  <a:cubicBezTo>
                    <a:pt x="138" y="105"/>
                    <a:pt x="138" y="105"/>
                    <a:pt x="138" y="104"/>
                  </a:cubicBezTo>
                  <a:cubicBezTo>
                    <a:pt x="139" y="103"/>
                    <a:pt x="139" y="103"/>
                    <a:pt x="140" y="102"/>
                  </a:cubicBezTo>
                  <a:cubicBezTo>
                    <a:pt x="141" y="101"/>
                    <a:pt x="141" y="100"/>
                    <a:pt x="140" y="98"/>
                  </a:cubicBezTo>
                  <a:cubicBezTo>
                    <a:pt x="139" y="96"/>
                    <a:pt x="138" y="95"/>
                    <a:pt x="139" y="93"/>
                  </a:cubicBezTo>
                  <a:cubicBezTo>
                    <a:pt x="139" y="91"/>
                    <a:pt x="137" y="90"/>
                    <a:pt x="135" y="89"/>
                  </a:cubicBezTo>
                  <a:cubicBezTo>
                    <a:pt x="133" y="88"/>
                    <a:pt x="131" y="86"/>
                    <a:pt x="132" y="84"/>
                  </a:cubicBezTo>
                  <a:cubicBezTo>
                    <a:pt x="132" y="81"/>
                    <a:pt x="136" y="81"/>
                    <a:pt x="139" y="80"/>
                  </a:cubicBezTo>
                  <a:cubicBezTo>
                    <a:pt x="140" y="80"/>
                    <a:pt x="142" y="80"/>
                    <a:pt x="143" y="79"/>
                  </a:cubicBezTo>
                  <a:cubicBezTo>
                    <a:pt x="144" y="79"/>
                    <a:pt x="144" y="78"/>
                    <a:pt x="144" y="76"/>
                  </a:cubicBezTo>
                  <a:cubicBezTo>
                    <a:pt x="144" y="75"/>
                    <a:pt x="145" y="73"/>
                    <a:pt x="147" y="73"/>
                  </a:cubicBezTo>
                  <a:cubicBezTo>
                    <a:pt x="149" y="73"/>
                    <a:pt x="150" y="71"/>
                    <a:pt x="151" y="68"/>
                  </a:cubicBezTo>
                  <a:cubicBezTo>
                    <a:pt x="152" y="65"/>
                    <a:pt x="154" y="65"/>
                    <a:pt x="155" y="65"/>
                  </a:cubicBezTo>
                  <a:cubicBezTo>
                    <a:pt x="155" y="65"/>
                    <a:pt x="156" y="65"/>
                    <a:pt x="156" y="66"/>
                  </a:cubicBezTo>
                  <a:cubicBezTo>
                    <a:pt x="157" y="66"/>
                    <a:pt x="158" y="66"/>
                    <a:pt x="158" y="66"/>
                  </a:cubicBezTo>
                  <a:cubicBezTo>
                    <a:pt x="159" y="66"/>
                    <a:pt x="160" y="65"/>
                    <a:pt x="160" y="65"/>
                  </a:cubicBezTo>
                  <a:cubicBezTo>
                    <a:pt x="162" y="64"/>
                    <a:pt x="165" y="62"/>
                    <a:pt x="167" y="62"/>
                  </a:cubicBezTo>
                  <a:cubicBezTo>
                    <a:pt x="168" y="62"/>
                    <a:pt x="169" y="63"/>
                    <a:pt x="169" y="64"/>
                  </a:cubicBezTo>
                  <a:cubicBezTo>
                    <a:pt x="169" y="64"/>
                    <a:pt x="170" y="64"/>
                    <a:pt x="170" y="64"/>
                  </a:cubicBezTo>
                  <a:cubicBezTo>
                    <a:pt x="170" y="64"/>
                    <a:pt x="170" y="64"/>
                    <a:pt x="170" y="64"/>
                  </a:cubicBezTo>
                  <a:cubicBezTo>
                    <a:pt x="170" y="64"/>
                    <a:pt x="170" y="64"/>
                    <a:pt x="170" y="64"/>
                  </a:cubicBezTo>
                  <a:cubicBezTo>
                    <a:pt x="170" y="64"/>
                    <a:pt x="170" y="64"/>
                    <a:pt x="170" y="65"/>
                  </a:cubicBezTo>
                  <a:cubicBezTo>
                    <a:pt x="170" y="65"/>
                    <a:pt x="170" y="65"/>
                    <a:pt x="170" y="65"/>
                  </a:cubicBezTo>
                  <a:cubicBezTo>
                    <a:pt x="170" y="65"/>
                    <a:pt x="170" y="65"/>
                    <a:pt x="170" y="65"/>
                  </a:cubicBezTo>
                  <a:cubicBezTo>
                    <a:pt x="170" y="65"/>
                    <a:pt x="170" y="66"/>
                    <a:pt x="170" y="66"/>
                  </a:cubicBezTo>
                  <a:cubicBezTo>
                    <a:pt x="170" y="66"/>
                    <a:pt x="169" y="66"/>
                    <a:pt x="169" y="66"/>
                  </a:cubicBezTo>
                  <a:cubicBezTo>
                    <a:pt x="169" y="66"/>
                    <a:pt x="169" y="67"/>
                    <a:pt x="169" y="67"/>
                  </a:cubicBezTo>
                  <a:cubicBezTo>
                    <a:pt x="169" y="67"/>
                    <a:pt x="169" y="67"/>
                    <a:pt x="169" y="68"/>
                  </a:cubicBezTo>
                  <a:cubicBezTo>
                    <a:pt x="169" y="68"/>
                    <a:pt x="169" y="68"/>
                    <a:pt x="168" y="69"/>
                  </a:cubicBezTo>
                  <a:cubicBezTo>
                    <a:pt x="168" y="69"/>
                    <a:pt x="168" y="69"/>
                    <a:pt x="168" y="69"/>
                  </a:cubicBezTo>
                  <a:cubicBezTo>
                    <a:pt x="168" y="70"/>
                    <a:pt x="168" y="70"/>
                    <a:pt x="167" y="71"/>
                  </a:cubicBezTo>
                  <a:cubicBezTo>
                    <a:pt x="167" y="71"/>
                    <a:pt x="167" y="71"/>
                    <a:pt x="167" y="72"/>
                  </a:cubicBezTo>
                  <a:cubicBezTo>
                    <a:pt x="167" y="72"/>
                    <a:pt x="167" y="72"/>
                    <a:pt x="166" y="72"/>
                  </a:cubicBezTo>
                  <a:cubicBezTo>
                    <a:pt x="167" y="72"/>
                    <a:pt x="167" y="72"/>
                    <a:pt x="167" y="72"/>
                  </a:cubicBezTo>
                  <a:cubicBezTo>
                    <a:pt x="167" y="72"/>
                    <a:pt x="168" y="72"/>
                    <a:pt x="168" y="72"/>
                  </a:cubicBezTo>
                  <a:cubicBezTo>
                    <a:pt x="168" y="72"/>
                    <a:pt x="169" y="72"/>
                    <a:pt x="169" y="72"/>
                  </a:cubicBezTo>
                  <a:cubicBezTo>
                    <a:pt x="169" y="72"/>
                    <a:pt x="170" y="72"/>
                    <a:pt x="170" y="72"/>
                  </a:cubicBezTo>
                  <a:cubicBezTo>
                    <a:pt x="171" y="72"/>
                    <a:pt x="171" y="72"/>
                    <a:pt x="172" y="72"/>
                  </a:cubicBezTo>
                  <a:cubicBezTo>
                    <a:pt x="172" y="72"/>
                    <a:pt x="172" y="72"/>
                    <a:pt x="172" y="72"/>
                  </a:cubicBezTo>
                  <a:cubicBezTo>
                    <a:pt x="173" y="72"/>
                    <a:pt x="173" y="72"/>
                    <a:pt x="173" y="72"/>
                  </a:cubicBezTo>
                  <a:cubicBezTo>
                    <a:pt x="174" y="71"/>
                    <a:pt x="174" y="71"/>
                    <a:pt x="174" y="71"/>
                  </a:cubicBezTo>
                  <a:cubicBezTo>
                    <a:pt x="174" y="71"/>
                    <a:pt x="175" y="71"/>
                    <a:pt x="175" y="71"/>
                  </a:cubicBezTo>
                  <a:cubicBezTo>
                    <a:pt x="175" y="71"/>
                    <a:pt x="175" y="71"/>
                    <a:pt x="175" y="71"/>
                  </a:cubicBezTo>
                  <a:cubicBezTo>
                    <a:pt x="176" y="71"/>
                    <a:pt x="176" y="71"/>
                    <a:pt x="176" y="71"/>
                  </a:cubicBezTo>
                  <a:cubicBezTo>
                    <a:pt x="176" y="71"/>
                    <a:pt x="176" y="71"/>
                    <a:pt x="176" y="71"/>
                  </a:cubicBezTo>
                  <a:cubicBezTo>
                    <a:pt x="177" y="71"/>
                    <a:pt x="177" y="71"/>
                    <a:pt x="177" y="70"/>
                  </a:cubicBezTo>
                  <a:cubicBezTo>
                    <a:pt x="177" y="70"/>
                    <a:pt x="177" y="70"/>
                    <a:pt x="177" y="70"/>
                  </a:cubicBezTo>
                  <a:cubicBezTo>
                    <a:pt x="177" y="70"/>
                    <a:pt x="177" y="70"/>
                    <a:pt x="177" y="70"/>
                  </a:cubicBezTo>
                  <a:cubicBezTo>
                    <a:pt x="178" y="70"/>
                    <a:pt x="180" y="70"/>
                    <a:pt x="182" y="70"/>
                  </a:cubicBezTo>
                  <a:cubicBezTo>
                    <a:pt x="183" y="70"/>
                    <a:pt x="184" y="70"/>
                    <a:pt x="185" y="70"/>
                  </a:cubicBezTo>
                  <a:cubicBezTo>
                    <a:pt x="186" y="70"/>
                    <a:pt x="187" y="70"/>
                    <a:pt x="187" y="69"/>
                  </a:cubicBezTo>
                  <a:cubicBezTo>
                    <a:pt x="189" y="66"/>
                    <a:pt x="191" y="66"/>
                    <a:pt x="193" y="66"/>
                  </a:cubicBezTo>
                  <a:cubicBezTo>
                    <a:pt x="193" y="65"/>
                    <a:pt x="193" y="65"/>
                    <a:pt x="194" y="65"/>
                  </a:cubicBezTo>
                  <a:cubicBezTo>
                    <a:pt x="193" y="65"/>
                    <a:pt x="193" y="65"/>
                    <a:pt x="193" y="64"/>
                  </a:cubicBezTo>
                  <a:cubicBezTo>
                    <a:pt x="188" y="60"/>
                    <a:pt x="181" y="57"/>
                    <a:pt x="179" y="57"/>
                  </a:cubicBezTo>
                  <a:cubicBezTo>
                    <a:pt x="179" y="57"/>
                    <a:pt x="179" y="57"/>
                    <a:pt x="179" y="57"/>
                  </a:cubicBezTo>
                  <a:cubicBezTo>
                    <a:pt x="178" y="59"/>
                    <a:pt x="176" y="60"/>
                    <a:pt x="173" y="60"/>
                  </a:cubicBezTo>
                  <a:cubicBezTo>
                    <a:pt x="171" y="60"/>
                    <a:pt x="169" y="59"/>
                    <a:pt x="168" y="58"/>
                  </a:cubicBezTo>
                  <a:cubicBezTo>
                    <a:pt x="167" y="57"/>
                    <a:pt x="167" y="57"/>
                    <a:pt x="167" y="57"/>
                  </a:cubicBezTo>
                  <a:cubicBezTo>
                    <a:pt x="167" y="56"/>
                    <a:pt x="167" y="56"/>
                    <a:pt x="166" y="55"/>
                  </a:cubicBezTo>
                  <a:cubicBezTo>
                    <a:pt x="166" y="55"/>
                    <a:pt x="166" y="55"/>
                    <a:pt x="166" y="55"/>
                  </a:cubicBezTo>
                  <a:cubicBezTo>
                    <a:pt x="165" y="55"/>
                    <a:pt x="165" y="54"/>
                    <a:pt x="164" y="54"/>
                  </a:cubicBezTo>
                  <a:cubicBezTo>
                    <a:pt x="164" y="54"/>
                    <a:pt x="164" y="54"/>
                    <a:pt x="163" y="54"/>
                  </a:cubicBezTo>
                  <a:cubicBezTo>
                    <a:pt x="163" y="54"/>
                    <a:pt x="163" y="54"/>
                    <a:pt x="163" y="54"/>
                  </a:cubicBezTo>
                  <a:cubicBezTo>
                    <a:pt x="163" y="54"/>
                    <a:pt x="162" y="54"/>
                    <a:pt x="162" y="54"/>
                  </a:cubicBezTo>
                  <a:cubicBezTo>
                    <a:pt x="162" y="54"/>
                    <a:pt x="161" y="54"/>
                    <a:pt x="161" y="54"/>
                  </a:cubicBezTo>
                  <a:cubicBezTo>
                    <a:pt x="161" y="54"/>
                    <a:pt x="161" y="54"/>
                    <a:pt x="160" y="54"/>
                  </a:cubicBezTo>
                  <a:cubicBezTo>
                    <a:pt x="160" y="54"/>
                    <a:pt x="159" y="54"/>
                    <a:pt x="158" y="55"/>
                  </a:cubicBezTo>
                  <a:cubicBezTo>
                    <a:pt x="151" y="58"/>
                    <a:pt x="148" y="61"/>
                    <a:pt x="147" y="63"/>
                  </a:cubicBezTo>
                  <a:cubicBezTo>
                    <a:pt x="147" y="65"/>
                    <a:pt x="145" y="67"/>
                    <a:pt x="143" y="67"/>
                  </a:cubicBezTo>
                  <a:cubicBezTo>
                    <a:pt x="141" y="67"/>
                    <a:pt x="140" y="66"/>
                    <a:pt x="140" y="65"/>
                  </a:cubicBezTo>
                  <a:cubicBezTo>
                    <a:pt x="140" y="62"/>
                    <a:pt x="135" y="60"/>
                    <a:pt x="132" y="60"/>
                  </a:cubicBezTo>
                  <a:cubicBezTo>
                    <a:pt x="130" y="59"/>
                    <a:pt x="129" y="59"/>
                    <a:pt x="128" y="59"/>
                  </a:cubicBezTo>
                  <a:cubicBezTo>
                    <a:pt x="125" y="59"/>
                    <a:pt x="121" y="59"/>
                    <a:pt x="121" y="56"/>
                  </a:cubicBezTo>
                  <a:cubicBezTo>
                    <a:pt x="121" y="55"/>
                    <a:pt x="120" y="53"/>
                    <a:pt x="118" y="51"/>
                  </a:cubicBezTo>
                  <a:cubicBezTo>
                    <a:pt x="117" y="49"/>
                    <a:pt x="115" y="47"/>
                    <a:pt x="115" y="45"/>
                  </a:cubicBezTo>
                  <a:cubicBezTo>
                    <a:pt x="115" y="43"/>
                    <a:pt x="115" y="42"/>
                    <a:pt x="115" y="41"/>
                  </a:cubicBezTo>
                  <a:cubicBezTo>
                    <a:pt x="115" y="37"/>
                    <a:pt x="115" y="35"/>
                    <a:pt x="113" y="35"/>
                  </a:cubicBezTo>
                  <a:cubicBezTo>
                    <a:pt x="111" y="34"/>
                    <a:pt x="109" y="32"/>
                    <a:pt x="108" y="31"/>
                  </a:cubicBezTo>
                  <a:cubicBezTo>
                    <a:pt x="107" y="29"/>
                    <a:pt x="105" y="28"/>
                    <a:pt x="104" y="28"/>
                  </a:cubicBezTo>
                  <a:cubicBezTo>
                    <a:pt x="90" y="28"/>
                    <a:pt x="83" y="28"/>
                    <a:pt x="81" y="27"/>
                  </a:cubicBezTo>
                  <a:cubicBezTo>
                    <a:pt x="81" y="27"/>
                    <a:pt x="81" y="27"/>
                    <a:pt x="81" y="27"/>
                  </a:cubicBezTo>
                  <a:cubicBezTo>
                    <a:pt x="80" y="27"/>
                    <a:pt x="78" y="27"/>
                    <a:pt x="76" y="28"/>
                  </a:cubicBezTo>
                  <a:cubicBezTo>
                    <a:pt x="73" y="28"/>
                    <a:pt x="71" y="29"/>
                    <a:pt x="69" y="29"/>
                  </a:cubicBezTo>
                  <a:cubicBezTo>
                    <a:pt x="67" y="29"/>
                    <a:pt x="66" y="28"/>
                    <a:pt x="66" y="27"/>
                  </a:cubicBezTo>
                  <a:cubicBezTo>
                    <a:pt x="66" y="27"/>
                    <a:pt x="66" y="27"/>
                    <a:pt x="65" y="26"/>
                  </a:cubicBezTo>
                  <a:cubicBezTo>
                    <a:pt x="65" y="26"/>
                    <a:pt x="65" y="26"/>
                    <a:pt x="65" y="26"/>
                  </a:cubicBezTo>
                  <a:cubicBezTo>
                    <a:pt x="65" y="26"/>
                    <a:pt x="65" y="25"/>
                    <a:pt x="64" y="25"/>
                  </a:cubicBezTo>
                  <a:cubicBezTo>
                    <a:pt x="64" y="25"/>
                    <a:pt x="64" y="25"/>
                    <a:pt x="64" y="24"/>
                  </a:cubicBezTo>
                  <a:cubicBezTo>
                    <a:pt x="63" y="24"/>
                    <a:pt x="63" y="24"/>
                    <a:pt x="63" y="23"/>
                  </a:cubicBezTo>
                  <a:cubicBezTo>
                    <a:pt x="63" y="23"/>
                    <a:pt x="62" y="23"/>
                    <a:pt x="62" y="23"/>
                  </a:cubicBezTo>
                  <a:cubicBezTo>
                    <a:pt x="62" y="22"/>
                    <a:pt x="61" y="22"/>
                    <a:pt x="61" y="21"/>
                  </a:cubicBezTo>
                  <a:cubicBezTo>
                    <a:pt x="61" y="21"/>
                    <a:pt x="61" y="21"/>
                    <a:pt x="60" y="21"/>
                  </a:cubicBezTo>
                  <a:cubicBezTo>
                    <a:pt x="60" y="20"/>
                    <a:pt x="60" y="20"/>
                    <a:pt x="59" y="19"/>
                  </a:cubicBezTo>
                  <a:cubicBezTo>
                    <a:pt x="59" y="19"/>
                    <a:pt x="59" y="19"/>
                    <a:pt x="58" y="19"/>
                  </a:cubicBezTo>
                  <a:cubicBezTo>
                    <a:pt x="58" y="18"/>
                    <a:pt x="58" y="18"/>
                    <a:pt x="57" y="17"/>
                  </a:cubicBezTo>
                  <a:cubicBezTo>
                    <a:pt x="57" y="17"/>
                    <a:pt x="57" y="17"/>
                    <a:pt x="56" y="17"/>
                  </a:cubicBezTo>
                  <a:cubicBezTo>
                    <a:pt x="56" y="16"/>
                    <a:pt x="56" y="16"/>
                    <a:pt x="55" y="15"/>
                  </a:cubicBezTo>
                  <a:cubicBezTo>
                    <a:pt x="55" y="15"/>
                    <a:pt x="55" y="15"/>
                    <a:pt x="54" y="15"/>
                  </a:cubicBezTo>
                  <a:cubicBezTo>
                    <a:pt x="54" y="15"/>
                    <a:pt x="54" y="14"/>
                    <a:pt x="54" y="14"/>
                  </a:cubicBezTo>
                  <a:cubicBezTo>
                    <a:pt x="53" y="16"/>
                    <a:pt x="52" y="17"/>
                    <a:pt x="51" y="18"/>
                  </a:cubicBezTo>
                  <a:cubicBezTo>
                    <a:pt x="45" y="23"/>
                    <a:pt x="38" y="24"/>
                    <a:pt x="36" y="20"/>
                  </a:cubicBezTo>
                  <a:cubicBezTo>
                    <a:pt x="35" y="20"/>
                    <a:pt x="35" y="18"/>
                    <a:pt x="36" y="15"/>
                  </a:cubicBezTo>
                  <a:cubicBezTo>
                    <a:pt x="38" y="9"/>
                    <a:pt x="38" y="3"/>
                    <a:pt x="37" y="1"/>
                  </a:cubicBezTo>
                  <a:cubicBezTo>
                    <a:pt x="36" y="0"/>
                    <a:pt x="36" y="0"/>
                    <a:pt x="35" y="0"/>
                  </a:cubicBezTo>
                  <a:cubicBezTo>
                    <a:pt x="34" y="0"/>
                    <a:pt x="34" y="5"/>
                    <a:pt x="33" y="8"/>
                  </a:cubicBezTo>
                  <a:cubicBezTo>
                    <a:pt x="33" y="12"/>
                    <a:pt x="33" y="16"/>
                    <a:pt x="31" y="16"/>
                  </a:cubicBezTo>
                  <a:cubicBezTo>
                    <a:pt x="30" y="17"/>
                    <a:pt x="29" y="17"/>
                    <a:pt x="28" y="15"/>
                  </a:cubicBezTo>
                  <a:cubicBezTo>
                    <a:pt x="26" y="13"/>
                    <a:pt x="26" y="5"/>
                    <a:pt x="27" y="0"/>
                  </a:cubicBezTo>
                  <a:lnTo>
                    <a:pt x="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221" name="Freeform 203">
              <a:extLst>
                <a:ext uri="{FF2B5EF4-FFF2-40B4-BE49-F238E27FC236}">
                  <a16:creationId xmlns:a16="http://schemas.microsoft.com/office/drawing/2014/main" id="{E38A2701-63A8-4BAA-ABC8-E9B437E46F4E}"/>
                </a:ext>
              </a:extLst>
            </p:cNvPr>
            <p:cNvSpPr>
              <a:spLocks/>
            </p:cNvSpPr>
            <p:nvPr/>
          </p:nvSpPr>
          <p:spPr bwMode="auto">
            <a:xfrm>
              <a:off x="6853489" y="4779485"/>
              <a:ext cx="301001" cy="301751"/>
            </a:xfrm>
            <a:custGeom>
              <a:avLst/>
              <a:gdLst>
                <a:gd name="T0" fmla="*/ 43 w 120"/>
                <a:gd name="T1" fmla="*/ 11 h 122"/>
                <a:gd name="T2" fmla="*/ 43 w 120"/>
                <a:gd name="T3" fmla="*/ 18 h 122"/>
                <a:gd name="T4" fmla="*/ 22 w 120"/>
                <a:gd name="T5" fmla="*/ 16 h 122"/>
                <a:gd name="T6" fmla="*/ 12 w 120"/>
                <a:gd name="T7" fmla="*/ 1 h 122"/>
                <a:gd name="T8" fmla="*/ 14 w 120"/>
                <a:gd name="T9" fmla="*/ 14 h 122"/>
                <a:gd name="T10" fmla="*/ 13 w 120"/>
                <a:gd name="T11" fmla="*/ 15 h 122"/>
                <a:gd name="T12" fmla="*/ 11 w 120"/>
                <a:gd name="T13" fmla="*/ 17 h 122"/>
                <a:gd name="T14" fmla="*/ 11 w 120"/>
                <a:gd name="T15" fmla="*/ 19 h 122"/>
                <a:gd name="T16" fmla="*/ 14 w 120"/>
                <a:gd name="T17" fmla="*/ 23 h 122"/>
                <a:gd name="T18" fmla="*/ 3 w 120"/>
                <a:gd name="T19" fmla="*/ 37 h 122"/>
                <a:gd name="T20" fmla="*/ 2 w 120"/>
                <a:gd name="T21" fmla="*/ 38 h 122"/>
                <a:gd name="T22" fmla="*/ 0 w 120"/>
                <a:gd name="T23" fmla="*/ 40 h 122"/>
                <a:gd name="T24" fmla="*/ 12 w 120"/>
                <a:gd name="T25" fmla="*/ 75 h 122"/>
                <a:gd name="T26" fmla="*/ 15 w 120"/>
                <a:gd name="T27" fmla="*/ 85 h 122"/>
                <a:gd name="T28" fmla="*/ 15 w 120"/>
                <a:gd name="T29" fmla="*/ 85 h 122"/>
                <a:gd name="T30" fmla="*/ 41 w 120"/>
                <a:gd name="T31" fmla="*/ 96 h 122"/>
                <a:gd name="T32" fmla="*/ 47 w 120"/>
                <a:gd name="T33" fmla="*/ 97 h 122"/>
                <a:gd name="T34" fmla="*/ 59 w 120"/>
                <a:gd name="T35" fmla="*/ 119 h 122"/>
                <a:gd name="T36" fmla="*/ 61 w 120"/>
                <a:gd name="T37" fmla="*/ 120 h 122"/>
                <a:gd name="T38" fmla="*/ 63 w 120"/>
                <a:gd name="T39" fmla="*/ 120 h 122"/>
                <a:gd name="T40" fmla="*/ 67 w 120"/>
                <a:gd name="T41" fmla="*/ 119 h 122"/>
                <a:gd name="T42" fmla="*/ 69 w 120"/>
                <a:gd name="T43" fmla="*/ 118 h 122"/>
                <a:gd name="T44" fmla="*/ 74 w 120"/>
                <a:gd name="T45" fmla="*/ 121 h 122"/>
                <a:gd name="T46" fmla="*/ 83 w 120"/>
                <a:gd name="T47" fmla="*/ 120 h 122"/>
                <a:gd name="T48" fmla="*/ 88 w 120"/>
                <a:gd name="T49" fmla="*/ 121 h 122"/>
                <a:gd name="T50" fmla="*/ 97 w 120"/>
                <a:gd name="T51" fmla="*/ 116 h 122"/>
                <a:gd name="T52" fmla="*/ 106 w 120"/>
                <a:gd name="T53" fmla="*/ 115 h 122"/>
                <a:gd name="T54" fmla="*/ 108 w 120"/>
                <a:gd name="T55" fmla="*/ 114 h 122"/>
                <a:gd name="T56" fmla="*/ 109 w 120"/>
                <a:gd name="T57" fmla="*/ 114 h 122"/>
                <a:gd name="T58" fmla="*/ 109 w 120"/>
                <a:gd name="T59" fmla="*/ 114 h 122"/>
                <a:gd name="T60" fmla="*/ 109 w 120"/>
                <a:gd name="T61" fmla="*/ 113 h 122"/>
                <a:gd name="T62" fmla="*/ 110 w 120"/>
                <a:gd name="T63" fmla="*/ 113 h 122"/>
                <a:gd name="T64" fmla="*/ 111 w 120"/>
                <a:gd name="T65" fmla="*/ 112 h 122"/>
                <a:gd name="T66" fmla="*/ 113 w 120"/>
                <a:gd name="T67" fmla="*/ 111 h 122"/>
                <a:gd name="T68" fmla="*/ 114 w 120"/>
                <a:gd name="T69" fmla="*/ 111 h 122"/>
                <a:gd name="T70" fmla="*/ 117 w 120"/>
                <a:gd name="T71" fmla="*/ 109 h 122"/>
                <a:gd name="T72" fmla="*/ 119 w 120"/>
                <a:gd name="T73" fmla="*/ 108 h 122"/>
                <a:gd name="T74" fmla="*/ 112 w 120"/>
                <a:gd name="T75" fmla="*/ 98 h 122"/>
                <a:gd name="T76" fmla="*/ 108 w 120"/>
                <a:gd name="T77" fmla="*/ 85 h 122"/>
                <a:gd name="T78" fmla="*/ 109 w 120"/>
                <a:gd name="T79" fmla="*/ 68 h 122"/>
                <a:gd name="T80" fmla="*/ 108 w 120"/>
                <a:gd name="T81" fmla="*/ 43 h 122"/>
                <a:gd name="T82" fmla="*/ 103 w 120"/>
                <a:gd name="T83" fmla="*/ 39 h 122"/>
                <a:gd name="T84" fmla="*/ 89 w 120"/>
                <a:gd name="T85" fmla="*/ 30 h 122"/>
                <a:gd name="T86" fmla="*/ 49 w 120"/>
                <a:gd name="T87" fmla="*/ 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0" h="122">
                  <a:moveTo>
                    <a:pt x="49" y="1"/>
                  </a:moveTo>
                  <a:cubicBezTo>
                    <a:pt x="48" y="6"/>
                    <a:pt x="46" y="9"/>
                    <a:pt x="43" y="11"/>
                  </a:cubicBezTo>
                  <a:cubicBezTo>
                    <a:pt x="43" y="11"/>
                    <a:pt x="43" y="11"/>
                    <a:pt x="43" y="11"/>
                  </a:cubicBezTo>
                  <a:cubicBezTo>
                    <a:pt x="43" y="11"/>
                    <a:pt x="43" y="13"/>
                    <a:pt x="44" y="13"/>
                  </a:cubicBezTo>
                  <a:cubicBezTo>
                    <a:pt x="45" y="14"/>
                    <a:pt x="46" y="15"/>
                    <a:pt x="45" y="17"/>
                  </a:cubicBezTo>
                  <a:cubicBezTo>
                    <a:pt x="45" y="17"/>
                    <a:pt x="44" y="18"/>
                    <a:pt x="43" y="18"/>
                  </a:cubicBezTo>
                  <a:cubicBezTo>
                    <a:pt x="42" y="18"/>
                    <a:pt x="39" y="18"/>
                    <a:pt x="37" y="17"/>
                  </a:cubicBezTo>
                  <a:cubicBezTo>
                    <a:pt x="33" y="16"/>
                    <a:pt x="28" y="16"/>
                    <a:pt x="25" y="17"/>
                  </a:cubicBezTo>
                  <a:cubicBezTo>
                    <a:pt x="24" y="17"/>
                    <a:pt x="23" y="17"/>
                    <a:pt x="22" y="16"/>
                  </a:cubicBezTo>
                  <a:cubicBezTo>
                    <a:pt x="20" y="13"/>
                    <a:pt x="21" y="6"/>
                    <a:pt x="24" y="0"/>
                  </a:cubicBezTo>
                  <a:cubicBezTo>
                    <a:pt x="16" y="0"/>
                    <a:pt x="16" y="0"/>
                    <a:pt x="16" y="0"/>
                  </a:cubicBezTo>
                  <a:cubicBezTo>
                    <a:pt x="16" y="0"/>
                    <a:pt x="14" y="1"/>
                    <a:pt x="12" y="1"/>
                  </a:cubicBezTo>
                  <a:cubicBezTo>
                    <a:pt x="13" y="5"/>
                    <a:pt x="13" y="5"/>
                    <a:pt x="13" y="5"/>
                  </a:cubicBezTo>
                  <a:cubicBezTo>
                    <a:pt x="13" y="5"/>
                    <a:pt x="15" y="10"/>
                    <a:pt x="15" y="13"/>
                  </a:cubicBezTo>
                  <a:cubicBezTo>
                    <a:pt x="15" y="14"/>
                    <a:pt x="15" y="14"/>
                    <a:pt x="14" y="14"/>
                  </a:cubicBezTo>
                  <a:cubicBezTo>
                    <a:pt x="14" y="14"/>
                    <a:pt x="14" y="14"/>
                    <a:pt x="14" y="14"/>
                  </a:cubicBezTo>
                  <a:cubicBezTo>
                    <a:pt x="14" y="15"/>
                    <a:pt x="14" y="15"/>
                    <a:pt x="14" y="15"/>
                  </a:cubicBezTo>
                  <a:cubicBezTo>
                    <a:pt x="14" y="15"/>
                    <a:pt x="13" y="15"/>
                    <a:pt x="13" y="15"/>
                  </a:cubicBezTo>
                  <a:cubicBezTo>
                    <a:pt x="13" y="16"/>
                    <a:pt x="12" y="16"/>
                    <a:pt x="10" y="16"/>
                  </a:cubicBezTo>
                  <a:cubicBezTo>
                    <a:pt x="11" y="16"/>
                    <a:pt x="11" y="16"/>
                    <a:pt x="11" y="17"/>
                  </a:cubicBezTo>
                  <a:cubicBezTo>
                    <a:pt x="11" y="17"/>
                    <a:pt x="11" y="17"/>
                    <a:pt x="11" y="17"/>
                  </a:cubicBezTo>
                  <a:cubicBezTo>
                    <a:pt x="11" y="18"/>
                    <a:pt x="11" y="18"/>
                    <a:pt x="11" y="18"/>
                  </a:cubicBezTo>
                  <a:cubicBezTo>
                    <a:pt x="11" y="18"/>
                    <a:pt x="11" y="19"/>
                    <a:pt x="11" y="19"/>
                  </a:cubicBezTo>
                  <a:cubicBezTo>
                    <a:pt x="11" y="19"/>
                    <a:pt x="11" y="19"/>
                    <a:pt x="11" y="19"/>
                  </a:cubicBezTo>
                  <a:cubicBezTo>
                    <a:pt x="11" y="20"/>
                    <a:pt x="11" y="20"/>
                    <a:pt x="11" y="20"/>
                  </a:cubicBezTo>
                  <a:cubicBezTo>
                    <a:pt x="11" y="20"/>
                    <a:pt x="11" y="20"/>
                    <a:pt x="11" y="21"/>
                  </a:cubicBezTo>
                  <a:cubicBezTo>
                    <a:pt x="14" y="23"/>
                    <a:pt x="14" y="23"/>
                    <a:pt x="14" y="23"/>
                  </a:cubicBezTo>
                  <a:cubicBezTo>
                    <a:pt x="14" y="23"/>
                    <a:pt x="14" y="23"/>
                    <a:pt x="14" y="23"/>
                  </a:cubicBezTo>
                  <a:cubicBezTo>
                    <a:pt x="12" y="26"/>
                    <a:pt x="7" y="36"/>
                    <a:pt x="4" y="37"/>
                  </a:cubicBezTo>
                  <a:cubicBezTo>
                    <a:pt x="4" y="37"/>
                    <a:pt x="3" y="37"/>
                    <a:pt x="3" y="37"/>
                  </a:cubicBezTo>
                  <a:cubicBezTo>
                    <a:pt x="3" y="38"/>
                    <a:pt x="3" y="38"/>
                    <a:pt x="3" y="38"/>
                  </a:cubicBezTo>
                  <a:cubicBezTo>
                    <a:pt x="3" y="38"/>
                    <a:pt x="2" y="38"/>
                    <a:pt x="2" y="38"/>
                  </a:cubicBezTo>
                  <a:cubicBezTo>
                    <a:pt x="2" y="38"/>
                    <a:pt x="2" y="38"/>
                    <a:pt x="2" y="38"/>
                  </a:cubicBezTo>
                  <a:cubicBezTo>
                    <a:pt x="2" y="38"/>
                    <a:pt x="1" y="39"/>
                    <a:pt x="1" y="39"/>
                  </a:cubicBezTo>
                  <a:cubicBezTo>
                    <a:pt x="1" y="39"/>
                    <a:pt x="1" y="39"/>
                    <a:pt x="1" y="39"/>
                  </a:cubicBezTo>
                  <a:cubicBezTo>
                    <a:pt x="0" y="39"/>
                    <a:pt x="0" y="39"/>
                    <a:pt x="0" y="40"/>
                  </a:cubicBezTo>
                  <a:cubicBezTo>
                    <a:pt x="1" y="47"/>
                    <a:pt x="3" y="57"/>
                    <a:pt x="6" y="60"/>
                  </a:cubicBezTo>
                  <a:cubicBezTo>
                    <a:pt x="11" y="64"/>
                    <a:pt x="11" y="68"/>
                    <a:pt x="12" y="72"/>
                  </a:cubicBezTo>
                  <a:cubicBezTo>
                    <a:pt x="12" y="73"/>
                    <a:pt x="12" y="74"/>
                    <a:pt x="12" y="75"/>
                  </a:cubicBezTo>
                  <a:cubicBezTo>
                    <a:pt x="13" y="76"/>
                    <a:pt x="14" y="77"/>
                    <a:pt x="14" y="78"/>
                  </a:cubicBezTo>
                  <a:cubicBezTo>
                    <a:pt x="16" y="80"/>
                    <a:pt x="17" y="82"/>
                    <a:pt x="16" y="84"/>
                  </a:cubicBezTo>
                  <a:cubicBezTo>
                    <a:pt x="16" y="84"/>
                    <a:pt x="16" y="85"/>
                    <a:pt x="15" y="85"/>
                  </a:cubicBezTo>
                  <a:cubicBezTo>
                    <a:pt x="15" y="85"/>
                    <a:pt x="14" y="85"/>
                    <a:pt x="14" y="85"/>
                  </a:cubicBezTo>
                  <a:cubicBezTo>
                    <a:pt x="14" y="85"/>
                    <a:pt x="14" y="85"/>
                    <a:pt x="14" y="85"/>
                  </a:cubicBezTo>
                  <a:cubicBezTo>
                    <a:pt x="15" y="85"/>
                    <a:pt x="15" y="85"/>
                    <a:pt x="15" y="85"/>
                  </a:cubicBezTo>
                  <a:cubicBezTo>
                    <a:pt x="17" y="85"/>
                    <a:pt x="19" y="87"/>
                    <a:pt x="21" y="88"/>
                  </a:cubicBezTo>
                  <a:cubicBezTo>
                    <a:pt x="23" y="89"/>
                    <a:pt x="24" y="89"/>
                    <a:pt x="26" y="90"/>
                  </a:cubicBezTo>
                  <a:cubicBezTo>
                    <a:pt x="28" y="90"/>
                    <a:pt x="39" y="94"/>
                    <a:pt x="41" y="96"/>
                  </a:cubicBezTo>
                  <a:cubicBezTo>
                    <a:pt x="41" y="96"/>
                    <a:pt x="41" y="97"/>
                    <a:pt x="41" y="97"/>
                  </a:cubicBezTo>
                  <a:cubicBezTo>
                    <a:pt x="43" y="97"/>
                    <a:pt x="45" y="97"/>
                    <a:pt x="47" y="97"/>
                  </a:cubicBezTo>
                  <a:cubicBezTo>
                    <a:pt x="47" y="97"/>
                    <a:pt x="47" y="97"/>
                    <a:pt x="47" y="97"/>
                  </a:cubicBezTo>
                  <a:cubicBezTo>
                    <a:pt x="47" y="97"/>
                    <a:pt x="47" y="97"/>
                    <a:pt x="48" y="97"/>
                  </a:cubicBezTo>
                  <a:cubicBezTo>
                    <a:pt x="49" y="96"/>
                    <a:pt x="51" y="96"/>
                    <a:pt x="52" y="98"/>
                  </a:cubicBezTo>
                  <a:cubicBezTo>
                    <a:pt x="56" y="101"/>
                    <a:pt x="59" y="112"/>
                    <a:pt x="59" y="119"/>
                  </a:cubicBezTo>
                  <a:cubicBezTo>
                    <a:pt x="59" y="119"/>
                    <a:pt x="59" y="119"/>
                    <a:pt x="60" y="119"/>
                  </a:cubicBezTo>
                  <a:cubicBezTo>
                    <a:pt x="60" y="119"/>
                    <a:pt x="60" y="119"/>
                    <a:pt x="61" y="120"/>
                  </a:cubicBezTo>
                  <a:cubicBezTo>
                    <a:pt x="61" y="120"/>
                    <a:pt x="61" y="120"/>
                    <a:pt x="61" y="120"/>
                  </a:cubicBezTo>
                  <a:cubicBezTo>
                    <a:pt x="62" y="120"/>
                    <a:pt x="62" y="120"/>
                    <a:pt x="62" y="120"/>
                  </a:cubicBezTo>
                  <a:cubicBezTo>
                    <a:pt x="63" y="120"/>
                    <a:pt x="63" y="120"/>
                    <a:pt x="63" y="120"/>
                  </a:cubicBezTo>
                  <a:cubicBezTo>
                    <a:pt x="63" y="120"/>
                    <a:pt x="63" y="120"/>
                    <a:pt x="63" y="120"/>
                  </a:cubicBezTo>
                  <a:cubicBezTo>
                    <a:pt x="64" y="120"/>
                    <a:pt x="64" y="120"/>
                    <a:pt x="64" y="120"/>
                  </a:cubicBezTo>
                  <a:cubicBezTo>
                    <a:pt x="65" y="120"/>
                    <a:pt x="65" y="120"/>
                    <a:pt x="66" y="119"/>
                  </a:cubicBezTo>
                  <a:cubicBezTo>
                    <a:pt x="66" y="119"/>
                    <a:pt x="67" y="119"/>
                    <a:pt x="67" y="119"/>
                  </a:cubicBezTo>
                  <a:cubicBezTo>
                    <a:pt x="67" y="119"/>
                    <a:pt x="68" y="119"/>
                    <a:pt x="68" y="119"/>
                  </a:cubicBezTo>
                  <a:cubicBezTo>
                    <a:pt x="68" y="118"/>
                    <a:pt x="68" y="118"/>
                    <a:pt x="69" y="118"/>
                  </a:cubicBezTo>
                  <a:cubicBezTo>
                    <a:pt x="69" y="118"/>
                    <a:pt x="69" y="118"/>
                    <a:pt x="69" y="118"/>
                  </a:cubicBezTo>
                  <a:cubicBezTo>
                    <a:pt x="69" y="118"/>
                    <a:pt x="70" y="118"/>
                    <a:pt x="70" y="118"/>
                  </a:cubicBezTo>
                  <a:cubicBezTo>
                    <a:pt x="70" y="118"/>
                    <a:pt x="71" y="118"/>
                    <a:pt x="71" y="119"/>
                  </a:cubicBezTo>
                  <a:cubicBezTo>
                    <a:pt x="73" y="119"/>
                    <a:pt x="74" y="121"/>
                    <a:pt x="74" y="121"/>
                  </a:cubicBezTo>
                  <a:cubicBezTo>
                    <a:pt x="74" y="122"/>
                    <a:pt x="74" y="122"/>
                    <a:pt x="75" y="122"/>
                  </a:cubicBezTo>
                  <a:cubicBezTo>
                    <a:pt x="76" y="122"/>
                    <a:pt x="78" y="121"/>
                    <a:pt x="79" y="121"/>
                  </a:cubicBezTo>
                  <a:cubicBezTo>
                    <a:pt x="81" y="121"/>
                    <a:pt x="82" y="121"/>
                    <a:pt x="83" y="120"/>
                  </a:cubicBezTo>
                  <a:cubicBezTo>
                    <a:pt x="84" y="120"/>
                    <a:pt x="84" y="120"/>
                    <a:pt x="84" y="120"/>
                  </a:cubicBezTo>
                  <a:cubicBezTo>
                    <a:pt x="84" y="120"/>
                    <a:pt x="84" y="120"/>
                    <a:pt x="84" y="121"/>
                  </a:cubicBezTo>
                  <a:cubicBezTo>
                    <a:pt x="86" y="121"/>
                    <a:pt x="87" y="121"/>
                    <a:pt x="88" y="121"/>
                  </a:cubicBezTo>
                  <a:cubicBezTo>
                    <a:pt x="89" y="121"/>
                    <a:pt x="90" y="121"/>
                    <a:pt x="90" y="121"/>
                  </a:cubicBezTo>
                  <a:cubicBezTo>
                    <a:pt x="91" y="117"/>
                    <a:pt x="92" y="115"/>
                    <a:pt x="95" y="116"/>
                  </a:cubicBezTo>
                  <a:cubicBezTo>
                    <a:pt x="96" y="116"/>
                    <a:pt x="96" y="116"/>
                    <a:pt x="97" y="116"/>
                  </a:cubicBezTo>
                  <a:cubicBezTo>
                    <a:pt x="97" y="117"/>
                    <a:pt x="98" y="117"/>
                    <a:pt x="99" y="117"/>
                  </a:cubicBezTo>
                  <a:cubicBezTo>
                    <a:pt x="99" y="117"/>
                    <a:pt x="100" y="117"/>
                    <a:pt x="101" y="116"/>
                  </a:cubicBezTo>
                  <a:cubicBezTo>
                    <a:pt x="102" y="115"/>
                    <a:pt x="104" y="115"/>
                    <a:pt x="106" y="115"/>
                  </a:cubicBezTo>
                  <a:cubicBezTo>
                    <a:pt x="107" y="115"/>
                    <a:pt x="107" y="115"/>
                    <a:pt x="107" y="115"/>
                  </a:cubicBezTo>
                  <a:cubicBezTo>
                    <a:pt x="108" y="115"/>
                    <a:pt x="108" y="115"/>
                    <a:pt x="108" y="114"/>
                  </a:cubicBezTo>
                  <a:cubicBezTo>
                    <a:pt x="108" y="114"/>
                    <a:pt x="108" y="114"/>
                    <a:pt x="108" y="114"/>
                  </a:cubicBezTo>
                  <a:cubicBezTo>
                    <a:pt x="108" y="114"/>
                    <a:pt x="108" y="114"/>
                    <a:pt x="108" y="114"/>
                  </a:cubicBezTo>
                  <a:cubicBezTo>
                    <a:pt x="108" y="114"/>
                    <a:pt x="109" y="114"/>
                    <a:pt x="109" y="114"/>
                  </a:cubicBezTo>
                  <a:cubicBezTo>
                    <a:pt x="109" y="114"/>
                    <a:pt x="109" y="114"/>
                    <a:pt x="109" y="114"/>
                  </a:cubicBezTo>
                  <a:cubicBezTo>
                    <a:pt x="109" y="114"/>
                    <a:pt x="109" y="114"/>
                    <a:pt x="109" y="114"/>
                  </a:cubicBezTo>
                  <a:cubicBezTo>
                    <a:pt x="109" y="114"/>
                    <a:pt x="109" y="114"/>
                    <a:pt x="109" y="114"/>
                  </a:cubicBezTo>
                  <a:cubicBezTo>
                    <a:pt x="109" y="114"/>
                    <a:pt x="109" y="114"/>
                    <a:pt x="109" y="114"/>
                  </a:cubicBezTo>
                  <a:cubicBezTo>
                    <a:pt x="109" y="114"/>
                    <a:pt x="109" y="114"/>
                    <a:pt x="109" y="114"/>
                  </a:cubicBezTo>
                  <a:cubicBezTo>
                    <a:pt x="109" y="114"/>
                    <a:pt x="109" y="113"/>
                    <a:pt x="109" y="113"/>
                  </a:cubicBezTo>
                  <a:cubicBezTo>
                    <a:pt x="109" y="113"/>
                    <a:pt x="109" y="113"/>
                    <a:pt x="109" y="113"/>
                  </a:cubicBezTo>
                  <a:cubicBezTo>
                    <a:pt x="110" y="113"/>
                    <a:pt x="110" y="113"/>
                    <a:pt x="110" y="113"/>
                  </a:cubicBezTo>
                  <a:cubicBezTo>
                    <a:pt x="110" y="113"/>
                    <a:pt x="110" y="113"/>
                    <a:pt x="110" y="113"/>
                  </a:cubicBezTo>
                  <a:cubicBezTo>
                    <a:pt x="110" y="113"/>
                    <a:pt x="110" y="113"/>
                    <a:pt x="110" y="113"/>
                  </a:cubicBezTo>
                  <a:cubicBezTo>
                    <a:pt x="110" y="113"/>
                    <a:pt x="110" y="113"/>
                    <a:pt x="111" y="113"/>
                  </a:cubicBezTo>
                  <a:cubicBezTo>
                    <a:pt x="111" y="113"/>
                    <a:pt x="111" y="112"/>
                    <a:pt x="111" y="112"/>
                  </a:cubicBezTo>
                  <a:cubicBezTo>
                    <a:pt x="111" y="112"/>
                    <a:pt x="111" y="112"/>
                    <a:pt x="111" y="112"/>
                  </a:cubicBezTo>
                  <a:cubicBezTo>
                    <a:pt x="111" y="112"/>
                    <a:pt x="112" y="112"/>
                    <a:pt x="112" y="112"/>
                  </a:cubicBezTo>
                  <a:cubicBezTo>
                    <a:pt x="112" y="112"/>
                    <a:pt x="112" y="112"/>
                    <a:pt x="112" y="112"/>
                  </a:cubicBezTo>
                  <a:cubicBezTo>
                    <a:pt x="112" y="112"/>
                    <a:pt x="113" y="111"/>
                    <a:pt x="113" y="111"/>
                  </a:cubicBezTo>
                  <a:cubicBezTo>
                    <a:pt x="113" y="111"/>
                    <a:pt x="113" y="111"/>
                    <a:pt x="113" y="111"/>
                  </a:cubicBezTo>
                  <a:cubicBezTo>
                    <a:pt x="113" y="111"/>
                    <a:pt x="114" y="111"/>
                    <a:pt x="114" y="111"/>
                  </a:cubicBezTo>
                  <a:cubicBezTo>
                    <a:pt x="114" y="111"/>
                    <a:pt x="114" y="111"/>
                    <a:pt x="114" y="111"/>
                  </a:cubicBezTo>
                  <a:cubicBezTo>
                    <a:pt x="115" y="110"/>
                    <a:pt x="115" y="110"/>
                    <a:pt x="115" y="110"/>
                  </a:cubicBezTo>
                  <a:cubicBezTo>
                    <a:pt x="115" y="110"/>
                    <a:pt x="116" y="110"/>
                    <a:pt x="116" y="110"/>
                  </a:cubicBezTo>
                  <a:cubicBezTo>
                    <a:pt x="116" y="110"/>
                    <a:pt x="116" y="110"/>
                    <a:pt x="117" y="109"/>
                  </a:cubicBezTo>
                  <a:cubicBezTo>
                    <a:pt x="117" y="109"/>
                    <a:pt x="117" y="109"/>
                    <a:pt x="117" y="109"/>
                  </a:cubicBezTo>
                  <a:cubicBezTo>
                    <a:pt x="118" y="109"/>
                    <a:pt x="118" y="109"/>
                    <a:pt x="119" y="109"/>
                  </a:cubicBezTo>
                  <a:cubicBezTo>
                    <a:pt x="119" y="108"/>
                    <a:pt x="119" y="108"/>
                    <a:pt x="119" y="108"/>
                  </a:cubicBezTo>
                  <a:cubicBezTo>
                    <a:pt x="120" y="108"/>
                    <a:pt x="120" y="108"/>
                    <a:pt x="120" y="108"/>
                  </a:cubicBezTo>
                  <a:cubicBezTo>
                    <a:pt x="120" y="106"/>
                    <a:pt x="119" y="105"/>
                    <a:pt x="117" y="104"/>
                  </a:cubicBezTo>
                  <a:cubicBezTo>
                    <a:pt x="115" y="103"/>
                    <a:pt x="112" y="102"/>
                    <a:pt x="112" y="98"/>
                  </a:cubicBezTo>
                  <a:cubicBezTo>
                    <a:pt x="112" y="95"/>
                    <a:pt x="111" y="93"/>
                    <a:pt x="110" y="92"/>
                  </a:cubicBezTo>
                  <a:cubicBezTo>
                    <a:pt x="109" y="91"/>
                    <a:pt x="108" y="89"/>
                    <a:pt x="108" y="87"/>
                  </a:cubicBezTo>
                  <a:cubicBezTo>
                    <a:pt x="108" y="85"/>
                    <a:pt x="108" y="85"/>
                    <a:pt x="108" y="85"/>
                  </a:cubicBezTo>
                  <a:cubicBezTo>
                    <a:pt x="108" y="83"/>
                    <a:pt x="108" y="79"/>
                    <a:pt x="108" y="78"/>
                  </a:cubicBezTo>
                  <a:cubicBezTo>
                    <a:pt x="107" y="78"/>
                    <a:pt x="107" y="78"/>
                    <a:pt x="106" y="77"/>
                  </a:cubicBezTo>
                  <a:cubicBezTo>
                    <a:pt x="106" y="75"/>
                    <a:pt x="107" y="71"/>
                    <a:pt x="109" y="68"/>
                  </a:cubicBezTo>
                  <a:cubicBezTo>
                    <a:pt x="110" y="67"/>
                    <a:pt x="109" y="67"/>
                    <a:pt x="107" y="65"/>
                  </a:cubicBezTo>
                  <a:cubicBezTo>
                    <a:pt x="106" y="64"/>
                    <a:pt x="104" y="62"/>
                    <a:pt x="103" y="60"/>
                  </a:cubicBezTo>
                  <a:cubicBezTo>
                    <a:pt x="103" y="59"/>
                    <a:pt x="102" y="57"/>
                    <a:pt x="108" y="43"/>
                  </a:cubicBezTo>
                  <a:cubicBezTo>
                    <a:pt x="107" y="42"/>
                    <a:pt x="106" y="42"/>
                    <a:pt x="106" y="41"/>
                  </a:cubicBezTo>
                  <a:cubicBezTo>
                    <a:pt x="105" y="41"/>
                    <a:pt x="105" y="41"/>
                    <a:pt x="105" y="40"/>
                  </a:cubicBezTo>
                  <a:cubicBezTo>
                    <a:pt x="104" y="40"/>
                    <a:pt x="104" y="40"/>
                    <a:pt x="103" y="39"/>
                  </a:cubicBezTo>
                  <a:cubicBezTo>
                    <a:pt x="102" y="39"/>
                    <a:pt x="102" y="38"/>
                    <a:pt x="101" y="38"/>
                  </a:cubicBezTo>
                  <a:cubicBezTo>
                    <a:pt x="101" y="38"/>
                    <a:pt x="101" y="38"/>
                    <a:pt x="101" y="38"/>
                  </a:cubicBezTo>
                  <a:cubicBezTo>
                    <a:pt x="95" y="33"/>
                    <a:pt x="89" y="30"/>
                    <a:pt x="89" y="30"/>
                  </a:cubicBezTo>
                  <a:cubicBezTo>
                    <a:pt x="89" y="29"/>
                    <a:pt x="89" y="29"/>
                    <a:pt x="89" y="29"/>
                  </a:cubicBezTo>
                  <a:cubicBezTo>
                    <a:pt x="89" y="22"/>
                    <a:pt x="89" y="22"/>
                    <a:pt x="89" y="22"/>
                  </a:cubicBezTo>
                  <a:lnTo>
                    <a:pt x="4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222" name="Freeform 204">
              <a:extLst>
                <a:ext uri="{FF2B5EF4-FFF2-40B4-BE49-F238E27FC236}">
                  <a16:creationId xmlns:a16="http://schemas.microsoft.com/office/drawing/2014/main" id="{DABC76AD-B227-4018-A1E1-E7ADDF9353FB}"/>
                </a:ext>
              </a:extLst>
            </p:cNvPr>
            <p:cNvSpPr>
              <a:spLocks/>
            </p:cNvSpPr>
            <p:nvPr/>
          </p:nvSpPr>
          <p:spPr bwMode="auto">
            <a:xfrm>
              <a:off x="6643088" y="4984646"/>
              <a:ext cx="320469" cy="274796"/>
            </a:xfrm>
            <a:custGeom>
              <a:avLst/>
              <a:gdLst>
                <a:gd name="T0" fmla="*/ 120 w 128"/>
                <a:gd name="T1" fmla="*/ 50 h 111"/>
                <a:gd name="T2" fmla="*/ 123 w 128"/>
                <a:gd name="T3" fmla="*/ 37 h 111"/>
                <a:gd name="T4" fmla="*/ 127 w 128"/>
                <a:gd name="T5" fmla="*/ 26 h 111"/>
                <a:gd name="T6" fmla="*/ 128 w 128"/>
                <a:gd name="T7" fmla="*/ 25 h 111"/>
                <a:gd name="T8" fmla="*/ 127 w 128"/>
                <a:gd name="T9" fmla="*/ 23 h 111"/>
                <a:gd name="T10" fmla="*/ 126 w 128"/>
                <a:gd name="T11" fmla="*/ 20 h 111"/>
                <a:gd name="T12" fmla="*/ 125 w 128"/>
                <a:gd name="T13" fmla="*/ 18 h 111"/>
                <a:gd name="T14" fmla="*/ 124 w 128"/>
                <a:gd name="T15" fmla="*/ 16 h 111"/>
                <a:gd name="T16" fmla="*/ 123 w 128"/>
                <a:gd name="T17" fmla="*/ 15 h 111"/>
                <a:gd name="T18" fmla="*/ 109 w 128"/>
                <a:gd name="T19" fmla="*/ 8 h 111"/>
                <a:gd name="T20" fmla="*/ 99 w 128"/>
                <a:gd name="T21" fmla="*/ 4 h 111"/>
                <a:gd name="T22" fmla="*/ 98 w 128"/>
                <a:gd name="T23" fmla="*/ 4 h 111"/>
                <a:gd name="T24" fmla="*/ 97 w 128"/>
                <a:gd name="T25" fmla="*/ 4 h 111"/>
                <a:gd name="T26" fmla="*/ 95 w 128"/>
                <a:gd name="T27" fmla="*/ 3 h 111"/>
                <a:gd name="T28" fmla="*/ 92 w 128"/>
                <a:gd name="T29" fmla="*/ 1 h 111"/>
                <a:gd name="T30" fmla="*/ 91 w 128"/>
                <a:gd name="T31" fmla="*/ 0 h 111"/>
                <a:gd name="T32" fmla="*/ 87 w 128"/>
                <a:gd name="T33" fmla="*/ 2 h 111"/>
                <a:gd name="T34" fmla="*/ 83 w 128"/>
                <a:gd name="T35" fmla="*/ 2 h 111"/>
                <a:gd name="T36" fmla="*/ 76 w 128"/>
                <a:gd name="T37" fmla="*/ 2 h 111"/>
                <a:gd name="T38" fmla="*/ 73 w 128"/>
                <a:gd name="T39" fmla="*/ 13 h 111"/>
                <a:gd name="T40" fmla="*/ 73 w 128"/>
                <a:gd name="T41" fmla="*/ 27 h 111"/>
                <a:gd name="T42" fmla="*/ 73 w 128"/>
                <a:gd name="T43" fmla="*/ 40 h 111"/>
                <a:gd name="T44" fmla="*/ 85 w 128"/>
                <a:gd name="T45" fmla="*/ 43 h 111"/>
                <a:gd name="T46" fmla="*/ 85 w 128"/>
                <a:gd name="T47" fmla="*/ 58 h 111"/>
                <a:gd name="T48" fmla="*/ 71 w 128"/>
                <a:gd name="T49" fmla="*/ 47 h 111"/>
                <a:gd name="T50" fmla="*/ 56 w 128"/>
                <a:gd name="T51" fmla="*/ 39 h 111"/>
                <a:gd name="T52" fmla="*/ 44 w 128"/>
                <a:gd name="T53" fmla="*/ 42 h 111"/>
                <a:gd name="T54" fmla="*/ 38 w 128"/>
                <a:gd name="T55" fmla="*/ 40 h 111"/>
                <a:gd name="T56" fmla="*/ 34 w 128"/>
                <a:gd name="T57" fmla="*/ 34 h 111"/>
                <a:gd name="T58" fmla="*/ 24 w 128"/>
                <a:gd name="T59" fmla="*/ 32 h 111"/>
                <a:gd name="T60" fmla="*/ 21 w 128"/>
                <a:gd name="T61" fmla="*/ 52 h 111"/>
                <a:gd name="T62" fmla="*/ 0 w 128"/>
                <a:gd name="T63" fmla="*/ 91 h 111"/>
                <a:gd name="T64" fmla="*/ 15 w 128"/>
                <a:gd name="T65" fmla="*/ 107 h 111"/>
                <a:gd name="T66" fmla="*/ 19 w 128"/>
                <a:gd name="T67" fmla="*/ 107 h 111"/>
                <a:gd name="T68" fmla="*/ 24 w 128"/>
                <a:gd name="T69" fmla="*/ 106 h 111"/>
                <a:gd name="T70" fmla="*/ 29 w 128"/>
                <a:gd name="T71" fmla="*/ 106 h 111"/>
                <a:gd name="T72" fmla="*/ 34 w 128"/>
                <a:gd name="T73" fmla="*/ 109 h 111"/>
                <a:gd name="T74" fmla="*/ 36 w 128"/>
                <a:gd name="T75" fmla="*/ 109 h 111"/>
                <a:gd name="T76" fmla="*/ 39 w 128"/>
                <a:gd name="T77" fmla="*/ 108 h 111"/>
                <a:gd name="T78" fmla="*/ 52 w 128"/>
                <a:gd name="T79" fmla="*/ 111 h 111"/>
                <a:gd name="T80" fmla="*/ 65 w 128"/>
                <a:gd name="T81" fmla="*/ 98 h 111"/>
                <a:gd name="T82" fmla="*/ 91 w 128"/>
                <a:gd name="T83" fmla="*/ 84 h 111"/>
                <a:gd name="T84" fmla="*/ 89 w 128"/>
                <a:gd name="T85" fmla="*/ 76 h 111"/>
                <a:gd name="T86" fmla="*/ 109 w 128"/>
                <a:gd name="T87" fmla="*/ 69 h 111"/>
                <a:gd name="T88" fmla="*/ 120 w 128"/>
                <a:gd name="T89" fmla="*/ 6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11">
                  <a:moveTo>
                    <a:pt x="118" y="60"/>
                  </a:moveTo>
                  <a:cubicBezTo>
                    <a:pt x="119" y="60"/>
                    <a:pt x="119" y="60"/>
                    <a:pt x="119" y="60"/>
                  </a:cubicBezTo>
                  <a:cubicBezTo>
                    <a:pt x="119" y="59"/>
                    <a:pt x="120" y="53"/>
                    <a:pt x="120" y="50"/>
                  </a:cubicBezTo>
                  <a:cubicBezTo>
                    <a:pt x="120" y="48"/>
                    <a:pt x="122" y="47"/>
                    <a:pt x="124" y="47"/>
                  </a:cubicBezTo>
                  <a:cubicBezTo>
                    <a:pt x="124" y="47"/>
                    <a:pt x="124" y="47"/>
                    <a:pt x="125" y="47"/>
                  </a:cubicBezTo>
                  <a:cubicBezTo>
                    <a:pt x="123" y="45"/>
                    <a:pt x="123" y="41"/>
                    <a:pt x="123" y="37"/>
                  </a:cubicBezTo>
                  <a:cubicBezTo>
                    <a:pt x="123" y="36"/>
                    <a:pt x="123" y="34"/>
                    <a:pt x="123" y="33"/>
                  </a:cubicBezTo>
                  <a:cubicBezTo>
                    <a:pt x="123" y="31"/>
                    <a:pt x="124" y="29"/>
                    <a:pt x="124" y="28"/>
                  </a:cubicBezTo>
                  <a:cubicBezTo>
                    <a:pt x="125" y="27"/>
                    <a:pt x="126" y="26"/>
                    <a:pt x="127" y="26"/>
                  </a:cubicBezTo>
                  <a:cubicBezTo>
                    <a:pt x="127" y="26"/>
                    <a:pt x="127" y="26"/>
                    <a:pt x="128" y="26"/>
                  </a:cubicBezTo>
                  <a:cubicBezTo>
                    <a:pt x="128" y="26"/>
                    <a:pt x="128" y="26"/>
                    <a:pt x="128" y="26"/>
                  </a:cubicBezTo>
                  <a:cubicBezTo>
                    <a:pt x="128" y="26"/>
                    <a:pt x="128" y="25"/>
                    <a:pt x="128" y="25"/>
                  </a:cubicBezTo>
                  <a:cubicBezTo>
                    <a:pt x="128" y="25"/>
                    <a:pt x="128" y="25"/>
                    <a:pt x="128" y="25"/>
                  </a:cubicBezTo>
                  <a:cubicBezTo>
                    <a:pt x="128" y="24"/>
                    <a:pt x="127" y="24"/>
                    <a:pt x="127" y="24"/>
                  </a:cubicBezTo>
                  <a:cubicBezTo>
                    <a:pt x="127" y="23"/>
                    <a:pt x="127" y="23"/>
                    <a:pt x="127" y="23"/>
                  </a:cubicBezTo>
                  <a:cubicBezTo>
                    <a:pt x="127" y="23"/>
                    <a:pt x="127" y="22"/>
                    <a:pt x="127" y="22"/>
                  </a:cubicBezTo>
                  <a:cubicBezTo>
                    <a:pt x="127" y="22"/>
                    <a:pt x="127" y="22"/>
                    <a:pt x="127" y="22"/>
                  </a:cubicBezTo>
                  <a:cubicBezTo>
                    <a:pt x="126" y="21"/>
                    <a:pt x="126" y="21"/>
                    <a:pt x="126" y="20"/>
                  </a:cubicBezTo>
                  <a:cubicBezTo>
                    <a:pt x="126" y="20"/>
                    <a:pt x="126" y="20"/>
                    <a:pt x="126" y="20"/>
                  </a:cubicBezTo>
                  <a:cubicBezTo>
                    <a:pt x="126" y="20"/>
                    <a:pt x="126" y="19"/>
                    <a:pt x="125" y="19"/>
                  </a:cubicBezTo>
                  <a:cubicBezTo>
                    <a:pt x="125" y="18"/>
                    <a:pt x="125" y="18"/>
                    <a:pt x="125" y="18"/>
                  </a:cubicBezTo>
                  <a:cubicBezTo>
                    <a:pt x="125" y="18"/>
                    <a:pt x="125" y="17"/>
                    <a:pt x="125" y="17"/>
                  </a:cubicBezTo>
                  <a:cubicBezTo>
                    <a:pt x="124" y="17"/>
                    <a:pt x="124" y="17"/>
                    <a:pt x="124" y="17"/>
                  </a:cubicBezTo>
                  <a:cubicBezTo>
                    <a:pt x="124" y="16"/>
                    <a:pt x="124" y="16"/>
                    <a:pt x="124" y="16"/>
                  </a:cubicBezTo>
                  <a:cubicBezTo>
                    <a:pt x="124" y="16"/>
                    <a:pt x="124" y="16"/>
                    <a:pt x="124" y="16"/>
                  </a:cubicBezTo>
                  <a:cubicBezTo>
                    <a:pt x="124" y="15"/>
                    <a:pt x="124" y="15"/>
                    <a:pt x="124" y="15"/>
                  </a:cubicBezTo>
                  <a:cubicBezTo>
                    <a:pt x="123" y="15"/>
                    <a:pt x="123" y="15"/>
                    <a:pt x="123" y="15"/>
                  </a:cubicBezTo>
                  <a:cubicBezTo>
                    <a:pt x="123" y="15"/>
                    <a:pt x="123" y="15"/>
                    <a:pt x="123" y="14"/>
                  </a:cubicBezTo>
                  <a:cubicBezTo>
                    <a:pt x="122" y="14"/>
                    <a:pt x="117" y="11"/>
                    <a:pt x="112" y="10"/>
                  </a:cubicBezTo>
                  <a:cubicBezTo>
                    <a:pt x="111" y="9"/>
                    <a:pt x="110" y="9"/>
                    <a:pt x="109" y="8"/>
                  </a:cubicBezTo>
                  <a:cubicBezTo>
                    <a:pt x="108" y="8"/>
                    <a:pt x="106" y="7"/>
                    <a:pt x="104" y="7"/>
                  </a:cubicBezTo>
                  <a:cubicBezTo>
                    <a:pt x="102" y="6"/>
                    <a:pt x="100" y="4"/>
                    <a:pt x="99" y="4"/>
                  </a:cubicBezTo>
                  <a:cubicBezTo>
                    <a:pt x="99" y="4"/>
                    <a:pt x="99" y="4"/>
                    <a:pt x="99" y="4"/>
                  </a:cubicBezTo>
                  <a:cubicBezTo>
                    <a:pt x="99" y="4"/>
                    <a:pt x="98" y="4"/>
                    <a:pt x="98" y="4"/>
                  </a:cubicBezTo>
                  <a:cubicBezTo>
                    <a:pt x="98" y="4"/>
                    <a:pt x="98" y="4"/>
                    <a:pt x="98" y="4"/>
                  </a:cubicBezTo>
                  <a:cubicBezTo>
                    <a:pt x="98" y="4"/>
                    <a:pt x="98" y="4"/>
                    <a:pt x="98" y="4"/>
                  </a:cubicBezTo>
                  <a:cubicBezTo>
                    <a:pt x="98" y="4"/>
                    <a:pt x="98" y="4"/>
                    <a:pt x="97" y="4"/>
                  </a:cubicBezTo>
                  <a:cubicBezTo>
                    <a:pt x="97" y="4"/>
                    <a:pt x="97" y="4"/>
                    <a:pt x="97" y="4"/>
                  </a:cubicBezTo>
                  <a:cubicBezTo>
                    <a:pt x="97" y="4"/>
                    <a:pt x="97" y="4"/>
                    <a:pt x="97" y="4"/>
                  </a:cubicBezTo>
                  <a:cubicBezTo>
                    <a:pt x="96" y="4"/>
                    <a:pt x="96" y="4"/>
                    <a:pt x="96" y="3"/>
                  </a:cubicBezTo>
                  <a:cubicBezTo>
                    <a:pt x="96" y="3"/>
                    <a:pt x="96" y="3"/>
                    <a:pt x="95" y="3"/>
                  </a:cubicBezTo>
                  <a:cubicBezTo>
                    <a:pt x="95" y="3"/>
                    <a:pt x="95" y="3"/>
                    <a:pt x="95" y="3"/>
                  </a:cubicBezTo>
                  <a:cubicBezTo>
                    <a:pt x="95" y="3"/>
                    <a:pt x="94" y="2"/>
                    <a:pt x="94" y="2"/>
                  </a:cubicBezTo>
                  <a:cubicBezTo>
                    <a:pt x="94" y="2"/>
                    <a:pt x="94" y="2"/>
                    <a:pt x="93" y="2"/>
                  </a:cubicBezTo>
                  <a:cubicBezTo>
                    <a:pt x="93" y="2"/>
                    <a:pt x="93" y="1"/>
                    <a:pt x="92" y="1"/>
                  </a:cubicBezTo>
                  <a:cubicBezTo>
                    <a:pt x="92" y="1"/>
                    <a:pt x="92" y="1"/>
                    <a:pt x="92" y="1"/>
                  </a:cubicBezTo>
                  <a:cubicBezTo>
                    <a:pt x="91" y="0"/>
                    <a:pt x="91" y="0"/>
                    <a:pt x="91" y="0"/>
                  </a:cubicBezTo>
                  <a:cubicBezTo>
                    <a:pt x="91" y="0"/>
                    <a:pt x="91" y="0"/>
                    <a:pt x="91" y="0"/>
                  </a:cubicBezTo>
                  <a:cubicBezTo>
                    <a:pt x="90" y="0"/>
                    <a:pt x="90" y="1"/>
                    <a:pt x="89" y="1"/>
                  </a:cubicBezTo>
                  <a:cubicBezTo>
                    <a:pt x="89" y="1"/>
                    <a:pt x="89" y="1"/>
                    <a:pt x="89" y="1"/>
                  </a:cubicBezTo>
                  <a:cubicBezTo>
                    <a:pt x="88" y="1"/>
                    <a:pt x="87" y="1"/>
                    <a:pt x="87" y="2"/>
                  </a:cubicBezTo>
                  <a:cubicBezTo>
                    <a:pt x="86" y="2"/>
                    <a:pt x="86" y="2"/>
                    <a:pt x="86" y="2"/>
                  </a:cubicBezTo>
                  <a:cubicBezTo>
                    <a:pt x="85" y="2"/>
                    <a:pt x="84" y="2"/>
                    <a:pt x="84" y="2"/>
                  </a:cubicBezTo>
                  <a:cubicBezTo>
                    <a:pt x="84" y="2"/>
                    <a:pt x="83" y="2"/>
                    <a:pt x="83" y="2"/>
                  </a:cubicBezTo>
                  <a:cubicBezTo>
                    <a:pt x="82" y="2"/>
                    <a:pt x="82" y="2"/>
                    <a:pt x="81" y="2"/>
                  </a:cubicBezTo>
                  <a:cubicBezTo>
                    <a:pt x="77" y="2"/>
                    <a:pt x="77" y="2"/>
                    <a:pt x="77" y="2"/>
                  </a:cubicBezTo>
                  <a:cubicBezTo>
                    <a:pt x="77" y="2"/>
                    <a:pt x="77" y="2"/>
                    <a:pt x="76" y="2"/>
                  </a:cubicBezTo>
                  <a:cubicBezTo>
                    <a:pt x="76" y="2"/>
                    <a:pt x="76" y="3"/>
                    <a:pt x="76" y="4"/>
                  </a:cubicBezTo>
                  <a:cubicBezTo>
                    <a:pt x="76" y="6"/>
                    <a:pt x="76" y="8"/>
                    <a:pt x="75" y="9"/>
                  </a:cubicBezTo>
                  <a:cubicBezTo>
                    <a:pt x="73" y="10"/>
                    <a:pt x="73" y="12"/>
                    <a:pt x="73" y="13"/>
                  </a:cubicBezTo>
                  <a:cubicBezTo>
                    <a:pt x="73" y="13"/>
                    <a:pt x="73" y="13"/>
                    <a:pt x="73" y="13"/>
                  </a:cubicBezTo>
                  <a:cubicBezTo>
                    <a:pt x="75" y="14"/>
                    <a:pt x="75" y="18"/>
                    <a:pt x="74" y="23"/>
                  </a:cubicBezTo>
                  <a:cubicBezTo>
                    <a:pt x="74" y="24"/>
                    <a:pt x="73" y="26"/>
                    <a:pt x="73" y="27"/>
                  </a:cubicBezTo>
                  <a:cubicBezTo>
                    <a:pt x="73" y="28"/>
                    <a:pt x="72" y="30"/>
                    <a:pt x="72" y="32"/>
                  </a:cubicBezTo>
                  <a:cubicBezTo>
                    <a:pt x="71" y="34"/>
                    <a:pt x="70" y="36"/>
                    <a:pt x="70" y="37"/>
                  </a:cubicBezTo>
                  <a:cubicBezTo>
                    <a:pt x="71" y="37"/>
                    <a:pt x="72" y="38"/>
                    <a:pt x="73" y="40"/>
                  </a:cubicBezTo>
                  <a:cubicBezTo>
                    <a:pt x="74" y="42"/>
                    <a:pt x="76" y="45"/>
                    <a:pt x="78" y="45"/>
                  </a:cubicBezTo>
                  <a:cubicBezTo>
                    <a:pt x="79" y="46"/>
                    <a:pt x="81" y="45"/>
                    <a:pt x="82" y="44"/>
                  </a:cubicBezTo>
                  <a:cubicBezTo>
                    <a:pt x="83" y="43"/>
                    <a:pt x="84" y="43"/>
                    <a:pt x="85" y="43"/>
                  </a:cubicBezTo>
                  <a:cubicBezTo>
                    <a:pt x="87" y="43"/>
                    <a:pt x="87" y="47"/>
                    <a:pt x="87" y="52"/>
                  </a:cubicBezTo>
                  <a:cubicBezTo>
                    <a:pt x="87" y="56"/>
                    <a:pt x="85" y="58"/>
                    <a:pt x="85" y="58"/>
                  </a:cubicBezTo>
                  <a:cubicBezTo>
                    <a:pt x="85" y="58"/>
                    <a:pt x="85" y="58"/>
                    <a:pt x="85" y="58"/>
                  </a:cubicBezTo>
                  <a:cubicBezTo>
                    <a:pt x="84" y="58"/>
                    <a:pt x="82" y="59"/>
                    <a:pt x="79" y="59"/>
                  </a:cubicBezTo>
                  <a:cubicBezTo>
                    <a:pt x="78" y="59"/>
                    <a:pt x="77" y="58"/>
                    <a:pt x="76" y="58"/>
                  </a:cubicBezTo>
                  <a:cubicBezTo>
                    <a:pt x="73" y="55"/>
                    <a:pt x="71" y="50"/>
                    <a:pt x="71" y="47"/>
                  </a:cubicBezTo>
                  <a:cubicBezTo>
                    <a:pt x="71" y="47"/>
                    <a:pt x="70" y="46"/>
                    <a:pt x="63" y="46"/>
                  </a:cubicBezTo>
                  <a:cubicBezTo>
                    <a:pt x="60" y="46"/>
                    <a:pt x="58" y="43"/>
                    <a:pt x="56" y="39"/>
                  </a:cubicBezTo>
                  <a:cubicBezTo>
                    <a:pt x="56" y="39"/>
                    <a:pt x="56" y="39"/>
                    <a:pt x="56" y="39"/>
                  </a:cubicBezTo>
                  <a:cubicBezTo>
                    <a:pt x="55" y="39"/>
                    <a:pt x="54" y="40"/>
                    <a:pt x="54" y="41"/>
                  </a:cubicBezTo>
                  <a:cubicBezTo>
                    <a:pt x="54" y="43"/>
                    <a:pt x="51" y="43"/>
                    <a:pt x="48" y="43"/>
                  </a:cubicBezTo>
                  <a:cubicBezTo>
                    <a:pt x="47" y="43"/>
                    <a:pt x="45" y="43"/>
                    <a:pt x="44" y="42"/>
                  </a:cubicBezTo>
                  <a:cubicBezTo>
                    <a:pt x="42" y="41"/>
                    <a:pt x="40" y="40"/>
                    <a:pt x="40" y="40"/>
                  </a:cubicBezTo>
                  <a:cubicBezTo>
                    <a:pt x="39" y="40"/>
                    <a:pt x="39" y="40"/>
                    <a:pt x="39" y="40"/>
                  </a:cubicBezTo>
                  <a:cubicBezTo>
                    <a:pt x="39" y="40"/>
                    <a:pt x="39" y="40"/>
                    <a:pt x="38" y="40"/>
                  </a:cubicBezTo>
                  <a:cubicBezTo>
                    <a:pt x="38" y="40"/>
                    <a:pt x="37" y="40"/>
                    <a:pt x="36" y="39"/>
                  </a:cubicBezTo>
                  <a:cubicBezTo>
                    <a:pt x="35" y="38"/>
                    <a:pt x="34" y="35"/>
                    <a:pt x="34" y="34"/>
                  </a:cubicBezTo>
                  <a:cubicBezTo>
                    <a:pt x="34" y="34"/>
                    <a:pt x="34" y="34"/>
                    <a:pt x="34" y="34"/>
                  </a:cubicBezTo>
                  <a:cubicBezTo>
                    <a:pt x="32" y="34"/>
                    <a:pt x="30" y="35"/>
                    <a:pt x="29" y="35"/>
                  </a:cubicBezTo>
                  <a:cubicBezTo>
                    <a:pt x="28" y="35"/>
                    <a:pt x="28" y="36"/>
                    <a:pt x="28" y="36"/>
                  </a:cubicBezTo>
                  <a:cubicBezTo>
                    <a:pt x="25" y="36"/>
                    <a:pt x="24" y="33"/>
                    <a:pt x="24" y="32"/>
                  </a:cubicBezTo>
                  <a:cubicBezTo>
                    <a:pt x="24" y="32"/>
                    <a:pt x="24" y="32"/>
                    <a:pt x="24" y="32"/>
                  </a:cubicBezTo>
                  <a:cubicBezTo>
                    <a:pt x="24" y="32"/>
                    <a:pt x="24" y="31"/>
                    <a:pt x="23" y="31"/>
                  </a:cubicBezTo>
                  <a:cubicBezTo>
                    <a:pt x="21" y="52"/>
                    <a:pt x="21" y="52"/>
                    <a:pt x="21" y="52"/>
                  </a:cubicBezTo>
                  <a:cubicBezTo>
                    <a:pt x="17" y="55"/>
                    <a:pt x="17" y="55"/>
                    <a:pt x="17" y="55"/>
                  </a:cubicBezTo>
                  <a:cubicBezTo>
                    <a:pt x="1" y="55"/>
                    <a:pt x="1" y="55"/>
                    <a:pt x="1" y="55"/>
                  </a:cubicBezTo>
                  <a:cubicBezTo>
                    <a:pt x="0" y="91"/>
                    <a:pt x="0" y="91"/>
                    <a:pt x="0" y="91"/>
                  </a:cubicBezTo>
                  <a:cubicBezTo>
                    <a:pt x="12" y="108"/>
                    <a:pt x="12" y="108"/>
                    <a:pt x="12" y="108"/>
                  </a:cubicBezTo>
                  <a:cubicBezTo>
                    <a:pt x="13" y="108"/>
                    <a:pt x="14" y="107"/>
                    <a:pt x="14" y="107"/>
                  </a:cubicBezTo>
                  <a:cubicBezTo>
                    <a:pt x="14" y="107"/>
                    <a:pt x="15" y="107"/>
                    <a:pt x="15" y="107"/>
                  </a:cubicBezTo>
                  <a:cubicBezTo>
                    <a:pt x="15" y="107"/>
                    <a:pt x="16" y="107"/>
                    <a:pt x="16" y="107"/>
                  </a:cubicBezTo>
                  <a:cubicBezTo>
                    <a:pt x="17" y="107"/>
                    <a:pt x="17" y="107"/>
                    <a:pt x="18" y="107"/>
                  </a:cubicBezTo>
                  <a:cubicBezTo>
                    <a:pt x="18" y="107"/>
                    <a:pt x="19" y="107"/>
                    <a:pt x="19" y="107"/>
                  </a:cubicBezTo>
                  <a:cubicBezTo>
                    <a:pt x="20" y="106"/>
                    <a:pt x="20" y="106"/>
                    <a:pt x="21" y="106"/>
                  </a:cubicBezTo>
                  <a:cubicBezTo>
                    <a:pt x="22" y="106"/>
                    <a:pt x="22" y="106"/>
                    <a:pt x="23" y="106"/>
                  </a:cubicBezTo>
                  <a:cubicBezTo>
                    <a:pt x="23" y="106"/>
                    <a:pt x="23" y="106"/>
                    <a:pt x="24" y="106"/>
                  </a:cubicBezTo>
                  <a:cubicBezTo>
                    <a:pt x="24" y="106"/>
                    <a:pt x="25" y="106"/>
                    <a:pt x="25" y="106"/>
                  </a:cubicBezTo>
                  <a:cubicBezTo>
                    <a:pt x="26" y="106"/>
                    <a:pt x="26" y="106"/>
                    <a:pt x="26" y="106"/>
                  </a:cubicBezTo>
                  <a:cubicBezTo>
                    <a:pt x="27" y="106"/>
                    <a:pt x="28" y="106"/>
                    <a:pt x="29" y="106"/>
                  </a:cubicBezTo>
                  <a:cubicBezTo>
                    <a:pt x="30" y="106"/>
                    <a:pt x="34" y="106"/>
                    <a:pt x="34" y="108"/>
                  </a:cubicBezTo>
                  <a:cubicBezTo>
                    <a:pt x="34" y="108"/>
                    <a:pt x="34" y="108"/>
                    <a:pt x="34" y="108"/>
                  </a:cubicBezTo>
                  <a:cubicBezTo>
                    <a:pt x="34" y="108"/>
                    <a:pt x="34" y="109"/>
                    <a:pt x="34" y="109"/>
                  </a:cubicBezTo>
                  <a:cubicBezTo>
                    <a:pt x="34" y="109"/>
                    <a:pt x="34" y="109"/>
                    <a:pt x="34" y="109"/>
                  </a:cubicBezTo>
                  <a:cubicBezTo>
                    <a:pt x="34" y="109"/>
                    <a:pt x="34" y="109"/>
                    <a:pt x="34" y="109"/>
                  </a:cubicBezTo>
                  <a:cubicBezTo>
                    <a:pt x="35" y="109"/>
                    <a:pt x="36" y="109"/>
                    <a:pt x="36" y="109"/>
                  </a:cubicBezTo>
                  <a:cubicBezTo>
                    <a:pt x="36" y="109"/>
                    <a:pt x="37" y="109"/>
                    <a:pt x="37" y="109"/>
                  </a:cubicBezTo>
                  <a:cubicBezTo>
                    <a:pt x="37" y="109"/>
                    <a:pt x="38" y="109"/>
                    <a:pt x="39" y="109"/>
                  </a:cubicBezTo>
                  <a:cubicBezTo>
                    <a:pt x="39" y="109"/>
                    <a:pt x="39" y="108"/>
                    <a:pt x="39" y="108"/>
                  </a:cubicBezTo>
                  <a:cubicBezTo>
                    <a:pt x="39" y="108"/>
                    <a:pt x="39" y="108"/>
                    <a:pt x="39" y="109"/>
                  </a:cubicBezTo>
                  <a:cubicBezTo>
                    <a:pt x="40" y="109"/>
                    <a:pt x="42" y="109"/>
                    <a:pt x="43" y="109"/>
                  </a:cubicBezTo>
                  <a:cubicBezTo>
                    <a:pt x="46" y="110"/>
                    <a:pt x="50" y="111"/>
                    <a:pt x="52" y="111"/>
                  </a:cubicBezTo>
                  <a:cubicBezTo>
                    <a:pt x="53" y="111"/>
                    <a:pt x="53" y="111"/>
                    <a:pt x="53" y="111"/>
                  </a:cubicBezTo>
                  <a:cubicBezTo>
                    <a:pt x="54" y="111"/>
                    <a:pt x="56" y="108"/>
                    <a:pt x="57" y="106"/>
                  </a:cubicBezTo>
                  <a:cubicBezTo>
                    <a:pt x="59" y="103"/>
                    <a:pt x="62" y="99"/>
                    <a:pt x="65" y="98"/>
                  </a:cubicBezTo>
                  <a:cubicBezTo>
                    <a:pt x="69" y="97"/>
                    <a:pt x="75" y="92"/>
                    <a:pt x="75" y="91"/>
                  </a:cubicBezTo>
                  <a:cubicBezTo>
                    <a:pt x="75" y="88"/>
                    <a:pt x="75" y="86"/>
                    <a:pt x="82" y="85"/>
                  </a:cubicBezTo>
                  <a:cubicBezTo>
                    <a:pt x="91" y="84"/>
                    <a:pt x="91" y="84"/>
                    <a:pt x="91" y="84"/>
                  </a:cubicBezTo>
                  <a:cubicBezTo>
                    <a:pt x="89" y="76"/>
                    <a:pt x="89" y="76"/>
                    <a:pt x="89" y="76"/>
                  </a:cubicBezTo>
                  <a:cubicBezTo>
                    <a:pt x="89" y="76"/>
                    <a:pt x="89" y="76"/>
                    <a:pt x="89" y="76"/>
                  </a:cubicBezTo>
                  <a:cubicBezTo>
                    <a:pt x="89" y="76"/>
                    <a:pt x="89" y="76"/>
                    <a:pt x="89" y="76"/>
                  </a:cubicBezTo>
                  <a:cubicBezTo>
                    <a:pt x="90" y="76"/>
                    <a:pt x="90" y="76"/>
                    <a:pt x="90" y="76"/>
                  </a:cubicBezTo>
                  <a:cubicBezTo>
                    <a:pt x="90" y="76"/>
                    <a:pt x="91" y="75"/>
                    <a:pt x="92" y="75"/>
                  </a:cubicBezTo>
                  <a:cubicBezTo>
                    <a:pt x="97" y="73"/>
                    <a:pt x="104" y="71"/>
                    <a:pt x="109" y="69"/>
                  </a:cubicBezTo>
                  <a:cubicBezTo>
                    <a:pt x="109" y="69"/>
                    <a:pt x="109" y="69"/>
                    <a:pt x="110" y="68"/>
                  </a:cubicBezTo>
                  <a:cubicBezTo>
                    <a:pt x="110" y="68"/>
                    <a:pt x="110" y="68"/>
                    <a:pt x="110" y="68"/>
                  </a:cubicBezTo>
                  <a:cubicBezTo>
                    <a:pt x="114" y="67"/>
                    <a:pt x="118" y="66"/>
                    <a:pt x="120" y="65"/>
                  </a:cubicBezTo>
                  <a:cubicBezTo>
                    <a:pt x="120" y="65"/>
                    <a:pt x="119" y="64"/>
                    <a:pt x="119" y="64"/>
                  </a:cubicBezTo>
                  <a:cubicBezTo>
                    <a:pt x="118" y="62"/>
                    <a:pt x="118" y="61"/>
                    <a:pt x="118"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223" name="Freeform 206">
              <a:extLst>
                <a:ext uri="{FF2B5EF4-FFF2-40B4-BE49-F238E27FC236}">
                  <a16:creationId xmlns:a16="http://schemas.microsoft.com/office/drawing/2014/main" id="{A24003BD-8552-4BE1-90F4-95991F9C7F7C}"/>
                </a:ext>
              </a:extLst>
            </p:cNvPr>
            <p:cNvSpPr>
              <a:spLocks/>
            </p:cNvSpPr>
            <p:nvPr/>
          </p:nvSpPr>
          <p:spPr bwMode="auto">
            <a:xfrm>
              <a:off x="6658063" y="3129970"/>
              <a:ext cx="498673" cy="278539"/>
            </a:xfrm>
            <a:custGeom>
              <a:avLst/>
              <a:gdLst>
                <a:gd name="T0" fmla="*/ 99 w 199"/>
                <a:gd name="T1" fmla="*/ 3 h 113"/>
                <a:gd name="T2" fmla="*/ 90 w 199"/>
                <a:gd name="T3" fmla="*/ 15 h 113"/>
                <a:gd name="T4" fmla="*/ 76 w 199"/>
                <a:gd name="T5" fmla="*/ 13 h 113"/>
                <a:gd name="T6" fmla="*/ 63 w 199"/>
                <a:gd name="T7" fmla="*/ 12 h 113"/>
                <a:gd name="T8" fmla="*/ 50 w 199"/>
                <a:gd name="T9" fmla="*/ 9 h 113"/>
                <a:gd name="T10" fmla="*/ 20 w 199"/>
                <a:gd name="T11" fmla="*/ 10 h 113"/>
                <a:gd name="T12" fmla="*/ 15 w 199"/>
                <a:gd name="T13" fmla="*/ 14 h 113"/>
                <a:gd name="T14" fmla="*/ 15 w 199"/>
                <a:gd name="T15" fmla="*/ 30 h 113"/>
                <a:gd name="T16" fmla="*/ 5 w 199"/>
                <a:gd name="T17" fmla="*/ 46 h 113"/>
                <a:gd name="T18" fmla="*/ 5 w 199"/>
                <a:gd name="T19" fmla="*/ 48 h 113"/>
                <a:gd name="T20" fmla="*/ 5 w 199"/>
                <a:gd name="T21" fmla="*/ 48 h 113"/>
                <a:gd name="T22" fmla="*/ 0 w 199"/>
                <a:gd name="T23" fmla="*/ 56 h 113"/>
                <a:gd name="T24" fmla="*/ 1 w 199"/>
                <a:gd name="T25" fmla="*/ 59 h 113"/>
                <a:gd name="T26" fmla="*/ 5 w 199"/>
                <a:gd name="T27" fmla="*/ 61 h 113"/>
                <a:gd name="T28" fmla="*/ 8 w 199"/>
                <a:gd name="T29" fmla="*/ 62 h 113"/>
                <a:gd name="T30" fmla="*/ 29 w 199"/>
                <a:gd name="T31" fmla="*/ 66 h 113"/>
                <a:gd name="T32" fmla="*/ 39 w 199"/>
                <a:gd name="T33" fmla="*/ 64 h 113"/>
                <a:gd name="T34" fmla="*/ 49 w 199"/>
                <a:gd name="T35" fmla="*/ 58 h 113"/>
                <a:gd name="T36" fmla="*/ 50 w 199"/>
                <a:gd name="T37" fmla="*/ 58 h 113"/>
                <a:gd name="T38" fmla="*/ 53 w 199"/>
                <a:gd name="T39" fmla="*/ 57 h 113"/>
                <a:gd name="T40" fmla="*/ 59 w 199"/>
                <a:gd name="T41" fmla="*/ 56 h 113"/>
                <a:gd name="T42" fmla="*/ 83 w 199"/>
                <a:gd name="T43" fmla="*/ 78 h 113"/>
                <a:gd name="T44" fmla="*/ 86 w 199"/>
                <a:gd name="T45" fmla="*/ 87 h 113"/>
                <a:gd name="T46" fmla="*/ 81 w 199"/>
                <a:gd name="T47" fmla="*/ 87 h 113"/>
                <a:gd name="T48" fmla="*/ 74 w 199"/>
                <a:gd name="T49" fmla="*/ 91 h 113"/>
                <a:gd name="T50" fmla="*/ 73 w 199"/>
                <a:gd name="T51" fmla="*/ 92 h 113"/>
                <a:gd name="T52" fmla="*/ 72 w 199"/>
                <a:gd name="T53" fmla="*/ 95 h 113"/>
                <a:gd name="T54" fmla="*/ 69 w 199"/>
                <a:gd name="T55" fmla="*/ 98 h 113"/>
                <a:gd name="T56" fmla="*/ 68 w 199"/>
                <a:gd name="T57" fmla="*/ 100 h 113"/>
                <a:gd name="T58" fmla="*/ 77 w 199"/>
                <a:gd name="T59" fmla="*/ 99 h 113"/>
                <a:gd name="T60" fmla="*/ 78 w 199"/>
                <a:gd name="T61" fmla="*/ 99 h 113"/>
                <a:gd name="T62" fmla="*/ 80 w 199"/>
                <a:gd name="T63" fmla="*/ 101 h 113"/>
                <a:gd name="T64" fmla="*/ 96 w 199"/>
                <a:gd name="T65" fmla="*/ 82 h 113"/>
                <a:gd name="T66" fmla="*/ 112 w 199"/>
                <a:gd name="T67" fmla="*/ 82 h 113"/>
                <a:gd name="T68" fmla="*/ 117 w 199"/>
                <a:gd name="T69" fmla="*/ 89 h 113"/>
                <a:gd name="T70" fmla="*/ 115 w 199"/>
                <a:gd name="T71" fmla="*/ 100 h 113"/>
                <a:gd name="T72" fmla="*/ 126 w 199"/>
                <a:gd name="T73" fmla="*/ 113 h 113"/>
                <a:gd name="T74" fmla="*/ 145 w 199"/>
                <a:gd name="T75" fmla="*/ 106 h 113"/>
                <a:gd name="T76" fmla="*/ 159 w 199"/>
                <a:gd name="T77" fmla="*/ 104 h 113"/>
                <a:gd name="T78" fmla="*/ 154 w 199"/>
                <a:gd name="T79" fmla="*/ 82 h 113"/>
                <a:gd name="T80" fmla="*/ 176 w 199"/>
                <a:gd name="T81" fmla="*/ 75 h 113"/>
                <a:gd name="T82" fmla="*/ 176 w 199"/>
                <a:gd name="T83" fmla="*/ 72 h 113"/>
                <a:gd name="T84" fmla="*/ 181 w 199"/>
                <a:gd name="T85" fmla="*/ 67 h 113"/>
                <a:gd name="T86" fmla="*/ 195 w 199"/>
                <a:gd name="T87" fmla="*/ 65 h 113"/>
                <a:gd name="T88" fmla="*/ 194 w 199"/>
                <a:gd name="T89" fmla="*/ 54 h 113"/>
                <a:gd name="T90" fmla="*/ 195 w 199"/>
                <a:gd name="T91" fmla="*/ 48 h 113"/>
                <a:gd name="T92" fmla="*/ 193 w 199"/>
                <a:gd name="T93" fmla="*/ 40 h 113"/>
                <a:gd name="T94" fmla="*/ 177 w 199"/>
                <a:gd name="T95" fmla="*/ 37 h 113"/>
                <a:gd name="T96" fmla="*/ 167 w 199"/>
                <a:gd name="T97" fmla="*/ 30 h 113"/>
                <a:gd name="T98" fmla="*/ 160 w 199"/>
                <a:gd name="T99" fmla="*/ 32 h 113"/>
                <a:gd name="T100" fmla="*/ 150 w 199"/>
                <a:gd name="T101" fmla="*/ 29 h 113"/>
                <a:gd name="T102" fmla="*/ 140 w 199"/>
                <a:gd name="T103" fmla="*/ 18 h 113"/>
                <a:gd name="T104" fmla="*/ 129 w 199"/>
                <a:gd name="T105" fmla="*/ 1 h 113"/>
                <a:gd name="T106" fmla="*/ 114 w 199"/>
                <a:gd name="T107" fmla="*/ 0 h 113"/>
                <a:gd name="T108" fmla="*/ 107 w 199"/>
                <a:gd name="T109" fmla="*/ 3 h 113"/>
                <a:gd name="T110" fmla="*/ 105 w 199"/>
                <a:gd name="T111" fmla="*/ 2 h 113"/>
                <a:gd name="T112" fmla="*/ 103 w 199"/>
                <a:gd name="T113" fmla="*/ 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9" h="113">
                  <a:moveTo>
                    <a:pt x="103" y="3"/>
                  </a:moveTo>
                  <a:cubicBezTo>
                    <a:pt x="102" y="3"/>
                    <a:pt x="102" y="3"/>
                    <a:pt x="101" y="3"/>
                  </a:cubicBezTo>
                  <a:cubicBezTo>
                    <a:pt x="101" y="3"/>
                    <a:pt x="101" y="3"/>
                    <a:pt x="101" y="3"/>
                  </a:cubicBezTo>
                  <a:cubicBezTo>
                    <a:pt x="100" y="3"/>
                    <a:pt x="100" y="3"/>
                    <a:pt x="99" y="3"/>
                  </a:cubicBezTo>
                  <a:cubicBezTo>
                    <a:pt x="99" y="3"/>
                    <a:pt x="99" y="3"/>
                    <a:pt x="99" y="3"/>
                  </a:cubicBezTo>
                  <a:cubicBezTo>
                    <a:pt x="99" y="3"/>
                    <a:pt x="99" y="3"/>
                    <a:pt x="98" y="3"/>
                  </a:cubicBezTo>
                  <a:cubicBezTo>
                    <a:pt x="95" y="6"/>
                    <a:pt x="92" y="9"/>
                    <a:pt x="92" y="10"/>
                  </a:cubicBezTo>
                  <a:cubicBezTo>
                    <a:pt x="92" y="13"/>
                    <a:pt x="92" y="15"/>
                    <a:pt x="90" y="15"/>
                  </a:cubicBezTo>
                  <a:cubicBezTo>
                    <a:pt x="90" y="15"/>
                    <a:pt x="89" y="15"/>
                    <a:pt x="89" y="14"/>
                  </a:cubicBezTo>
                  <a:cubicBezTo>
                    <a:pt x="88" y="14"/>
                    <a:pt x="86" y="13"/>
                    <a:pt x="83" y="13"/>
                  </a:cubicBezTo>
                  <a:cubicBezTo>
                    <a:pt x="81" y="13"/>
                    <a:pt x="80" y="13"/>
                    <a:pt x="79" y="14"/>
                  </a:cubicBezTo>
                  <a:cubicBezTo>
                    <a:pt x="78" y="14"/>
                    <a:pt x="77" y="14"/>
                    <a:pt x="76" y="13"/>
                  </a:cubicBezTo>
                  <a:cubicBezTo>
                    <a:pt x="74" y="12"/>
                    <a:pt x="73" y="11"/>
                    <a:pt x="72" y="11"/>
                  </a:cubicBezTo>
                  <a:cubicBezTo>
                    <a:pt x="70" y="12"/>
                    <a:pt x="68" y="12"/>
                    <a:pt x="66" y="11"/>
                  </a:cubicBezTo>
                  <a:cubicBezTo>
                    <a:pt x="66" y="11"/>
                    <a:pt x="65" y="11"/>
                    <a:pt x="65" y="11"/>
                  </a:cubicBezTo>
                  <a:cubicBezTo>
                    <a:pt x="65" y="11"/>
                    <a:pt x="64" y="12"/>
                    <a:pt x="63" y="12"/>
                  </a:cubicBezTo>
                  <a:cubicBezTo>
                    <a:pt x="61" y="12"/>
                    <a:pt x="57" y="10"/>
                    <a:pt x="56" y="10"/>
                  </a:cubicBezTo>
                  <a:cubicBezTo>
                    <a:pt x="55" y="9"/>
                    <a:pt x="54" y="9"/>
                    <a:pt x="53" y="9"/>
                  </a:cubicBezTo>
                  <a:cubicBezTo>
                    <a:pt x="53" y="9"/>
                    <a:pt x="52" y="9"/>
                    <a:pt x="52" y="9"/>
                  </a:cubicBezTo>
                  <a:cubicBezTo>
                    <a:pt x="51" y="9"/>
                    <a:pt x="51" y="9"/>
                    <a:pt x="50" y="9"/>
                  </a:cubicBezTo>
                  <a:cubicBezTo>
                    <a:pt x="49" y="9"/>
                    <a:pt x="47" y="9"/>
                    <a:pt x="45" y="8"/>
                  </a:cubicBezTo>
                  <a:cubicBezTo>
                    <a:pt x="45" y="7"/>
                    <a:pt x="42" y="6"/>
                    <a:pt x="27" y="6"/>
                  </a:cubicBezTo>
                  <a:cubicBezTo>
                    <a:pt x="24" y="6"/>
                    <a:pt x="23" y="7"/>
                    <a:pt x="21" y="9"/>
                  </a:cubicBezTo>
                  <a:cubicBezTo>
                    <a:pt x="21" y="9"/>
                    <a:pt x="21" y="9"/>
                    <a:pt x="20" y="10"/>
                  </a:cubicBezTo>
                  <a:cubicBezTo>
                    <a:pt x="19" y="11"/>
                    <a:pt x="17" y="12"/>
                    <a:pt x="16" y="12"/>
                  </a:cubicBezTo>
                  <a:cubicBezTo>
                    <a:pt x="15" y="12"/>
                    <a:pt x="15" y="12"/>
                    <a:pt x="15" y="12"/>
                  </a:cubicBezTo>
                  <a:cubicBezTo>
                    <a:pt x="15" y="13"/>
                    <a:pt x="15" y="13"/>
                    <a:pt x="15" y="14"/>
                  </a:cubicBezTo>
                  <a:cubicBezTo>
                    <a:pt x="15" y="14"/>
                    <a:pt x="15" y="14"/>
                    <a:pt x="15" y="14"/>
                  </a:cubicBezTo>
                  <a:cubicBezTo>
                    <a:pt x="18" y="18"/>
                    <a:pt x="19" y="21"/>
                    <a:pt x="20" y="23"/>
                  </a:cubicBezTo>
                  <a:cubicBezTo>
                    <a:pt x="20" y="24"/>
                    <a:pt x="20" y="25"/>
                    <a:pt x="20" y="26"/>
                  </a:cubicBezTo>
                  <a:cubicBezTo>
                    <a:pt x="19" y="27"/>
                    <a:pt x="18" y="28"/>
                    <a:pt x="17" y="29"/>
                  </a:cubicBezTo>
                  <a:cubicBezTo>
                    <a:pt x="16" y="29"/>
                    <a:pt x="15" y="29"/>
                    <a:pt x="15" y="30"/>
                  </a:cubicBezTo>
                  <a:cubicBezTo>
                    <a:pt x="14" y="31"/>
                    <a:pt x="13" y="32"/>
                    <a:pt x="11" y="34"/>
                  </a:cubicBezTo>
                  <a:cubicBezTo>
                    <a:pt x="9" y="36"/>
                    <a:pt x="5" y="40"/>
                    <a:pt x="4" y="40"/>
                  </a:cubicBezTo>
                  <a:cubicBezTo>
                    <a:pt x="4" y="41"/>
                    <a:pt x="5" y="42"/>
                    <a:pt x="5" y="43"/>
                  </a:cubicBezTo>
                  <a:cubicBezTo>
                    <a:pt x="5" y="44"/>
                    <a:pt x="5" y="45"/>
                    <a:pt x="5" y="46"/>
                  </a:cubicBezTo>
                  <a:cubicBezTo>
                    <a:pt x="5" y="46"/>
                    <a:pt x="5" y="46"/>
                    <a:pt x="5" y="46"/>
                  </a:cubicBezTo>
                  <a:cubicBezTo>
                    <a:pt x="5" y="46"/>
                    <a:pt x="5" y="46"/>
                    <a:pt x="5" y="47"/>
                  </a:cubicBezTo>
                  <a:cubicBezTo>
                    <a:pt x="5" y="47"/>
                    <a:pt x="5" y="47"/>
                    <a:pt x="5" y="47"/>
                  </a:cubicBezTo>
                  <a:cubicBezTo>
                    <a:pt x="5" y="48"/>
                    <a:pt x="5" y="48"/>
                    <a:pt x="5" y="48"/>
                  </a:cubicBezTo>
                  <a:cubicBezTo>
                    <a:pt x="5" y="48"/>
                    <a:pt x="5" y="48"/>
                    <a:pt x="5" y="48"/>
                  </a:cubicBezTo>
                  <a:cubicBezTo>
                    <a:pt x="5" y="48"/>
                    <a:pt x="5" y="48"/>
                    <a:pt x="5" y="48"/>
                  </a:cubicBezTo>
                  <a:cubicBezTo>
                    <a:pt x="5" y="48"/>
                    <a:pt x="5" y="48"/>
                    <a:pt x="5" y="48"/>
                  </a:cubicBezTo>
                  <a:cubicBezTo>
                    <a:pt x="5" y="48"/>
                    <a:pt x="5" y="48"/>
                    <a:pt x="5" y="48"/>
                  </a:cubicBezTo>
                  <a:cubicBezTo>
                    <a:pt x="5" y="49"/>
                    <a:pt x="5" y="49"/>
                    <a:pt x="5" y="49"/>
                  </a:cubicBezTo>
                  <a:cubicBezTo>
                    <a:pt x="4" y="49"/>
                    <a:pt x="4" y="49"/>
                    <a:pt x="4" y="49"/>
                  </a:cubicBezTo>
                  <a:cubicBezTo>
                    <a:pt x="4" y="49"/>
                    <a:pt x="4" y="49"/>
                    <a:pt x="4" y="49"/>
                  </a:cubicBezTo>
                  <a:cubicBezTo>
                    <a:pt x="3" y="50"/>
                    <a:pt x="0" y="55"/>
                    <a:pt x="0" y="56"/>
                  </a:cubicBezTo>
                  <a:cubicBezTo>
                    <a:pt x="0" y="56"/>
                    <a:pt x="0" y="57"/>
                    <a:pt x="0" y="57"/>
                  </a:cubicBezTo>
                  <a:cubicBezTo>
                    <a:pt x="0" y="57"/>
                    <a:pt x="0" y="57"/>
                    <a:pt x="0" y="57"/>
                  </a:cubicBezTo>
                  <a:cubicBezTo>
                    <a:pt x="0" y="58"/>
                    <a:pt x="1" y="58"/>
                    <a:pt x="1" y="59"/>
                  </a:cubicBezTo>
                  <a:cubicBezTo>
                    <a:pt x="1" y="59"/>
                    <a:pt x="1" y="59"/>
                    <a:pt x="1" y="59"/>
                  </a:cubicBezTo>
                  <a:cubicBezTo>
                    <a:pt x="2" y="59"/>
                    <a:pt x="2" y="59"/>
                    <a:pt x="2" y="60"/>
                  </a:cubicBezTo>
                  <a:cubicBezTo>
                    <a:pt x="2" y="60"/>
                    <a:pt x="3" y="60"/>
                    <a:pt x="3" y="60"/>
                  </a:cubicBezTo>
                  <a:cubicBezTo>
                    <a:pt x="3" y="60"/>
                    <a:pt x="4" y="60"/>
                    <a:pt x="4" y="61"/>
                  </a:cubicBezTo>
                  <a:cubicBezTo>
                    <a:pt x="5" y="61"/>
                    <a:pt x="5" y="61"/>
                    <a:pt x="5" y="61"/>
                  </a:cubicBezTo>
                  <a:cubicBezTo>
                    <a:pt x="6" y="61"/>
                    <a:pt x="6" y="62"/>
                    <a:pt x="6" y="62"/>
                  </a:cubicBezTo>
                  <a:cubicBezTo>
                    <a:pt x="6" y="62"/>
                    <a:pt x="6" y="62"/>
                    <a:pt x="6" y="62"/>
                  </a:cubicBezTo>
                  <a:cubicBezTo>
                    <a:pt x="7" y="62"/>
                    <a:pt x="7" y="62"/>
                    <a:pt x="7" y="62"/>
                  </a:cubicBezTo>
                  <a:cubicBezTo>
                    <a:pt x="8" y="62"/>
                    <a:pt x="8" y="62"/>
                    <a:pt x="8" y="62"/>
                  </a:cubicBezTo>
                  <a:cubicBezTo>
                    <a:pt x="9" y="62"/>
                    <a:pt x="9" y="62"/>
                    <a:pt x="10" y="62"/>
                  </a:cubicBezTo>
                  <a:cubicBezTo>
                    <a:pt x="11" y="62"/>
                    <a:pt x="12" y="62"/>
                    <a:pt x="15" y="62"/>
                  </a:cubicBezTo>
                  <a:cubicBezTo>
                    <a:pt x="17" y="63"/>
                    <a:pt x="20" y="64"/>
                    <a:pt x="21" y="64"/>
                  </a:cubicBezTo>
                  <a:cubicBezTo>
                    <a:pt x="24" y="64"/>
                    <a:pt x="27" y="65"/>
                    <a:pt x="29" y="66"/>
                  </a:cubicBezTo>
                  <a:cubicBezTo>
                    <a:pt x="29" y="66"/>
                    <a:pt x="29" y="66"/>
                    <a:pt x="29" y="66"/>
                  </a:cubicBezTo>
                  <a:cubicBezTo>
                    <a:pt x="30" y="66"/>
                    <a:pt x="31" y="66"/>
                    <a:pt x="32" y="64"/>
                  </a:cubicBezTo>
                  <a:cubicBezTo>
                    <a:pt x="33" y="63"/>
                    <a:pt x="35" y="63"/>
                    <a:pt x="37" y="63"/>
                  </a:cubicBezTo>
                  <a:cubicBezTo>
                    <a:pt x="38" y="63"/>
                    <a:pt x="38" y="64"/>
                    <a:pt x="39" y="64"/>
                  </a:cubicBezTo>
                  <a:cubicBezTo>
                    <a:pt x="40" y="64"/>
                    <a:pt x="43" y="62"/>
                    <a:pt x="44" y="61"/>
                  </a:cubicBezTo>
                  <a:cubicBezTo>
                    <a:pt x="44" y="60"/>
                    <a:pt x="45" y="60"/>
                    <a:pt x="48" y="59"/>
                  </a:cubicBezTo>
                  <a:cubicBezTo>
                    <a:pt x="48" y="58"/>
                    <a:pt x="48" y="58"/>
                    <a:pt x="48" y="58"/>
                  </a:cubicBezTo>
                  <a:cubicBezTo>
                    <a:pt x="48" y="58"/>
                    <a:pt x="48" y="58"/>
                    <a:pt x="49" y="58"/>
                  </a:cubicBezTo>
                  <a:cubicBezTo>
                    <a:pt x="49" y="58"/>
                    <a:pt x="49" y="58"/>
                    <a:pt x="49" y="58"/>
                  </a:cubicBezTo>
                  <a:cubicBezTo>
                    <a:pt x="49" y="58"/>
                    <a:pt x="49" y="58"/>
                    <a:pt x="49" y="58"/>
                  </a:cubicBezTo>
                  <a:cubicBezTo>
                    <a:pt x="50" y="58"/>
                    <a:pt x="50" y="58"/>
                    <a:pt x="50" y="58"/>
                  </a:cubicBezTo>
                  <a:cubicBezTo>
                    <a:pt x="50" y="58"/>
                    <a:pt x="50" y="58"/>
                    <a:pt x="50" y="58"/>
                  </a:cubicBezTo>
                  <a:cubicBezTo>
                    <a:pt x="51" y="57"/>
                    <a:pt x="51" y="57"/>
                    <a:pt x="51" y="57"/>
                  </a:cubicBezTo>
                  <a:cubicBezTo>
                    <a:pt x="51" y="57"/>
                    <a:pt x="51" y="57"/>
                    <a:pt x="51" y="57"/>
                  </a:cubicBezTo>
                  <a:cubicBezTo>
                    <a:pt x="51" y="57"/>
                    <a:pt x="52" y="57"/>
                    <a:pt x="52" y="57"/>
                  </a:cubicBezTo>
                  <a:cubicBezTo>
                    <a:pt x="53" y="57"/>
                    <a:pt x="53" y="57"/>
                    <a:pt x="53" y="57"/>
                  </a:cubicBezTo>
                  <a:cubicBezTo>
                    <a:pt x="53" y="57"/>
                    <a:pt x="53" y="57"/>
                    <a:pt x="54" y="57"/>
                  </a:cubicBezTo>
                  <a:cubicBezTo>
                    <a:pt x="55" y="56"/>
                    <a:pt x="56" y="56"/>
                    <a:pt x="57" y="56"/>
                  </a:cubicBezTo>
                  <a:cubicBezTo>
                    <a:pt x="58" y="56"/>
                    <a:pt x="58" y="56"/>
                    <a:pt x="58" y="56"/>
                  </a:cubicBezTo>
                  <a:cubicBezTo>
                    <a:pt x="59" y="56"/>
                    <a:pt x="59" y="56"/>
                    <a:pt x="59" y="56"/>
                  </a:cubicBezTo>
                  <a:cubicBezTo>
                    <a:pt x="61" y="56"/>
                    <a:pt x="62" y="57"/>
                    <a:pt x="64" y="58"/>
                  </a:cubicBezTo>
                  <a:cubicBezTo>
                    <a:pt x="65" y="59"/>
                    <a:pt x="67" y="61"/>
                    <a:pt x="68" y="61"/>
                  </a:cubicBezTo>
                  <a:cubicBezTo>
                    <a:pt x="70" y="61"/>
                    <a:pt x="75" y="62"/>
                    <a:pt x="77" y="67"/>
                  </a:cubicBezTo>
                  <a:cubicBezTo>
                    <a:pt x="78" y="72"/>
                    <a:pt x="82" y="77"/>
                    <a:pt x="83" y="78"/>
                  </a:cubicBezTo>
                  <a:cubicBezTo>
                    <a:pt x="85" y="80"/>
                    <a:pt x="86" y="85"/>
                    <a:pt x="86" y="86"/>
                  </a:cubicBezTo>
                  <a:cubicBezTo>
                    <a:pt x="86" y="86"/>
                    <a:pt x="86" y="87"/>
                    <a:pt x="86" y="87"/>
                  </a:cubicBezTo>
                  <a:cubicBezTo>
                    <a:pt x="86" y="87"/>
                    <a:pt x="86" y="87"/>
                    <a:pt x="86" y="87"/>
                  </a:cubicBezTo>
                  <a:cubicBezTo>
                    <a:pt x="86" y="87"/>
                    <a:pt x="86" y="87"/>
                    <a:pt x="86" y="87"/>
                  </a:cubicBezTo>
                  <a:cubicBezTo>
                    <a:pt x="86" y="87"/>
                    <a:pt x="86" y="87"/>
                    <a:pt x="86" y="87"/>
                  </a:cubicBezTo>
                  <a:cubicBezTo>
                    <a:pt x="86" y="87"/>
                    <a:pt x="86" y="87"/>
                    <a:pt x="86" y="87"/>
                  </a:cubicBezTo>
                  <a:cubicBezTo>
                    <a:pt x="85" y="88"/>
                    <a:pt x="85" y="88"/>
                    <a:pt x="85" y="88"/>
                  </a:cubicBezTo>
                  <a:cubicBezTo>
                    <a:pt x="84" y="88"/>
                    <a:pt x="82" y="87"/>
                    <a:pt x="81" y="87"/>
                  </a:cubicBezTo>
                  <a:cubicBezTo>
                    <a:pt x="80" y="86"/>
                    <a:pt x="78" y="86"/>
                    <a:pt x="77" y="86"/>
                  </a:cubicBezTo>
                  <a:cubicBezTo>
                    <a:pt x="77" y="86"/>
                    <a:pt x="77" y="86"/>
                    <a:pt x="76" y="86"/>
                  </a:cubicBezTo>
                  <a:cubicBezTo>
                    <a:pt x="76" y="86"/>
                    <a:pt x="74" y="86"/>
                    <a:pt x="74" y="90"/>
                  </a:cubicBezTo>
                  <a:cubicBezTo>
                    <a:pt x="74" y="90"/>
                    <a:pt x="74" y="90"/>
                    <a:pt x="74" y="91"/>
                  </a:cubicBezTo>
                  <a:cubicBezTo>
                    <a:pt x="74" y="91"/>
                    <a:pt x="74" y="91"/>
                    <a:pt x="74" y="91"/>
                  </a:cubicBezTo>
                  <a:cubicBezTo>
                    <a:pt x="74" y="91"/>
                    <a:pt x="74" y="91"/>
                    <a:pt x="74" y="91"/>
                  </a:cubicBezTo>
                  <a:cubicBezTo>
                    <a:pt x="74" y="91"/>
                    <a:pt x="74" y="92"/>
                    <a:pt x="74" y="92"/>
                  </a:cubicBezTo>
                  <a:cubicBezTo>
                    <a:pt x="74" y="92"/>
                    <a:pt x="73" y="92"/>
                    <a:pt x="73" y="92"/>
                  </a:cubicBezTo>
                  <a:cubicBezTo>
                    <a:pt x="73" y="93"/>
                    <a:pt x="73" y="93"/>
                    <a:pt x="73" y="93"/>
                  </a:cubicBezTo>
                  <a:cubicBezTo>
                    <a:pt x="73" y="93"/>
                    <a:pt x="73" y="93"/>
                    <a:pt x="73" y="94"/>
                  </a:cubicBezTo>
                  <a:cubicBezTo>
                    <a:pt x="73" y="94"/>
                    <a:pt x="72" y="94"/>
                    <a:pt x="72" y="94"/>
                  </a:cubicBezTo>
                  <a:cubicBezTo>
                    <a:pt x="72" y="94"/>
                    <a:pt x="72" y="95"/>
                    <a:pt x="72" y="95"/>
                  </a:cubicBezTo>
                  <a:cubicBezTo>
                    <a:pt x="72" y="95"/>
                    <a:pt x="71" y="95"/>
                    <a:pt x="71" y="96"/>
                  </a:cubicBezTo>
                  <a:cubicBezTo>
                    <a:pt x="71" y="96"/>
                    <a:pt x="71" y="96"/>
                    <a:pt x="71" y="96"/>
                  </a:cubicBezTo>
                  <a:cubicBezTo>
                    <a:pt x="70" y="97"/>
                    <a:pt x="70" y="97"/>
                    <a:pt x="70" y="98"/>
                  </a:cubicBezTo>
                  <a:cubicBezTo>
                    <a:pt x="70" y="98"/>
                    <a:pt x="70" y="98"/>
                    <a:pt x="69" y="98"/>
                  </a:cubicBezTo>
                  <a:cubicBezTo>
                    <a:pt x="69" y="99"/>
                    <a:pt x="69" y="99"/>
                    <a:pt x="68" y="100"/>
                  </a:cubicBezTo>
                  <a:cubicBezTo>
                    <a:pt x="68" y="100"/>
                    <a:pt x="68" y="100"/>
                    <a:pt x="68" y="100"/>
                  </a:cubicBezTo>
                  <a:cubicBezTo>
                    <a:pt x="68" y="100"/>
                    <a:pt x="68" y="100"/>
                    <a:pt x="68" y="100"/>
                  </a:cubicBezTo>
                  <a:cubicBezTo>
                    <a:pt x="68" y="100"/>
                    <a:pt x="68" y="100"/>
                    <a:pt x="68" y="100"/>
                  </a:cubicBezTo>
                  <a:cubicBezTo>
                    <a:pt x="67" y="101"/>
                    <a:pt x="67" y="101"/>
                    <a:pt x="67" y="101"/>
                  </a:cubicBezTo>
                  <a:cubicBezTo>
                    <a:pt x="68" y="101"/>
                    <a:pt x="69" y="102"/>
                    <a:pt x="71" y="102"/>
                  </a:cubicBezTo>
                  <a:cubicBezTo>
                    <a:pt x="71" y="102"/>
                    <a:pt x="73" y="101"/>
                    <a:pt x="73" y="101"/>
                  </a:cubicBezTo>
                  <a:cubicBezTo>
                    <a:pt x="75" y="100"/>
                    <a:pt x="76" y="99"/>
                    <a:pt x="77" y="99"/>
                  </a:cubicBezTo>
                  <a:cubicBezTo>
                    <a:pt x="77" y="99"/>
                    <a:pt x="77" y="99"/>
                    <a:pt x="78" y="99"/>
                  </a:cubicBezTo>
                  <a:cubicBezTo>
                    <a:pt x="78" y="99"/>
                    <a:pt x="78" y="99"/>
                    <a:pt x="78" y="99"/>
                  </a:cubicBezTo>
                  <a:cubicBezTo>
                    <a:pt x="78" y="99"/>
                    <a:pt x="78" y="99"/>
                    <a:pt x="78" y="99"/>
                  </a:cubicBezTo>
                  <a:cubicBezTo>
                    <a:pt x="78" y="99"/>
                    <a:pt x="78" y="99"/>
                    <a:pt x="78" y="99"/>
                  </a:cubicBezTo>
                  <a:cubicBezTo>
                    <a:pt x="78" y="100"/>
                    <a:pt x="79" y="100"/>
                    <a:pt x="79" y="100"/>
                  </a:cubicBezTo>
                  <a:cubicBezTo>
                    <a:pt x="79" y="100"/>
                    <a:pt x="79" y="100"/>
                    <a:pt x="79" y="100"/>
                  </a:cubicBezTo>
                  <a:cubicBezTo>
                    <a:pt x="79" y="100"/>
                    <a:pt x="80" y="100"/>
                    <a:pt x="80" y="101"/>
                  </a:cubicBezTo>
                  <a:cubicBezTo>
                    <a:pt x="80" y="101"/>
                    <a:pt x="80" y="101"/>
                    <a:pt x="80" y="101"/>
                  </a:cubicBezTo>
                  <a:cubicBezTo>
                    <a:pt x="80" y="98"/>
                    <a:pt x="81" y="97"/>
                    <a:pt x="84" y="95"/>
                  </a:cubicBezTo>
                  <a:cubicBezTo>
                    <a:pt x="85" y="95"/>
                    <a:pt x="85" y="94"/>
                    <a:pt x="86" y="94"/>
                  </a:cubicBezTo>
                  <a:cubicBezTo>
                    <a:pt x="88" y="92"/>
                    <a:pt x="89" y="90"/>
                    <a:pt x="90" y="88"/>
                  </a:cubicBezTo>
                  <a:cubicBezTo>
                    <a:pt x="92" y="85"/>
                    <a:pt x="93" y="83"/>
                    <a:pt x="96" y="82"/>
                  </a:cubicBezTo>
                  <a:cubicBezTo>
                    <a:pt x="97" y="82"/>
                    <a:pt x="98" y="82"/>
                    <a:pt x="99" y="81"/>
                  </a:cubicBezTo>
                  <a:cubicBezTo>
                    <a:pt x="101" y="81"/>
                    <a:pt x="103" y="80"/>
                    <a:pt x="106" y="80"/>
                  </a:cubicBezTo>
                  <a:cubicBezTo>
                    <a:pt x="107" y="80"/>
                    <a:pt x="108" y="80"/>
                    <a:pt x="109" y="80"/>
                  </a:cubicBezTo>
                  <a:cubicBezTo>
                    <a:pt x="110" y="81"/>
                    <a:pt x="111" y="81"/>
                    <a:pt x="112" y="82"/>
                  </a:cubicBezTo>
                  <a:cubicBezTo>
                    <a:pt x="112" y="83"/>
                    <a:pt x="112" y="84"/>
                    <a:pt x="111" y="85"/>
                  </a:cubicBezTo>
                  <a:cubicBezTo>
                    <a:pt x="110" y="86"/>
                    <a:pt x="110" y="87"/>
                    <a:pt x="110" y="87"/>
                  </a:cubicBezTo>
                  <a:cubicBezTo>
                    <a:pt x="110" y="87"/>
                    <a:pt x="110" y="88"/>
                    <a:pt x="110" y="88"/>
                  </a:cubicBezTo>
                  <a:cubicBezTo>
                    <a:pt x="112" y="89"/>
                    <a:pt x="115" y="89"/>
                    <a:pt x="117" y="89"/>
                  </a:cubicBezTo>
                  <a:cubicBezTo>
                    <a:pt x="118" y="89"/>
                    <a:pt x="119" y="89"/>
                    <a:pt x="119" y="89"/>
                  </a:cubicBezTo>
                  <a:cubicBezTo>
                    <a:pt x="124" y="89"/>
                    <a:pt x="129" y="88"/>
                    <a:pt x="129" y="91"/>
                  </a:cubicBezTo>
                  <a:cubicBezTo>
                    <a:pt x="130" y="94"/>
                    <a:pt x="126" y="95"/>
                    <a:pt x="119" y="98"/>
                  </a:cubicBezTo>
                  <a:cubicBezTo>
                    <a:pt x="118" y="98"/>
                    <a:pt x="115" y="99"/>
                    <a:pt x="115" y="100"/>
                  </a:cubicBezTo>
                  <a:cubicBezTo>
                    <a:pt x="115" y="100"/>
                    <a:pt x="118" y="101"/>
                    <a:pt x="119" y="102"/>
                  </a:cubicBezTo>
                  <a:cubicBezTo>
                    <a:pt x="122" y="102"/>
                    <a:pt x="124" y="103"/>
                    <a:pt x="125" y="104"/>
                  </a:cubicBezTo>
                  <a:cubicBezTo>
                    <a:pt x="127" y="105"/>
                    <a:pt x="127" y="108"/>
                    <a:pt x="126" y="110"/>
                  </a:cubicBezTo>
                  <a:cubicBezTo>
                    <a:pt x="126" y="111"/>
                    <a:pt x="126" y="113"/>
                    <a:pt x="126" y="113"/>
                  </a:cubicBezTo>
                  <a:cubicBezTo>
                    <a:pt x="126" y="113"/>
                    <a:pt x="127" y="113"/>
                    <a:pt x="127" y="113"/>
                  </a:cubicBezTo>
                  <a:cubicBezTo>
                    <a:pt x="129" y="113"/>
                    <a:pt x="131" y="112"/>
                    <a:pt x="134" y="111"/>
                  </a:cubicBezTo>
                  <a:cubicBezTo>
                    <a:pt x="136" y="109"/>
                    <a:pt x="137" y="109"/>
                    <a:pt x="139" y="108"/>
                  </a:cubicBezTo>
                  <a:cubicBezTo>
                    <a:pt x="141" y="108"/>
                    <a:pt x="142" y="107"/>
                    <a:pt x="145" y="106"/>
                  </a:cubicBezTo>
                  <a:cubicBezTo>
                    <a:pt x="147" y="104"/>
                    <a:pt x="150" y="104"/>
                    <a:pt x="153" y="104"/>
                  </a:cubicBezTo>
                  <a:cubicBezTo>
                    <a:pt x="153" y="104"/>
                    <a:pt x="154" y="104"/>
                    <a:pt x="155" y="104"/>
                  </a:cubicBezTo>
                  <a:cubicBezTo>
                    <a:pt x="156" y="104"/>
                    <a:pt x="156" y="104"/>
                    <a:pt x="157" y="104"/>
                  </a:cubicBezTo>
                  <a:cubicBezTo>
                    <a:pt x="159" y="104"/>
                    <a:pt x="159" y="104"/>
                    <a:pt x="159" y="104"/>
                  </a:cubicBezTo>
                  <a:cubicBezTo>
                    <a:pt x="159" y="104"/>
                    <a:pt x="158" y="102"/>
                    <a:pt x="152" y="102"/>
                  </a:cubicBezTo>
                  <a:cubicBezTo>
                    <a:pt x="151" y="102"/>
                    <a:pt x="150" y="102"/>
                    <a:pt x="149" y="103"/>
                  </a:cubicBezTo>
                  <a:cubicBezTo>
                    <a:pt x="141" y="103"/>
                    <a:pt x="139" y="97"/>
                    <a:pt x="139" y="92"/>
                  </a:cubicBezTo>
                  <a:cubicBezTo>
                    <a:pt x="139" y="90"/>
                    <a:pt x="148" y="83"/>
                    <a:pt x="154" y="82"/>
                  </a:cubicBezTo>
                  <a:cubicBezTo>
                    <a:pt x="159" y="82"/>
                    <a:pt x="163" y="80"/>
                    <a:pt x="168" y="78"/>
                  </a:cubicBezTo>
                  <a:cubicBezTo>
                    <a:pt x="169" y="77"/>
                    <a:pt x="173" y="76"/>
                    <a:pt x="176" y="76"/>
                  </a:cubicBezTo>
                  <a:cubicBezTo>
                    <a:pt x="176" y="76"/>
                    <a:pt x="176" y="75"/>
                    <a:pt x="176" y="75"/>
                  </a:cubicBezTo>
                  <a:cubicBezTo>
                    <a:pt x="176" y="75"/>
                    <a:pt x="176" y="75"/>
                    <a:pt x="176" y="75"/>
                  </a:cubicBezTo>
                  <a:cubicBezTo>
                    <a:pt x="176" y="74"/>
                    <a:pt x="176" y="74"/>
                    <a:pt x="176" y="74"/>
                  </a:cubicBezTo>
                  <a:cubicBezTo>
                    <a:pt x="176" y="74"/>
                    <a:pt x="176" y="73"/>
                    <a:pt x="176" y="73"/>
                  </a:cubicBezTo>
                  <a:cubicBezTo>
                    <a:pt x="176" y="73"/>
                    <a:pt x="176" y="73"/>
                    <a:pt x="176" y="72"/>
                  </a:cubicBezTo>
                  <a:cubicBezTo>
                    <a:pt x="176" y="72"/>
                    <a:pt x="176" y="72"/>
                    <a:pt x="176" y="72"/>
                  </a:cubicBezTo>
                  <a:cubicBezTo>
                    <a:pt x="176" y="72"/>
                    <a:pt x="176" y="71"/>
                    <a:pt x="176" y="71"/>
                  </a:cubicBezTo>
                  <a:cubicBezTo>
                    <a:pt x="176" y="71"/>
                    <a:pt x="176" y="71"/>
                    <a:pt x="176" y="71"/>
                  </a:cubicBezTo>
                  <a:cubicBezTo>
                    <a:pt x="176" y="70"/>
                    <a:pt x="177" y="70"/>
                    <a:pt x="177" y="70"/>
                  </a:cubicBezTo>
                  <a:cubicBezTo>
                    <a:pt x="178" y="70"/>
                    <a:pt x="180" y="68"/>
                    <a:pt x="181" y="67"/>
                  </a:cubicBezTo>
                  <a:cubicBezTo>
                    <a:pt x="183" y="65"/>
                    <a:pt x="185" y="64"/>
                    <a:pt x="186" y="64"/>
                  </a:cubicBezTo>
                  <a:cubicBezTo>
                    <a:pt x="187" y="64"/>
                    <a:pt x="188" y="64"/>
                    <a:pt x="189" y="64"/>
                  </a:cubicBezTo>
                  <a:cubicBezTo>
                    <a:pt x="191" y="65"/>
                    <a:pt x="193" y="65"/>
                    <a:pt x="194" y="65"/>
                  </a:cubicBezTo>
                  <a:cubicBezTo>
                    <a:pt x="194" y="65"/>
                    <a:pt x="194" y="65"/>
                    <a:pt x="195" y="65"/>
                  </a:cubicBezTo>
                  <a:cubicBezTo>
                    <a:pt x="195" y="64"/>
                    <a:pt x="195" y="63"/>
                    <a:pt x="195" y="62"/>
                  </a:cubicBezTo>
                  <a:cubicBezTo>
                    <a:pt x="196" y="61"/>
                    <a:pt x="197" y="59"/>
                    <a:pt x="197" y="59"/>
                  </a:cubicBezTo>
                  <a:cubicBezTo>
                    <a:pt x="196" y="59"/>
                    <a:pt x="196" y="58"/>
                    <a:pt x="196" y="58"/>
                  </a:cubicBezTo>
                  <a:cubicBezTo>
                    <a:pt x="195" y="57"/>
                    <a:pt x="194" y="55"/>
                    <a:pt x="194" y="54"/>
                  </a:cubicBezTo>
                  <a:cubicBezTo>
                    <a:pt x="194" y="53"/>
                    <a:pt x="196" y="53"/>
                    <a:pt x="197" y="52"/>
                  </a:cubicBezTo>
                  <a:cubicBezTo>
                    <a:pt x="197" y="52"/>
                    <a:pt x="198" y="52"/>
                    <a:pt x="198" y="52"/>
                  </a:cubicBezTo>
                  <a:cubicBezTo>
                    <a:pt x="198" y="51"/>
                    <a:pt x="197" y="51"/>
                    <a:pt x="197" y="50"/>
                  </a:cubicBezTo>
                  <a:cubicBezTo>
                    <a:pt x="196" y="50"/>
                    <a:pt x="195" y="49"/>
                    <a:pt x="195" y="48"/>
                  </a:cubicBezTo>
                  <a:cubicBezTo>
                    <a:pt x="195" y="48"/>
                    <a:pt x="196" y="47"/>
                    <a:pt x="197" y="46"/>
                  </a:cubicBezTo>
                  <a:cubicBezTo>
                    <a:pt x="198" y="45"/>
                    <a:pt x="199" y="44"/>
                    <a:pt x="199" y="44"/>
                  </a:cubicBezTo>
                  <a:cubicBezTo>
                    <a:pt x="198" y="43"/>
                    <a:pt x="197" y="43"/>
                    <a:pt x="196" y="42"/>
                  </a:cubicBezTo>
                  <a:cubicBezTo>
                    <a:pt x="195" y="42"/>
                    <a:pt x="194" y="41"/>
                    <a:pt x="193" y="40"/>
                  </a:cubicBezTo>
                  <a:cubicBezTo>
                    <a:pt x="191" y="40"/>
                    <a:pt x="189" y="39"/>
                    <a:pt x="188" y="39"/>
                  </a:cubicBezTo>
                  <a:cubicBezTo>
                    <a:pt x="186" y="39"/>
                    <a:pt x="185" y="39"/>
                    <a:pt x="183" y="38"/>
                  </a:cubicBezTo>
                  <a:cubicBezTo>
                    <a:pt x="183" y="38"/>
                    <a:pt x="182" y="38"/>
                    <a:pt x="182" y="38"/>
                  </a:cubicBezTo>
                  <a:cubicBezTo>
                    <a:pt x="180" y="37"/>
                    <a:pt x="179" y="37"/>
                    <a:pt x="177" y="37"/>
                  </a:cubicBezTo>
                  <a:cubicBezTo>
                    <a:pt x="175" y="37"/>
                    <a:pt x="173" y="37"/>
                    <a:pt x="173" y="36"/>
                  </a:cubicBezTo>
                  <a:cubicBezTo>
                    <a:pt x="173" y="35"/>
                    <a:pt x="172" y="34"/>
                    <a:pt x="171" y="33"/>
                  </a:cubicBezTo>
                  <a:cubicBezTo>
                    <a:pt x="170" y="32"/>
                    <a:pt x="169" y="31"/>
                    <a:pt x="168" y="30"/>
                  </a:cubicBezTo>
                  <a:cubicBezTo>
                    <a:pt x="168" y="30"/>
                    <a:pt x="168" y="30"/>
                    <a:pt x="167" y="30"/>
                  </a:cubicBezTo>
                  <a:cubicBezTo>
                    <a:pt x="166" y="30"/>
                    <a:pt x="165" y="30"/>
                    <a:pt x="164" y="31"/>
                  </a:cubicBezTo>
                  <a:cubicBezTo>
                    <a:pt x="162" y="32"/>
                    <a:pt x="161" y="32"/>
                    <a:pt x="160" y="32"/>
                  </a:cubicBezTo>
                  <a:cubicBezTo>
                    <a:pt x="160" y="32"/>
                    <a:pt x="160" y="32"/>
                    <a:pt x="160" y="32"/>
                  </a:cubicBezTo>
                  <a:cubicBezTo>
                    <a:pt x="160" y="32"/>
                    <a:pt x="160" y="32"/>
                    <a:pt x="160" y="32"/>
                  </a:cubicBezTo>
                  <a:cubicBezTo>
                    <a:pt x="159" y="32"/>
                    <a:pt x="158" y="32"/>
                    <a:pt x="157" y="31"/>
                  </a:cubicBezTo>
                  <a:cubicBezTo>
                    <a:pt x="156" y="31"/>
                    <a:pt x="156" y="31"/>
                    <a:pt x="155" y="30"/>
                  </a:cubicBezTo>
                  <a:cubicBezTo>
                    <a:pt x="154" y="29"/>
                    <a:pt x="153" y="29"/>
                    <a:pt x="152" y="29"/>
                  </a:cubicBezTo>
                  <a:cubicBezTo>
                    <a:pt x="152" y="29"/>
                    <a:pt x="151" y="29"/>
                    <a:pt x="150" y="29"/>
                  </a:cubicBezTo>
                  <a:cubicBezTo>
                    <a:pt x="149" y="29"/>
                    <a:pt x="148" y="29"/>
                    <a:pt x="147" y="28"/>
                  </a:cubicBezTo>
                  <a:cubicBezTo>
                    <a:pt x="147" y="28"/>
                    <a:pt x="146" y="27"/>
                    <a:pt x="147" y="26"/>
                  </a:cubicBezTo>
                  <a:cubicBezTo>
                    <a:pt x="147" y="24"/>
                    <a:pt x="143" y="19"/>
                    <a:pt x="142" y="18"/>
                  </a:cubicBezTo>
                  <a:cubicBezTo>
                    <a:pt x="142" y="18"/>
                    <a:pt x="141" y="18"/>
                    <a:pt x="140" y="18"/>
                  </a:cubicBezTo>
                  <a:cubicBezTo>
                    <a:pt x="137" y="18"/>
                    <a:pt x="134" y="18"/>
                    <a:pt x="133" y="16"/>
                  </a:cubicBezTo>
                  <a:cubicBezTo>
                    <a:pt x="133" y="15"/>
                    <a:pt x="133" y="14"/>
                    <a:pt x="132" y="14"/>
                  </a:cubicBezTo>
                  <a:cubicBezTo>
                    <a:pt x="131" y="12"/>
                    <a:pt x="130" y="10"/>
                    <a:pt x="131" y="8"/>
                  </a:cubicBezTo>
                  <a:cubicBezTo>
                    <a:pt x="132" y="7"/>
                    <a:pt x="131" y="3"/>
                    <a:pt x="129" y="1"/>
                  </a:cubicBezTo>
                  <a:cubicBezTo>
                    <a:pt x="129" y="0"/>
                    <a:pt x="128" y="0"/>
                    <a:pt x="125" y="0"/>
                  </a:cubicBezTo>
                  <a:cubicBezTo>
                    <a:pt x="123" y="0"/>
                    <a:pt x="122" y="0"/>
                    <a:pt x="121" y="0"/>
                  </a:cubicBezTo>
                  <a:cubicBezTo>
                    <a:pt x="120" y="1"/>
                    <a:pt x="119" y="1"/>
                    <a:pt x="117" y="0"/>
                  </a:cubicBezTo>
                  <a:cubicBezTo>
                    <a:pt x="116" y="0"/>
                    <a:pt x="115" y="0"/>
                    <a:pt x="114" y="0"/>
                  </a:cubicBezTo>
                  <a:cubicBezTo>
                    <a:pt x="113" y="1"/>
                    <a:pt x="113" y="1"/>
                    <a:pt x="113" y="1"/>
                  </a:cubicBezTo>
                  <a:cubicBezTo>
                    <a:pt x="112" y="2"/>
                    <a:pt x="110" y="3"/>
                    <a:pt x="108" y="3"/>
                  </a:cubicBezTo>
                  <a:cubicBezTo>
                    <a:pt x="108" y="3"/>
                    <a:pt x="108" y="3"/>
                    <a:pt x="107" y="3"/>
                  </a:cubicBezTo>
                  <a:cubicBezTo>
                    <a:pt x="107" y="3"/>
                    <a:pt x="107" y="3"/>
                    <a:pt x="107" y="3"/>
                  </a:cubicBezTo>
                  <a:cubicBezTo>
                    <a:pt x="107" y="3"/>
                    <a:pt x="107" y="3"/>
                    <a:pt x="106" y="3"/>
                  </a:cubicBezTo>
                  <a:cubicBezTo>
                    <a:pt x="106" y="3"/>
                    <a:pt x="106" y="3"/>
                    <a:pt x="106" y="3"/>
                  </a:cubicBezTo>
                  <a:cubicBezTo>
                    <a:pt x="106" y="3"/>
                    <a:pt x="106" y="3"/>
                    <a:pt x="106" y="3"/>
                  </a:cubicBezTo>
                  <a:cubicBezTo>
                    <a:pt x="105" y="3"/>
                    <a:pt x="105" y="2"/>
                    <a:pt x="105" y="2"/>
                  </a:cubicBezTo>
                  <a:cubicBezTo>
                    <a:pt x="105" y="2"/>
                    <a:pt x="105" y="2"/>
                    <a:pt x="105" y="2"/>
                  </a:cubicBezTo>
                  <a:cubicBezTo>
                    <a:pt x="105" y="2"/>
                    <a:pt x="105" y="2"/>
                    <a:pt x="105" y="2"/>
                  </a:cubicBezTo>
                  <a:cubicBezTo>
                    <a:pt x="104" y="2"/>
                    <a:pt x="104" y="3"/>
                    <a:pt x="103" y="3"/>
                  </a:cubicBezTo>
                  <a:cubicBezTo>
                    <a:pt x="103" y="3"/>
                    <a:pt x="103" y="3"/>
                    <a:pt x="103" y="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235" name="Freeform 218">
              <a:extLst>
                <a:ext uri="{FF2B5EF4-FFF2-40B4-BE49-F238E27FC236}">
                  <a16:creationId xmlns:a16="http://schemas.microsoft.com/office/drawing/2014/main" id="{D4558039-8C4D-489E-9BCF-C293D39CC695}"/>
                </a:ext>
              </a:extLst>
            </p:cNvPr>
            <p:cNvSpPr>
              <a:spLocks noEditPoints="1"/>
            </p:cNvSpPr>
            <p:nvPr/>
          </p:nvSpPr>
          <p:spPr bwMode="auto">
            <a:xfrm>
              <a:off x="6803322" y="1951424"/>
              <a:ext cx="4602616" cy="1570896"/>
            </a:xfrm>
            <a:custGeom>
              <a:avLst/>
              <a:gdLst>
                <a:gd name="T0" fmla="*/ 1836 w 1836"/>
                <a:gd name="T1" fmla="*/ 249 h 636"/>
                <a:gd name="T2" fmla="*/ 1671 w 1836"/>
                <a:gd name="T3" fmla="*/ 176 h 636"/>
                <a:gd name="T4" fmla="*/ 1509 w 1836"/>
                <a:gd name="T5" fmla="*/ 187 h 636"/>
                <a:gd name="T6" fmla="*/ 1364 w 1836"/>
                <a:gd name="T7" fmla="*/ 136 h 636"/>
                <a:gd name="T8" fmla="*/ 1276 w 1836"/>
                <a:gd name="T9" fmla="*/ 111 h 636"/>
                <a:gd name="T10" fmla="*/ 1233 w 1836"/>
                <a:gd name="T11" fmla="*/ 143 h 636"/>
                <a:gd name="T12" fmla="*/ 1139 w 1836"/>
                <a:gd name="T13" fmla="*/ 114 h 636"/>
                <a:gd name="T14" fmla="*/ 1064 w 1836"/>
                <a:gd name="T15" fmla="*/ 108 h 636"/>
                <a:gd name="T16" fmla="*/ 948 w 1836"/>
                <a:gd name="T17" fmla="*/ 93 h 636"/>
                <a:gd name="T18" fmla="*/ 946 w 1836"/>
                <a:gd name="T19" fmla="*/ 64 h 636"/>
                <a:gd name="T20" fmla="*/ 904 w 1836"/>
                <a:gd name="T21" fmla="*/ 23 h 636"/>
                <a:gd name="T22" fmla="*/ 831 w 1836"/>
                <a:gd name="T23" fmla="*/ 8 h 636"/>
                <a:gd name="T24" fmla="*/ 756 w 1836"/>
                <a:gd name="T25" fmla="*/ 35 h 636"/>
                <a:gd name="T26" fmla="*/ 666 w 1836"/>
                <a:gd name="T27" fmla="*/ 69 h 636"/>
                <a:gd name="T28" fmla="*/ 607 w 1836"/>
                <a:gd name="T29" fmla="*/ 105 h 636"/>
                <a:gd name="T30" fmla="*/ 581 w 1836"/>
                <a:gd name="T31" fmla="*/ 146 h 636"/>
                <a:gd name="T32" fmla="*/ 530 w 1836"/>
                <a:gd name="T33" fmla="*/ 186 h 636"/>
                <a:gd name="T34" fmla="*/ 543 w 1836"/>
                <a:gd name="T35" fmla="*/ 210 h 636"/>
                <a:gd name="T36" fmla="*/ 502 w 1836"/>
                <a:gd name="T37" fmla="*/ 231 h 636"/>
                <a:gd name="T38" fmla="*/ 505 w 1836"/>
                <a:gd name="T39" fmla="*/ 110 h 636"/>
                <a:gd name="T40" fmla="*/ 468 w 1836"/>
                <a:gd name="T41" fmla="*/ 205 h 636"/>
                <a:gd name="T42" fmla="*/ 369 w 1836"/>
                <a:gd name="T43" fmla="*/ 203 h 636"/>
                <a:gd name="T44" fmla="*/ 285 w 1836"/>
                <a:gd name="T45" fmla="*/ 202 h 636"/>
                <a:gd name="T46" fmla="*/ 211 w 1836"/>
                <a:gd name="T47" fmla="*/ 201 h 636"/>
                <a:gd name="T48" fmla="*/ 163 w 1836"/>
                <a:gd name="T49" fmla="*/ 241 h 636"/>
                <a:gd name="T50" fmla="*/ 85 w 1836"/>
                <a:gd name="T51" fmla="*/ 276 h 636"/>
                <a:gd name="T52" fmla="*/ 151 w 1836"/>
                <a:gd name="T53" fmla="*/ 214 h 636"/>
                <a:gd name="T54" fmla="*/ 42 w 1836"/>
                <a:gd name="T55" fmla="*/ 173 h 636"/>
                <a:gd name="T56" fmla="*/ 20 w 1836"/>
                <a:gd name="T57" fmla="*/ 229 h 636"/>
                <a:gd name="T58" fmla="*/ 19 w 1836"/>
                <a:gd name="T59" fmla="*/ 332 h 636"/>
                <a:gd name="T60" fmla="*/ 7 w 1836"/>
                <a:gd name="T61" fmla="*/ 365 h 636"/>
                <a:gd name="T62" fmla="*/ 4 w 1836"/>
                <a:gd name="T63" fmla="*/ 402 h 636"/>
                <a:gd name="T64" fmla="*/ 51 w 1836"/>
                <a:gd name="T65" fmla="*/ 465 h 636"/>
                <a:gd name="T66" fmla="*/ 75 w 1836"/>
                <a:gd name="T67" fmla="*/ 486 h 636"/>
                <a:gd name="T68" fmla="*/ 140 w 1836"/>
                <a:gd name="T69" fmla="*/ 526 h 636"/>
                <a:gd name="T70" fmla="*/ 115 w 1836"/>
                <a:gd name="T71" fmla="*/ 574 h 636"/>
                <a:gd name="T72" fmla="*/ 214 w 1836"/>
                <a:gd name="T73" fmla="*/ 628 h 636"/>
                <a:gd name="T74" fmla="*/ 244 w 1836"/>
                <a:gd name="T75" fmla="*/ 567 h 636"/>
                <a:gd name="T76" fmla="*/ 228 w 1836"/>
                <a:gd name="T77" fmla="*/ 506 h 636"/>
                <a:gd name="T78" fmla="*/ 307 w 1836"/>
                <a:gd name="T79" fmla="*/ 501 h 636"/>
                <a:gd name="T80" fmla="*/ 379 w 1836"/>
                <a:gd name="T81" fmla="*/ 478 h 636"/>
                <a:gd name="T82" fmla="*/ 499 w 1836"/>
                <a:gd name="T83" fmla="*/ 438 h 636"/>
                <a:gd name="T84" fmla="*/ 551 w 1836"/>
                <a:gd name="T85" fmla="*/ 449 h 636"/>
                <a:gd name="T86" fmla="*/ 653 w 1836"/>
                <a:gd name="T87" fmla="*/ 516 h 636"/>
                <a:gd name="T88" fmla="*/ 748 w 1836"/>
                <a:gd name="T89" fmla="*/ 505 h 636"/>
                <a:gd name="T90" fmla="*/ 827 w 1836"/>
                <a:gd name="T91" fmla="*/ 492 h 636"/>
                <a:gd name="T92" fmla="*/ 939 w 1836"/>
                <a:gd name="T93" fmla="*/ 523 h 636"/>
                <a:gd name="T94" fmla="*/ 1001 w 1836"/>
                <a:gd name="T95" fmla="*/ 517 h 636"/>
                <a:gd name="T96" fmla="*/ 1098 w 1836"/>
                <a:gd name="T97" fmla="*/ 468 h 636"/>
                <a:gd name="T98" fmla="*/ 1196 w 1836"/>
                <a:gd name="T99" fmla="*/ 539 h 636"/>
                <a:gd name="T100" fmla="*/ 1163 w 1836"/>
                <a:gd name="T101" fmla="*/ 605 h 636"/>
                <a:gd name="T102" fmla="*/ 1273 w 1836"/>
                <a:gd name="T103" fmla="*/ 463 h 636"/>
                <a:gd name="T104" fmla="*/ 1221 w 1836"/>
                <a:gd name="T105" fmla="*/ 428 h 636"/>
                <a:gd name="T106" fmla="*/ 1398 w 1836"/>
                <a:gd name="T107" fmla="*/ 368 h 636"/>
                <a:gd name="T108" fmla="*/ 1482 w 1836"/>
                <a:gd name="T109" fmla="*/ 323 h 636"/>
                <a:gd name="T110" fmla="*/ 1541 w 1836"/>
                <a:gd name="T111" fmla="*/ 317 h 636"/>
                <a:gd name="T112" fmla="*/ 1460 w 1836"/>
                <a:gd name="T113" fmla="*/ 496 h 636"/>
                <a:gd name="T114" fmla="*/ 1520 w 1836"/>
                <a:gd name="T115" fmla="*/ 411 h 636"/>
                <a:gd name="T116" fmla="*/ 1589 w 1836"/>
                <a:gd name="T117" fmla="*/ 347 h 636"/>
                <a:gd name="T118" fmla="*/ 1692 w 1836"/>
                <a:gd name="T119" fmla="*/ 282 h 636"/>
                <a:gd name="T120" fmla="*/ 1735 w 1836"/>
                <a:gd name="T121" fmla="*/ 251 h 636"/>
                <a:gd name="T122" fmla="*/ 977 w 1836"/>
                <a:gd name="T123" fmla="*/ 373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36" h="636">
                  <a:moveTo>
                    <a:pt x="1802" y="280"/>
                  </a:moveTo>
                  <a:cubicBezTo>
                    <a:pt x="1803" y="281"/>
                    <a:pt x="1803" y="281"/>
                    <a:pt x="1805" y="280"/>
                  </a:cubicBezTo>
                  <a:cubicBezTo>
                    <a:pt x="1805" y="280"/>
                    <a:pt x="1805" y="280"/>
                    <a:pt x="1805" y="280"/>
                  </a:cubicBezTo>
                  <a:cubicBezTo>
                    <a:pt x="1805" y="279"/>
                    <a:pt x="1803" y="278"/>
                    <a:pt x="1802" y="278"/>
                  </a:cubicBezTo>
                  <a:cubicBezTo>
                    <a:pt x="1801" y="277"/>
                    <a:pt x="1800" y="276"/>
                    <a:pt x="1799" y="275"/>
                  </a:cubicBezTo>
                  <a:cubicBezTo>
                    <a:pt x="1799" y="275"/>
                    <a:pt x="1799" y="274"/>
                    <a:pt x="1800" y="274"/>
                  </a:cubicBezTo>
                  <a:cubicBezTo>
                    <a:pt x="1800" y="273"/>
                    <a:pt x="1801" y="273"/>
                    <a:pt x="1801" y="273"/>
                  </a:cubicBezTo>
                  <a:cubicBezTo>
                    <a:pt x="1802" y="273"/>
                    <a:pt x="1803" y="273"/>
                    <a:pt x="1804" y="274"/>
                  </a:cubicBezTo>
                  <a:cubicBezTo>
                    <a:pt x="1804" y="274"/>
                    <a:pt x="1805" y="275"/>
                    <a:pt x="1806" y="275"/>
                  </a:cubicBezTo>
                  <a:cubicBezTo>
                    <a:pt x="1806" y="274"/>
                    <a:pt x="1806" y="274"/>
                    <a:pt x="1806" y="273"/>
                  </a:cubicBezTo>
                  <a:cubicBezTo>
                    <a:pt x="1805" y="272"/>
                    <a:pt x="1805" y="270"/>
                    <a:pt x="1807" y="269"/>
                  </a:cubicBezTo>
                  <a:cubicBezTo>
                    <a:pt x="1807" y="269"/>
                    <a:pt x="1807" y="267"/>
                    <a:pt x="1807" y="264"/>
                  </a:cubicBezTo>
                  <a:cubicBezTo>
                    <a:pt x="1806" y="261"/>
                    <a:pt x="1805" y="260"/>
                    <a:pt x="1805" y="260"/>
                  </a:cubicBezTo>
                  <a:cubicBezTo>
                    <a:pt x="1804" y="260"/>
                    <a:pt x="1803" y="259"/>
                    <a:pt x="1804" y="258"/>
                  </a:cubicBezTo>
                  <a:cubicBezTo>
                    <a:pt x="1804" y="257"/>
                    <a:pt x="1805" y="256"/>
                    <a:pt x="1806" y="256"/>
                  </a:cubicBezTo>
                  <a:cubicBezTo>
                    <a:pt x="1807" y="256"/>
                    <a:pt x="1808" y="256"/>
                    <a:pt x="1810" y="257"/>
                  </a:cubicBezTo>
                  <a:cubicBezTo>
                    <a:pt x="1813" y="259"/>
                    <a:pt x="1818" y="259"/>
                    <a:pt x="1821" y="259"/>
                  </a:cubicBezTo>
                  <a:cubicBezTo>
                    <a:pt x="1821" y="259"/>
                    <a:pt x="1821" y="259"/>
                    <a:pt x="1821" y="259"/>
                  </a:cubicBezTo>
                  <a:cubicBezTo>
                    <a:pt x="1821" y="259"/>
                    <a:pt x="1820" y="258"/>
                    <a:pt x="1819" y="258"/>
                  </a:cubicBezTo>
                  <a:cubicBezTo>
                    <a:pt x="1817" y="258"/>
                    <a:pt x="1817" y="257"/>
                    <a:pt x="1817" y="256"/>
                  </a:cubicBezTo>
                  <a:cubicBezTo>
                    <a:pt x="1817" y="255"/>
                    <a:pt x="1818" y="254"/>
                    <a:pt x="1820" y="254"/>
                  </a:cubicBezTo>
                  <a:cubicBezTo>
                    <a:pt x="1821" y="254"/>
                    <a:pt x="1821" y="255"/>
                    <a:pt x="1822" y="255"/>
                  </a:cubicBezTo>
                  <a:cubicBezTo>
                    <a:pt x="1823" y="256"/>
                    <a:pt x="1825" y="257"/>
                    <a:pt x="1826" y="257"/>
                  </a:cubicBezTo>
                  <a:cubicBezTo>
                    <a:pt x="1826" y="257"/>
                    <a:pt x="1827" y="257"/>
                    <a:pt x="1827" y="257"/>
                  </a:cubicBezTo>
                  <a:cubicBezTo>
                    <a:pt x="1827" y="254"/>
                    <a:pt x="1829" y="250"/>
                    <a:pt x="1833" y="250"/>
                  </a:cubicBezTo>
                  <a:cubicBezTo>
                    <a:pt x="1834" y="250"/>
                    <a:pt x="1834" y="250"/>
                    <a:pt x="1834" y="250"/>
                  </a:cubicBezTo>
                  <a:cubicBezTo>
                    <a:pt x="1835" y="250"/>
                    <a:pt x="1836" y="249"/>
                    <a:pt x="1836" y="249"/>
                  </a:cubicBezTo>
                  <a:cubicBezTo>
                    <a:pt x="1836" y="249"/>
                    <a:pt x="1835" y="249"/>
                    <a:pt x="1834" y="249"/>
                  </a:cubicBezTo>
                  <a:cubicBezTo>
                    <a:pt x="1831" y="247"/>
                    <a:pt x="1820" y="240"/>
                    <a:pt x="1817" y="236"/>
                  </a:cubicBezTo>
                  <a:cubicBezTo>
                    <a:pt x="1816" y="234"/>
                    <a:pt x="1809" y="232"/>
                    <a:pt x="1805" y="232"/>
                  </a:cubicBezTo>
                  <a:cubicBezTo>
                    <a:pt x="1804" y="232"/>
                    <a:pt x="1804" y="232"/>
                    <a:pt x="1804" y="233"/>
                  </a:cubicBezTo>
                  <a:cubicBezTo>
                    <a:pt x="1803" y="233"/>
                    <a:pt x="1803" y="234"/>
                    <a:pt x="1802" y="234"/>
                  </a:cubicBezTo>
                  <a:cubicBezTo>
                    <a:pt x="1800" y="234"/>
                    <a:pt x="1797" y="232"/>
                    <a:pt x="1797" y="230"/>
                  </a:cubicBezTo>
                  <a:cubicBezTo>
                    <a:pt x="1796" y="229"/>
                    <a:pt x="1793" y="229"/>
                    <a:pt x="1789" y="229"/>
                  </a:cubicBezTo>
                  <a:cubicBezTo>
                    <a:pt x="1786" y="229"/>
                    <a:pt x="1784" y="229"/>
                    <a:pt x="1784" y="230"/>
                  </a:cubicBezTo>
                  <a:cubicBezTo>
                    <a:pt x="1784" y="230"/>
                    <a:pt x="1784" y="230"/>
                    <a:pt x="1785" y="231"/>
                  </a:cubicBezTo>
                  <a:cubicBezTo>
                    <a:pt x="1786" y="232"/>
                    <a:pt x="1788" y="233"/>
                    <a:pt x="1789" y="234"/>
                  </a:cubicBezTo>
                  <a:cubicBezTo>
                    <a:pt x="1790" y="236"/>
                    <a:pt x="1789" y="238"/>
                    <a:pt x="1788" y="239"/>
                  </a:cubicBezTo>
                  <a:cubicBezTo>
                    <a:pt x="1787" y="240"/>
                    <a:pt x="1787" y="240"/>
                    <a:pt x="1787" y="241"/>
                  </a:cubicBezTo>
                  <a:cubicBezTo>
                    <a:pt x="1787" y="242"/>
                    <a:pt x="1788" y="242"/>
                    <a:pt x="1787" y="243"/>
                  </a:cubicBezTo>
                  <a:cubicBezTo>
                    <a:pt x="1787" y="243"/>
                    <a:pt x="1787" y="244"/>
                    <a:pt x="1786" y="244"/>
                  </a:cubicBezTo>
                  <a:cubicBezTo>
                    <a:pt x="1785" y="244"/>
                    <a:pt x="1784" y="243"/>
                    <a:pt x="1778" y="239"/>
                  </a:cubicBezTo>
                  <a:cubicBezTo>
                    <a:pt x="1777" y="238"/>
                    <a:pt x="1776" y="234"/>
                    <a:pt x="1778" y="227"/>
                  </a:cubicBezTo>
                  <a:cubicBezTo>
                    <a:pt x="1778" y="226"/>
                    <a:pt x="1777" y="226"/>
                    <a:pt x="1776" y="225"/>
                  </a:cubicBezTo>
                  <a:cubicBezTo>
                    <a:pt x="1775" y="224"/>
                    <a:pt x="1774" y="223"/>
                    <a:pt x="1773" y="221"/>
                  </a:cubicBezTo>
                  <a:cubicBezTo>
                    <a:pt x="1773" y="219"/>
                    <a:pt x="1764" y="214"/>
                    <a:pt x="1752" y="209"/>
                  </a:cubicBezTo>
                  <a:cubicBezTo>
                    <a:pt x="1751" y="208"/>
                    <a:pt x="1749" y="208"/>
                    <a:pt x="1747" y="207"/>
                  </a:cubicBezTo>
                  <a:cubicBezTo>
                    <a:pt x="1742" y="205"/>
                    <a:pt x="1737" y="203"/>
                    <a:pt x="1735" y="200"/>
                  </a:cubicBezTo>
                  <a:cubicBezTo>
                    <a:pt x="1734" y="199"/>
                    <a:pt x="1731" y="198"/>
                    <a:pt x="1728" y="197"/>
                  </a:cubicBezTo>
                  <a:cubicBezTo>
                    <a:pt x="1724" y="196"/>
                    <a:pt x="1720" y="195"/>
                    <a:pt x="1717" y="192"/>
                  </a:cubicBezTo>
                  <a:cubicBezTo>
                    <a:pt x="1713" y="188"/>
                    <a:pt x="1695" y="180"/>
                    <a:pt x="1686" y="180"/>
                  </a:cubicBezTo>
                  <a:cubicBezTo>
                    <a:pt x="1681" y="179"/>
                    <a:pt x="1680" y="178"/>
                    <a:pt x="1679" y="176"/>
                  </a:cubicBezTo>
                  <a:cubicBezTo>
                    <a:pt x="1678" y="175"/>
                    <a:pt x="1677" y="175"/>
                    <a:pt x="1676" y="175"/>
                  </a:cubicBezTo>
                  <a:cubicBezTo>
                    <a:pt x="1675" y="176"/>
                    <a:pt x="1673" y="176"/>
                    <a:pt x="1671" y="176"/>
                  </a:cubicBezTo>
                  <a:cubicBezTo>
                    <a:pt x="1664" y="176"/>
                    <a:pt x="1653" y="175"/>
                    <a:pt x="1649" y="174"/>
                  </a:cubicBezTo>
                  <a:cubicBezTo>
                    <a:pt x="1647" y="174"/>
                    <a:pt x="1646" y="175"/>
                    <a:pt x="1644" y="175"/>
                  </a:cubicBezTo>
                  <a:cubicBezTo>
                    <a:pt x="1643" y="176"/>
                    <a:pt x="1641" y="177"/>
                    <a:pt x="1639" y="176"/>
                  </a:cubicBezTo>
                  <a:cubicBezTo>
                    <a:pt x="1635" y="175"/>
                    <a:pt x="1621" y="169"/>
                    <a:pt x="1615" y="169"/>
                  </a:cubicBezTo>
                  <a:cubicBezTo>
                    <a:pt x="1614" y="169"/>
                    <a:pt x="1614" y="170"/>
                    <a:pt x="1614" y="170"/>
                  </a:cubicBezTo>
                  <a:cubicBezTo>
                    <a:pt x="1613" y="171"/>
                    <a:pt x="1613" y="172"/>
                    <a:pt x="1612" y="173"/>
                  </a:cubicBezTo>
                  <a:cubicBezTo>
                    <a:pt x="1612" y="175"/>
                    <a:pt x="1612" y="177"/>
                    <a:pt x="1610" y="177"/>
                  </a:cubicBezTo>
                  <a:cubicBezTo>
                    <a:pt x="1610" y="177"/>
                    <a:pt x="1609" y="179"/>
                    <a:pt x="1616" y="184"/>
                  </a:cubicBezTo>
                  <a:cubicBezTo>
                    <a:pt x="1618" y="187"/>
                    <a:pt x="1619" y="189"/>
                    <a:pt x="1619" y="191"/>
                  </a:cubicBezTo>
                  <a:cubicBezTo>
                    <a:pt x="1618" y="193"/>
                    <a:pt x="1616" y="196"/>
                    <a:pt x="1613" y="197"/>
                  </a:cubicBezTo>
                  <a:cubicBezTo>
                    <a:pt x="1612" y="198"/>
                    <a:pt x="1610" y="198"/>
                    <a:pt x="1609" y="198"/>
                  </a:cubicBezTo>
                  <a:cubicBezTo>
                    <a:pt x="1604" y="198"/>
                    <a:pt x="1598" y="194"/>
                    <a:pt x="1596" y="191"/>
                  </a:cubicBezTo>
                  <a:cubicBezTo>
                    <a:pt x="1595" y="189"/>
                    <a:pt x="1593" y="189"/>
                    <a:pt x="1591" y="188"/>
                  </a:cubicBezTo>
                  <a:cubicBezTo>
                    <a:pt x="1589" y="188"/>
                    <a:pt x="1586" y="187"/>
                    <a:pt x="1585" y="184"/>
                  </a:cubicBezTo>
                  <a:cubicBezTo>
                    <a:pt x="1584" y="181"/>
                    <a:pt x="1584" y="180"/>
                    <a:pt x="1585" y="179"/>
                  </a:cubicBezTo>
                  <a:cubicBezTo>
                    <a:pt x="1586" y="177"/>
                    <a:pt x="1589" y="177"/>
                    <a:pt x="1592" y="179"/>
                  </a:cubicBezTo>
                  <a:cubicBezTo>
                    <a:pt x="1593" y="180"/>
                    <a:pt x="1593" y="180"/>
                    <a:pt x="1594" y="180"/>
                  </a:cubicBezTo>
                  <a:cubicBezTo>
                    <a:pt x="1596" y="180"/>
                    <a:pt x="1598" y="179"/>
                    <a:pt x="1598" y="177"/>
                  </a:cubicBezTo>
                  <a:cubicBezTo>
                    <a:pt x="1598" y="177"/>
                    <a:pt x="1598" y="176"/>
                    <a:pt x="1598" y="176"/>
                  </a:cubicBezTo>
                  <a:cubicBezTo>
                    <a:pt x="1596" y="174"/>
                    <a:pt x="1589" y="172"/>
                    <a:pt x="1585" y="172"/>
                  </a:cubicBezTo>
                  <a:cubicBezTo>
                    <a:pt x="1583" y="172"/>
                    <a:pt x="1581" y="175"/>
                    <a:pt x="1578" y="177"/>
                  </a:cubicBezTo>
                  <a:cubicBezTo>
                    <a:pt x="1577" y="179"/>
                    <a:pt x="1575" y="181"/>
                    <a:pt x="1572" y="183"/>
                  </a:cubicBezTo>
                  <a:cubicBezTo>
                    <a:pt x="1571" y="183"/>
                    <a:pt x="1569" y="184"/>
                    <a:pt x="1566" y="184"/>
                  </a:cubicBezTo>
                  <a:cubicBezTo>
                    <a:pt x="1557" y="184"/>
                    <a:pt x="1545" y="181"/>
                    <a:pt x="1543" y="179"/>
                  </a:cubicBezTo>
                  <a:cubicBezTo>
                    <a:pt x="1543" y="179"/>
                    <a:pt x="1542" y="179"/>
                    <a:pt x="1536" y="179"/>
                  </a:cubicBezTo>
                  <a:cubicBezTo>
                    <a:pt x="1527" y="179"/>
                    <a:pt x="1512" y="180"/>
                    <a:pt x="1510" y="181"/>
                  </a:cubicBezTo>
                  <a:cubicBezTo>
                    <a:pt x="1509" y="182"/>
                    <a:pt x="1509" y="185"/>
                    <a:pt x="1509" y="187"/>
                  </a:cubicBezTo>
                  <a:cubicBezTo>
                    <a:pt x="1509" y="190"/>
                    <a:pt x="1509" y="191"/>
                    <a:pt x="1508" y="192"/>
                  </a:cubicBezTo>
                  <a:cubicBezTo>
                    <a:pt x="1507" y="192"/>
                    <a:pt x="1507" y="192"/>
                    <a:pt x="1507" y="192"/>
                  </a:cubicBezTo>
                  <a:cubicBezTo>
                    <a:pt x="1506" y="192"/>
                    <a:pt x="1505" y="191"/>
                    <a:pt x="1504" y="186"/>
                  </a:cubicBezTo>
                  <a:cubicBezTo>
                    <a:pt x="1504" y="184"/>
                    <a:pt x="1503" y="181"/>
                    <a:pt x="1503" y="180"/>
                  </a:cubicBezTo>
                  <a:cubicBezTo>
                    <a:pt x="1503" y="179"/>
                    <a:pt x="1501" y="178"/>
                    <a:pt x="1496" y="178"/>
                  </a:cubicBezTo>
                  <a:cubicBezTo>
                    <a:pt x="1491" y="178"/>
                    <a:pt x="1489" y="178"/>
                    <a:pt x="1488" y="176"/>
                  </a:cubicBezTo>
                  <a:cubicBezTo>
                    <a:pt x="1488" y="175"/>
                    <a:pt x="1489" y="174"/>
                    <a:pt x="1489" y="174"/>
                  </a:cubicBezTo>
                  <a:cubicBezTo>
                    <a:pt x="1490" y="173"/>
                    <a:pt x="1489" y="173"/>
                    <a:pt x="1489" y="172"/>
                  </a:cubicBezTo>
                  <a:cubicBezTo>
                    <a:pt x="1489" y="171"/>
                    <a:pt x="1488" y="169"/>
                    <a:pt x="1491" y="167"/>
                  </a:cubicBezTo>
                  <a:cubicBezTo>
                    <a:pt x="1492" y="166"/>
                    <a:pt x="1492" y="166"/>
                    <a:pt x="1492" y="166"/>
                  </a:cubicBezTo>
                  <a:cubicBezTo>
                    <a:pt x="1491" y="163"/>
                    <a:pt x="1483" y="156"/>
                    <a:pt x="1473" y="152"/>
                  </a:cubicBezTo>
                  <a:cubicBezTo>
                    <a:pt x="1469" y="151"/>
                    <a:pt x="1463" y="150"/>
                    <a:pt x="1455" y="150"/>
                  </a:cubicBezTo>
                  <a:cubicBezTo>
                    <a:pt x="1445" y="150"/>
                    <a:pt x="1435" y="151"/>
                    <a:pt x="1431" y="153"/>
                  </a:cubicBezTo>
                  <a:cubicBezTo>
                    <a:pt x="1427" y="154"/>
                    <a:pt x="1419" y="154"/>
                    <a:pt x="1413" y="154"/>
                  </a:cubicBezTo>
                  <a:cubicBezTo>
                    <a:pt x="1407" y="154"/>
                    <a:pt x="1407" y="154"/>
                    <a:pt x="1407" y="154"/>
                  </a:cubicBezTo>
                  <a:cubicBezTo>
                    <a:pt x="1406" y="154"/>
                    <a:pt x="1405" y="154"/>
                    <a:pt x="1404" y="154"/>
                  </a:cubicBezTo>
                  <a:cubicBezTo>
                    <a:pt x="1404" y="154"/>
                    <a:pt x="1404" y="154"/>
                    <a:pt x="1404" y="154"/>
                  </a:cubicBezTo>
                  <a:cubicBezTo>
                    <a:pt x="1402" y="154"/>
                    <a:pt x="1401" y="154"/>
                    <a:pt x="1400" y="153"/>
                  </a:cubicBezTo>
                  <a:cubicBezTo>
                    <a:pt x="1400" y="152"/>
                    <a:pt x="1400" y="151"/>
                    <a:pt x="1400" y="151"/>
                  </a:cubicBezTo>
                  <a:cubicBezTo>
                    <a:pt x="1401" y="150"/>
                    <a:pt x="1401" y="149"/>
                    <a:pt x="1401" y="148"/>
                  </a:cubicBezTo>
                  <a:cubicBezTo>
                    <a:pt x="1399" y="146"/>
                    <a:pt x="1393" y="144"/>
                    <a:pt x="1390" y="144"/>
                  </a:cubicBezTo>
                  <a:cubicBezTo>
                    <a:pt x="1389" y="144"/>
                    <a:pt x="1388" y="144"/>
                    <a:pt x="1388" y="144"/>
                  </a:cubicBezTo>
                  <a:cubicBezTo>
                    <a:pt x="1387" y="146"/>
                    <a:pt x="1385" y="146"/>
                    <a:pt x="1383" y="144"/>
                  </a:cubicBezTo>
                  <a:cubicBezTo>
                    <a:pt x="1382" y="144"/>
                    <a:pt x="1382" y="143"/>
                    <a:pt x="1382" y="142"/>
                  </a:cubicBezTo>
                  <a:cubicBezTo>
                    <a:pt x="1381" y="141"/>
                    <a:pt x="1374" y="138"/>
                    <a:pt x="1370" y="138"/>
                  </a:cubicBezTo>
                  <a:cubicBezTo>
                    <a:pt x="1370" y="138"/>
                    <a:pt x="1369" y="138"/>
                    <a:pt x="1369" y="138"/>
                  </a:cubicBezTo>
                  <a:cubicBezTo>
                    <a:pt x="1367" y="138"/>
                    <a:pt x="1365" y="138"/>
                    <a:pt x="1364" y="136"/>
                  </a:cubicBezTo>
                  <a:cubicBezTo>
                    <a:pt x="1364" y="135"/>
                    <a:pt x="1364" y="135"/>
                    <a:pt x="1364" y="134"/>
                  </a:cubicBezTo>
                  <a:cubicBezTo>
                    <a:pt x="1364" y="133"/>
                    <a:pt x="1365" y="132"/>
                    <a:pt x="1368" y="132"/>
                  </a:cubicBezTo>
                  <a:cubicBezTo>
                    <a:pt x="1368" y="132"/>
                    <a:pt x="1369" y="132"/>
                    <a:pt x="1370" y="132"/>
                  </a:cubicBezTo>
                  <a:cubicBezTo>
                    <a:pt x="1370" y="132"/>
                    <a:pt x="1371" y="132"/>
                    <a:pt x="1372" y="132"/>
                  </a:cubicBezTo>
                  <a:cubicBezTo>
                    <a:pt x="1375" y="132"/>
                    <a:pt x="1376" y="132"/>
                    <a:pt x="1377" y="132"/>
                  </a:cubicBezTo>
                  <a:cubicBezTo>
                    <a:pt x="1377" y="131"/>
                    <a:pt x="1376" y="130"/>
                    <a:pt x="1376" y="130"/>
                  </a:cubicBezTo>
                  <a:cubicBezTo>
                    <a:pt x="1374" y="126"/>
                    <a:pt x="1355" y="124"/>
                    <a:pt x="1344" y="124"/>
                  </a:cubicBezTo>
                  <a:cubicBezTo>
                    <a:pt x="1341" y="124"/>
                    <a:pt x="1341" y="124"/>
                    <a:pt x="1341" y="124"/>
                  </a:cubicBezTo>
                  <a:cubicBezTo>
                    <a:pt x="1340" y="124"/>
                    <a:pt x="1340" y="125"/>
                    <a:pt x="1340" y="126"/>
                  </a:cubicBezTo>
                  <a:cubicBezTo>
                    <a:pt x="1339" y="128"/>
                    <a:pt x="1338" y="131"/>
                    <a:pt x="1334" y="135"/>
                  </a:cubicBezTo>
                  <a:cubicBezTo>
                    <a:pt x="1331" y="138"/>
                    <a:pt x="1329" y="138"/>
                    <a:pt x="1327" y="138"/>
                  </a:cubicBezTo>
                  <a:cubicBezTo>
                    <a:pt x="1325" y="138"/>
                    <a:pt x="1323" y="137"/>
                    <a:pt x="1321" y="136"/>
                  </a:cubicBezTo>
                  <a:cubicBezTo>
                    <a:pt x="1321" y="135"/>
                    <a:pt x="1321" y="134"/>
                    <a:pt x="1321" y="133"/>
                  </a:cubicBezTo>
                  <a:cubicBezTo>
                    <a:pt x="1321" y="131"/>
                    <a:pt x="1324" y="130"/>
                    <a:pt x="1326" y="129"/>
                  </a:cubicBezTo>
                  <a:cubicBezTo>
                    <a:pt x="1328" y="129"/>
                    <a:pt x="1330" y="128"/>
                    <a:pt x="1330" y="128"/>
                  </a:cubicBezTo>
                  <a:cubicBezTo>
                    <a:pt x="1330" y="127"/>
                    <a:pt x="1326" y="126"/>
                    <a:pt x="1324" y="126"/>
                  </a:cubicBezTo>
                  <a:cubicBezTo>
                    <a:pt x="1321" y="126"/>
                    <a:pt x="1318" y="126"/>
                    <a:pt x="1317" y="124"/>
                  </a:cubicBezTo>
                  <a:cubicBezTo>
                    <a:pt x="1316" y="123"/>
                    <a:pt x="1316" y="122"/>
                    <a:pt x="1317" y="121"/>
                  </a:cubicBezTo>
                  <a:cubicBezTo>
                    <a:pt x="1318" y="120"/>
                    <a:pt x="1321" y="119"/>
                    <a:pt x="1325" y="120"/>
                  </a:cubicBezTo>
                  <a:cubicBezTo>
                    <a:pt x="1327" y="120"/>
                    <a:pt x="1330" y="121"/>
                    <a:pt x="1332" y="121"/>
                  </a:cubicBezTo>
                  <a:cubicBezTo>
                    <a:pt x="1334" y="121"/>
                    <a:pt x="1335" y="121"/>
                    <a:pt x="1335" y="120"/>
                  </a:cubicBezTo>
                  <a:cubicBezTo>
                    <a:pt x="1334" y="120"/>
                    <a:pt x="1331" y="119"/>
                    <a:pt x="1328" y="119"/>
                  </a:cubicBezTo>
                  <a:cubicBezTo>
                    <a:pt x="1327" y="119"/>
                    <a:pt x="1326" y="119"/>
                    <a:pt x="1325" y="118"/>
                  </a:cubicBezTo>
                  <a:cubicBezTo>
                    <a:pt x="1323" y="118"/>
                    <a:pt x="1322" y="118"/>
                    <a:pt x="1320" y="117"/>
                  </a:cubicBezTo>
                  <a:cubicBezTo>
                    <a:pt x="1312" y="116"/>
                    <a:pt x="1300" y="114"/>
                    <a:pt x="1294" y="114"/>
                  </a:cubicBezTo>
                  <a:cubicBezTo>
                    <a:pt x="1288" y="115"/>
                    <a:pt x="1284" y="113"/>
                    <a:pt x="1281" y="112"/>
                  </a:cubicBezTo>
                  <a:cubicBezTo>
                    <a:pt x="1279" y="111"/>
                    <a:pt x="1278" y="111"/>
                    <a:pt x="1276" y="111"/>
                  </a:cubicBezTo>
                  <a:cubicBezTo>
                    <a:pt x="1275" y="111"/>
                    <a:pt x="1274" y="111"/>
                    <a:pt x="1274" y="111"/>
                  </a:cubicBezTo>
                  <a:cubicBezTo>
                    <a:pt x="1273" y="112"/>
                    <a:pt x="1274" y="113"/>
                    <a:pt x="1275" y="114"/>
                  </a:cubicBezTo>
                  <a:cubicBezTo>
                    <a:pt x="1276" y="115"/>
                    <a:pt x="1275" y="116"/>
                    <a:pt x="1275" y="117"/>
                  </a:cubicBezTo>
                  <a:cubicBezTo>
                    <a:pt x="1274" y="119"/>
                    <a:pt x="1270" y="120"/>
                    <a:pt x="1267" y="120"/>
                  </a:cubicBezTo>
                  <a:cubicBezTo>
                    <a:pt x="1266" y="120"/>
                    <a:pt x="1265" y="119"/>
                    <a:pt x="1264" y="119"/>
                  </a:cubicBezTo>
                  <a:cubicBezTo>
                    <a:pt x="1260" y="119"/>
                    <a:pt x="1255" y="121"/>
                    <a:pt x="1254" y="123"/>
                  </a:cubicBezTo>
                  <a:cubicBezTo>
                    <a:pt x="1254" y="123"/>
                    <a:pt x="1254" y="124"/>
                    <a:pt x="1254" y="125"/>
                  </a:cubicBezTo>
                  <a:cubicBezTo>
                    <a:pt x="1255" y="126"/>
                    <a:pt x="1256" y="126"/>
                    <a:pt x="1256" y="126"/>
                  </a:cubicBezTo>
                  <a:cubicBezTo>
                    <a:pt x="1257" y="126"/>
                    <a:pt x="1258" y="126"/>
                    <a:pt x="1259" y="125"/>
                  </a:cubicBezTo>
                  <a:cubicBezTo>
                    <a:pt x="1260" y="125"/>
                    <a:pt x="1262" y="124"/>
                    <a:pt x="1263" y="125"/>
                  </a:cubicBezTo>
                  <a:cubicBezTo>
                    <a:pt x="1264" y="125"/>
                    <a:pt x="1264" y="126"/>
                    <a:pt x="1264" y="126"/>
                  </a:cubicBezTo>
                  <a:cubicBezTo>
                    <a:pt x="1264" y="127"/>
                    <a:pt x="1263" y="128"/>
                    <a:pt x="1262" y="129"/>
                  </a:cubicBezTo>
                  <a:cubicBezTo>
                    <a:pt x="1261" y="129"/>
                    <a:pt x="1260" y="130"/>
                    <a:pt x="1260" y="130"/>
                  </a:cubicBezTo>
                  <a:cubicBezTo>
                    <a:pt x="1260" y="130"/>
                    <a:pt x="1260" y="131"/>
                    <a:pt x="1260" y="131"/>
                  </a:cubicBezTo>
                  <a:cubicBezTo>
                    <a:pt x="1264" y="132"/>
                    <a:pt x="1264" y="136"/>
                    <a:pt x="1264" y="138"/>
                  </a:cubicBezTo>
                  <a:cubicBezTo>
                    <a:pt x="1264" y="138"/>
                    <a:pt x="1264" y="139"/>
                    <a:pt x="1264" y="139"/>
                  </a:cubicBezTo>
                  <a:cubicBezTo>
                    <a:pt x="1264" y="139"/>
                    <a:pt x="1264" y="140"/>
                    <a:pt x="1264" y="141"/>
                  </a:cubicBezTo>
                  <a:cubicBezTo>
                    <a:pt x="1263" y="142"/>
                    <a:pt x="1260" y="142"/>
                    <a:pt x="1259" y="142"/>
                  </a:cubicBezTo>
                  <a:cubicBezTo>
                    <a:pt x="1256" y="142"/>
                    <a:pt x="1254" y="141"/>
                    <a:pt x="1253" y="140"/>
                  </a:cubicBezTo>
                  <a:cubicBezTo>
                    <a:pt x="1253" y="139"/>
                    <a:pt x="1252" y="139"/>
                    <a:pt x="1251" y="139"/>
                  </a:cubicBezTo>
                  <a:cubicBezTo>
                    <a:pt x="1250" y="139"/>
                    <a:pt x="1249" y="139"/>
                    <a:pt x="1248" y="139"/>
                  </a:cubicBezTo>
                  <a:cubicBezTo>
                    <a:pt x="1247" y="139"/>
                    <a:pt x="1245" y="140"/>
                    <a:pt x="1243" y="140"/>
                  </a:cubicBezTo>
                  <a:cubicBezTo>
                    <a:pt x="1242" y="139"/>
                    <a:pt x="1240" y="140"/>
                    <a:pt x="1239" y="140"/>
                  </a:cubicBezTo>
                  <a:cubicBezTo>
                    <a:pt x="1240" y="140"/>
                    <a:pt x="1240" y="140"/>
                    <a:pt x="1240" y="140"/>
                  </a:cubicBezTo>
                  <a:cubicBezTo>
                    <a:pt x="1243" y="140"/>
                    <a:pt x="1246" y="142"/>
                    <a:pt x="1245" y="144"/>
                  </a:cubicBezTo>
                  <a:cubicBezTo>
                    <a:pt x="1245" y="145"/>
                    <a:pt x="1245" y="146"/>
                    <a:pt x="1240" y="147"/>
                  </a:cubicBezTo>
                  <a:cubicBezTo>
                    <a:pt x="1236" y="147"/>
                    <a:pt x="1234" y="145"/>
                    <a:pt x="1233" y="143"/>
                  </a:cubicBezTo>
                  <a:cubicBezTo>
                    <a:pt x="1233" y="141"/>
                    <a:pt x="1232" y="141"/>
                    <a:pt x="1231" y="141"/>
                  </a:cubicBezTo>
                  <a:cubicBezTo>
                    <a:pt x="1229" y="142"/>
                    <a:pt x="1225" y="141"/>
                    <a:pt x="1222" y="140"/>
                  </a:cubicBezTo>
                  <a:cubicBezTo>
                    <a:pt x="1219" y="139"/>
                    <a:pt x="1216" y="138"/>
                    <a:pt x="1214" y="138"/>
                  </a:cubicBezTo>
                  <a:cubicBezTo>
                    <a:pt x="1214" y="138"/>
                    <a:pt x="1214" y="138"/>
                    <a:pt x="1214" y="138"/>
                  </a:cubicBezTo>
                  <a:cubicBezTo>
                    <a:pt x="1212" y="138"/>
                    <a:pt x="1210" y="139"/>
                    <a:pt x="1209" y="140"/>
                  </a:cubicBezTo>
                  <a:cubicBezTo>
                    <a:pt x="1207" y="141"/>
                    <a:pt x="1204" y="142"/>
                    <a:pt x="1201" y="143"/>
                  </a:cubicBezTo>
                  <a:cubicBezTo>
                    <a:pt x="1194" y="143"/>
                    <a:pt x="1186" y="139"/>
                    <a:pt x="1183" y="136"/>
                  </a:cubicBezTo>
                  <a:cubicBezTo>
                    <a:pt x="1182" y="134"/>
                    <a:pt x="1181" y="133"/>
                    <a:pt x="1180" y="133"/>
                  </a:cubicBezTo>
                  <a:cubicBezTo>
                    <a:pt x="1180" y="133"/>
                    <a:pt x="1180" y="133"/>
                    <a:pt x="1178" y="135"/>
                  </a:cubicBezTo>
                  <a:cubicBezTo>
                    <a:pt x="1177" y="137"/>
                    <a:pt x="1176" y="139"/>
                    <a:pt x="1176" y="141"/>
                  </a:cubicBezTo>
                  <a:cubicBezTo>
                    <a:pt x="1175" y="144"/>
                    <a:pt x="1174" y="147"/>
                    <a:pt x="1171" y="147"/>
                  </a:cubicBezTo>
                  <a:cubicBezTo>
                    <a:pt x="1170" y="147"/>
                    <a:pt x="1169" y="149"/>
                    <a:pt x="1168" y="151"/>
                  </a:cubicBezTo>
                  <a:cubicBezTo>
                    <a:pt x="1167" y="153"/>
                    <a:pt x="1166" y="155"/>
                    <a:pt x="1165" y="156"/>
                  </a:cubicBezTo>
                  <a:cubicBezTo>
                    <a:pt x="1164" y="156"/>
                    <a:pt x="1163" y="156"/>
                    <a:pt x="1163" y="156"/>
                  </a:cubicBezTo>
                  <a:cubicBezTo>
                    <a:pt x="1162" y="156"/>
                    <a:pt x="1161" y="156"/>
                    <a:pt x="1160" y="155"/>
                  </a:cubicBezTo>
                  <a:cubicBezTo>
                    <a:pt x="1159" y="154"/>
                    <a:pt x="1159" y="154"/>
                    <a:pt x="1157" y="154"/>
                  </a:cubicBezTo>
                  <a:cubicBezTo>
                    <a:pt x="1157" y="154"/>
                    <a:pt x="1157" y="154"/>
                    <a:pt x="1157" y="154"/>
                  </a:cubicBezTo>
                  <a:cubicBezTo>
                    <a:pt x="1152" y="154"/>
                    <a:pt x="1140" y="142"/>
                    <a:pt x="1139" y="138"/>
                  </a:cubicBezTo>
                  <a:cubicBezTo>
                    <a:pt x="1139" y="135"/>
                    <a:pt x="1132" y="128"/>
                    <a:pt x="1129" y="127"/>
                  </a:cubicBezTo>
                  <a:cubicBezTo>
                    <a:pt x="1128" y="126"/>
                    <a:pt x="1128" y="125"/>
                    <a:pt x="1128" y="125"/>
                  </a:cubicBezTo>
                  <a:cubicBezTo>
                    <a:pt x="1129" y="125"/>
                    <a:pt x="1129" y="124"/>
                    <a:pt x="1131" y="124"/>
                  </a:cubicBezTo>
                  <a:cubicBezTo>
                    <a:pt x="1132" y="124"/>
                    <a:pt x="1134" y="124"/>
                    <a:pt x="1135" y="125"/>
                  </a:cubicBezTo>
                  <a:cubicBezTo>
                    <a:pt x="1137" y="127"/>
                    <a:pt x="1140" y="127"/>
                    <a:pt x="1142" y="126"/>
                  </a:cubicBezTo>
                  <a:cubicBezTo>
                    <a:pt x="1143" y="126"/>
                    <a:pt x="1143" y="124"/>
                    <a:pt x="1143" y="123"/>
                  </a:cubicBezTo>
                  <a:cubicBezTo>
                    <a:pt x="1143" y="122"/>
                    <a:pt x="1142" y="120"/>
                    <a:pt x="1140" y="120"/>
                  </a:cubicBezTo>
                  <a:cubicBezTo>
                    <a:pt x="1137" y="120"/>
                    <a:pt x="1137" y="119"/>
                    <a:pt x="1137" y="118"/>
                  </a:cubicBezTo>
                  <a:cubicBezTo>
                    <a:pt x="1137" y="116"/>
                    <a:pt x="1138" y="115"/>
                    <a:pt x="1139" y="114"/>
                  </a:cubicBezTo>
                  <a:cubicBezTo>
                    <a:pt x="1139" y="113"/>
                    <a:pt x="1138" y="112"/>
                    <a:pt x="1138" y="112"/>
                  </a:cubicBezTo>
                  <a:cubicBezTo>
                    <a:pt x="1137" y="110"/>
                    <a:pt x="1136" y="108"/>
                    <a:pt x="1136" y="107"/>
                  </a:cubicBezTo>
                  <a:cubicBezTo>
                    <a:pt x="1136" y="107"/>
                    <a:pt x="1137" y="106"/>
                    <a:pt x="1137" y="106"/>
                  </a:cubicBezTo>
                  <a:cubicBezTo>
                    <a:pt x="1138" y="106"/>
                    <a:pt x="1138" y="106"/>
                    <a:pt x="1138" y="106"/>
                  </a:cubicBezTo>
                  <a:cubicBezTo>
                    <a:pt x="1138" y="105"/>
                    <a:pt x="1137" y="104"/>
                    <a:pt x="1135" y="104"/>
                  </a:cubicBezTo>
                  <a:cubicBezTo>
                    <a:pt x="1132" y="103"/>
                    <a:pt x="1127" y="100"/>
                    <a:pt x="1127" y="98"/>
                  </a:cubicBezTo>
                  <a:cubicBezTo>
                    <a:pt x="1126" y="98"/>
                    <a:pt x="1123" y="97"/>
                    <a:pt x="1119" y="97"/>
                  </a:cubicBezTo>
                  <a:cubicBezTo>
                    <a:pt x="1116" y="97"/>
                    <a:pt x="1114" y="98"/>
                    <a:pt x="1114" y="98"/>
                  </a:cubicBezTo>
                  <a:cubicBezTo>
                    <a:pt x="1114" y="99"/>
                    <a:pt x="1114" y="99"/>
                    <a:pt x="1113" y="100"/>
                  </a:cubicBezTo>
                  <a:cubicBezTo>
                    <a:pt x="1113" y="100"/>
                    <a:pt x="1112" y="101"/>
                    <a:pt x="1111" y="101"/>
                  </a:cubicBezTo>
                  <a:cubicBezTo>
                    <a:pt x="1110" y="101"/>
                    <a:pt x="1109" y="100"/>
                    <a:pt x="1108" y="99"/>
                  </a:cubicBezTo>
                  <a:cubicBezTo>
                    <a:pt x="1107" y="99"/>
                    <a:pt x="1107" y="98"/>
                    <a:pt x="1108" y="97"/>
                  </a:cubicBezTo>
                  <a:cubicBezTo>
                    <a:pt x="1107" y="97"/>
                    <a:pt x="1105" y="97"/>
                    <a:pt x="1104" y="96"/>
                  </a:cubicBezTo>
                  <a:cubicBezTo>
                    <a:pt x="1101" y="96"/>
                    <a:pt x="1098" y="96"/>
                    <a:pt x="1095" y="95"/>
                  </a:cubicBezTo>
                  <a:cubicBezTo>
                    <a:pt x="1091" y="94"/>
                    <a:pt x="1089" y="91"/>
                    <a:pt x="1087" y="89"/>
                  </a:cubicBezTo>
                  <a:cubicBezTo>
                    <a:pt x="1087" y="88"/>
                    <a:pt x="1086" y="88"/>
                    <a:pt x="1086" y="88"/>
                  </a:cubicBezTo>
                  <a:cubicBezTo>
                    <a:pt x="1085" y="88"/>
                    <a:pt x="1085" y="89"/>
                    <a:pt x="1085" y="89"/>
                  </a:cubicBezTo>
                  <a:cubicBezTo>
                    <a:pt x="1084" y="91"/>
                    <a:pt x="1083" y="93"/>
                    <a:pt x="1081" y="93"/>
                  </a:cubicBezTo>
                  <a:cubicBezTo>
                    <a:pt x="1081" y="93"/>
                    <a:pt x="1080" y="93"/>
                    <a:pt x="1080" y="93"/>
                  </a:cubicBezTo>
                  <a:cubicBezTo>
                    <a:pt x="1078" y="92"/>
                    <a:pt x="1077" y="93"/>
                    <a:pt x="1076" y="94"/>
                  </a:cubicBezTo>
                  <a:cubicBezTo>
                    <a:pt x="1075" y="95"/>
                    <a:pt x="1075" y="96"/>
                    <a:pt x="1076" y="97"/>
                  </a:cubicBezTo>
                  <a:cubicBezTo>
                    <a:pt x="1077" y="101"/>
                    <a:pt x="1077" y="102"/>
                    <a:pt x="1076" y="104"/>
                  </a:cubicBezTo>
                  <a:cubicBezTo>
                    <a:pt x="1076" y="105"/>
                    <a:pt x="1076" y="105"/>
                    <a:pt x="1076" y="106"/>
                  </a:cubicBezTo>
                  <a:cubicBezTo>
                    <a:pt x="1075" y="108"/>
                    <a:pt x="1075" y="109"/>
                    <a:pt x="1073" y="109"/>
                  </a:cubicBezTo>
                  <a:cubicBezTo>
                    <a:pt x="1072" y="109"/>
                    <a:pt x="1071" y="109"/>
                    <a:pt x="1070" y="109"/>
                  </a:cubicBezTo>
                  <a:cubicBezTo>
                    <a:pt x="1069" y="108"/>
                    <a:pt x="1068" y="108"/>
                    <a:pt x="1068" y="108"/>
                  </a:cubicBezTo>
                  <a:cubicBezTo>
                    <a:pt x="1066" y="107"/>
                    <a:pt x="1065" y="108"/>
                    <a:pt x="1064" y="108"/>
                  </a:cubicBezTo>
                  <a:cubicBezTo>
                    <a:pt x="1063" y="109"/>
                    <a:pt x="1061" y="110"/>
                    <a:pt x="1059" y="110"/>
                  </a:cubicBezTo>
                  <a:cubicBezTo>
                    <a:pt x="1057" y="110"/>
                    <a:pt x="1056" y="110"/>
                    <a:pt x="1054" y="109"/>
                  </a:cubicBezTo>
                  <a:cubicBezTo>
                    <a:pt x="1050" y="108"/>
                    <a:pt x="1047" y="108"/>
                    <a:pt x="1044" y="108"/>
                  </a:cubicBezTo>
                  <a:cubicBezTo>
                    <a:pt x="1041" y="108"/>
                    <a:pt x="1039" y="108"/>
                    <a:pt x="1038" y="106"/>
                  </a:cubicBezTo>
                  <a:cubicBezTo>
                    <a:pt x="1037" y="104"/>
                    <a:pt x="1036" y="104"/>
                    <a:pt x="1036" y="104"/>
                  </a:cubicBezTo>
                  <a:cubicBezTo>
                    <a:pt x="1036" y="104"/>
                    <a:pt x="1035" y="104"/>
                    <a:pt x="1035" y="105"/>
                  </a:cubicBezTo>
                  <a:cubicBezTo>
                    <a:pt x="1035" y="106"/>
                    <a:pt x="1033" y="107"/>
                    <a:pt x="1029" y="107"/>
                  </a:cubicBezTo>
                  <a:cubicBezTo>
                    <a:pt x="1026" y="107"/>
                    <a:pt x="1019" y="106"/>
                    <a:pt x="1017" y="103"/>
                  </a:cubicBezTo>
                  <a:cubicBezTo>
                    <a:pt x="1016" y="99"/>
                    <a:pt x="1020" y="97"/>
                    <a:pt x="1022" y="97"/>
                  </a:cubicBezTo>
                  <a:cubicBezTo>
                    <a:pt x="1022" y="97"/>
                    <a:pt x="1022" y="97"/>
                    <a:pt x="1022" y="96"/>
                  </a:cubicBezTo>
                  <a:cubicBezTo>
                    <a:pt x="1020" y="96"/>
                    <a:pt x="1017" y="96"/>
                    <a:pt x="1013" y="96"/>
                  </a:cubicBezTo>
                  <a:cubicBezTo>
                    <a:pt x="1009" y="96"/>
                    <a:pt x="1006" y="95"/>
                    <a:pt x="1003" y="94"/>
                  </a:cubicBezTo>
                  <a:cubicBezTo>
                    <a:pt x="999" y="93"/>
                    <a:pt x="996" y="92"/>
                    <a:pt x="992" y="93"/>
                  </a:cubicBezTo>
                  <a:cubicBezTo>
                    <a:pt x="988" y="93"/>
                    <a:pt x="988" y="93"/>
                    <a:pt x="988" y="93"/>
                  </a:cubicBezTo>
                  <a:cubicBezTo>
                    <a:pt x="981" y="94"/>
                    <a:pt x="966" y="95"/>
                    <a:pt x="964" y="96"/>
                  </a:cubicBezTo>
                  <a:cubicBezTo>
                    <a:pt x="964" y="97"/>
                    <a:pt x="964" y="97"/>
                    <a:pt x="964" y="98"/>
                  </a:cubicBezTo>
                  <a:cubicBezTo>
                    <a:pt x="965" y="99"/>
                    <a:pt x="965" y="100"/>
                    <a:pt x="964" y="101"/>
                  </a:cubicBezTo>
                  <a:cubicBezTo>
                    <a:pt x="964" y="102"/>
                    <a:pt x="963" y="102"/>
                    <a:pt x="962" y="103"/>
                  </a:cubicBezTo>
                  <a:cubicBezTo>
                    <a:pt x="962" y="103"/>
                    <a:pt x="962" y="103"/>
                    <a:pt x="962" y="103"/>
                  </a:cubicBezTo>
                  <a:cubicBezTo>
                    <a:pt x="961" y="103"/>
                    <a:pt x="961" y="102"/>
                    <a:pt x="960" y="102"/>
                  </a:cubicBezTo>
                  <a:cubicBezTo>
                    <a:pt x="959" y="100"/>
                    <a:pt x="959" y="98"/>
                    <a:pt x="959" y="95"/>
                  </a:cubicBezTo>
                  <a:cubicBezTo>
                    <a:pt x="959" y="93"/>
                    <a:pt x="960" y="92"/>
                    <a:pt x="959" y="91"/>
                  </a:cubicBezTo>
                  <a:cubicBezTo>
                    <a:pt x="959" y="89"/>
                    <a:pt x="958" y="88"/>
                    <a:pt x="956" y="88"/>
                  </a:cubicBezTo>
                  <a:cubicBezTo>
                    <a:pt x="956" y="88"/>
                    <a:pt x="956" y="88"/>
                    <a:pt x="956" y="89"/>
                  </a:cubicBezTo>
                  <a:cubicBezTo>
                    <a:pt x="956" y="89"/>
                    <a:pt x="956" y="89"/>
                    <a:pt x="956" y="89"/>
                  </a:cubicBezTo>
                  <a:cubicBezTo>
                    <a:pt x="956" y="90"/>
                    <a:pt x="956" y="90"/>
                    <a:pt x="955" y="91"/>
                  </a:cubicBezTo>
                  <a:cubicBezTo>
                    <a:pt x="954" y="92"/>
                    <a:pt x="951" y="93"/>
                    <a:pt x="948" y="93"/>
                  </a:cubicBezTo>
                  <a:cubicBezTo>
                    <a:pt x="947" y="93"/>
                    <a:pt x="944" y="93"/>
                    <a:pt x="942" y="92"/>
                  </a:cubicBezTo>
                  <a:cubicBezTo>
                    <a:pt x="939" y="89"/>
                    <a:pt x="935" y="86"/>
                    <a:pt x="930" y="85"/>
                  </a:cubicBezTo>
                  <a:cubicBezTo>
                    <a:pt x="929" y="85"/>
                    <a:pt x="929" y="85"/>
                    <a:pt x="928" y="85"/>
                  </a:cubicBezTo>
                  <a:cubicBezTo>
                    <a:pt x="924" y="85"/>
                    <a:pt x="920" y="88"/>
                    <a:pt x="919" y="90"/>
                  </a:cubicBezTo>
                  <a:cubicBezTo>
                    <a:pt x="918" y="90"/>
                    <a:pt x="918" y="91"/>
                    <a:pt x="918" y="91"/>
                  </a:cubicBezTo>
                  <a:cubicBezTo>
                    <a:pt x="919" y="92"/>
                    <a:pt x="921" y="92"/>
                    <a:pt x="922" y="92"/>
                  </a:cubicBezTo>
                  <a:cubicBezTo>
                    <a:pt x="923" y="92"/>
                    <a:pt x="925" y="92"/>
                    <a:pt x="925" y="93"/>
                  </a:cubicBezTo>
                  <a:cubicBezTo>
                    <a:pt x="925" y="94"/>
                    <a:pt x="925" y="94"/>
                    <a:pt x="925" y="95"/>
                  </a:cubicBezTo>
                  <a:cubicBezTo>
                    <a:pt x="924" y="96"/>
                    <a:pt x="921" y="96"/>
                    <a:pt x="917" y="97"/>
                  </a:cubicBezTo>
                  <a:cubicBezTo>
                    <a:pt x="915" y="97"/>
                    <a:pt x="912" y="97"/>
                    <a:pt x="911" y="98"/>
                  </a:cubicBezTo>
                  <a:cubicBezTo>
                    <a:pt x="911" y="101"/>
                    <a:pt x="894" y="104"/>
                    <a:pt x="893" y="104"/>
                  </a:cubicBezTo>
                  <a:cubicBezTo>
                    <a:pt x="891" y="105"/>
                    <a:pt x="891" y="105"/>
                    <a:pt x="891" y="105"/>
                  </a:cubicBezTo>
                  <a:cubicBezTo>
                    <a:pt x="882" y="106"/>
                    <a:pt x="880" y="106"/>
                    <a:pt x="875" y="110"/>
                  </a:cubicBezTo>
                  <a:cubicBezTo>
                    <a:pt x="873" y="112"/>
                    <a:pt x="872" y="112"/>
                    <a:pt x="871" y="110"/>
                  </a:cubicBezTo>
                  <a:cubicBezTo>
                    <a:pt x="871" y="108"/>
                    <a:pt x="875" y="103"/>
                    <a:pt x="877" y="100"/>
                  </a:cubicBezTo>
                  <a:cubicBezTo>
                    <a:pt x="879" y="98"/>
                    <a:pt x="882" y="98"/>
                    <a:pt x="883" y="97"/>
                  </a:cubicBezTo>
                  <a:cubicBezTo>
                    <a:pt x="885" y="97"/>
                    <a:pt x="886" y="96"/>
                    <a:pt x="887" y="95"/>
                  </a:cubicBezTo>
                  <a:cubicBezTo>
                    <a:pt x="889" y="92"/>
                    <a:pt x="892" y="92"/>
                    <a:pt x="897" y="91"/>
                  </a:cubicBezTo>
                  <a:cubicBezTo>
                    <a:pt x="898" y="91"/>
                    <a:pt x="899" y="91"/>
                    <a:pt x="900" y="91"/>
                  </a:cubicBezTo>
                  <a:cubicBezTo>
                    <a:pt x="904" y="90"/>
                    <a:pt x="905" y="89"/>
                    <a:pt x="906" y="87"/>
                  </a:cubicBezTo>
                  <a:cubicBezTo>
                    <a:pt x="907" y="86"/>
                    <a:pt x="908" y="86"/>
                    <a:pt x="909" y="85"/>
                  </a:cubicBezTo>
                  <a:cubicBezTo>
                    <a:pt x="910" y="84"/>
                    <a:pt x="910" y="84"/>
                    <a:pt x="910" y="84"/>
                  </a:cubicBezTo>
                  <a:cubicBezTo>
                    <a:pt x="913" y="83"/>
                    <a:pt x="919" y="81"/>
                    <a:pt x="920" y="78"/>
                  </a:cubicBezTo>
                  <a:cubicBezTo>
                    <a:pt x="922" y="75"/>
                    <a:pt x="937" y="70"/>
                    <a:pt x="940" y="70"/>
                  </a:cubicBezTo>
                  <a:cubicBezTo>
                    <a:pt x="941" y="70"/>
                    <a:pt x="941" y="70"/>
                    <a:pt x="941" y="70"/>
                  </a:cubicBezTo>
                  <a:cubicBezTo>
                    <a:pt x="942" y="70"/>
                    <a:pt x="942" y="68"/>
                    <a:pt x="943" y="67"/>
                  </a:cubicBezTo>
                  <a:cubicBezTo>
                    <a:pt x="944" y="65"/>
                    <a:pt x="944" y="64"/>
                    <a:pt x="946" y="64"/>
                  </a:cubicBezTo>
                  <a:cubicBezTo>
                    <a:pt x="946" y="64"/>
                    <a:pt x="950" y="62"/>
                    <a:pt x="959" y="59"/>
                  </a:cubicBezTo>
                  <a:cubicBezTo>
                    <a:pt x="962" y="57"/>
                    <a:pt x="963" y="54"/>
                    <a:pt x="964" y="53"/>
                  </a:cubicBezTo>
                  <a:cubicBezTo>
                    <a:pt x="964" y="52"/>
                    <a:pt x="963" y="52"/>
                    <a:pt x="962" y="52"/>
                  </a:cubicBezTo>
                  <a:cubicBezTo>
                    <a:pt x="960" y="51"/>
                    <a:pt x="959" y="51"/>
                    <a:pt x="959" y="49"/>
                  </a:cubicBezTo>
                  <a:cubicBezTo>
                    <a:pt x="958" y="48"/>
                    <a:pt x="959" y="48"/>
                    <a:pt x="959" y="47"/>
                  </a:cubicBezTo>
                  <a:cubicBezTo>
                    <a:pt x="959" y="47"/>
                    <a:pt x="960" y="47"/>
                    <a:pt x="961" y="47"/>
                  </a:cubicBezTo>
                  <a:cubicBezTo>
                    <a:pt x="962" y="47"/>
                    <a:pt x="964" y="46"/>
                    <a:pt x="965" y="46"/>
                  </a:cubicBezTo>
                  <a:cubicBezTo>
                    <a:pt x="966" y="46"/>
                    <a:pt x="966" y="45"/>
                    <a:pt x="966" y="45"/>
                  </a:cubicBezTo>
                  <a:cubicBezTo>
                    <a:pt x="965" y="44"/>
                    <a:pt x="964" y="42"/>
                    <a:pt x="963" y="43"/>
                  </a:cubicBezTo>
                  <a:cubicBezTo>
                    <a:pt x="961" y="43"/>
                    <a:pt x="961" y="43"/>
                    <a:pt x="961" y="42"/>
                  </a:cubicBezTo>
                  <a:cubicBezTo>
                    <a:pt x="960" y="42"/>
                    <a:pt x="960" y="41"/>
                    <a:pt x="961" y="40"/>
                  </a:cubicBezTo>
                  <a:cubicBezTo>
                    <a:pt x="961" y="39"/>
                    <a:pt x="962" y="38"/>
                    <a:pt x="961" y="37"/>
                  </a:cubicBezTo>
                  <a:cubicBezTo>
                    <a:pt x="960" y="36"/>
                    <a:pt x="958" y="36"/>
                    <a:pt x="957" y="37"/>
                  </a:cubicBezTo>
                  <a:cubicBezTo>
                    <a:pt x="955" y="37"/>
                    <a:pt x="954" y="37"/>
                    <a:pt x="954" y="36"/>
                  </a:cubicBezTo>
                  <a:cubicBezTo>
                    <a:pt x="953" y="36"/>
                    <a:pt x="953" y="36"/>
                    <a:pt x="953" y="35"/>
                  </a:cubicBezTo>
                  <a:cubicBezTo>
                    <a:pt x="953" y="32"/>
                    <a:pt x="953" y="28"/>
                    <a:pt x="951" y="26"/>
                  </a:cubicBezTo>
                  <a:cubicBezTo>
                    <a:pt x="951" y="26"/>
                    <a:pt x="950" y="26"/>
                    <a:pt x="949" y="27"/>
                  </a:cubicBezTo>
                  <a:cubicBezTo>
                    <a:pt x="948" y="27"/>
                    <a:pt x="946" y="28"/>
                    <a:pt x="945" y="28"/>
                  </a:cubicBezTo>
                  <a:cubicBezTo>
                    <a:pt x="944" y="28"/>
                    <a:pt x="942" y="28"/>
                    <a:pt x="941" y="27"/>
                  </a:cubicBezTo>
                  <a:cubicBezTo>
                    <a:pt x="938" y="24"/>
                    <a:pt x="930" y="23"/>
                    <a:pt x="927" y="23"/>
                  </a:cubicBezTo>
                  <a:cubicBezTo>
                    <a:pt x="927" y="23"/>
                    <a:pt x="927" y="23"/>
                    <a:pt x="926" y="23"/>
                  </a:cubicBezTo>
                  <a:cubicBezTo>
                    <a:pt x="926" y="23"/>
                    <a:pt x="926" y="24"/>
                    <a:pt x="925" y="24"/>
                  </a:cubicBezTo>
                  <a:cubicBezTo>
                    <a:pt x="924" y="24"/>
                    <a:pt x="924" y="23"/>
                    <a:pt x="923" y="23"/>
                  </a:cubicBezTo>
                  <a:cubicBezTo>
                    <a:pt x="921" y="23"/>
                    <a:pt x="920" y="22"/>
                    <a:pt x="920" y="22"/>
                  </a:cubicBezTo>
                  <a:cubicBezTo>
                    <a:pt x="919" y="22"/>
                    <a:pt x="919" y="22"/>
                    <a:pt x="919" y="22"/>
                  </a:cubicBezTo>
                  <a:cubicBezTo>
                    <a:pt x="919" y="23"/>
                    <a:pt x="918" y="24"/>
                    <a:pt x="912" y="24"/>
                  </a:cubicBezTo>
                  <a:cubicBezTo>
                    <a:pt x="909" y="24"/>
                    <a:pt x="906" y="23"/>
                    <a:pt x="904" y="23"/>
                  </a:cubicBezTo>
                  <a:cubicBezTo>
                    <a:pt x="902" y="22"/>
                    <a:pt x="899" y="24"/>
                    <a:pt x="898" y="26"/>
                  </a:cubicBezTo>
                  <a:cubicBezTo>
                    <a:pt x="898" y="29"/>
                    <a:pt x="894" y="29"/>
                    <a:pt x="891" y="29"/>
                  </a:cubicBezTo>
                  <a:cubicBezTo>
                    <a:pt x="888" y="29"/>
                    <a:pt x="884" y="29"/>
                    <a:pt x="883" y="28"/>
                  </a:cubicBezTo>
                  <a:cubicBezTo>
                    <a:pt x="883" y="28"/>
                    <a:pt x="882" y="28"/>
                    <a:pt x="882" y="27"/>
                  </a:cubicBezTo>
                  <a:cubicBezTo>
                    <a:pt x="882" y="26"/>
                    <a:pt x="883" y="25"/>
                    <a:pt x="887" y="21"/>
                  </a:cubicBezTo>
                  <a:cubicBezTo>
                    <a:pt x="888" y="20"/>
                    <a:pt x="889" y="18"/>
                    <a:pt x="890" y="17"/>
                  </a:cubicBezTo>
                  <a:cubicBezTo>
                    <a:pt x="889" y="17"/>
                    <a:pt x="888" y="17"/>
                    <a:pt x="886" y="17"/>
                  </a:cubicBezTo>
                  <a:cubicBezTo>
                    <a:pt x="885" y="17"/>
                    <a:pt x="884" y="17"/>
                    <a:pt x="883" y="17"/>
                  </a:cubicBezTo>
                  <a:cubicBezTo>
                    <a:pt x="882" y="17"/>
                    <a:pt x="880" y="17"/>
                    <a:pt x="879" y="17"/>
                  </a:cubicBezTo>
                  <a:cubicBezTo>
                    <a:pt x="874" y="17"/>
                    <a:pt x="873" y="17"/>
                    <a:pt x="872" y="16"/>
                  </a:cubicBezTo>
                  <a:cubicBezTo>
                    <a:pt x="871" y="15"/>
                    <a:pt x="867" y="14"/>
                    <a:pt x="861" y="14"/>
                  </a:cubicBezTo>
                  <a:cubicBezTo>
                    <a:pt x="861" y="14"/>
                    <a:pt x="860" y="14"/>
                    <a:pt x="860" y="15"/>
                  </a:cubicBezTo>
                  <a:cubicBezTo>
                    <a:pt x="859" y="15"/>
                    <a:pt x="859" y="15"/>
                    <a:pt x="859" y="15"/>
                  </a:cubicBezTo>
                  <a:cubicBezTo>
                    <a:pt x="858" y="15"/>
                    <a:pt x="857" y="15"/>
                    <a:pt x="857" y="13"/>
                  </a:cubicBezTo>
                  <a:cubicBezTo>
                    <a:pt x="857" y="13"/>
                    <a:pt x="857" y="12"/>
                    <a:pt x="863" y="11"/>
                  </a:cubicBezTo>
                  <a:cubicBezTo>
                    <a:pt x="864" y="11"/>
                    <a:pt x="866" y="10"/>
                    <a:pt x="868" y="9"/>
                  </a:cubicBezTo>
                  <a:cubicBezTo>
                    <a:pt x="869" y="8"/>
                    <a:pt x="871" y="8"/>
                    <a:pt x="873" y="7"/>
                  </a:cubicBezTo>
                  <a:cubicBezTo>
                    <a:pt x="875" y="7"/>
                    <a:pt x="875" y="7"/>
                    <a:pt x="875" y="7"/>
                  </a:cubicBezTo>
                  <a:cubicBezTo>
                    <a:pt x="875" y="6"/>
                    <a:pt x="874" y="5"/>
                    <a:pt x="874" y="4"/>
                  </a:cubicBezTo>
                  <a:cubicBezTo>
                    <a:pt x="873" y="3"/>
                    <a:pt x="872" y="3"/>
                    <a:pt x="870" y="3"/>
                  </a:cubicBezTo>
                  <a:cubicBezTo>
                    <a:pt x="868" y="3"/>
                    <a:pt x="867" y="3"/>
                    <a:pt x="865" y="2"/>
                  </a:cubicBezTo>
                  <a:cubicBezTo>
                    <a:pt x="864" y="2"/>
                    <a:pt x="864" y="2"/>
                    <a:pt x="863" y="2"/>
                  </a:cubicBezTo>
                  <a:cubicBezTo>
                    <a:pt x="860" y="1"/>
                    <a:pt x="856" y="0"/>
                    <a:pt x="853" y="0"/>
                  </a:cubicBezTo>
                  <a:cubicBezTo>
                    <a:pt x="853" y="0"/>
                    <a:pt x="853" y="0"/>
                    <a:pt x="853" y="0"/>
                  </a:cubicBezTo>
                  <a:cubicBezTo>
                    <a:pt x="851" y="0"/>
                    <a:pt x="850" y="0"/>
                    <a:pt x="847" y="1"/>
                  </a:cubicBezTo>
                  <a:cubicBezTo>
                    <a:pt x="845" y="1"/>
                    <a:pt x="842" y="2"/>
                    <a:pt x="839" y="3"/>
                  </a:cubicBezTo>
                  <a:cubicBezTo>
                    <a:pt x="834" y="4"/>
                    <a:pt x="832" y="6"/>
                    <a:pt x="831" y="8"/>
                  </a:cubicBezTo>
                  <a:cubicBezTo>
                    <a:pt x="829" y="10"/>
                    <a:pt x="828" y="11"/>
                    <a:pt x="826" y="12"/>
                  </a:cubicBezTo>
                  <a:cubicBezTo>
                    <a:pt x="823" y="14"/>
                    <a:pt x="818" y="19"/>
                    <a:pt x="819" y="20"/>
                  </a:cubicBezTo>
                  <a:cubicBezTo>
                    <a:pt x="822" y="21"/>
                    <a:pt x="822" y="23"/>
                    <a:pt x="822" y="24"/>
                  </a:cubicBezTo>
                  <a:cubicBezTo>
                    <a:pt x="821" y="24"/>
                    <a:pt x="821" y="25"/>
                    <a:pt x="822" y="25"/>
                  </a:cubicBezTo>
                  <a:cubicBezTo>
                    <a:pt x="822" y="26"/>
                    <a:pt x="821" y="27"/>
                    <a:pt x="821" y="28"/>
                  </a:cubicBezTo>
                  <a:cubicBezTo>
                    <a:pt x="820" y="29"/>
                    <a:pt x="818" y="29"/>
                    <a:pt x="814" y="29"/>
                  </a:cubicBezTo>
                  <a:cubicBezTo>
                    <a:pt x="813" y="28"/>
                    <a:pt x="811" y="28"/>
                    <a:pt x="809" y="28"/>
                  </a:cubicBezTo>
                  <a:cubicBezTo>
                    <a:pt x="802" y="28"/>
                    <a:pt x="798" y="29"/>
                    <a:pt x="798" y="30"/>
                  </a:cubicBezTo>
                  <a:cubicBezTo>
                    <a:pt x="798" y="31"/>
                    <a:pt x="801" y="32"/>
                    <a:pt x="802" y="33"/>
                  </a:cubicBezTo>
                  <a:cubicBezTo>
                    <a:pt x="804" y="34"/>
                    <a:pt x="806" y="34"/>
                    <a:pt x="805" y="36"/>
                  </a:cubicBezTo>
                  <a:cubicBezTo>
                    <a:pt x="805" y="37"/>
                    <a:pt x="805" y="37"/>
                    <a:pt x="803" y="37"/>
                  </a:cubicBezTo>
                  <a:cubicBezTo>
                    <a:pt x="801" y="37"/>
                    <a:pt x="797" y="36"/>
                    <a:pt x="795" y="35"/>
                  </a:cubicBezTo>
                  <a:cubicBezTo>
                    <a:pt x="795" y="35"/>
                    <a:pt x="794" y="34"/>
                    <a:pt x="792" y="34"/>
                  </a:cubicBezTo>
                  <a:cubicBezTo>
                    <a:pt x="790" y="34"/>
                    <a:pt x="788" y="35"/>
                    <a:pt x="787" y="37"/>
                  </a:cubicBezTo>
                  <a:cubicBezTo>
                    <a:pt x="786" y="38"/>
                    <a:pt x="785" y="39"/>
                    <a:pt x="782" y="39"/>
                  </a:cubicBezTo>
                  <a:cubicBezTo>
                    <a:pt x="780" y="39"/>
                    <a:pt x="779" y="39"/>
                    <a:pt x="778" y="39"/>
                  </a:cubicBezTo>
                  <a:cubicBezTo>
                    <a:pt x="778" y="39"/>
                    <a:pt x="777" y="39"/>
                    <a:pt x="776" y="39"/>
                  </a:cubicBezTo>
                  <a:cubicBezTo>
                    <a:pt x="774" y="39"/>
                    <a:pt x="773" y="40"/>
                    <a:pt x="771" y="39"/>
                  </a:cubicBezTo>
                  <a:cubicBezTo>
                    <a:pt x="770" y="39"/>
                    <a:pt x="770" y="38"/>
                    <a:pt x="770" y="38"/>
                  </a:cubicBezTo>
                  <a:cubicBezTo>
                    <a:pt x="770" y="37"/>
                    <a:pt x="771" y="36"/>
                    <a:pt x="772" y="35"/>
                  </a:cubicBezTo>
                  <a:cubicBezTo>
                    <a:pt x="773" y="34"/>
                    <a:pt x="774" y="33"/>
                    <a:pt x="774" y="33"/>
                  </a:cubicBezTo>
                  <a:cubicBezTo>
                    <a:pt x="774" y="32"/>
                    <a:pt x="773" y="32"/>
                    <a:pt x="772" y="32"/>
                  </a:cubicBezTo>
                  <a:cubicBezTo>
                    <a:pt x="769" y="32"/>
                    <a:pt x="765" y="34"/>
                    <a:pt x="765" y="35"/>
                  </a:cubicBezTo>
                  <a:cubicBezTo>
                    <a:pt x="765" y="36"/>
                    <a:pt x="764" y="37"/>
                    <a:pt x="763" y="37"/>
                  </a:cubicBezTo>
                  <a:cubicBezTo>
                    <a:pt x="762" y="37"/>
                    <a:pt x="761" y="36"/>
                    <a:pt x="759" y="35"/>
                  </a:cubicBezTo>
                  <a:cubicBezTo>
                    <a:pt x="759" y="35"/>
                    <a:pt x="758" y="34"/>
                    <a:pt x="757" y="34"/>
                  </a:cubicBezTo>
                  <a:cubicBezTo>
                    <a:pt x="756" y="35"/>
                    <a:pt x="756" y="35"/>
                    <a:pt x="756" y="35"/>
                  </a:cubicBezTo>
                  <a:cubicBezTo>
                    <a:pt x="755" y="36"/>
                    <a:pt x="753" y="37"/>
                    <a:pt x="749" y="38"/>
                  </a:cubicBezTo>
                  <a:cubicBezTo>
                    <a:pt x="748" y="39"/>
                    <a:pt x="746" y="39"/>
                    <a:pt x="743" y="38"/>
                  </a:cubicBezTo>
                  <a:cubicBezTo>
                    <a:pt x="742" y="38"/>
                    <a:pt x="741" y="38"/>
                    <a:pt x="741" y="38"/>
                  </a:cubicBezTo>
                  <a:cubicBezTo>
                    <a:pt x="739" y="38"/>
                    <a:pt x="739" y="38"/>
                    <a:pt x="739" y="39"/>
                  </a:cubicBezTo>
                  <a:cubicBezTo>
                    <a:pt x="739" y="39"/>
                    <a:pt x="742" y="40"/>
                    <a:pt x="743" y="41"/>
                  </a:cubicBezTo>
                  <a:cubicBezTo>
                    <a:pt x="745" y="41"/>
                    <a:pt x="746" y="42"/>
                    <a:pt x="746" y="43"/>
                  </a:cubicBezTo>
                  <a:cubicBezTo>
                    <a:pt x="746" y="43"/>
                    <a:pt x="746" y="43"/>
                    <a:pt x="746" y="43"/>
                  </a:cubicBezTo>
                  <a:cubicBezTo>
                    <a:pt x="746" y="44"/>
                    <a:pt x="746" y="44"/>
                    <a:pt x="746" y="44"/>
                  </a:cubicBezTo>
                  <a:cubicBezTo>
                    <a:pt x="745" y="44"/>
                    <a:pt x="744" y="44"/>
                    <a:pt x="738" y="45"/>
                  </a:cubicBezTo>
                  <a:cubicBezTo>
                    <a:pt x="734" y="45"/>
                    <a:pt x="728" y="46"/>
                    <a:pt x="727" y="46"/>
                  </a:cubicBezTo>
                  <a:cubicBezTo>
                    <a:pt x="726" y="48"/>
                    <a:pt x="722" y="48"/>
                    <a:pt x="714" y="49"/>
                  </a:cubicBezTo>
                  <a:cubicBezTo>
                    <a:pt x="712" y="49"/>
                    <a:pt x="712" y="49"/>
                    <a:pt x="712" y="49"/>
                  </a:cubicBezTo>
                  <a:cubicBezTo>
                    <a:pt x="709" y="49"/>
                    <a:pt x="708" y="50"/>
                    <a:pt x="707" y="51"/>
                  </a:cubicBezTo>
                  <a:cubicBezTo>
                    <a:pt x="706" y="52"/>
                    <a:pt x="705" y="53"/>
                    <a:pt x="702" y="54"/>
                  </a:cubicBezTo>
                  <a:cubicBezTo>
                    <a:pt x="700" y="54"/>
                    <a:pt x="700" y="54"/>
                    <a:pt x="700" y="54"/>
                  </a:cubicBezTo>
                  <a:cubicBezTo>
                    <a:pt x="695" y="55"/>
                    <a:pt x="693" y="55"/>
                    <a:pt x="692" y="58"/>
                  </a:cubicBezTo>
                  <a:cubicBezTo>
                    <a:pt x="691" y="59"/>
                    <a:pt x="688" y="61"/>
                    <a:pt x="686" y="61"/>
                  </a:cubicBezTo>
                  <a:cubicBezTo>
                    <a:pt x="684" y="61"/>
                    <a:pt x="683" y="60"/>
                    <a:pt x="682" y="59"/>
                  </a:cubicBezTo>
                  <a:cubicBezTo>
                    <a:pt x="681" y="58"/>
                    <a:pt x="680" y="58"/>
                    <a:pt x="679" y="59"/>
                  </a:cubicBezTo>
                  <a:cubicBezTo>
                    <a:pt x="680" y="59"/>
                    <a:pt x="680" y="60"/>
                    <a:pt x="680" y="61"/>
                  </a:cubicBezTo>
                  <a:cubicBezTo>
                    <a:pt x="680" y="62"/>
                    <a:pt x="678" y="64"/>
                    <a:pt x="676" y="63"/>
                  </a:cubicBezTo>
                  <a:cubicBezTo>
                    <a:pt x="675" y="63"/>
                    <a:pt x="674" y="64"/>
                    <a:pt x="673" y="64"/>
                  </a:cubicBezTo>
                  <a:cubicBezTo>
                    <a:pt x="675" y="64"/>
                    <a:pt x="676" y="65"/>
                    <a:pt x="676" y="66"/>
                  </a:cubicBezTo>
                  <a:cubicBezTo>
                    <a:pt x="677" y="67"/>
                    <a:pt x="677" y="69"/>
                    <a:pt x="676" y="70"/>
                  </a:cubicBezTo>
                  <a:cubicBezTo>
                    <a:pt x="675" y="71"/>
                    <a:pt x="672" y="71"/>
                    <a:pt x="670" y="70"/>
                  </a:cubicBezTo>
                  <a:cubicBezTo>
                    <a:pt x="669" y="70"/>
                    <a:pt x="668" y="69"/>
                    <a:pt x="667" y="69"/>
                  </a:cubicBezTo>
                  <a:cubicBezTo>
                    <a:pt x="666" y="69"/>
                    <a:pt x="666" y="69"/>
                    <a:pt x="666" y="69"/>
                  </a:cubicBezTo>
                  <a:cubicBezTo>
                    <a:pt x="666" y="70"/>
                    <a:pt x="669" y="71"/>
                    <a:pt x="671" y="71"/>
                  </a:cubicBezTo>
                  <a:cubicBezTo>
                    <a:pt x="671" y="71"/>
                    <a:pt x="671" y="71"/>
                    <a:pt x="671" y="71"/>
                  </a:cubicBezTo>
                  <a:cubicBezTo>
                    <a:pt x="675" y="71"/>
                    <a:pt x="677" y="73"/>
                    <a:pt x="678" y="76"/>
                  </a:cubicBezTo>
                  <a:cubicBezTo>
                    <a:pt x="678" y="76"/>
                    <a:pt x="677" y="77"/>
                    <a:pt x="677" y="77"/>
                  </a:cubicBezTo>
                  <a:cubicBezTo>
                    <a:pt x="677" y="78"/>
                    <a:pt x="676" y="78"/>
                    <a:pt x="676" y="78"/>
                  </a:cubicBezTo>
                  <a:cubicBezTo>
                    <a:pt x="675" y="78"/>
                    <a:pt x="674" y="78"/>
                    <a:pt x="673" y="77"/>
                  </a:cubicBezTo>
                  <a:cubicBezTo>
                    <a:pt x="672" y="77"/>
                    <a:pt x="671" y="77"/>
                    <a:pt x="670" y="77"/>
                  </a:cubicBezTo>
                  <a:cubicBezTo>
                    <a:pt x="669" y="77"/>
                    <a:pt x="669" y="77"/>
                    <a:pt x="669" y="77"/>
                  </a:cubicBezTo>
                  <a:cubicBezTo>
                    <a:pt x="669" y="77"/>
                    <a:pt x="669" y="77"/>
                    <a:pt x="669" y="77"/>
                  </a:cubicBezTo>
                  <a:cubicBezTo>
                    <a:pt x="669" y="77"/>
                    <a:pt x="669" y="78"/>
                    <a:pt x="673" y="79"/>
                  </a:cubicBezTo>
                  <a:cubicBezTo>
                    <a:pt x="675" y="79"/>
                    <a:pt x="675" y="79"/>
                    <a:pt x="675" y="81"/>
                  </a:cubicBezTo>
                  <a:cubicBezTo>
                    <a:pt x="676" y="81"/>
                    <a:pt x="676" y="82"/>
                    <a:pt x="677" y="83"/>
                  </a:cubicBezTo>
                  <a:cubicBezTo>
                    <a:pt x="677" y="83"/>
                    <a:pt x="677" y="83"/>
                    <a:pt x="677" y="83"/>
                  </a:cubicBezTo>
                  <a:cubicBezTo>
                    <a:pt x="679" y="85"/>
                    <a:pt x="678" y="87"/>
                    <a:pt x="677" y="87"/>
                  </a:cubicBezTo>
                  <a:cubicBezTo>
                    <a:pt x="677" y="88"/>
                    <a:pt x="676" y="88"/>
                    <a:pt x="676" y="89"/>
                  </a:cubicBezTo>
                  <a:cubicBezTo>
                    <a:pt x="677" y="90"/>
                    <a:pt x="676" y="90"/>
                    <a:pt x="676" y="91"/>
                  </a:cubicBezTo>
                  <a:cubicBezTo>
                    <a:pt x="675" y="92"/>
                    <a:pt x="673" y="92"/>
                    <a:pt x="672" y="91"/>
                  </a:cubicBezTo>
                  <a:cubicBezTo>
                    <a:pt x="672" y="91"/>
                    <a:pt x="671" y="91"/>
                    <a:pt x="671" y="90"/>
                  </a:cubicBezTo>
                  <a:cubicBezTo>
                    <a:pt x="671" y="90"/>
                    <a:pt x="669" y="89"/>
                    <a:pt x="667" y="89"/>
                  </a:cubicBezTo>
                  <a:cubicBezTo>
                    <a:pt x="664" y="89"/>
                    <a:pt x="663" y="90"/>
                    <a:pt x="662" y="90"/>
                  </a:cubicBezTo>
                  <a:cubicBezTo>
                    <a:pt x="661" y="92"/>
                    <a:pt x="660" y="93"/>
                    <a:pt x="658" y="93"/>
                  </a:cubicBezTo>
                  <a:cubicBezTo>
                    <a:pt x="657" y="93"/>
                    <a:pt x="656" y="93"/>
                    <a:pt x="656" y="92"/>
                  </a:cubicBezTo>
                  <a:cubicBezTo>
                    <a:pt x="655" y="91"/>
                    <a:pt x="652" y="91"/>
                    <a:pt x="648" y="92"/>
                  </a:cubicBezTo>
                  <a:cubicBezTo>
                    <a:pt x="646" y="92"/>
                    <a:pt x="643" y="93"/>
                    <a:pt x="640" y="93"/>
                  </a:cubicBezTo>
                  <a:cubicBezTo>
                    <a:pt x="632" y="93"/>
                    <a:pt x="615" y="94"/>
                    <a:pt x="611" y="95"/>
                  </a:cubicBezTo>
                  <a:cubicBezTo>
                    <a:pt x="609" y="96"/>
                    <a:pt x="607" y="98"/>
                    <a:pt x="606" y="101"/>
                  </a:cubicBezTo>
                  <a:cubicBezTo>
                    <a:pt x="606" y="102"/>
                    <a:pt x="606" y="104"/>
                    <a:pt x="607" y="105"/>
                  </a:cubicBezTo>
                  <a:cubicBezTo>
                    <a:pt x="610" y="108"/>
                    <a:pt x="609" y="110"/>
                    <a:pt x="608" y="112"/>
                  </a:cubicBezTo>
                  <a:cubicBezTo>
                    <a:pt x="608" y="113"/>
                    <a:pt x="608" y="113"/>
                    <a:pt x="608" y="114"/>
                  </a:cubicBezTo>
                  <a:cubicBezTo>
                    <a:pt x="608" y="115"/>
                    <a:pt x="617" y="120"/>
                    <a:pt x="622" y="121"/>
                  </a:cubicBezTo>
                  <a:cubicBezTo>
                    <a:pt x="625" y="121"/>
                    <a:pt x="629" y="124"/>
                    <a:pt x="630" y="127"/>
                  </a:cubicBezTo>
                  <a:cubicBezTo>
                    <a:pt x="631" y="129"/>
                    <a:pt x="631" y="132"/>
                    <a:pt x="629" y="133"/>
                  </a:cubicBezTo>
                  <a:cubicBezTo>
                    <a:pt x="628" y="135"/>
                    <a:pt x="627" y="135"/>
                    <a:pt x="625" y="135"/>
                  </a:cubicBezTo>
                  <a:cubicBezTo>
                    <a:pt x="620" y="135"/>
                    <a:pt x="614" y="131"/>
                    <a:pt x="609" y="127"/>
                  </a:cubicBezTo>
                  <a:cubicBezTo>
                    <a:pt x="603" y="123"/>
                    <a:pt x="588" y="121"/>
                    <a:pt x="584" y="121"/>
                  </a:cubicBezTo>
                  <a:cubicBezTo>
                    <a:pt x="581" y="121"/>
                    <a:pt x="580" y="120"/>
                    <a:pt x="579" y="119"/>
                  </a:cubicBezTo>
                  <a:cubicBezTo>
                    <a:pt x="579" y="118"/>
                    <a:pt x="578" y="117"/>
                    <a:pt x="576" y="117"/>
                  </a:cubicBezTo>
                  <a:cubicBezTo>
                    <a:pt x="575" y="117"/>
                    <a:pt x="575" y="117"/>
                    <a:pt x="575" y="117"/>
                  </a:cubicBezTo>
                  <a:cubicBezTo>
                    <a:pt x="571" y="117"/>
                    <a:pt x="568" y="120"/>
                    <a:pt x="568" y="121"/>
                  </a:cubicBezTo>
                  <a:cubicBezTo>
                    <a:pt x="568" y="120"/>
                    <a:pt x="568" y="121"/>
                    <a:pt x="568" y="121"/>
                  </a:cubicBezTo>
                  <a:cubicBezTo>
                    <a:pt x="571" y="120"/>
                    <a:pt x="571" y="120"/>
                    <a:pt x="571" y="120"/>
                  </a:cubicBezTo>
                  <a:cubicBezTo>
                    <a:pt x="573" y="120"/>
                    <a:pt x="574" y="121"/>
                    <a:pt x="575" y="122"/>
                  </a:cubicBezTo>
                  <a:cubicBezTo>
                    <a:pt x="575" y="123"/>
                    <a:pt x="574" y="124"/>
                    <a:pt x="574" y="124"/>
                  </a:cubicBezTo>
                  <a:cubicBezTo>
                    <a:pt x="574" y="124"/>
                    <a:pt x="574" y="124"/>
                    <a:pt x="574" y="124"/>
                  </a:cubicBezTo>
                  <a:cubicBezTo>
                    <a:pt x="574" y="124"/>
                    <a:pt x="574" y="124"/>
                    <a:pt x="575" y="124"/>
                  </a:cubicBezTo>
                  <a:cubicBezTo>
                    <a:pt x="576" y="125"/>
                    <a:pt x="578" y="125"/>
                    <a:pt x="579" y="126"/>
                  </a:cubicBezTo>
                  <a:cubicBezTo>
                    <a:pt x="581" y="127"/>
                    <a:pt x="582" y="128"/>
                    <a:pt x="581" y="129"/>
                  </a:cubicBezTo>
                  <a:cubicBezTo>
                    <a:pt x="581" y="130"/>
                    <a:pt x="578" y="131"/>
                    <a:pt x="576" y="131"/>
                  </a:cubicBezTo>
                  <a:cubicBezTo>
                    <a:pt x="573" y="131"/>
                    <a:pt x="571" y="130"/>
                    <a:pt x="569" y="129"/>
                  </a:cubicBezTo>
                  <a:cubicBezTo>
                    <a:pt x="568" y="128"/>
                    <a:pt x="566" y="128"/>
                    <a:pt x="565" y="128"/>
                  </a:cubicBezTo>
                  <a:cubicBezTo>
                    <a:pt x="562" y="128"/>
                    <a:pt x="559" y="130"/>
                    <a:pt x="558" y="132"/>
                  </a:cubicBezTo>
                  <a:cubicBezTo>
                    <a:pt x="558" y="132"/>
                    <a:pt x="558" y="132"/>
                    <a:pt x="559" y="133"/>
                  </a:cubicBezTo>
                  <a:cubicBezTo>
                    <a:pt x="560" y="136"/>
                    <a:pt x="566" y="141"/>
                    <a:pt x="573" y="142"/>
                  </a:cubicBezTo>
                  <a:cubicBezTo>
                    <a:pt x="578" y="143"/>
                    <a:pt x="580" y="144"/>
                    <a:pt x="581" y="146"/>
                  </a:cubicBezTo>
                  <a:cubicBezTo>
                    <a:pt x="581" y="146"/>
                    <a:pt x="582" y="147"/>
                    <a:pt x="583" y="147"/>
                  </a:cubicBezTo>
                  <a:cubicBezTo>
                    <a:pt x="585" y="148"/>
                    <a:pt x="586" y="149"/>
                    <a:pt x="586" y="150"/>
                  </a:cubicBezTo>
                  <a:cubicBezTo>
                    <a:pt x="586" y="152"/>
                    <a:pt x="583" y="153"/>
                    <a:pt x="581" y="153"/>
                  </a:cubicBezTo>
                  <a:cubicBezTo>
                    <a:pt x="581" y="153"/>
                    <a:pt x="581" y="153"/>
                    <a:pt x="581" y="153"/>
                  </a:cubicBezTo>
                  <a:cubicBezTo>
                    <a:pt x="579" y="153"/>
                    <a:pt x="576" y="151"/>
                    <a:pt x="572" y="149"/>
                  </a:cubicBezTo>
                  <a:cubicBezTo>
                    <a:pt x="571" y="148"/>
                    <a:pt x="569" y="147"/>
                    <a:pt x="568" y="146"/>
                  </a:cubicBezTo>
                  <a:cubicBezTo>
                    <a:pt x="567" y="145"/>
                    <a:pt x="565" y="145"/>
                    <a:pt x="563" y="145"/>
                  </a:cubicBezTo>
                  <a:cubicBezTo>
                    <a:pt x="561" y="145"/>
                    <a:pt x="560" y="145"/>
                    <a:pt x="558" y="145"/>
                  </a:cubicBezTo>
                  <a:cubicBezTo>
                    <a:pt x="557" y="145"/>
                    <a:pt x="555" y="145"/>
                    <a:pt x="554" y="145"/>
                  </a:cubicBezTo>
                  <a:cubicBezTo>
                    <a:pt x="551" y="145"/>
                    <a:pt x="549" y="145"/>
                    <a:pt x="548" y="144"/>
                  </a:cubicBezTo>
                  <a:cubicBezTo>
                    <a:pt x="546" y="142"/>
                    <a:pt x="547" y="140"/>
                    <a:pt x="548" y="139"/>
                  </a:cubicBezTo>
                  <a:cubicBezTo>
                    <a:pt x="548" y="138"/>
                    <a:pt x="548" y="137"/>
                    <a:pt x="548" y="137"/>
                  </a:cubicBezTo>
                  <a:cubicBezTo>
                    <a:pt x="544" y="134"/>
                    <a:pt x="547" y="128"/>
                    <a:pt x="550" y="124"/>
                  </a:cubicBezTo>
                  <a:cubicBezTo>
                    <a:pt x="551" y="122"/>
                    <a:pt x="551" y="120"/>
                    <a:pt x="550" y="117"/>
                  </a:cubicBezTo>
                  <a:cubicBezTo>
                    <a:pt x="549" y="114"/>
                    <a:pt x="548" y="112"/>
                    <a:pt x="546" y="112"/>
                  </a:cubicBezTo>
                  <a:cubicBezTo>
                    <a:pt x="544" y="111"/>
                    <a:pt x="544" y="112"/>
                    <a:pt x="544" y="112"/>
                  </a:cubicBezTo>
                  <a:cubicBezTo>
                    <a:pt x="543" y="113"/>
                    <a:pt x="544" y="114"/>
                    <a:pt x="544" y="115"/>
                  </a:cubicBezTo>
                  <a:cubicBezTo>
                    <a:pt x="545" y="117"/>
                    <a:pt x="545" y="123"/>
                    <a:pt x="541" y="128"/>
                  </a:cubicBezTo>
                  <a:cubicBezTo>
                    <a:pt x="539" y="130"/>
                    <a:pt x="535" y="131"/>
                    <a:pt x="532" y="132"/>
                  </a:cubicBezTo>
                  <a:cubicBezTo>
                    <a:pt x="531" y="133"/>
                    <a:pt x="528" y="134"/>
                    <a:pt x="528" y="134"/>
                  </a:cubicBezTo>
                  <a:cubicBezTo>
                    <a:pt x="528" y="136"/>
                    <a:pt x="526" y="137"/>
                    <a:pt x="525" y="139"/>
                  </a:cubicBezTo>
                  <a:cubicBezTo>
                    <a:pt x="524" y="139"/>
                    <a:pt x="523" y="140"/>
                    <a:pt x="523" y="140"/>
                  </a:cubicBezTo>
                  <a:cubicBezTo>
                    <a:pt x="525" y="143"/>
                    <a:pt x="535" y="153"/>
                    <a:pt x="536" y="156"/>
                  </a:cubicBezTo>
                  <a:cubicBezTo>
                    <a:pt x="537" y="158"/>
                    <a:pt x="535" y="161"/>
                    <a:pt x="533" y="165"/>
                  </a:cubicBezTo>
                  <a:cubicBezTo>
                    <a:pt x="531" y="168"/>
                    <a:pt x="529" y="173"/>
                    <a:pt x="529" y="175"/>
                  </a:cubicBezTo>
                  <a:cubicBezTo>
                    <a:pt x="530" y="179"/>
                    <a:pt x="530" y="181"/>
                    <a:pt x="530" y="183"/>
                  </a:cubicBezTo>
                  <a:cubicBezTo>
                    <a:pt x="529" y="184"/>
                    <a:pt x="529" y="185"/>
                    <a:pt x="530" y="186"/>
                  </a:cubicBezTo>
                  <a:cubicBezTo>
                    <a:pt x="530" y="187"/>
                    <a:pt x="531" y="187"/>
                    <a:pt x="532" y="187"/>
                  </a:cubicBezTo>
                  <a:cubicBezTo>
                    <a:pt x="533" y="187"/>
                    <a:pt x="533" y="187"/>
                    <a:pt x="534" y="187"/>
                  </a:cubicBezTo>
                  <a:cubicBezTo>
                    <a:pt x="535" y="187"/>
                    <a:pt x="537" y="187"/>
                    <a:pt x="538" y="188"/>
                  </a:cubicBezTo>
                  <a:cubicBezTo>
                    <a:pt x="539" y="188"/>
                    <a:pt x="541" y="187"/>
                    <a:pt x="544" y="187"/>
                  </a:cubicBezTo>
                  <a:cubicBezTo>
                    <a:pt x="546" y="186"/>
                    <a:pt x="548" y="185"/>
                    <a:pt x="551" y="185"/>
                  </a:cubicBezTo>
                  <a:cubicBezTo>
                    <a:pt x="556" y="184"/>
                    <a:pt x="565" y="188"/>
                    <a:pt x="571" y="191"/>
                  </a:cubicBezTo>
                  <a:cubicBezTo>
                    <a:pt x="572" y="191"/>
                    <a:pt x="572" y="192"/>
                    <a:pt x="573" y="192"/>
                  </a:cubicBezTo>
                  <a:cubicBezTo>
                    <a:pt x="576" y="194"/>
                    <a:pt x="576" y="196"/>
                    <a:pt x="576" y="198"/>
                  </a:cubicBezTo>
                  <a:cubicBezTo>
                    <a:pt x="577" y="199"/>
                    <a:pt x="577" y="200"/>
                    <a:pt x="577" y="201"/>
                  </a:cubicBezTo>
                  <a:cubicBezTo>
                    <a:pt x="579" y="204"/>
                    <a:pt x="577" y="205"/>
                    <a:pt x="575" y="206"/>
                  </a:cubicBezTo>
                  <a:cubicBezTo>
                    <a:pt x="574" y="207"/>
                    <a:pt x="572" y="208"/>
                    <a:pt x="572" y="210"/>
                  </a:cubicBezTo>
                  <a:cubicBezTo>
                    <a:pt x="572" y="213"/>
                    <a:pt x="578" y="215"/>
                    <a:pt x="581" y="216"/>
                  </a:cubicBezTo>
                  <a:cubicBezTo>
                    <a:pt x="584" y="217"/>
                    <a:pt x="585" y="217"/>
                    <a:pt x="585" y="218"/>
                  </a:cubicBezTo>
                  <a:cubicBezTo>
                    <a:pt x="586" y="219"/>
                    <a:pt x="585" y="219"/>
                    <a:pt x="585" y="220"/>
                  </a:cubicBezTo>
                  <a:cubicBezTo>
                    <a:pt x="585" y="220"/>
                    <a:pt x="584" y="220"/>
                    <a:pt x="582" y="220"/>
                  </a:cubicBezTo>
                  <a:cubicBezTo>
                    <a:pt x="579" y="220"/>
                    <a:pt x="574" y="220"/>
                    <a:pt x="571" y="219"/>
                  </a:cubicBezTo>
                  <a:cubicBezTo>
                    <a:pt x="569" y="218"/>
                    <a:pt x="567" y="215"/>
                    <a:pt x="567" y="213"/>
                  </a:cubicBezTo>
                  <a:cubicBezTo>
                    <a:pt x="566" y="212"/>
                    <a:pt x="566" y="211"/>
                    <a:pt x="566" y="211"/>
                  </a:cubicBezTo>
                  <a:cubicBezTo>
                    <a:pt x="565" y="210"/>
                    <a:pt x="566" y="209"/>
                    <a:pt x="567" y="207"/>
                  </a:cubicBezTo>
                  <a:cubicBezTo>
                    <a:pt x="567" y="205"/>
                    <a:pt x="568" y="204"/>
                    <a:pt x="568" y="202"/>
                  </a:cubicBezTo>
                  <a:cubicBezTo>
                    <a:pt x="569" y="201"/>
                    <a:pt x="567" y="199"/>
                    <a:pt x="565" y="198"/>
                  </a:cubicBezTo>
                  <a:cubicBezTo>
                    <a:pt x="564" y="197"/>
                    <a:pt x="564" y="197"/>
                    <a:pt x="563" y="196"/>
                  </a:cubicBezTo>
                  <a:cubicBezTo>
                    <a:pt x="561" y="193"/>
                    <a:pt x="559" y="191"/>
                    <a:pt x="557" y="191"/>
                  </a:cubicBezTo>
                  <a:cubicBezTo>
                    <a:pt x="556" y="192"/>
                    <a:pt x="555" y="192"/>
                    <a:pt x="554" y="192"/>
                  </a:cubicBezTo>
                  <a:cubicBezTo>
                    <a:pt x="549" y="193"/>
                    <a:pt x="542" y="194"/>
                    <a:pt x="540" y="196"/>
                  </a:cubicBezTo>
                  <a:cubicBezTo>
                    <a:pt x="537" y="198"/>
                    <a:pt x="541" y="207"/>
                    <a:pt x="542" y="210"/>
                  </a:cubicBezTo>
                  <a:cubicBezTo>
                    <a:pt x="543" y="210"/>
                    <a:pt x="543" y="210"/>
                    <a:pt x="543" y="210"/>
                  </a:cubicBezTo>
                  <a:cubicBezTo>
                    <a:pt x="544" y="213"/>
                    <a:pt x="540" y="216"/>
                    <a:pt x="537" y="219"/>
                  </a:cubicBezTo>
                  <a:cubicBezTo>
                    <a:pt x="536" y="221"/>
                    <a:pt x="533" y="223"/>
                    <a:pt x="533" y="224"/>
                  </a:cubicBezTo>
                  <a:cubicBezTo>
                    <a:pt x="534" y="228"/>
                    <a:pt x="530" y="229"/>
                    <a:pt x="526" y="232"/>
                  </a:cubicBezTo>
                  <a:cubicBezTo>
                    <a:pt x="524" y="233"/>
                    <a:pt x="524" y="233"/>
                    <a:pt x="524" y="233"/>
                  </a:cubicBezTo>
                  <a:cubicBezTo>
                    <a:pt x="523" y="233"/>
                    <a:pt x="523" y="233"/>
                    <a:pt x="522" y="234"/>
                  </a:cubicBezTo>
                  <a:cubicBezTo>
                    <a:pt x="518" y="236"/>
                    <a:pt x="514" y="238"/>
                    <a:pt x="514" y="241"/>
                  </a:cubicBezTo>
                  <a:cubicBezTo>
                    <a:pt x="514" y="242"/>
                    <a:pt x="514" y="243"/>
                    <a:pt x="514" y="243"/>
                  </a:cubicBezTo>
                  <a:cubicBezTo>
                    <a:pt x="513" y="244"/>
                    <a:pt x="512" y="244"/>
                    <a:pt x="511" y="244"/>
                  </a:cubicBezTo>
                  <a:cubicBezTo>
                    <a:pt x="508" y="244"/>
                    <a:pt x="505" y="243"/>
                    <a:pt x="503" y="242"/>
                  </a:cubicBezTo>
                  <a:cubicBezTo>
                    <a:pt x="501" y="241"/>
                    <a:pt x="499" y="241"/>
                    <a:pt x="496" y="242"/>
                  </a:cubicBezTo>
                  <a:cubicBezTo>
                    <a:pt x="495" y="242"/>
                    <a:pt x="493" y="243"/>
                    <a:pt x="491" y="243"/>
                  </a:cubicBezTo>
                  <a:cubicBezTo>
                    <a:pt x="490" y="243"/>
                    <a:pt x="490" y="243"/>
                    <a:pt x="490" y="243"/>
                  </a:cubicBezTo>
                  <a:cubicBezTo>
                    <a:pt x="488" y="243"/>
                    <a:pt x="486" y="241"/>
                    <a:pt x="485" y="241"/>
                  </a:cubicBezTo>
                  <a:cubicBezTo>
                    <a:pt x="484" y="240"/>
                    <a:pt x="483" y="239"/>
                    <a:pt x="482" y="240"/>
                  </a:cubicBezTo>
                  <a:cubicBezTo>
                    <a:pt x="479" y="241"/>
                    <a:pt x="477" y="240"/>
                    <a:pt x="475" y="238"/>
                  </a:cubicBezTo>
                  <a:cubicBezTo>
                    <a:pt x="474" y="237"/>
                    <a:pt x="474" y="235"/>
                    <a:pt x="475" y="234"/>
                  </a:cubicBezTo>
                  <a:cubicBezTo>
                    <a:pt x="475" y="232"/>
                    <a:pt x="476" y="232"/>
                    <a:pt x="478" y="232"/>
                  </a:cubicBezTo>
                  <a:cubicBezTo>
                    <a:pt x="480" y="232"/>
                    <a:pt x="482" y="233"/>
                    <a:pt x="483" y="235"/>
                  </a:cubicBezTo>
                  <a:cubicBezTo>
                    <a:pt x="483" y="236"/>
                    <a:pt x="483" y="236"/>
                    <a:pt x="483" y="236"/>
                  </a:cubicBezTo>
                  <a:cubicBezTo>
                    <a:pt x="484" y="236"/>
                    <a:pt x="486" y="235"/>
                    <a:pt x="488" y="234"/>
                  </a:cubicBezTo>
                  <a:cubicBezTo>
                    <a:pt x="490" y="233"/>
                    <a:pt x="491" y="234"/>
                    <a:pt x="492" y="235"/>
                  </a:cubicBezTo>
                  <a:cubicBezTo>
                    <a:pt x="492" y="236"/>
                    <a:pt x="493" y="236"/>
                    <a:pt x="495" y="237"/>
                  </a:cubicBezTo>
                  <a:cubicBezTo>
                    <a:pt x="497" y="237"/>
                    <a:pt x="497" y="236"/>
                    <a:pt x="497" y="236"/>
                  </a:cubicBezTo>
                  <a:cubicBezTo>
                    <a:pt x="498" y="235"/>
                    <a:pt x="498" y="234"/>
                    <a:pt x="501" y="234"/>
                  </a:cubicBezTo>
                  <a:cubicBezTo>
                    <a:pt x="502" y="234"/>
                    <a:pt x="503" y="234"/>
                    <a:pt x="503" y="234"/>
                  </a:cubicBezTo>
                  <a:cubicBezTo>
                    <a:pt x="503" y="234"/>
                    <a:pt x="503" y="234"/>
                    <a:pt x="502" y="233"/>
                  </a:cubicBezTo>
                  <a:cubicBezTo>
                    <a:pt x="502" y="233"/>
                    <a:pt x="502" y="232"/>
                    <a:pt x="502" y="231"/>
                  </a:cubicBezTo>
                  <a:cubicBezTo>
                    <a:pt x="503" y="230"/>
                    <a:pt x="505" y="229"/>
                    <a:pt x="507" y="228"/>
                  </a:cubicBezTo>
                  <a:cubicBezTo>
                    <a:pt x="508" y="228"/>
                    <a:pt x="508" y="228"/>
                    <a:pt x="508" y="228"/>
                  </a:cubicBezTo>
                  <a:cubicBezTo>
                    <a:pt x="509" y="227"/>
                    <a:pt x="509" y="226"/>
                    <a:pt x="509" y="225"/>
                  </a:cubicBezTo>
                  <a:cubicBezTo>
                    <a:pt x="510" y="224"/>
                    <a:pt x="510" y="222"/>
                    <a:pt x="511" y="222"/>
                  </a:cubicBezTo>
                  <a:cubicBezTo>
                    <a:pt x="512" y="221"/>
                    <a:pt x="512" y="221"/>
                    <a:pt x="512" y="220"/>
                  </a:cubicBezTo>
                  <a:cubicBezTo>
                    <a:pt x="512" y="219"/>
                    <a:pt x="513" y="218"/>
                    <a:pt x="515" y="218"/>
                  </a:cubicBezTo>
                  <a:cubicBezTo>
                    <a:pt x="515" y="218"/>
                    <a:pt x="516" y="217"/>
                    <a:pt x="517" y="216"/>
                  </a:cubicBezTo>
                  <a:cubicBezTo>
                    <a:pt x="518" y="215"/>
                    <a:pt x="519" y="214"/>
                    <a:pt x="520" y="214"/>
                  </a:cubicBezTo>
                  <a:cubicBezTo>
                    <a:pt x="521" y="214"/>
                    <a:pt x="521" y="214"/>
                    <a:pt x="521" y="213"/>
                  </a:cubicBezTo>
                  <a:cubicBezTo>
                    <a:pt x="522" y="212"/>
                    <a:pt x="522" y="211"/>
                    <a:pt x="521" y="210"/>
                  </a:cubicBezTo>
                  <a:cubicBezTo>
                    <a:pt x="520" y="209"/>
                    <a:pt x="521" y="207"/>
                    <a:pt x="521" y="206"/>
                  </a:cubicBezTo>
                  <a:cubicBezTo>
                    <a:pt x="522" y="204"/>
                    <a:pt x="523" y="202"/>
                    <a:pt x="525" y="201"/>
                  </a:cubicBezTo>
                  <a:cubicBezTo>
                    <a:pt x="526" y="201"/>
                    <a:pt x="526" y="201"/>
                    <a:pt x="526" y="201"/>
                  </a:cubicBezTo>
                  <a:cubicBezTo>
                    <a:pt x="526" y="200"/>
                    <a:pt x="526" y="200"/>
                    <a:pt x="525" y="199"/>
                  </a:cubicBezTo>
                  <a:cubicBezTo>
                    <a:pt x="524" y="198"/>
                    <a:pt x="524" y="198"/>
                    <a:pt x="524" y="198"/>
                  </a:cubicBezTo>
                  <a:cubicBezTo>
                    <a:pt x="520" y="195"/>
                    <a:pt x="515" y="191"/>
                    <a:pt x="516" y="188"/>
                  </a:cubicBezTo>
                  <a:cubicBezTo>
                    <a:pt x="516" y="187"/>
                    <a:pt x="516" y="185"/>
                    <a:pt x="515" y="183"/>
                  </a:cubicBezTo>
                  <a:cubicBezTo>
                    <a:pt x="515" y="181"/>
                    <a:pt x="515" y="178"/>
                    <a:pt x="515" y="177"/>
                  </a:cubicBezTo>
                  <a:cubicBezTo>
                    <a:pt x="516" y="175"/>
                    <a:pt x="516" y="171"/>
                    <a:pt x="515" y="168"/>
                  </a:cubicBezTo>
                  <a:cubicBezTo>
                    <a:pt x="515" y="166"/>
                    <a:pt x="515" y="166"/>
                    <a:pt x="515" y="166"/>
                  </a:cubicBezTo>
                  <a:cubicBezTo>
                    <a:pt x="515" y="165"/>
                    <a:pt x="516" y="163"/>
                    <a:pt x="516" y="160"/>
                  </a:cubicBezTo>
                  <a:cubicBezTo>
                    <a:pt x="517" y="159"/>
                    <a:pt x="518" y="157"/>
                    <a:pt x="518" y="154"/>
                  </a:cubicBezTo>
                  <a:cubicBezTo>
                    <a:pt x="519" y="150"/>
                    <a:pt x="513" y="144"/>
                    <a:pt x="510" y="143"/>
                  </a:cubicBezTo>
                  <a:cubicBezTo>
                    <a:pt x="508" y="142"/>
                    <a:pt x="507" y="141"/>
                    <a:pt x="507" y="140"/>
                  </a:cubicBezTo>
                  <a:cubicBezTo>
                    <a:pt x="507" y="138"/>
                    <a:pt x="509" y="136"/>
                    <a:pt x="513" y="132"/>
                  </a:cubicBezTo>
                  <a:cubicBezTo>
                    <a:pt x="517" y="129"/>
                    <a:pt x="518" y="117"/>
                    <a:pt x="517" y="114"/>
                  </a:cubicBezTo>
                  <a:cubicBezTo>
                    <a:pt x="517" y="113"/>
                    <a:pt x="510" y="110"/>
                    <a:pt x="505" y="110"/>
                  </a:cubicBezTo>
                  <a:cubicBezTo>
                    <a:pt x="505" y="110"/>
                    <a:pt x="505" y="110"/>
                    <a:pt x="505" y="110"/>
                  </a:cubicBezTo>
                  <a:cubicBezTo>
                    <a:pt x="501" y="111"/>
                    <a:pt x="486" y="110"/>
                    <a:pt x="483" y="109"/>
                  </a:cubicBezTo>
                  <a:cubicBezTo>
                    <a:pt x="481" y="109"/>
                    <a:pt x="480" y="111"/>
                    <a:pt x="478" y="114"/>
                  </a:cubicBezTo>
                  <a:cubicBezTo>
                    <a:pt x="478" y="114"/>
                    <a:pt x="478" y="115"/>
                    <a:pt x="477" y="115"/>
                  </a:cubicBezTo>
                  <a:cubicBezTo>
                    <a:pt x="477" y="116"/>
                    <a:pt x="477" y="117"/>
                    <a:pt x="476" y="118"/>
                  </a:cubicBezTo>
                  <a:cubicBezTo>
                    <a:pt x="474" y="121"/>
                    <a:pt x="472" y="125"/>
                    <a:pt x="470" y="131"/>
                  </a:cubicBezTo>
                  <a:cubicBezTo>
                    <a:pt x="468" y="138"/>
                    <a:pt x="461" y="141"/>
                    <a:pt x="456" y="142"/>
                  </a:cubicBezTo>
                  <a:cubicBezTo>
                    <a:pt x="456" y="143"/>
                    <a:pt x="455" y="143"/>
                    <a:pt x="454" y="143"/>
                  </a:cubicBezTo>
                  <a:cubicBezTo>
                    <a:pt x="452" y="144"/>
                    <a:pt x="451" y="146"/>
                    <a:pt x="450" y="148"/>
                  </a:cubicBezTo>
                  <a:cubicBezTo>
                    <a:pt x="450" y="150"/>
                    <a:pt x="450" y="151"/>
                    <a:pt x="450" y="151"/>
                  </a:cubicBezTo>
                  <a:cubicBezTo>
                    <a:pt x="451" y="153"/>
                    <a:pt x="452" y="152"/>
                    <a:pt x="453" y="152"/>
                  </a:cubicBezTo>
                  <a:cubicBezTo>
                    <a:pt x="454" y="152"/>
                    <a:pt x="455" y="152"/>
                    <a:pt x="456" y="153"/>
                  </a:cubicBezTo>
                  <a:cubicBezTo>
                    <a:pt x="457" y="153"/>
                    <a:pt x="457" y="154"/>
                    <a:pt x="457" y="155"/>
                  </a:cubicBezTo>
                  <a:cubicBezTo>
                    <a:pt x="458" y="157"/>
                    <a:pt x="456" y="162"/>
                    <a:pt x="455" y="163"/>
                  </a:cubicBezTo>
                  <a:cubicBezTo>
                    <a:pt x="455" y="163"/>
                    <a:pt x="455" y="164"/>
                    <a:pt x="455" y="164"/>
                  </a:cubicBezTo>
                  <a:cubicBezTo>
                    <a:pt x="456" y="165"/>
                    <a:pt x="457" y="167"/>
                    <a:pt x="454" y="169"/>
                  </a:cubicBezTo>
                  <a:cubicBezTo>
                    <a:pt x="452" y="170"/>
                    <a:pt x="451" y="172"/>
                    <a:pt x="450" y="174"/>
                  </a:cubicBezTo>
                  <a:cubicBezTo>
                    <a:pt x="450" y="174"/>
                    <a:pt x="450" y="175"/>
                    <a:pt x="451" y="175"/>
                  </a:cubicBezTo>
                  <a:cubicBezTo>
                    <a:pt x="451" y="176"/>
                    <a:pt x="454" y="177"/>
                    <a:pt x="457" y="177"/>
                  </a:cubicBezTo>
                  <a:cubicBezTo>
                    <a:pt x="459" y="178"/>
                    <a:pt x="462" y="179"/>
                    <a:pt x="464" y="180"/>
                  </a:cubicBezTo>
                  <a:cubicBezTo>
                    <a:pt x="466" y="181"/>
                    <a:pt x="467" y="183"/>
                    <a:pt x="467" y="185"/>
                  </a:cubicBezTo>
                  <a:cubicBezTo>
                    <a:pt x="467" y="186"/>
                    <a:pt x="468" y="188"/>
                    <a:pt x="469" y="189"/>
                  </a:cubicBezTo>
                  <a:cubicBezTo>
                    <a:pt x="470" y="191"/>
                    <a:pt x="471" y="191"/>
                    <a:pt x="473" y="191"/>
                  </a:cubicBezTo>
                  <a:cubicBezTo>
                    <a:pt x="474" y="191"/>
                    <a:pt x="475" y="191"/>
                    <a:pt x="476" y="193"/>
                  </a:cubicBezTo>
                  <a:cubicBezTo>
                    <a:pt x="476" y="194"/>
                    <a:pt x="476" y="195"/>
                    <a:pt x="475" y="197"/>
                  </a:cubicBezTo>
                  <a:cubicBezTo>
                    <a:pt x="474" y="200"/>
                    <a:pt x="470" y="205"/>
                    <a:pt x="468" y="205"/>
                  </a:cubicBezTo>
                  <a:cubicBezTo>
                    <a:pt x="468" y="205"/>
                    <a:pt x="468" y="205"/>
                    <a:pt x="468" y="205"/>
                  </a:cubicBezTo>
                  <a:cubicBezTo>
                    <a:pt x="466" y="205"/>
                    <a:pt x="462" y="202"/>
                    <a:pt x="457" y="198"/>
                  </a:cubicBezTo>
                  <a:cubicBezTo>
                    <a:pt x="456" y="196"/>
                    <a:pt x="454" y="195"/>
                    <a:pt x="454" y="194"/>
                  </a:cubicBezTo>
                  <a:cubicBezTo>
                    <a:pt x="452" y="193"/>
                    <a:pt x="448" y="192"/>
                    <a:pt x="445" y="190"/>
                  </a:cubicBezTo>
                  <a:cubicBezTo>
                    <a:pt x="441" y="189"/>
                    <a:pt x="438" y="188"/>
                    <a:pt x="436" y="187"/>
                  </a:cubicBezTo>
                  <a:cubicBezTo>
                    <a:pt x="434" y="185"/>
                    <a:pt x="432" y="185"/>
                    <a:pt x="430" y="184"/>
                  </a:cubicBezTo>
                  <a:cubicBezTo>
                    <a:pt x="427" y="184"/>
                    <a:pt x="424" y="183"/>
                    <a:pt x="421" y="180"/>
                  </a:cubicBezTo>
                  <a:cubicBezTo>
                    <a:pt x="415" y="177"/>
                    <a:pt x="411" y="175"/>
                    <a:pt x="402" y="175"/>
                  </a:cubicBezTo>
                  <a:cubicBezTo>
                    <a:pt x="399" y="175"/>
                    <a:pt x="399" y="175"/>
                    <a:pt x="399" y="175"/>
                  </a:cubicBezTo>
                  <a:cubicBezTo>
                    <a:pt x="394" y="175"/>
                    <a:pt x="389" y="174"/>
                    <a:pt x="386" y="174"/>
                  </a:cubicBezTo>
                  <a:cubicBezTo>
                    <a:pt x="383" y="173"/>
                    <a:pt x="381" y="173"/>
                    <a:pt x="380" y="173"/>
                  </a:cubicBezTo>
                  <a:cubicBezTo>
                    <a:pt x="378" y="174"/>
                    <a:pt x="377" y="172"/>
                    <a:pt x="376" y="171"/>
                  </a:cubicBezTo>
                  <a:cubicBezTo>
                    <a:pt x="375" y="170"/>
                    <a:pt x="374" y="168"/>
                    <a:pt x="371" y="167"/>
                  </a:cubicBezTo>
                  <a:cubicBezTo>
                    <a:pt x="369" y="166"/>
                    <a:pt x="368" y="165"/>
                    <a:pt x="366" y="164"/>
                  </a:cubicBezTo>
                  <a:cubicBezTo>
                    <a:pt x="363" y="163"/>
                    <a:pt x="360" y="161"/>
                    <a:pt x="358" y="162"/>
                  </a:cubicBezTo>
                  <a:cubicBezTo>
                    <a:pt x="357" y="163"/>
                    <a:pt x="357" y="165"/>
                    <a:pt x="357" y="166"/>
                  </a:cubicBezTo>
                  <a:cubicBezTo>
                    <a:pt x="357" y="167"/>
                    <a:pt x="358" y="169"/>
                    <a:pt x="361" y="170"/>
                  </a:cubicBezTo>
                  <a:cubicBezTo>
                    <a:pt x="364" y="170"/>
                    <a:pt x="365" y="171"/>
                    <a:pt x="366" y="172"/>
                  </a:cubicBezTo>
                  <a:cubicBezTo>
                    <a:pt x="366" y="173"/>
                    <a:pt x="367" y="173"/>
                    <a:pt x="369" y="173"/>
                  </a:cubicBezTo>
                  <a:cubicBezTo>
                    <a:pt x="373" y="173"/>
                    <a:pt x="375" y="174"/>
                    <a:pt x="376" y="175"/>
                  </a:cubicBezTo>
                  <a:cubicBezTo>
                    <a:pt x="377" y="176"/>
                    <a:pt x="378" y="177"/>
                    <a:pt x="377" y="179"/>
                  </a:cubicBezTo>
                  <a:cubicBezTo>
                    <a:pt x="377" y="183"/>
                    <a:pt x="380" y="186"/>
                    <a:pt x="382" y="188"/>
                  </a:cubicBezTo>
                  <a:cubicBezTo>
                    <a:pt x="384" y="189"/>
                    <a:pt x="384" y="191"/>
                    <a:pt x="384" y="193"/>
                  </a:cubicBezTo>
                  <a:cubicBezTo>
                    <a:pt x="383" y="195"/>
                    <a:pt x="381" y="196"/>
                    <a:pt x="378" y="196"/>
                  </a:cubicBezTo>
                  <a:cubicBezTo>
                    <a:pt x="373" y="196"/>
                    <a:pt x="371" y="197"/>
                    <a:pt x="371" y="197"/>
                  </a:cubicBezTo>
                  <a:cubicBezTo>
                    <a:pt x="371" y="197"/>
                    <a:pt x="371" y="198"/>
                    <a:pt x="371" y="198"/>
                  </a:cubicBezTo>
                  <a:cubicBezTo>
                    <a:pt x="372" y="200"/>
                    <a:pt x="372" y="201"/>
                    <a:pt x="372" y="201"/>
                  </a:cubicBezTo>
                  <a:cubicBezTo>
                    <a:pt x="371" y="202"/>
                    <a:pt x="371" y="203"/>
                    <a:pt x="369" y="203"/>
                  </a:cubicBezTo>
                  <a:cubicBezTo>
                    <a:pt x="367" y="203"/>
                    <a:pt x="366" y="203"/>
                    <a:pt x="364" y="202"/>
                  </a:cubicBezTo>
                  <a:cubicBezTo>
                    <a:pt x="362" y="201"/>
                    <a:pt x="361" y="200"/>
                    <a:pt x="361" y="199"/>
                  </a:cubicBezTo>
                  <a:cubicBezTo>
                    <a:pt x="361" y="197"/>
                    <a:pt x="362" y="195"/>
                    <a:pt x="364" y="194"/>
                  </a:cubicBezTo>
                  <a:cubicBezTo>
                    <a:pt x="364" y="193"/>
                    <a:pt x="363" y="192"/>
                    <a:pt x="357" y="190"/>
                  </a:cubicBezTo>
                  <a:cubicBezTo>
                    <a:pt x="357" y="190"/>
                    <a:pt x="357" y="190"/>
                    <a:pt x="357" y="190"/>
                  </a:cubicBezTo>
                  <a:cubicBezTo>
                    <a:pt x="355" y="190"/>
                    <a:pt x="350" y="194"/>
                    <a:pt x="346" y="196"/>
                  </a:cubicBezTo>
                  <a:cubicBezTo>
                    <a:pt x="344" y="197"/>
                    <a:pt x="342" y="198"/>
                    <a:pt x="341" y="199"/>
                  </a:cubicBezTo>
                  <a:cubicBezTo>
                    <a:pt x="339" y="199"/>
                    <a:pt x="337" y="199"/>
                    <a:pt x="334" y="199"/>
                  </a:cubicBezTo>
                  <a:cubicBezTo>
                    <a:pt x="332" y="198"/>
                    <a:pt x="330" y="198"/>
                    <a:pt x="327" y="198"/>
                  </a:cubicBezTo>
                  <a:cubicBezTo>
                    <a:pt x="325" y="198"/>
                    <a:pt x="323" y="198"/>
                    <a:pt x="322" y="199"/>
                  </a:cubicBezTo>
                  <a:cubicBezTo>
                    <a:pt x="317" y="200"/>
                    <a:pt x="316" y="202"/>
                    <a:pt x="315" y="204"/>
                  </a:cubicBezTo>
                  <a:cubicBezTo>
                    <a:pt x="314" y="206"/>
                    <a:pt x="312" y="207"/>
                    <a:pt x="311" y="206"/>
                  </a:cubicBezTo>
                  <a:cubicBezTo>
                    <a:pt x="310" y="206"/>
                    <a:pt x="309" y="206"/>
                    <a:pt x="308" y="206"/>
                  </a:cubicBezTo>
                  <a:cubicBezTo>
                    <a:pt x="308" y="206"/>
                    <a:pt x="307" y="206"/>
                    <a:pt x="306" y="206"/>
                  </a:cubicBezTo>
                  <a:cubicBezTo>
                    <a:pt x="305" y="206"/>
                    <a:pt x="304" y="206"/>
                    <a:pt x="303" y="206"/>
                  </a:cubicBezTo>
                  <a:cubicBezTo>
                    <a:pt x="300" y="206"/>
                    <a:pt x="297" y="206"/>
                    <a:pt x="295" y="205"/>
                  </a:cubicBezTo>
                  <a:cubicBezTo>
                    <a:pt x="294" y="204"/>
                    <a:pt x="293" y="203"/>
                    <a:pt x="293" y="202"/>
                  </a:cubicBezTo>
                  <a:cubicBezTo>
                    <a:pt x="294" y="201"/>
                    <a:pt x="296" y="200"/>
                    <a:pt x="298" y="200"/>
                  </a:cubicBezTo>
                  <a:cubicBezTo>
                    <a:pt x="298" y="200"/>
                    <a:pt x="298" y="200"/>
                    <a:pt x="299" y="200"/>
                  </a:cubicBezTo>
                  <a:cubicBezTo>
                    <a:pt x="301" y="200"/>
                    <a:pt x="301" y="200"/>
                    <a:pt x="301" y="200"/>
                  </a:cubicBezTo>
                  <a:cubicBezTo>
                    <a:pt x="301" y="200"/>
                    <a:pt x="301" y="200"/>
                    <a:pt x="300" y="199"/>
                  </a:cubicBezTo>
                  <a:cubicBezTo>
                    <a:pt x="299" y="197"/>
                    <a:pt x="300" y="194"/>
                    <a:pt x="302" y="192"/>
                  </a:cubicBezTo>
                  <a:cubicBezTo>
                    <a:pt x="302" y="192"/>
                    <a:pt x="302" y="191"/>
                    <a:pt x="303" y="191"/>
                  </a:cubicBezTo>
                  <a:cubicBezTo>
                    <a:pt x="299" y="191"/>
                    <a:pt x="291" y="194"/>
                    <a:pt x="289" y="196"/>
                  </a:cubicBezTo>
                  <a:cubicBezTo>
                    <a:pt x="288" y="196"/>
                    <a:pt x="288" y="197"/>
                    <a:pt x="288" y="198"/>
                  </a:cubicBezTo>
                  <a:cubicBezTo>
                    <a:pt x="288" y="199"/>
                    <a:pt x="288" y="201"/>
                    <a:pt x="287" y="202"/>
                  </a:cubicBezTo>
                  <a:cubicBezTo>
                    <a:pt x="286" y="202"/>
                    <a:pt x="286" y="202"/>
                    <a:pt x="285" y="202"/>
                  </a:cubicBezTo>
                  <a:cubicBezTo>
                    <a:pt x="284" y="202"/>
                    <a:pt x="283" y="202"/>
                    <a:pt x="283" y="201"/>
                  </a:cubicBezTo>
                  <a:cubicBezTo>
                    <a:pt x="282" y="200"/>
                    <a:pt x="282" y="199"/>
                    <a:pt x="281" y="199"/>
                  </a:cubicBezTo>
                  <a:cubicBezTo>
                    <a:pt x="281" y="199"/>
                    <a:pt x="281" y="199"/>
                    <a:pt x="280" y="199"/>
                  </a:cubicBezTo>
                  <a:cubicBezTo>
                    <a:pt x="275" y="199"/>
                    <a:pt x="259" y="203"/>
                    <a:pt x="256" y="207"/>
                  </a:cubicBezTo>
                  <a:cubicBezTo>
                    <a:pt x="254" y="209"/>
                    <a:pt x="251" y="210"/>
                    <a:pt x="249" y="211"/>
                  </a:cubicBezTo>
                  <a:cubicBezTo>
                    <a:pt x="248" y="211"/>
                    <a:pt x="246" y="212"/>
                    <a:pt x="246" y="213"/>
                  </a:cubicBezTo>
                  <a:cubicBezTo>
                    <a:pt x="246" y="215"/>
                    <a:pt x="242" y="215"/>
                    <a:pt x="238" y="216"/>
                  </a:cubicBezTo>
                  <a:cubicBezTo>
                    <a:pt x="236" y="216"/>
                    <a:pt x="234" y="217"/>
                    <a:pt x="233" y="217"/>
                  </a:cubicBezTo>
                  <a:cubicBezTo>
                    <a:pt x="231" y="218"/>
                    <a:pt x="231" y="221"/>
                    <a:pt x="231" y="223"/>
                  </a:cubicBezTo>
                  <a:cubicBezTo>
                    <a:pt x="231" y="225"/>
                    <a:pt x="231" y="227"/>
                    <a:pt x="231" y="229"/>
                  </a:cubicBezTo>
                  <a:cubicBezTo>
                    <a:pt x="230" y="231"/>
                    <a:pt x="226" y="232"/>
                    <a:pt x="217" y="232"/>
                  </a:cubicBezTo>
                  <a:cubicBezTo>
                    <a:pt x="216" y="232"/>
                    <a:pt x="215" y="232"/>
                    <a:pt x="214" y="232"/>
                  </a:cubicBezTo>
                  <a:cubicBezTo>
                    <a:pt x="212" y="232"/>
                    <a:pt x="212" y="232"/>
                    <a:pt x="212" y="232"/>
                  </a:cubicBezTo>
                  <a:cubicBezTo>
                    <a:pt x="211" y="232"/>
                    <a:pt x="211" y="232"/>
                    <a:pt x="211" y="232"/>
                  </a:cubicBezTo>
                  <a:cubicBezTo>
                    <a:pt x="211" y="232"/>
                    <a:pt x="211" y="232"/>
                    <a:pt x="211" y="232"/>
                  </a:cubicBezTo>
                  <a:cubicBezTo>
                    <a:pt x="208" y="232"/>
                    <a:pt x="206" y="229"/>
                    <a:pt x="205" y="227"/>
                  </a:cubicBezTo>
                  <a:cubicBezTo>
                    <a:pt x="204" y="225"/>
                    <a:pt x="203" y="223"/>
                    <a:pt x="201" y="223"/>
                  </a:cubicBezTo>
                  <a:cubicBezTo>
                    <a:pt x="200" y="223"/>
                    <a:pt x="199" y="222"/>
                    <a:pt x="199" y="222"/>
                  </a:cubicBezTo>
                  <a:cubicBezTo>
                    <a:pt x="198" y="220"/>
                    <a:pt x="199" y="218"/>
                    <a:pt x="200" y="215"/>
                  </a:cubicBezTo>
                  <a:cubicBezTo>
                    <a:pt x="201" y="213"/>
                    <a:pt x="202" y="213"/>
                    <a:pt x="204" y="213"/>
                  </a:cubicBezTo>
                  <a:cubicBezTo>
                    <a:pt x="205" y="213"/>
                    <a:pt x="207" y="212"/>
                    <a:pt x="209" y="211"/>
                  </a:cubicBezTo>
                  <a:cubicBezTo>
                    <a:pt x="210" y="210"/>
                    <a:pt x="211" y="210"/>
                    <a:pt x="212" y="210"/>
                  </a:cubicBezTo>
                  <a:cubicBezTo>
                    <a:pt x="214" y="210"/>
                    <a:pt x="215" y="210"/>
                    <a:pt x="216" y="211"/>
                  </a:cubicBezTo>
                  <a:cubicBezTo>
                    <a:pt x="217" y="211"/>
                    <a:pt x="217" y="211"/>
                    <a:pt x="218" y="211"/>
                  </a:cubicBezTo>
                  <a:cubicBezTo>
                    <a:pt x="218" y="211"/>
                    <a:pt x="218" y="211"/>
                    <a:pt x="218" y="211"/>
                  </a:cubicBezTo>
                  <a:cubicBezTo>
                    <a:pt x="218" y="210"/>
                    <a:pt x="217" y="209"/>
                    <a:pt x="216" y="208"/>
                  </a:cubicBezTo>
                  <a:cubicBezTo>
                    <a:pt x="214" y="206"/>
                    <a:pt x="212" y="203"/>
                    <a:pt x="211" y="201"/>
                  </a:cubicBezTo>
                  <a:cubicBezTo>
                    <a:pt x="211" y="198"/>
                    <a:pt x="203" y="196"/>
                    <a:pt x="198" y="198"/>
                  </a:cubicBezTo>
                  <a:cubicBezTo>
                    <a:pt x="194" y="199"/>
                    <a:pt x="188" y="198"/>
                    <a:pt x="183" y="196"/>
                  </a:cubicBezTo>
                  <a:cubicBezTo>
                    <a:pt x="183" y="196"/>
                    <a:pt x="183" y="196"/>
                    <a:pt x="183" y="196"/>
                  </a:cubicBezTo>
                  <a:cubicBezTo>
                    <a:pt x="183" y="196"/>
                    <a:pt x="183" y="196"/>
                    <a:pt x="183" y="196"/>
                  </a:cubicBezTo>
                  <a:cubicBezTo>
                    <a:pt x="183" y="196"/>
                    <a:pt x="183" y="196"/>
                    <a:pt x="183" y="196"/>
                  </a:cubicBezTo>
                  <a:cubicBezTo>
                    <a:pt x="183" y="197"/>
                    <a:pt x="184" y="198"/>
                    <a:pt x="186" y="199"/>
                  </a:cubicBezTo>
                  <a:cubicBezTo>
                    <a:pt x="191" y="200"/>
                    <a:pt x="190" y="203"/>
                    <a:pt x="190" y="205"/>
                  </a:cubicBezTo>
                  <a:cubicBezTo>
                    <a:pt x="190" y="206"/>
                    <a:pt x="190" y="206"/>
                    <a:pt x="190" y="207"/>
                  </a:cubicBezTo>
                  <a:cubicBezTo>
                    <a:pt x="191" y="210"/>
                    <a:pt x="189" y="216"/>
                    <a:pt x="186" y="220"/>
                  </a:cubicBezTo>
                  <a:cubicBezTo>
                    <a:pt x="184" y="222"/>
                    <a:pt x="185" y="223"/>
                    <a:pt x="185" y="223"/>
                  </a:cubicBezTo>
                  <a:cubicBezTo>
                    <a:pt x="185" y="223"/>
                    <a:pt x="185" y="223"/>
                    <a:pt x="186" y="223"/>
                  </a:cubicBezTo>
                  <a:cubicBezTo>
                    <a:pt x="187" y="223"/>
                    <a:pt x="188" y="223"/>
                    <a:pt x="188" y="223"/>
                  </a:cubicBezTo>
                  <a:cubicBezTo>
                    <a:pt x="189" y="223"/>
                    <a:pt x="189" y="223"/>
                    <a:pt x="189" y="223"/>
                  </a:cubicBezTo>
                  <a:cubicBezTo>
                    <a:pt x="189" y="223"/>
                    <a:pt x="189" y="223"/>
                    <a:pt x="189" y="223"/>
                  </a:cubicBezTo>
                  <a:cubicBezTo>
                    <a:pt x="190" y="223"/>
                    <a:pt x="191" y="223"/>
                    <a:pt x="192" y="224"/>
                  </a:cubicBezTo>
                  <a:cubicBezTo>
                    <a:pt x="194" y="226"/>
                    <a:pt x="194" y="230"/>
                    <a:pt x="194" y="233"/>
                  </a:cubicBezTo>
                  <a:cubicBezTo>
                    <a:pt x="194" y="234"/>
                    <a:pt x="194" y="234"/>
                    <a:pt x="194" y="234"/>
                  </a:cubicBezTo>
                  <a:cubicBezTo>
                    <a:pt x="194" y="237"/>
                    <a:pt x="193" y="238"/>
                    <a:pt x="192" y="239"/>
                  </a:cubicBezTo>
                  <a:cubicBezTo>
                    <a:pt x="191" y="241"/>
                    <a:pt x="190" y="241"/>
                    <a:pt x="190" y="243"/>
                  </a:cubicBezTo>
                  <a:cubicBezTo>
                    <a:pt x="190" y="244"/>
                    <a:pt x="189" y="245"/>
                    <a:pt x="189" y="245"/>
                  </a:cubicBezTo>
                  <a:cubicBezTo>
                    <a:pt x="188" y="245"/>
                    <a:pt x="187" y="244"/>
                    <a:pt x="186" y="244"/>
                  </a:cubicBezTo>
                  <a:cubicBezTo>
                    <a:pt x="186" y="244"/>
                    <a:pt x="185" y="243"/>
                    <a:pt x="185" y="243"/>
                  </a:cubicBezTo>
                  <a:cubicBezTo>
                    <a:pt x="185" y="244"/>
                    <a:pt x="184" y="244"/>
                    <a:pt x="184" y="244"/>
                  </a:cubicBezTo>
                  <a:cubicBezTo>
                    <a:pt x="182" y="244"/>
                    <a:pt x="181" y="241"/>
                    <a:pt x="180" y="239"/>
                  </a:cubicBezTo>
                  <a:cubicBezTo>
                    <a:pt x="180" y="238"/>
                    <a:pt x="177" y="238"/>
                    <a:pt x="175" y="238"/>
                  </a:cubicBezTo>
                  <a:cubicBezTo>
                    <a:pt x="173" y="238"/>
                    <a:pt x="171" y="238"/>
                    <a:pt x="169" y="238"/>
                  </a:cubicBezTo>
                  <a:cubicBezTo>
                    <a:pt x="167" y="237"/>
                    <a:pt x="165" y="238"/>
                    <a:pt x="163" y="241"/>
                  </a:cubicBezTo>
                  <a:cubicBezTo>
                    <a:pt x="161" y="244"/>
                    <a:pt x="155" y="245"/>
                    <a:pt x="153" y="246"/>
                  </a:cubicBezTo>
                  <a:cubicBezTo>
                    <a:pt x="151" y="246"/>
                    <a:pt x="148" y="248"/>
                    <a:pt x="146" y="250"/>
                  </a:cubicBezTo>
                  <a:cubicBezTo>
                    <a:pt x="145" y="252"/>
                    <a:pt x="143" y="253"/>
                    <a:pt x="142" y="253"/>
                  </a:cubicBezTo>
                  <a:cubicBezTo>
                    <a:pt x="141" y="254"/>
                    <a:pt x="141" y="255"/>
                    <a:pt x="140" y="256"/>
                  </a:cubicBezTo>
                  <a:cubicBezTo>
                    <a:pt x="140" y="258"/>
                    <a:pt x="141" y="260"/>
                    <a:pt x="143" y="262"/>
                  </a:cubicBezTo>
                  <a:cubicBezTo>
                    <a:pt x="147" y="265"/>
                    <a:pt x="149" y="268"/>
                    <a:pt x="148" y="271"/>
                  </a:cubicBezTo>
                  <a:cubicBezTo>
                    <a:pt x="148" y="273"/>
                    <a:pt x="146" y="274"/>
                    <a:pt x="142" y="274"/>
                  </a:cubicBezTo>
                  <a:cubicBezTo>
                    <a:pt x="140" y="274"/>
                    <a:pt x="134" y="273"/>
                    <a:pt x="133" y="271"/>
                  </a:cubicBezTo>
                  <a:cubicBezTo>
                    <a:pt x="132" y="270"/>
                    <a:pt x="127" y="269"/>
                    <a:pt x="124" y="269"/>
                  </a:cubicBezTo>
                  <a:cubicBezTo>
                    <a:pt x="123" y="269"/>
                    <a:pt x="122" y="269"/>
                    <a:pt x="122" y="269"/>
                  </a:cubicBezTo>
                  <a:cubicBezTo>
                    <a:pt x="122" y="269"/>
                    <a:pt x="122" y="269"/>
                    <a:pt x="122" y="269"/>
                  </a:cubicBezTo>
                  <a:cubicBezTo>
                    <a:pt x="120" y="269"/>
                    <a:pt x="118" y="267"/>
                    <a:pt x="115" y="265"/>
                  </a:cubicBezTo>
                  <a:cubicBezTo>
                    <a:pt x="113" y="263"/>
                    <a:pt x="110" y="261"/>
                    <a:pt x="109" y="261"/>
                  </a:cubicBezTo>
                  <a:cubicBezTo>
                    <a:pt x="109" y="261"/>
                    <a:pt x="109" y="261"/>
                    <a:pt x="109" y="261"/>
                  </a:cubicBezTo>
                  <a:cubicBezTo>
                    <a:pt x="106" y="261"/>
                    <a:pt x="104" y="265"/>
                    <a:pt x="103" y="267"/>
                  </a:cubicBezTo>
                  <a:cubicBezTo>
                    <a:pt x="103" y="267"/>
                    <a:pt x="103" y="267"/>
                    <a:pt x="103" y="267"/>
                  </a:cubicBezTo>
                  <a:cubicBezTo>
                    <a:pt x="103" y="267"/>
                    <a:pt x="103" y="268"/>
                    <a:pt x="104" y="269"/>
                  </a:cubicBezTo>
                  <a:cubicBezTo>
                    <a:pt x="105" y="270"/>
                    <a:pt x="106" y="271"/>
                    <a:pt x="106" y="272"/>
                  </a:cubicBezTo>
                  <a:cubicBezTo>
                    <a:pt x="108" y="276"/>
                    <a:pt x="114" y="276"/>
                    <a:pt x="117" y="276"/>
                  </a:cubicBezTo>
                  <a:cubicBezTo>
                    <a:pt x="118" y="276"/>
                    <a:pt x="119" y="276"/>
                    <a:pt x="119" y="277"/>
                  </a:cubicBezTo>
                  <a:cubicBezTo>
                    <a:pt x="120" y="279"/>
                    <a:pt x="119" y="282"/>
                    <a:pt x="118" y="284"/>
                  </a:cubicBezTo>
                  <a:cubicBezTo>
                    <a:pt x="118" y="286"/>
                    <a:pt x="114" y="287"/>
                    <a:pt x="112" y="287"/>
                  </a:cubicBezTo>
                  <a:cubicBezTo>
                    <a:pt x="110" y="287"/>
                    <a:pt x="109" y="286"/>
                    <a:pt x="108" y="285"/>
                  </a:cubicBezTo>
                  <a:cubicBezTo>
                    <a:pt x="108" y="285"/>
                    <a:pt x="106" y="285"/>
                    <a:pt x="104" y="285"/>
                  </a:cubicBezTo>
                  <a:cubicBezTo>
                    <a:pt x="102" y="285"/>
                    <a:pt x="99" y="285"/>
                    <a:pt x="99" y="282"/>
                  </a:cubicBezTo>
                  <a:cubicBezTo>
                    <a:pt x="99" y="280"/>
                    <a:pt x="95" y="277"/>
                    <a:pt x="90" y="277"/>
                  </a:cubicBezTo>
                  <a:cubicBezTo>
                    <a:pt x="87" y="278"/>
                    <a:pt x="86" y="277"/>
                    <a:pt x="85" y="276"/>
                  </a:cubicBezTo>
                  <a:cubicBezTo>
                    <a:pt x="83" y="275"/>
                    <a:pt x="83" y="273"/>
                    <a:pt x="83" y="270"/>
                  </a:cubicBezTo>
                  <a:cubicBezTo>
                    <a:pt x="83" y="268"/>
                    <a:pt x="82" y="266"/>
                    <a:pt x="82" y="265"/>
                  </a:cubicBezTo>
                  <a:cubicBezTo>
                    <a:pt x="81" y="264"/>
                    <a:pt x="80" y="263"/>
                    <a:pt x="80" y="262"/>
                  </a:cubicBezTo>
                  <a:cubicBezTo>
                    <a:pt x="80" y="261"/>
                    <a:pt x="80" y="260"/>
                    <a:pt x="80" y="260"/>
                  </a:cubicBezTo>
                  <a:cubicBezTo>
                    <a:pt x="80" y="258"/>
                    <a:pt x="79" y="255"/>
                    <a:pt x="81" y="254"/>
                  </a:cubicBezTo>
                  <a:cubicBezTo>
                    <a:pt x="82" y="253"/>
                    <a:pt x="82" y="252"/>
                    <a:pt x="82" y="250"/>
                  </a:cubicBezTo>
                  <a:cubicBezTo>
                    <a:pt x="82" y="249"/>
                    <a:pt x="82" y="248"/>
                    <a:pt x="82" y="247"/>
                  </a:cubicBezTo>
                  <a:cubicBezTo>
                    <a:pt x="82" y="247"/>
                    <a:pt x="81" y="246"/>
                    <a:pt x="80" y="245"/>
                  </a:cubicBezTo>
                  <a:cubicBezTo>
                    <a:pt x="79" y="243"/>
                    <a:pt x="76" y="242"/>
                    <a:pt x="74" y="242"/>
                  </a:cubicBezTo>
                  <a:cubicBezTo>
                    <a:pt x="71" y="242"/>
                    <a:pt x="70" y="240"/>
                    <a:pt x="69" y="239"/>
                  </a:cubicBezTo>
                  <a:cubicBezTo>
                    <a:pt x="69" y="238"/>
                    <a:pt x="68" y="237"/>
                    <a:pt x="67" y="237"/>
                  </a:cubicBezTo>
                  <a:cubicBezTo>
                    <a:pt x="63" y="236"/>
                    <a:pt x="56" y="230"/>
                    <a:pt x="55" y="227"/>
                  </a:cubicBezTo>
                  <a:cubicBezTo>
                    <a:pt x="55" y="226"/>
                    <a:pt x="53" y="225"/>
                    <a:pt x="53" y="225"/>
                  </a:cubicBezTo>
                  <a:cubicBezTo>
                    <a:pt x="52" y="225"/>
                    <a:pt x="51" y="224"/>
                    <a:pt x="51" y="223"/>
                  </a:cubicBezTo>
                  <a:cubicBezTo>
                    <a:pt x="51" y="223"/>
                    <a:pt x="51" y="222"/>
                    <a:pt x="52" y="222"/>
                  </a:cubicBezTo>
                  <a:cubicBezTo>
                    <a:pt x="52" y="222"/>
                    <a:pt x="53" y="222"/>
                    <a:pt x="54" y="222"/>
                  </a:cubicBezTo>
                  <a:cubicBezTo>
                    <a:pt x="56" y="222"/>
                    <a:pt x="59" y="223"/>
                    <a:pt x="62" y="226"/>
                  </a:cubicBezTo>
                  <a:cubicBezTo>
                    <a:pt x="65" y="229"/>
                    <a:pt x="70" y="231"/>
                    <a:pt x="77" y="232"/>
                  </a:cubicBezTo>
                  <a:cubicBezTo>
                    <a:pt x="81" y="233"/>
                    <a:pt x="84" y="234"/>
                    <a:pt x="87" y="235"/>
                  </a:cubicBezTo>
                  <a:cubicBezTo>
                    <a:pt x="90" y="236"/>
                    <a:pt x="92" y="237"/>
                    <a:pt x="97" y="238"/>
                  </a:cubicBezTo>
                  <a:cubicBezTo>
                    <a:pt x="101" y="239"/>
                    <a:pt x="101" y="239"/>
                    <a:pt x="101" y="239"/>
                  </a:cubicBezTo>
                  <a:cubicBezTo>
                    <a:pt x="108" y="240"/>
                    <a:pt x="113" y="241"/>
                    <a:pt x="123" y="243"/>
                  </a:cubicBezTo>
                  <a:cubicBezTo>
                    <a:pt x="124" y="243"/>
                    <a:pt x="124" y="243"/>
                    <a:pt x="125" y="243"/>
                  </a:cubicBezTo>
                  <a:cubicBezTo>
                    <a:pt x="137" y="243"/>
                    <a:pt x="151" y="232"/>
                    <a:pt x="155" y="228"/>
                  </a:cubicBezTo>
                  <a:cubicBezTo>
                    <a:pt x="157" y="226"/>
                    <a:pt x="155" y="223"/>
                    <a:pt x="154" y="220"/>
                  </a:cubicBezTo>
                  <a:cubicBezTo>
                    <a:pt x="154" y="218"/>
                    <a:pt x="153" y="217"/>
                    <a:pt x="153" y="216"/>
                  </a:cubicBezTo>
                  <a:cubicBezTo>
                    <a:pt x="153" y="215"/>
                    <a:pt x="152" y="214"/>
                    <a:pt x="151" y="214"/>
                  </a:cubicBezTo>
                  <a:cubicBezTo>
                    <a:pt x="149" y="213"/>
                    <a:pt x="148" y="212"/>
                    <a:pt x="147" y="211"/>
                  </a:cubicBezTo>
                  <a:cubicBezTo>
                    <a:pt x="146" y="209"/>
                    <a:pt x="143" y="206"/>
                    <a:pt x="139" y="206"/>
                  </a:cubicBezTo>
                  <a:cubicBezTo>
                    <a:pt x="136" y="206"/>
                    <a:pt x="134" y="204"/>
                    <a:pt x="133" y="203"/>
                  </a:cubicBezTo>
                  <a:cubicBezTo>
                    <a:pt x="132" y="202"/>
                    <a:pt x="131" y="201"/>
                    <a:pt x="130" y="201"/>
                  </a:cubicBezTo>
                  <a:cubicBezTo>
                    <a:pt x="129" y="201"/>
                    <a:pt x="129" y="201"/>
                    <a:pt x="128" y="201"/>
                  </a:cubicBezTo>
                  <a:cubicBezTo>
                    <a:pt x="125" y="201"/>
                    <a:pt x="122" y="199"/>
                    <a:pt x="114" y="194"/>
                  </a:cubicBezTo>
                  <a:cubicBezTo>
                    <a:pt x="112" y="193"/>
                    <a:pt x="112" y="193"/>
                    <a:pt x="112" y="193"/>
                  </a:cubicBezTo>
                  <a:cubicBezTo>
                    <a:pt x="103" y="186"/>
                    <a:pt x="91" y="182"/>
                    <a:pt x="87" y="182"/>
                  </a:cubicBezTo>
                  <a:cubicBezTo>
                    <a:pt x="87" y="182"/>
                    <a:pt x="87" y="182"/>
                    <a:pt x="87" y="182"/>
                  </a:cubicBezTo>
                  <a:cubicBezTo>
                    <a:pt x="85" y="183"/>
                    <a:pt x="84" y="183"/>
                    <a:pt x="83" y="183"/>
                  </a:cubicBezTo>
                  <a:cubicBezTo>
                    <a:pt x="82" y="183"/>
                    <a:pt x="81" y="183"/>
                    <a:pt x="80" y="181"/>
                  </a:cubicBezTo>
                  <a:cubicBezTo>
                    <a:pt x="79" y="180"/>
                    <a:pt x="78" y="180"/>
                    <a:pt x="77" y="180"/>
                  </a:cubicBezTo>
                  <a:cubicBezTo>
                    <a:pt x="76" y="180"/>
                    <a:pt x="74" y="180"/>
                    <a:pt x="73" y="181"/>
                  </a:cubicBezTo>
                  <a:cubicBezTo>
                    <a:pt x="72" y="182"/>
                    <a:pt x="70" y="182"/>
                    <a:pt x="68" y="181"/>
                  </a:cubicBezTo>
                  <a:cubicBezTo>
                    <a:pt x="66" y="181"/>
                    <a:pt x="64" y="180"/>
                    <a:pt x="62" y="181"/>
                  </a:cubicBezTo>
                  <a:cubicBezTo>
                    <a:pt x="62" y="181"/>
                    <a:pt x="61" y="181"/>
                    <a:pt x="60" y="181"/>
                  </a:cubicBezTo>
                  <a:cubicBezTo>
                    <a:pt x="57" y="181"/>
                    <a:pt x="55" y="180"/>
                    <a:pt x="55" y="178"/>
                  </a:cubicBezTo>
                  <a:cubicBezTo>
                    <a:pt x="54" y="177"/>
                    <a:pt x="54" y="176"/>
                    <a:pt x="55" y="176"/>
                  </a:cubicBezTo>
                  <a:cubicBezTo>
                    <a:pt x="56" y="175"/>
                    <a:pt x="58" y="174"/>
                    <a:pt x="60" y="174"/>
                  </a:cubicBezTo>
                  <a:cubicBezTo>
                    <a:pt x="61" y="174"/>
                    <a:pt x="63" y="174"/>
                    <a:pt x="63" y="174"/>
                  </a:cubicBezTo>
                  <a:cubicBezTo>
                    <a:pt x="63" y="173"/>
                    <a:pt x="63" y="173"/>
                    <a:pt x="63" y="173"/>
                  </a:cubicBezTo>
                  <a:cubicBezTo>
                    <a:pt x="63" y="173"/>
                    <a:pt x="62" y="173"/>
                    <a:pt x="62" y="173"/>
                  </a:cubicBezTo>
                  <a:cubicBezTo>
                    <a:pt x="61" y="173"/>
                    <a:pt x="59" y="173"/>
                    <a:pt x="56" y="171"/>
                  </a:cubicBezTo>
                  <a:cubicBezTo>
                    <a:pt x="55" y="170"/>
                    <a:pt x="54" y="170"/>
                    <a:pt x="53" y="170"/>
                  </a:cubicBezTo>
                  <a:cubicBezTo>
                    <a:pt x="51" y="170"/>
                    <a:pt x="50" y="171"/>
                    <a:pt x="50" y="172"/>
                  </a:cubicBezTo>
                  <a:cubicBezTo>
                    <a:pt x="49" y="174"/>
                    <a:pt x="48" y="175"/>
                    <a:pt x="46" y="175"/>
                  </a:cubicBezTo>
                  <a:cubicBezTo>
                    <a:pt x="45" y="175"/>
                    <a:pt x="43" y="174"/>
                    <a:pt x="42" y="173"/>
                  </a:cubicBezTo>
                  <a:cubicBezTo>
                    <a:pt x="42" y="173"/>
                    <a:pt x="42" y="173"/>
                    <a:pt x="42" y="173"/>
                  </a:cubicBezTo>
                  <a:cubicBezTo>
                    <a:pt x="41" y="174"/>
                    <a:pt x="41" y="174"/>
                    <a:pt x="41" y="174"/>
                  </a:cubicBezTo>
                  <a:cubicBezTo>
                    <a:pt x="41" y="175"/>
                    <a:pt x="41" y="175"/>
                    <a:pt x="41" y="175"/>
                  </a:cubicBezTo>
                  <a:cubicBezTo>
                    <a:pt x="40" y="175"/>
                    <a:pt x="40" y="175"/>
                    <a:pt x="40" y="176"/>
                  </a:cubicBezTo>
                  <a:cubicBezTo>
                    <a:pt x="39" y="176"/>
                    <a:pt x="39" y="176"/>
                    <a:pt x="39" y="176"/>
                  </a:cubicBezTo>
                  <a:cubicBezTo>
                    <a:pt x="39" y="176"/>
                    <a:pt x="39" y="176"/>
                    <a:pt x="38" y="176"/>
                  </a:cubicBezTo>
                  <a:cubicBezTo>
                    <a:pt x="38" y="176"/>
                    <a:pt x="38" y="176"/>
                    <a:pt x="38" y="176"/>
                  </a:cubicBezTo>
                  <a:cubicBezTo>
                    <a:pt x="38" y="176"/>
                    <a:pt x="37" y="176"/>
                    <a:pt x="37" y="176"/>
                  </a:cubicBezTo>
                  <a:cubicBezTo>
                    <a:pt x="36" y="176"/>
                    <a:pt x="36" y="176"/>
                    <a:pt x="35" y="176"/>
                  </a:cubicBezTo>
                  <a:cubicBezTo>
                    <a:pt x="34" y="176"/>
                    <a:pt x="33" y="177"/>
                    <a:pt x="31" y="178"/>
                  </a:cubicBezTo>
                  <a:cubicBezTo>
                    <a:pt x="30" y="179"/>
                    <a:pt x="28" y="181"/>
                    <a:pt x="26" y="181"/>
                  </a:cubicBezTo>
                  <a:cubicBezTo>
                    <a:pt x="25" y="181"/>
                    <a:pt x="23" y="181"/>
                    <a:pt x="21" y="183"/>
                  </a:cubicBezTo>
                  <a:cubicBezTo>
                    <a:pt x="21" y="183"/>
                    <a:pt x="21" y="183"/>
                    <a:pt x="21" y="183"/>
                  </a:cubicBezTo>
                  <a:cubicBezTo>
                    <a:pt x="20" y="184"/>
                    <a:pt x="19" y="185"/>
                    <a:pt x="19" y="186"/>
                  </a:cubicBezTo>
                  <a:cubicBezTo>
                    <a:pt x="19" y="189"/>
                    <a:pt x="17" y="189"/>
                    <a:pt x="16" y="189"/>
                  </a:cubicBezTo>
                  <a:cubicBezTo>
                    <a:pt x="15" y="189"/>
                    <a:pt x="15" y="189"/>
                    <a:pt x="15" y="190"/>
                  </a:cubicBezTo>
                  <a:cubicBezTo>
                    <a:pt x="15" y="192"/>
                    <a:pt x="15" y="194"/>
                    <a:pt x="13" y="196"/>
                  </a:cubicBezTo>
                  <a:cubicBezTo>
                    <a:pt x="12" y="197"/>
                    <a:pt x="12" y="197"/>
                    <a:pt x="13" y="199"/>
                  </a:cubicBezTo>
                  <a:cubicBezTo>
                    <a:pt x="14" y="200"/>
                    <a:pt x="14" y="200"/>
                    <a:pt x="15" y="201"/>
                  </a:cubicBezTo>
                  <a:cubicBezTo>
                    <a:pt x="16" y="203"/>
                    <a:pt x="18" y="204"/>
                    <a:pt x="19" y="204"/>
                  </a:cubicBezTo>
                  <a:cubicBezTo>
                    <a:pt x="20" y="204"/>
                    <a:pt x="21" y="205"/>
                    <a:pt x="21" y="205"/>
                  </a:cubicBezTo>
                  <a:cubicBezTo>
                    <a:pt x="22" y="206"/>
                    <a:pt x="30" y="211"/>
                    <a:pt x="30" y="214"/>
                  </a:cubicBezTo>
                  <a:cubicBezTo>
                    <a:pt x="30" y="217"/>
                    <a:pt x="26" y="221"/>
                    <a:pt x="23" y="223"/>
                  </a:cubicBezTo>
                  <a:cubicBezTo>
                    <a:pt x="23" y="223"/>
                    <a:pt x="23" y="223"/>
                    <a:pt x="22" y="223"/>
                  </a:cubicBezTo>
                  <a:cubicBezTo>
                    <a:pt x="21" y="224"/>
                    <a:pt x="20" y="226"/>
                    <a:pt x="19" y="228"/>
                  </a:cubicBezTo>
                  <a:cubicBezTo>
                    <a:pt x="19" y="228"/>
                    <a:pt x="19" y="228"/>
                    <a:pt x="19" y="229"/>
                  </a:cubicBezTo>
                  <a:cubicBezTo>
                    <a:pt x="20" y="229"/>
                    <a:pt x="20" y="229"/>
                    <a:pt x="20" y="229"/>
                  </a:cubicBezTo>
                  <a:cubicBezTo>
                    <a:pt x="20" y="230"/>
                    <a:pt x="21" y="231"/>
                    <a:pt x="22" y="232"/>
                  </a:cubicBezTo>
                  <a:cubicBezTo>
                    <a:pt x="23" y="234"/>
                    <a:pt x="25" y="236"/>
                    <a:pt x="26" y="239"/>
                  </a:cubicBezTo>
                  <a:cubicBezTo>
                    <a:pt x="28" y="241"/>
                    <a:pt x="29" y="244"/>
                    <a:pt x="30" y="246"/>
                  </a:cubicBezTo>
                  <a:cubicBezTo>
                    <a:pt x="31" y="248"/>
                    <a:pt x="32" y="249"/>
                    <a:pt x="32" y="250"/>
                  </a:cubicBezTo>
                  <a:cubicBezTo>
                    <a:pt x="32" y="250"/>
                    <a:pt x="31" y="250"/>
                    <a:pt x="31" y="251"/>
                  </a:cubicBezTo>
                  <a:cubicBezTo>
                    <a:pt x="31" y="251"/>
                    <a:pt x="30" y="252"/>
                    <a:pt x="30" y="252"/>
                  </a:cubicBezTo>
                  <a:cubicBezTo>
                    <a:pt x="29" y="252"/>
                    <a:pt x="29" y="252"/>
                    <a:pt x="29" y="252"/>
                  </a:cubicBezTo>
                  <a:cubicBezTo>
                    <a:pt x="28" y="252"/>
                    <a:pt x="27" y="253"/>
                    <a:pt x="26" y="253"/>
                  </a:cubicBezTo>
                  <a:cubicBezTo>
                    <a:pt x="25" y="255"/>
                    <a:pt x="26" y="257"/>
                    <a:pt x="27" y="259"/>
                  </a:cubicBezTo>
                  <a:cubicBezTo>
                    <a:pt x="28" y="260"/>
                    <a:pt x="28" y="261"/>
                    <a:pt x="28" y="261"/>
                  </a:cubicBezTo>
                  <a:cubicBezTo>
                    <a:pt x="29" y="263"/>
                    <a:pt x="27" y="264"/>
                    <a:pt x="26" y="264"/>
                  </a:cubicBezTo>
                  <a:cubicBezTo>
                    <a:pt x="26" y="264"/>
                    <a:pt x="26" y="265"/>
                    <a:pt x="26" y="265"/>
                  </a:cubicBezTo>
                  <a:cubicBezTo>
                    <a:pt x="26" y="265"/>
                    <a:pt x="27" y="266"/>
                    <a:pt x="28" y="266"/>
                  </a:cubicBezTo>
                  <a:cubicBezTo>
                    <a:pt x="30" y="267"/>
                    <a:pt x="31" y="267"/>
                    <a:pt x="31" y="268"/>
                  </a:cubicBezTo>
                  <a:cubicBezTo>
                    <a:pt x="31" y="269"/>
                    <a:pt x="31" y="270"/>
                    <a:pt x="30" y="271"/>
                  </a:cubicBezTo>
                  <a:cubicBezTo>
                    <a:pt x="29" y="272"/>
                    <a:pt x="29" y="273"/>
                    <a:pt x="29" y="274"/>
                  </a:cubicBezTo>
                  <a:cubicBezTo>
                    <a:pt x="30" y="274"/>
                    <a:pt x="30" y="275"/>
                    <a:pt x="31" y="275"/>
                  </a:cubicBezTo>
                  <a:cubicBezTo>
                    <a:pt x="31" y="275"/>
                    <a:pt x="32" y="275"/>
                    <a:pt x="32" y="276"/>
                  </a:cubicBezTo>
                  <a:cubicBezTo>
                    <a:pt x="34" y="277"/>
                    <a:pt x="35" y="278"/>
                    <a:pt x="36" y="280"/>
                  </a:cubicBezTo>
                  <a:cubicBezTo>
                    <a:pt x="36" y="283"/>
                    <a:pt x="33" y="284"/>
                    <a:pt x="31" y="285"/>
                  </a:cubicBezTo>
                  <a:cubicBezTo>
                    <a:pt x="30" y="285"/>
                    <a:pt x="29" y="286"/>
                    <a:pt x="29" y="286"/>
                  </a:cubicBezTo>
                  <a:cubicBezTo>
                    <a:pt x="29" y="287"/>
                    <a:pt x="32" y="289"/>
                    <a:pt x="34" y="290"/>
                  </a:cubicBezTo>
                  <a:cubicBezTo>
                    <a:pt x="37" y="292"/>
                    <a:pt x="40" y="294"/>
                    <a:pt x="43" y="297"/>
                  </a:cubicBezTo>
                  <a:cubicBezTo>
                    <a:pt x="47" y="302"/>
                    <a:pt x="47" y="304"/>
                    <a:pt x="46" y="307"/>
                  </a:cubicBezTo>
                  <a:cubicBezTo>
                    <a:pt x="45" y="310"/>
                    <a:pt x="41" y="312"/>
                    <a:pt x="38" y="315"/>
                  </a:cubicBezTo>
                  <a:cubicBezTo>
                    <a:pt x="34" y="318"/>
                    <a:pt x="30" y="320"/>
                    <a:pt x="29" y="323"/>
                  </a:cubicBezTo>
                  <a:cubicBezTo>
                    <a:pt x="27" y="327"/>
                    <a:pt x="23" y="330"/>
                    <a:pt x="19" y="332"/>
                  </a:cubicBezTo>
                  <a:cubicBezTo>
                    <a:pt x="16" y="334"/>
                    <a:pt x="13" y="335"/>
                    <a:pt x="12" y="337"/>
                  </a:cubicBezTo>
                  <a:cubicBezTo>
                    <a:pt x="11" y="338"/>
                    <a:pt x="11" y="338"/>
                    <a:pt x="10" y="339"/>
                  </a:cubicBezTo>
                  <a:cubicBezTo>
                    <a:pt x="10" y="339"/>
                    <a:pt x="10" y="339"/>
                    <a:pt x="10" y="339"/>
                  </a:cubicBezTo>
                  <a:cubicBezTo>
                    <a:pt x="9" y="340"/>
                    <a:pt x="9" y="341"/>
                    <a:pt x="8" y="342"/>
                  </a:cubicBezTo>
                  <a:cubicBezTo>
                    <a:pt x="9" y="341"/>
                    <a:pt x="9" y="341"/>
                    <a:pt x="10" y="341"/>
                  </a:cubicBezTo>
                  <a:cubicBezTo>
                    <a:pt x="10" y="341"/>
                    <a:pt x="11" y="341"/>
                    <a:pt x="11" y="341"/>
                  </a:cubicBezTo>
                  <a:cubicBezTo>
                    <a:pt x="13" y="341"/>
                    <a:pt x="14" y="343"/>
                    <a:pt x="15" y="345"/>
                  </a:cubicBezTo>
                  <a:cubicBezTo>
                    <a:pt x="16" y="346"/>
                    <a:pt x="17" y="348"/>
                    <a:pt x="18" y="348"/>
                  </a:cubicBezTo>
                  <a:cubicBezTo>
                    <a:pt x="19" y="349"/>
                    <a:pt x="21" y="349"/>
                    <a:pt x="23" y="349"/>
                  </a:cubicBezTo>
                  <a:cubicBezTo>
                    <a:pt x="25" y="349"/>
                    <a:pt x="27" y="349"/>
                    <a:pt x="28" y="351"/>
                  </a:cubicBezTo>
                  <a:cubicBezTo>
                    <a:pt x="29" y="352"/>
                    <a:pt x="29" y="352"/>
                    <a:pt x="29" y="353"/>
                  </a:cubicBezTo>
                  <a:cubicBezTo>
                    <a:pt x="28" y="354"/>
                    <a:pt x="27" y="354"/>
                    <a:pt x="25" y="354"/>
                  </a:cubicBezTo>
                  <a:cubicBezTo>
                    <a:pt x="24" y="354"/>
                    <a:pt x="23" y="354"/>
                    <a:pt x="22" y="354"/>
                  </a:cubicBezTo>
                  <a:cubicBezTo>
                    <a:pt x="20" y="353"/>
                    <a:pt x="19" y="354"/>
                    <a:pt x="17" y="355"/>
                  </a:cubicBezTo>
                  <a:cubicBezTo>
                    <a:pt x="16" y="356"/>
                    <a:pt x="14" y="356"/>
                    <a:pt x="11" y="357"/>
                  </a:cubicBezTo>
                  <a:cubicBezTo>
                    <a:pt x="9" y="358"/>
                    <a:pt x="8" y="359"/>
                    <a:pt x="7" y="360"/>
                  </a:cubicBezTo>
                  <a:cubicBezTo>
                    <a:pt x="7" y="360"/>
                    <a:pt x="7" y="361"/>
                    <a:pt x="7" y="361"/>
                  </a:cubicBezTo>
                  <a:cubicBezTo>
                    <a:pt x="7" y="361"/>
                    <a:pt x="7" y="361"/>
                    <a:pt x="7" y="361"/>
                  </a:cubicBezTo>
                  <a:cubicBezTo>
                    <a:pt x="7" y="361"/>
                    <a:pt x="7" y="361"/>
                    <a:pt x="7" y="362"/>
                  </a:cubicBezTo>
                  <a:cubicBezTo>
                    <a:pt x="7" y="362"/>
                    <a:pt x="7" y="362"/>
                    <a:pt x="7" y="362"/>
                  </a:cubicBezTo>
                  <a:cubicBezTo>
                    <a:pt x="7" y="362"/>
                    <a:pt x="7" y="362"/>
                    <a:pt x="7" y="363"/>
                  </a:cubicBezTo>
                  <a:cubicBezTo>
                    <a:pt x="7" y="363"/>
                    <a:pt x="7" y="363"/>
                    <a:pt x="7" y="363"/>
                  </a:cubicBezTo>
                  <a:cubicBezTo>
                    <a:pt x="7" y="363"/>
                    <a:pt x="7" y="363"/>
                    <a:pt x="7" y="363"/>
                  </a:cubicBezTo>
                  <a:cubicBezTo>
                    <a:pt x="7" y="364"/>
                    <a:pt x="7" y="364"/>
                    <a:pt x="7" y="364"/>
                  </a:cubicBezTo>
                  <a:cubicBezTo>
                    <a:pt x="7" y="364"/>
                    <a:pt x="7" y="364"/>
                    <a:pt x="7" y="364"/>
                  </a:cubicBezTo>
                  <a:cubicBezTo>
                    <a:pt x="7" y="364"/>
                    <a:pt x="7" y="364"/>
                    <a:pt x="7" y="365"/>
                  </a:cubicBezTo>
                  <a:cubicBezTo>
                    <a:pt x="7" y="365"/>
                    <a:pt x="7" y="365"/>
                    <a:pt x="7" y="365"/>
                  </a:cubicBezTo>
                  <a:cubicBezTo>
                    <a:pt x="7" y="365"/>
                    <a:pt x="7" y="365"/>
                    <a:pt x="7" y="365"/>
                  </a:cubicBezTo>
                  <a:cubicBezTo>
                    <a:pt x="7" y="365"/>
                    <a:pt x="7" y="365"/>
                    <a:pt x="7" y="365"/>
                  </a:cubicBezTo>
                  <a:cubicBezTo>
                    <a:pt x="7" y="366"/>
                    <a:pt x="6" y="366"/>
                    <a:pt x="6" y="366"/>
                  </a:cubicBezTo>
                  <a:cubicBezTo>
                    <a:pt x="6" y="366"/>
                    <a:pt x="6" y="366"/>
                    <a:pt x="6" y="366"/>
                  </a:cubicBezTo>
                  <a:cubicBezTo>
                    <a:pt x="6" y="366"/>
                    <a:pt x="6" y="366"/>
                    <a:pt x="6" y="366"/>
                  </a:cubicBezTo>
                  <a:cubicBezTo>
                    <a:pt x="5" y="367"/>
                    <a:pt x="5" y="368"/>
                    <a:pt x="4" y="369"/>
                  </a:cubicBezTo>
                  <a:cubicBezTo>
                    <a:pt x="3" y="370"/>
                    <a:pt x="2" y="371"/>
                    <a:pt x="2" y="372"/>
                  </a:cubicBezTo>
                  <a:cubicBezTo>
                    <a:pt x="1" y="373"/>
                    <a:pt x="1" y="373"/>
                    <a:pt x="0" y="374"/>
                  </a:cubicBezTo>
                  <a:cubicBezTo>
                    <a:pt x="0" y="375"/>
                    <a:pt x="1" y="376"/>
                    <a:pt x="1" y="377"/>
                  </a:cubicBezTo>
                  <a:cubicBezTo>
                    <a:pt x="1" y="378"/>
                    <a:pt x="1" y="379"/>
                    <a:pt x="1" y="380"/>
                  </a:cubicBezTo>
                  <a:cubicBezTo>
                    <a:pt x="1" y="382"/>
                    <a:pt x="2" y="383"/>
                    <a:pt x="2" y="384"/>
                  </a:cubicBezTo>
                  <a:cubicBezTo>
                    <a:pt x="3" y="384"/>
                    <a:pt x="3" y="385"/>
                    <a:pt x="3" y="385"/>
                  </a:cubicBezTo>
                  <a:cubicBezTo>
                    <a:pt x="4" y="386"/>
                    <a:pt x="4" y="386"/>
                    <a:pt x="4" y="386"/>
                  </a:cubicBezTo>
                  <a:cubicBezTo>
                    <a:pt x="4" y="387"/>
                    <a:pt x="4" y="387"/>
                    <a:pt x="4" y="388"/>
                  </a:cubicBezTo>
                  <a:cubicBezTo>
                    <a:pt x="4" y="389"/>
                    <a:pt x="3" y="390"/>
                    <a:pt x="2" y="390"/>
                  </a:cubicBezTo>
                  <a:cubicBezTo>
                    <a:pt x="1" y="390"/>
                    <a:pt x="1" y="391"/>
                    <a:pt x="0" y="391"/>
                  </a:cubicBezTo>
                  <a:cubicBezTo>
                    <a:pt x="0" y="391"/>
                    <a:pt x="0" y="391"/>
                    <a:pt x="0" y="391"/>
                  </a:cubicBezTo>
                  <a:cubicBezTo>
                    <a:pt x="0" y="391"/>
                    <a:pt x="0" y="391"/>
                    <a:pt x="0" y="391"/>
                  </a:cubicBezTo>
                  <a:cubicBezTo>
                    <a:pt x="0" y="392"/>
                    <a:pt x="0" y="392"/>
                    <a:pt x="0" y="392"/>
                  </a:cubicBezTo>
                  <a:cubicBezTo>
                    <a:pt x="0" y="392"/>
                    <a:pt x="0" y="392"/>
                    <a:pt x="0" y="392"/>
                  </a:cubicBezTo>
                  <a:cubicBezTo>
                    <a:pt x="0" y="393"/>
                    <a:pt x="0" y="393"/>
                    <a:pt x="0" y="393"/>
                  </a:cubicBezTo>
                  <a:cubicBezTo>
                    <a:pt x="0" y="393"/>
                    <a:pt x="0" y="393"/>
                    <a:pt x="0" y="393"/>
                  </a:cubicBezTo>
                  <a:cubicBezTo>
                    <a:pt x="0" y="393"/>
                    <a:pt x="1" y="394"/>
                    <a:pt x="1" y="394"/>
                  </a:cubicBezTo>
                  <a:cubicBezTo>
                    <a:pt x="1" y="394"/>
                    <a:pt x="1" y="394"/>
                    <a:pt x="1" y="394"/>
                  </a:cubicBezTo>
                  <a:cubicBezTo>
                    <a:pt x="1" y="395"/>
                    <a:pt x="2" y="395"/>
                    <a:pt x="2" y="395"/>
                  </a:cubicBezTo>
                  <a:cubicBezTo>
                    <a:pt x="2" y="395"/>
                    <a:pt x="2" y="395"/>
                    <a:pt x="2" y="395"/>
                  </a:cubicBezTo>
                  <a:cubicBezTo>
                    <a:pt x="4" y="397"/>
                    <a:pt x="4" y="400"/>
                    <a:pt x="4" y="402"/>
                  </a:cubicBezTo>
                  <a:cubicBezTo>
                    <a:pt x="4" y="402"/>
                    <a:pt x="4" y="402"/>
                    <a:pt x="3" y="403"/>
                  </a:cubicBezTo>
                  <a:cubicBezTo>
                    <a:pt x="3" y="403"/>
                    <a:pt x="4" y="405"/>
                    <a:pt x="7" y="408"/>
                  </a:cubicBezTo>
                  <a:cubicBezTo>
                    <a:pt x="8" y="409"/>
                    <a:pt x="8" y="411"/>
                    <a:pt x="9" y="413"/>
                  </a:cubicBezTo>
                  <a:cubicBezTo>
                    <a:pt x="9" y="414"/>
                    <a:pt x="9" y="415"/>
                    <a:pt x="9" y="415"/>
                  </a:cubicBezTo>
                  <a:cubicBezTo>
                    <a:pt x="9" y="415"/>
                    <a:pt x="9" y="415"/>
                    <a:pt x="9" y="416"/>
                  </a:cubicBezTo>
                  <a:cubicBezTo>
                    <a:pt x="9" y="416"/>
                    <a:pt x="10" y="416"/>
                    <a:pt x="10" y="416"/>
                  </a:cubicBezTo>
                  <a:cubicBezTo>
                    <a:pt x="11" y="417"/>
                    <a:pt x="13" y="418"/>
                    <a:pt x="15" y="417"/>
                  </a:cubicBezTo>
                  <a:cubicBezTo>
                    <a:pt x="18" y="417"/>
                    <a:pt x="20" y="418"/>
                    <a:pt x="22" y="421"/>
                  </a:cubicBezTo>
                  <a:cubicBezTo>
                    <a:pt x="22" y="421"/>
                    <a:pt x="22" y="421"/>
                    <a:pt x="23" y="421"/>
                  </a:cubicBezTo>
                  <a:cubicBezTo>
                    <a:pt x="24" y="421"/>
                    <a:pt x="25" y="421"/>
                    <a:pt x="26" y="420"/>
                  </a:cubicBezTo>
                  <a:cubicBezTo>
                    <a:pt x="26" y="420"/>
                    <a:pt x="26" y="420"/>
                    <a:pt x="26" y="420"/>
                  </a:cubicBezTo>
                  <a:cubicBezTo>
                    <a:pt x="27" y="420"/>
                    <a:pt x="27" y="420"/>
                    <a:pt x="28" y="420"/>
                  </a:cubicBezTo>
                  <a:cubicBezTo>
                    <a:pt x="31" y="420"/>
                    <a:pt x="35" y="422"/>
                    <a:pt x="37" y="423"/>
                  </a:cubicBezTo>
                  <a:cubicBezTo>
                    <a:pt x="38" y="423"/>
                    <a:pt x="38" y="423"/>
                    <a:pt x="38" y="423"/>
                  </a:cubicBezTo>
                  <a:cubicBezTo>
                    <a:pt x="39" y="424"/>
                    <a:pt x="39" y="426"/>
                    <a:pt x="39" y="429"/>
                  </a:cubicBezTo>
                  <a:cubicBezTo>
                    <a:pt x="39" y="430"/>
                    <a:pt x="39" y="431"/>
                    <a:pt x="39" y="432"/>
                  </a:cubicBezTo>
                  <a:cubicBezTo>
                    <a:pt x="39" y="433"/>
                    <a:pt x="39" y="434"/>
                    <a:pt x="39" y="435"/>
                  </a:cubicBezTo>
                  <a:cubicBezTo>
                    <a:pt x="39" y="435"/>
                    <a:pt x="39" y="436"/>
                    <a:pt x="39" y="436"/>
                  </a:cubicBezTo>
                  <a:cubicBezTo>
                    <a:pt x="39" y="437"/>
                    <a:pt x="39" y="438"/>
                    <a:pt x="40" y="439"/>
                  </a:cubicBezTo>
                  <a:cubicBezTo>
                    <a:pt x="42" y="440"/>
                    <a:pt x="42" y="442"/>
                    <a:pt x="43" y="443"/>
                  </a:cubicBezTo>
                  <a:cubicBezTo>
                    <a:pt x="43" y="444"/>
                    <a:pt x="44" y="445"/>
                    <a:pt x="45" y="446"/>
                  </a:cubicBezTo>
                  <a:cubicBezTo>
                    <a:pt x="47" y="447"/>
                    <a:pt x="48" y="449"/>
                    <a:pt x="50" y="450"/>
                  </a:cubicBezTo>
                  <a:cubicBezTo>
                    <a:pt x="50" y="451"/>
                    <a:pt x="51" y="452"/>
                    <a:pt x="51" y="452"/>
                  </a:cubicBezTo>
                  <a:cubicBezTo>
                    <a:pt x="52" y="452"/>
                    <a:pt x="52" y="452"/>
                    <a:pt x="52" y="452"/>
                  </a:cubicBezTo>
                  <a:cubicBezTo>
                    <a:pt x="55" y="453"/>
                    <a:pt x="58" y="456"/>
                    <a:pt x="58" y="459"/>
                  </a:cubicBezTo>
                  <a:cubicBezTo>
                    <a:pt x="59" y="462"/>
                    <a:pt x="55" y="464"/>
                    <a:pt x="52" y="465"/>
                  </a:cubicBezTo>
                  <a:cubicBezTo>
                    <a:pt x="52" y="465"/>
                    <a:pt x="51" y="465"/>
                    <a:pt x="51" y="465"/>
                  </a:cubicBezTo>
                  <a:cubicBezTo>
                    <a:pt x="51" y="465"/>
                    <a:pt x="51" y="465"/>
                    <a:pt x="51" y="465"/>
                  </a:cubicBezTo>
                  <a:cubicBezTo>
                    <a:pt x="51" y="465"/>
                    <a:pt x="50" y="465"/>
                    <a:pt x="50" y="465"/>
                  </a:cubicBezTo>
                  <a:cubicBezTo>
                    <a:pt x="50" y="465"/>
                    <a:pt x="50" y="465"/>
                    <a:pt x="50" y="465"/>
                  </a:cubicBezTo>
                  <a:cubicBezTo>
                    <a:pt x="49" y="465"/>
                    <a:pt x="49" y="465"/>
                    <a:pt x="49" y="465"/>
                  </a:cubicBezTo>
                  <a:cubicBezTo>
                    <a:pt x="48" y="465"/>
                    <a:pt x="48" y="464"/>
                    <a:pt x="47" y="464"/>
                  </a:cubicBezTo>
                  <a:cubicBezTo>
                    <a:pt x="46" y="464"/>
                    <a:pt x="45" y="463"/>
                    <a:pt x="45" y="463"/>
                  </a:cubicBezTo>
                  <a:cubicBezTo>
                    <a:pt x="45" y="463"/>
                    <a:pt x="45" y="463"/>
                    <a:pt x="45" y="463"/>
                  </a:cubicBezTo>
                  <a:cubicBezTo>
                    <a:pt x="44" y="464"/>
                    <a:pt x="44" y="466"/>
                    <a:pt x="45" y="468"/>
                  </a:cubicBezTo>
                  <a:cubicBezTo>
                    <a:pt x="46" y="470"/>
                    <a:pt x="46" y="471"/>
                    <a:pt x="46" y="473"/>
                  </a:cubicBezTo>
                  <a:cubicBezTo>
                    <a:pt x="47" y="474"/>
                    <a:pt x="47" y="474"/>
                    <a:pt x="47" y="475"/>
                  </a:cubicBezTo>
                  <a:cubicBezTo>
                    <a:pt x="47" y="475"/>
                    <a:pt x="47" y="475"/>
                    <a:pt x="47" y="476"/>
                  </a:cubicBezTo>
                  <a:cubicBezTo>
                    <a:pt x="47" y="476"/>
                    <a:pt x="47" y="476"/>
                    <a:pt x="47" y="476"/>
                  </a:cubicBezTo>
                  <a:cubicBezTo>
                    <a:pt x="47" y="477"/>
                    <a:pt x="48" y="477"/>
                    <a:pt x="48" y="477"/>
                  </a:cubicBezTo>
                  <a:cubicBezTo>
                    <a:pt x="48" y="477"/>
                    <a:pt x="48" y="477"/>
                    <a:pt x="48" y="477"/>
                  </a:cubicBezTo>
                  <a:cubicBezTo>
                    <a:pt x="48" y="478"/>
                    <a:pt x="48" y="478"/>
                    <a:pt x="48" y="478"/>
                  </a:cubicBezTo>
                  <a:cubicBezTo>
                    <a:pt x="48" y="478"/>
                    <a:pt x="48" y="478"/>
                    <a:pt x="48" y="478"/>
                  </a:cubicBezTo>
                  <a:cubicBezTo>
                    <a:pt x="49" y="478"/>
                    <a:pt x="49" y="478"/>
                    <a:pt x="49" y="478"/>
                  </a:cubicBezTo>
                  <a:cubicBezTo>
                    <a:pt x="49" y="478"/>
                    <a:pt x="49" y="478"/>
                    <a:pt x="49" y="478"/>
                  </a:cubicBezTo>
                  <a:cubicBezTo>
                    <a:pt x="49" y="478"/>
                    <a:pt x="50" y="478"/>
                    <a:pt x="50" y="478"/>
                  </a:cubicBezTo>
                  <a:cubicBezTo>
                    <a:pt x="52" y="478"/>
                    <a:pt x="52" y="478"/>
                    <a:pt x="53" y="477"/>
                  </a:cubicBezTo>
                  <a:cubicBezTo>
                    <a:pt x="54" y="476"/>
                    <a:pt x="54" y="476"/>
                    <a:pt x="55" y="476"/>
                  </a:cubicBezTo>
                  <a:cubicBezTo>
                    <a:pt x="56" y="475"/>
                    <a:pt x="56" y="475"/>
                    <a:pt x="57" y="475"/>
                  </a:cubicBezTo>
                  <a:cubicBezTo>
                    <a:pt x="58" y="475"/>
                    <a:pt x="59" y="475"/>
                    <a:pt x="60" y="475"/>
                  </a:cubicBezTo>
                  <a:cubicBezTo>
                    <a:pt x="61" y="476"/>
                    <a:pt x="62" y="476"/>
                    <a:pt x="63" y="475"/>
                  </a:cubicBezTo>
                  <a:cubicBezTo>
                    <a:pt x="64" y="475"/>
                    <a:pt x="65" y="475"/>
                    <a:pt x="67" y="475"/>
                  </a:cubicBezTo>
                  <a:cubicBezTo>
                    <a:pt x="69" y="475"/>
                    <a:pt x="72" y="475"/>
                    <a:pt x="73" y="477"/>
                  </a:cubicBezTo>
                  <a:cubicBezTo>
                    <a:pt x="74" y="479"/>
                    <a:pt x="76" y="484"/>
                    <a:pt x="75" y="486"/>
                  </a:cubicBezTo>
                  <a:cubicBezTo>
                    <a:pt x="74" y="487"/>
                    <a:pt x="75" y="488"/>
                    <a:pt x="76" y="489"/>
                  </a:cubicBezTo>
                  <a:cubicBezTo>
                    <a:pt x="76" y="490"/>
                    <a:pt x="77" y="491"/>
                    <a:pt x="77" y="492"/>
                  </a:cubicBezTo>
                  <a:cubicBezTo>
                    <a:pt x="78" y="493"/>
                    <a:pt x="80" y="493"/>
                    <a:pt x="82" y="493"/>
                  </a:cubicBezTo>
                  <a:cubicBezTo>
                    <a:pt x="83" y="493"/>
                    <a:pt x="84" y="493"/>
                    <a:pt x="85" y="493"/>
                  </a:cubicBezTo>
                  <a:cubicBezTo>
                    <a:pt x="87" y="494"/>
                    <a:pt x="91" y="500"/>
                    <a:pt x="90" y="503"/>
                  </a:cubicBezTo>
                  <a:cubicBezTo>
                    <a:pt x="90" y="504"/>
                    <a:pt x="90" y="504"/>
                    <a:pt x="90" y="504"/>
                  </a:cubicBezTo>
                  <a:cubicBezTo>
                    <a:pt x="91" y="504"/>
                    <a:pt x="91" y="504"/>
                    <a:pt x="92" y="504"/>
                  </a:cubicBezTo>
                  <a:cubicBezTo>
                    <a:pt x="92" y="504"/>
                    <a:pt x="93" y="504"/>
                    <a:pt x="93" y="504"/>
                  </a:cubicBezTo>
                  <a:cubicBezTo>
                    <a:pt x="95" y="503"/>
                    <a:pt x="97" y="505"/>
                    <a:pt x="98" y="506"/>
                  </a:cubicBezTo>
                  <a:cubicBezTo>
                    <a:pt x="99" y="506"/>
                    <a:pt x="99" y="506"/>
                    <a:pt x="100" y="507"/>
                  </a:cubicBezTo>
                  <a:cubicBezTo>
                    <a:pt x="101" y="508"/>
                    <a:pt x="102" y="508"/>
                    <a:pt x="104" y="506"/>
                  </a:cubicBezTo>
                  <a:cubicBezTo>
                    <a:pt x="105" y="506"/>
                    <a:pt x="106" y="505"/>
                    <a:pt x="107" y="505"/>
                  </a:cubicBezTo>
                  <a:cubicBezTo>
                    <a:pt x="108" y="505"/>
                    <a:pt x="108" y="505"/>
                    <a:pt x="108" y="505"/>
                  </a:cubicBezTo>
                  <a:cubicBezTo>
                    <a:pt x="108" y="505"/>
                    <a:pt x="109" y="505"/>
                    <a:pt x="109" y="505"/>
                  </a:cubicBezTo>
                  <a:cubicBezTo>
                    <a:pt x="111" y="505"/>
                    <a:pt x="112" y="505"/>
                    <a:pt x="112" y="506"/>
                  </a:cubicBezTo>
                  <a:cubicBezTo>
                    <a:pt x="113" y="507"/>
                    <a:pt x="114" y="508"/>
                    <a:pt x="115" y="509"/>
                  </a:cubicBezTo>
                  <a:cubicBezTo>
                    <a:pt x="116" y="510"/>
                    <a:pt x="117" y="511"/>
                    <a:pt x="117" y="512"/>
                  </a:cubicBezTo>
                  <a:cubicBezTo>
                    <a:pt x="118" y="512"/>
                    <a:pt x="119" y="512"/>
                    <a:pt x="119" y="512"/>
                  </a:cubicBezTo>
                  <a:cubicBezTo>
                    <a:pt x="120" y="512"/>
                    <a:pt x="120" y="512"/>
                    <a:pt x="121" y="512"/>
                  </a:cubicBezTo>
                  <a:cubicBezTo>
                    <a:pt x="123" y="512"/>
                    <a:pt x="125" y="513"/>
                    <a:pt x="126" y="513"/>
                  </a:cubicBezTo>
                  <a:cubicBezTo>
                    <a:pt x="127" y="514"/>
                    <a:pt x="129" y="514"/>
                    <a:pt x="130" y="514"/>
                  </a:cubicBezTo>
                  <a:cubicBezTo>
                    <a:pt x="132" y="514"/>
                    <a:pt x="134" y="515"/>
                    <a:pt x="135" y="516"/>
                  </a:cubicBezTo>
                  <a:cubicBezTo>
                    <a:pt x="136" y="516"/>
                    <a:pt x="138" y="517"/>
                    <a:pt x="138" y="517"/>
                  </a:cubicBezTo>
                  <a:cubicBezTo>
                    <a:pt x="140" y="518"/>
                    <a:pt x="142" y="519"/>
                    <a:pt x="142" y="520"/>
                  </a:cubicBezTo>
                  <a:cubicBezTo>
                    <a:pt x="143" y="522"/>
                    <a:pt x="141" y="524"/>
                    <a:pt x="140" y="525"/>
                  </a:cubicBezTo>
                  <a:cubicBezTo>
                    <a:pt x="140" y="525"/>
                    <a:pt x="140" y="525"/>
                    <a:pt x="139" y="525"/>
                  </a:cubicBezTo>
                  <a:cubicBezTo>
                    <a:pt x="140" y="525"/>
                    <a:pt x="140" y="526"/>
                    <a:pt x="140" y="526"/>
                  </a:cubicBezTo>
                  <a:cubicBezTo>
                    <a:pt x="141" y="526"/>
                    <a:pt x="142" y="527"/>
                    <a:pt x="142" y="529"/>
                  </a:cubicBezTo>
                  <a:cubicBezTo>
                    <a:pt x="142" y="530"/>
                    <a:pt x="140" y="531"/>
                    <a:pt x="139" y="531"/>
                  </a:cubicBezTo>
                  <a:cubicBezTo>
                    <a:pt x="139" y="531"/>
                    <a:pt x="138" y="532"/>
                    <a:pt x="138" y="532"/>
                  </a:cubicBezTo>
                  <a:cubicBezTo>
                    <a:pt x="138" y="532"/>
                    <a:pt x="139" y="533"/>
                    <a:pt x="139" y="533"/>
                  </a:cubicBezTo>
                  <a:cubicBezTo>
                    <a:pt x="140" y="534"/>
                    <a:pt x="140" y="535"/>
                    <a:pt x="140" y="535"/>
                  </a:cubicBezTo>
                  <a:cubicBezTo>
                    <a:pt x="141" y="536"/>
                    <a:pt x="140" y="538"/>
                    <a:pt x="139" y="540"/>
                  </a:cubicBezTo>
                  <a:cubicBezTo>
                    <a:pt x="139" y="541"/>
                    <a:pt x="139" y="542"/>
                    <a:pt x="139" y="542"/>
                  </a:cubicBezTo>
                  <a:cubicBezTo>
                    <a:pt x="139" y="544"/>
                    <a:pt x="137" y="544"/>
                    <a:pt x="136" y="544"/>
                  </a:cubicBezTo>
                  <a:cubicBezTo>
                    <a:pt x="134" y="544"/>
                    <a:pt x="133" y="544"/>
                    <a:pt x="131" y="543"/>
                  </a:cubicBezTo>
                  <a:cubicBezTo>
                    <a:pt x="130" y="543"/>
                    <a:pt x="129" y="543"/>
                    <a:pt x="128" y="543"/>
                  </a:cubicBezTo>
                  <a:cubicBezTo>
                    <a:pt x="128" y="543"/>
                    <a:pt x="126" y="545"/>
                    <a:pt x="124" y="546"/>
                  </a:cubicBezTo>
                  <a:cubicBezTo>
                    <a:pt x="122" y="548"/>
                    <a:pt x="121" y="549"/>
                    <a:pt x="120" y="549"/>
                  </a:cubicBezTo>
                  <a:cubicBezTo>
                    <a:pt x="120" y="549"/>
                    <a:pt x="120" y="549"/>
                    <a:pt x="120" y="550"/>
                  </a:cubicBezTo>
                  <a:cubicBezTo>
                    <a:pt x="120" y="550"/>
                    <a:pt x="120" y="550"/>
                    <a:pt x="120" y="550"/>
                  </a:cubicBezTo>
                  <a:cubicBezTo>
                    <a:pt x="120" y="550"/>
                    <a:pt x="120" y="550"/>
                    <a:pt x="120" y="551"/>
                  </a:cubicBezTo>
                  <a:cubicBezTo>
                    <a:pt x="120" y="551"/>
                    <a:pt x="120" y="551"/>
                    <a:pt x="120" y="551"/>
                  </a:cubicBezTo>
                  <a:cubicBezTo>
                    <a:pt x="120" y="551"/>
                    <a:pt x="120" y="552"/>
                    <a:pt x="120" y="552"/>
                  </a:cubicBezTo>
                  <a:cubicBezTo>
                    <a:pt x="120" y="552"/>
                    <a:pt x="120" y="552"/>
                    <a:pt x="120" y="552"/>
                  </a:cubicBezTo>
                  <a:cubicBezTo>
                    <a:pt x="120" y="552"/>
                    <a:pt x="120" y="552"/>
                    <a:pt x="120" y="552"/>
                  </a:cubicBezTo>
                  <a:cubicBezTo>
                    <a:pt x="123" y="552"/>
                    <a:pt x="126" y="551"/>
                    <a:pt x="128" y="551"/>
                  </a:cubicBezTo>
                  <a:cubicBezTo>
                    <a:pt x="130" y="551"/>
                    <a:pt x="131" y="552"/>
                    <a:pt x="132" y="553"/>
                  </a:cubicBezTo>
                  <a:cubicBezTo>
                    <a:pt x="132" y="553"/>
                    <a:pt x="132" y="553"/>
                    <a:pt x="132" y="554"/>
                  </a:cubicBezTo>
                  <a:cubicBezTo>
                    <a:pt x="131" y="557"/>
                    <a:pt x="120" y="561"/>
                    <a:pt x="118" y="562"/>
                  </a:cubicBezTo>
                  <a:cubicBezTo>
                    <a:pt x="118" y="563"/>
                    <a:pt x="119" y="563"/>
                    <a:pt x="119" y="564"/>
                  </a:cubicBezTo>
                  <a:cubicBezTo>
                    <a:pt x="121" y="565"/>
                    <a:pt x="122" y="566"/>
                    <a:pt x="122" y="568"/>
                  </a:cubicBezTo>
                  <a:cubicBezTo>
                    <a:pt x="122" y="569"/>
                    <a:pt x="120" y="570"/>
                    <a:pt x="119" y="571"/>
                  </a:cubicBezTo>
                  <a:cubicBezTo>
                    <a:pt x="117" y="572"/>
                    <a:pt x="115" y="572"/>
                    <a:pt x="115" y="574"/>
                  </a:cubicBezTo>
                  <a:cubicBezTo>
                    <a:pt x="116" y="576"/>
                    <a:pt x="115" y="577"/>
                    <a:pt x="115" y="578"/>
                  </a:cubicBezTo>
                  <a:cubicBezTo>
                    <a:pt x="113" y="580"/>
                    <a:pt x="110" y="580"/>
                    <a:pt x="108" y="580"/>
                  </a:cubicBezTo>
                  <a:cubicBezTo>
                    <a:pt x="107" y="580"/>
                    <a:pt x="106" y="580"/>
                    <a:pt x="106" y="581"/>
                  </a:cubicBezTo>
                  <a:cubicBezTo>
                    <a:pt x="107" y="581"/>
                    <a:pt x="107" y="582"/>
                    <a:pt x="108" y="583"/>
                  </a:cubicBezTo>
                  <a:cubicBezTo>
                    <a:pt x="109" y="584"/>
                    <a:pt x="110" y="587"/>
                    <a:pt x="114" y="588"/>
                  </a:cubicBezTo>
                  <a:cubicBezTo>
                    <a:pt x="121" y="589"/>
                    <a:pt x="128" y="595"/>
                    <a:pt x="136" y="603"/>
                  </a:cubicBezTo>
                  <a:cubicBezTo>
                    <a:pt x="136" y="604"/>
                    <a:pt x="137" y="605"/>
                    <a:pt x="138" y="605"/>
                  </a:cubicBezTo>
                  <a:cubicBezTo>
                    <a:pt x="138" y="605"/>
                    <a:pt x="138" y="605"/>
                    <a:pt x="138" y="605"/>
                  </a:cubicBezTo>
                  <a:cubicBezTo>
                    <a:pt x="139" y="605"/>
                    <a:pt x="140" y="604"/>
                    <a:pt x="140" y="604"/>
                  </a:cubicBezTo>
                  <a:cubicBezTo>
                    <a:pt x="140" y="604"/>
                    <a:pt x="140" y="604"/>
                    <a:pt x="141" y="604"/>
                  </a:cubicBezTo>
                  <a:cubicBezTo>
                    <a:pt x="141" y="604"/>
                    <a:pt x="142" y="603"/>
                    <a:pt x="142" y="603"/>
                  </a:cubicBezTo>
                  <a:cubicBezTo>
                    <a:pt x="146" y="603"/>
                    <a:pt x="153" y="605"/>
                    <a:pt x="156" y="608"/>
                  </a:cubicBezTo>
                  <a:cubicBezTo>
                    <a:pt x="158" y="608"/>
                    <a:pt x="161" y="608"/>
                    <a:pt x="162" y="608"/>
                  </a:cubicBezTo>
                  <a:cubicBezTo>
                    <a:pt x="163" y="608"/>
                    <a:pt x="164" y="608"/>
                    <a:pt x="166" y="608"/>
                  </a:cubicBezTo>
                  <a:cubicBezTo>
                    <a:pt x="167" y="608"/>
                    <a:pt x="169" y="608"/>
                    <a:pt x="170" y="608"/>
                  </a:cubicBezTo>
                  <a:cubicBezTo>
                    <a:pt x="172" y="608"/>
                    <a:pt x="173" y="608"/>
                    <a:pt x="174" y="609"/>
                  </a:cubicBezTo>
                  <a:cubicBezTo>
                    <a:pt x="176" y="611"/>
                    <a:pt x="178" y="613"/>
                    <a:pt x="180" y="613"/>
                  </a:cubicBezTo>
                  <a:cubicBezTo>
                    <a:pt x="182" y="613"/>
                    <a:pt x="183" y="615"/>
                    <a:pt x="184" y="616"/>
                  </a:cubicBezTo>
                  <a:cubicBezTo>
                    <a:pt x="185" y="616"/>
                    <a:pt x="186" y="617"/>
                    <a:pt x="186" y="617"/>
                  </a:cubicBezTo>
                  <a:cubicBezTo>
                    <a:pt x="188" y="616"/>
                    <a:pt x="192" y="615"/>
                    <a:pt x="199" y="615"/>
                  </a:cubicBezTo>
                  <a:cubicBezTo>
                    <a:pt x="200" y="615"/>
                    <a:pt x="201" y="616"/>
                    <a:pt x="201" y="616"/>
                  </a:cubicBezTo>
                  <a:cubicBezTo>
                    <a:pt x="202" y="617"/>
                    <a:pt x="202" y="617"/>
                    <a:pt x="203" y="617"/>
                  </a:cubicBezTo>
                  <a:cubicBezTo>
                    <a:pt x="205" y="617"/>
                    <a:pt x="205" y="619"/>
                    <a:pt x="206" y="622"/>
                  </a:cubicBezTo>
                  <a:cubicBezTo>
                    <a:pt x="206" y="622"/>
                    <a:pt x="206" y="623"/>
                    <a:pt x="206" y="624"/>
                  </a:cubicBezTo>
                  <a:cubicBezTo>
                    <a:pt x="207" y="624"/>
                    <a:pt x="208" y="624"/>
                    <a:pt x="210" y="625"/>
                  </a:cubicBezTo>
                  <a:cubicBezTo>
                    <a:pt x="210" y="626"/>
                    <a:pt x="211" y="626"/>
                    <a:pt x="211" y="626"/>
                  </a:cubicBezTo>
                  <a:cubicBezTo>
                    <a:pt x="212" y="626"/>
                    <a:pt x="213" y="627"/>
                    <a:pt x="214" y="628"/>
                  </a:cubicBezTo>
                  <a:cubicBezTo>
                    <a:pt x="214" y="628"/>
                    <a:pt x="214" y="628"/>
                    <a:pt x="214" y="628"/>
                  </a:cubicBezTo>
                  <a:cubicBezTo>
                    <a:pt x="214" y="628"/>
                    <a:pt x="214" y="628"/>
                    <a:pt x="215" y="628"/>
                  </a:cubicBezTo>
                  <a:cubicBezTo>
                    <a:pt x="215" y="628"/>
                    <a:pt x="215" y="628"/>
                    <a:pt x="215" y="628"/>
                  </a:cubicBezTo>
                  <a:cubicBezTo>
                    <a:pt x="216" y="629"/>
                    <a:pt x="216" y="629"/>
                    <a:pt x="217" y="629"/>
                  </a:cubicBezTo>
                  <a:cubicBezTo>
                    <a:pt x="217" y="629"/>
                    <a:pt x="217" y="629"/>
                    <a:pt x="217" y="629"/>
                  </a:cubicBezTo>
                  <a:cubicBezTo>
                    <a:pt x="219" y="629"/>
                    <a:pt x="221" y="631"/>
                    <a:pt x="223" y="633"/>
                  </a:cubicBezTo>
                  <a:cubicBezTo>
                    <a:pt x="224" y="634"/>
                    <a:pt x="225" y="635"/>
                    <a:pt x="225" y="635"/>
                  </a:cubicBezTo>
                  <a:cubicBezTo>
                    <a:pt x="225" y="635"/>
                    <a:pt x="225" y="635"/>
                    <a:pt x="226" y="635"/>
                  </a:cubicBezTo>
                  <a:cubicBezTo>
                    <a:pt x="226" y="635"/>
                    <a:pt x="227" y="635"/>
                    <a:pt x="228" y="635"/>
                  </a:cubicBezTo>
                  <a:cubicBezTo>
                    <a:pt x="228" y="636"/>
                    <a:pt x="229" y="636"/>
                    <a:pt x="229" y="636"/>
                  </a:cubicBezTo>
                  <a:cubicBezTo>
                    <a:pt x="229" y="636"/>
                    <a:pt x="229" y="636"/>
                    <a:pt x="229" y="635"/>
                  </a:cubicBezTo>
                  <a:cubicBezTo>
                    <a:pt x="230" y="634"/>
                    <a:pt x="231" y="634"/>
                    <a:pt x="233" y="633"/>
                  </a:cubicBezTo>
                  <a:cubicBezTo>
                    <a:pt x="233" y="633"/>
                    <a:pt x="234" y="633"/>
                    <a:pt x="234" y="633"/>
                  </a:cubicBezTo>
                  <a:cubicBezTo>
                    <a:pt x="234" y="633"/>
                    <a:pt x="234" y="633"/>
                    <a:pt x="234" y="633"/>
                  </a:cubicBezTo>
                  <a:cubicBezTo>
                    <a:pt x="234" y="632"/>
                    <a:pt x="235" y="632"/>
                    <a:pt x="235" y="632"/>
                  </a:cubicBezTo>
                  <a:cubicBezTo>
                    <a:pt x="235" y="632"/>
                    <a:pt x="235" y="632"/>
                    <a:pt x="235" y="632"/>
                  </a:cubicBezTo>
                  <a:cubicBezTo>
                    <a:pt x="235" y="632"/>
                    <a:pt x="236" y="632"/>
                    <a:pt x="236" y="631"/>
                  </a:cubicBezTo>
                  <a:cubicBezTo>
                    <a:pt x="236" y="631"/>
                    <a:pt x="236" y="631"/>
                    <a:pt x="236" y="631"/>
                  </a:cubicBezTo>
                  <a:cubicBezTo>
                    <a:pt x="236" y="631"/>
                    <a:pt x="236" y="631"/>
                    <a:pt x="236" y="631"/>
                  </a:cubicBezTo>
                  <a:cubicBezTo>
                    <a:pt x="228" y="621"/>
                    <a:pt x="223" y="614"/>
                    <a:pt x="224" y="611"/>
                  </a:cubicBezTo>
                  <a:cubicBezTo>
                    <a:pt x="224" y="610"/>
                    <a:pt x="224" y="609"/>
                    <a:pt x="224" y="608"/>
                  </a:cubicBezTo>
                  <a:cubicBezTo>
                    <a:pt x="224" y="604"/>
                    <a:pt x="225" y="601"/>
                    <a:pt x="220" y="596"/>
                  </a:cubicBezTo>
                  <a:cubicBezTo>
                    <a:pt x="218" y="595"/>
                    <a:pt x="217" y="593"/>
                    <a:pt x="216" y="591"/>
                  </a:cubicBezTo>
                  <a:cubicBezTo>
                    <a:pt x="216" y="588"/>
                    <a:pt x="219" y="585"/>
                    <a:pt x="222" y="583"/>
                  </a:cubicBezTo>
                  <a:cubicBezTo>
                    <a:pt x="223" y="581"/>
                    <a:pt x="224" y="580"/>
                    <a:pt x="225" y="579"/>
                  </a:cubicBezTo>
                  <a:cubicBezTo>
                    <a:pt x="228" y="575"/>
                    <a:pt x="233" y="572"/>
                    <a:pt x="238" y="570"/>
                  </a:cubicBezTo>
                  <a:cubicBezTo>
                    <a:pt x="240" y="569"/>
                    <a:pt x="242" y="568"/>
                    <a:pt x="244" y="567"/>
                  </a:cubicBezTo>
                  <a:cubicBezTo>
                    <a:pt x="244" y="567"/>
                    <a:pt x="244" y="567"/>
                    <a:pt x="244" y="567"/>
                  </a:cubicBezTo>
                  <a:cubicBezTo>
                    <a:pt x="243" y="566"/>
                    <a:pt x="242" y="566"/>
                    <a:pt x="242" y="566"/>
                  </a:cubicBezTo>
                  <a:cubicBezTo>
                    <a:pt x="238" y="564"/>
                    <a:pt x="237" y="563"/>
                    <a:pt x="237" y="561"/>
                  </a:cubicBezTo>
                  <a:cubicBezTo>
                    <a:pt x="237" y="560"/>
                    <a:pt x="238" y="559"/>
                    <a:pt x="239" y="559"/>
                  </a:cubicBezTo>
                  <a:cubicBezTo>
                    <a:pt x="241" y="559"/>
                    <a:pt x="241" y="558"/>
                    <a:pt x="241" y="558"/>
                  </a:cubicBezTo>
                  <a:cubicBezTo>
                    <a:pt x="241" y="557"/>
                    <a:pt x="239" y="555"/>
                    <a:pt x="237" y="554"/>
                  </a:cubicBezTo>
                  <a:cubicBezTo>
                    <a:pt x="236" y="552"/>
                    <a:pt x="235" y="550"/>
                    <a:pt x="234" y="549"/>
                  </a:cubicBezTo>
                  <a:cubicBezTo>
                    <a:pt x="233" y="547"/>
                    <a:pt x="232" y="546"/>
                    <a:pt x="231" y="546"/>
                  </a:cubicBezTo>
                  <a:cubicBezTo>
                    <a:pt x="231" y="546"/>
                    <a:pt x="230" y="546"/>
                    <a:pt x="230" y="546"/>
                  </a:cubicBezTo>
                  <a:cubicBezTo>
                    <a:pt x="229" y="546"/>
                    <a:pt x="228" y="546"/>
                    <a:pt x="228" y="546"/>
                  </a:cubicBezTo>
                  <a:cubicBezTo>
                    <a:pt x="226" y="546"/>
                    <a:pt x="225" y="546"/>
                    <a:pt x="224" y="546"/>
                  </a:cubicBezTo>
                  <a:cubicBezTo>
                    <a:pt x="222" y="547"/>
                    <a:pt x="221" y="547"/>
                    <a:pt x="221" y="546"/>
                  </a:cubicBezTo>
                  <a:cubicBezTo>
                    <a:pt x="220" y="544"/>
                    <a:pt x="220" y="542"/>
                    <a:pt x="220" y="539"/>
                  </a:cubicBezTo>
                  <a:cubicBezTo>
                    <a:pt x="220" y="538"/>
                    <a:pt x="219" y="538"/>
                    <a:pt x="217" y="537"/>
                  </a:cubicBezTo>
                  <a:cubicBezTo>
                    <a:pt x="216" y="537"/>
                    <a:pt x="214" y="536"/>
                    <a:pt x="214" y="535"/>
                  </a:cubicBezTo>
                  <a:cubicBezTo>
                    <a:pt x="213" y="535"/>
                    <a:pt x="213" y="534"/>
                    <a:pt x="214" y="532"/>
                  </a:cubicBezTo>
                  <a:cubicBezTo>
                    <a:pt x="214" y="532"/>
                    <a:pt x="214" y="531"/>
                    <a:pt x="214" y="531"/>
                  </a:cubicBezTo>
                  <a:cubicBezTo>
                    <a:pt x="215" y="529"/>
                    <a:pt x="216" y="527"/>
                    <a:pt x="217" y="527"/>
                  </a:cubicBezTo>
                  <a:cubicBezTo>
                    <a:pt x="219" y="526"/>
                    <a:pt x="220" y="525"/>
                    <a:pt x="220" y="525"/>
                  </a:cubicBezTo>
                  <a:cubicBezTo>
                    <a:pt x="220" y="525"/>
                    <a:pt x="220" y="524"/>
                    <a:pt x="220" y="524"/>
                  </a:cubicBezTo>
                  <a:cubicBezTo>
                    <a:pt x="220" y="524"/>
                    <a:pt x="220" y="524"/>
                    <a:pt x="219" y="524"/>
                  </a:cubicBezTo>
                  <a:cubicBezTo>
                    <a:pt x="218" y="523"/>
                    <a:pt x="217" y="523"/>
                    <a:pt x="217" y="522"/>
                  </a:cubicBezTo>
                  <a:cubicBezTo>
                    <a:pt x="216" y="521"/>
                    <a:pt x="216" y="520"/>
                    <a:pt x="217" y="518"/>
                  </a:cubicBezTo>
                  <a:cubicBezTo>
                    <a:pt x="218" y="517"/>
                    <a:pt x="219" y="516"/>
                    <a:pt x="220" y="515"/>
                  </a:cubicBezTo>
                  <a:cubicBezTo>
                    <a:pt x="222" y="514"/>
                    <a:pt x="223" y="513"/>
                    <a:pt x="223" y="512"/>
                  </a:cubicBezTo>
                  <a:cubicBezTo>
                    <a:pt x="223" y="511"/>
                    <a:pt x="223" y="509"/>
                    <a:pt x="224" y="509"/>
                  </a:cubicBezTo>
                  <a:cubicBezTo>
                    <a:pt x="224" y="507"/>
                    <a:pt x="226" y="506"/>
                    <a:pt x="228" y="506"/>
                  </a:cubicBezTo>
                  <a:cubicBezTo>
                    <a:pt x="228" y="506"/>
                    <a:pt x="228" y="506"/>
                    <a:pt x="228" y="506"/>
                  </a:cubicBezTo>
                  <a:cubicBezTo>
                    <a:pt x="228" y="506"/>
                    <a:pt x="228" y="506"/>
                    <a:pt x="228" y="506"/>
                  </a:cubicBezTo>
                  <a:cubicBezTo>
                    <a:pt x="229" y="506"/>
                    <a:pt x="230" y="506"/>
                    <a:pt x="231" y="507"/>
                  </a:cubicBezTo>
                  <a:cubicBezTo>
                    <a:pt x="232" y="508"/>
                    <a:pt x="233" y="510"/>
                    <a:pt x="234" y="511"/>
                  </a:cubicBezTo>
                  <a:cubicBezTo>
                    <a:pt x="236" y="513"/>
                    <a:pt x="237" y="515"/>
                    <a:pt x="239" y="514"/>
                  </a:cubicBezTo>
                  <a:cubicBezTo>
                    <a:pt x="240" y="514"/>
                    <a:pt x="240" y="514"/>
                    <a:pt x="240" y="513"/>
                  </a:cubicBezTo>
                  <a:cubicBezTo>
                    <a:pt x="241" y="512"/>
                    <a:pt x="240" y="511"/>
                    <a:pt x="240" y="510"/>
                  </a:cubicBezTo>
                  <a:cubicBezTo>
                    <a:pt x="240" y="510"/>
                    <a:pt x="239" y="509"/>
                    <a:pt x="239" y="509"/>
                  </a:cubicBezTo>
                  <a:cubicBezTo>
                    <a:pt x="239" y="508"/>
                    <a:pt x="239" y="508"/>
                    <a:pt x="239" y="508"/>
                  </a:cubicBezTo>
                  <a:cubicBezTo>
                    <a:pt x="239" y="507"/>
                    <a:pt x="238" y="505"/>
                    <a:pt x="239" y="504"/>
                  </a:cubicBezTo>
                  <a:cubicBezTo>
                    <a:pt x="240" y="502"/>
                    <a:pt x="241" y="502"/>
                    <a:pt x="243" y="501"/>
                  </a:cubicBezTo>
                  <a:cubicBezTo>
                    <a:pt x="245" y="501"/>
                    <a:pt x="245" y="500"/>
                    <a:pt x="246" y="499"/>
                  </a:cubicBezTo>
                  <a:cubicBezTo>
                    <a:pt x="246" y="498"/>
                    <a:pt x="247" y="496"/>
                    <a:pt x="249" y="496"/>
                  </a:cubicBezTo>
                  <a:cubicBezTo>
                    <a:pt x="252" y="496"/>
                    <a:pt x="256" y="493"/>
                    <a:pt x="259" y="492"/>
                  </a:cubicBezTo>
                  <a:cubicBezTo>
                    <a:pt x="260" y="491"/>
                    <a:pt x="260" y="491"/>
                    <a:pt x="261" y="490"/>
                  </a:cubicBezTo>
                  <a:cubicBezTo>
                    <a:pt x="261" y="490"/>
                    <a:pt x="261" y="490"/>
                    <a:pt x="261" y="490"/>
                  </a:cubicBezTo>
                  <a:cubicBezTo>
                    <a:pt x="262" y="490"/>
                    <a:pt x="262" y="490"/>
                    <a:pt x="263" y="489"/>
                  </a:cubicBezTo>
                  <a:cubicBezTo>
                    <a:pt x="265" y="488"/>
                    <a:pt x="268" y="487"/>
                    <a:pt x="270" y="488"/>
                  </a:cubicBezTo>
                  <a:cubicBezTo>
                    <a:pt x="271" y="488"/>
                    <a:pt x="271" y="488"/>
                    <a:pt x="271" y="489"/>
                  </a:cubicBezTo>
                  <a:cubicBezTo>
                    <a:pt x="272" y="489"/>
                    <a:pt x="273" y="490"/>
                    <a:pt x="274" y="490"/>
                  </a:cubicBezTo>
                  <a:cubicBezTo>
                    <a:pt x="274" y="490"/>
                    <a:pt x="274" y="490"/>
                    <a:pt x="275" y="488"/>
                  </a:cubicBezTo>
                  <a:cubicBezTo>
                    <a:pt x="276" y="487"/>
                    <a:pt x="277" y="486"/>
                    <a:pt x="279" y="486"/>
                  </a:cubicBezTo>
                  <a:cubicBezTo>
                    <a:pt x="282" y="486"/>
                    <a:pt x="284" y="487"/>
                    <a:pt x="285" y="489"/>
                  </a:cubicBezTo>
                  <a:cubicBezTo>
                    <a:pt x="285" y="489"/>
                    <a:pt x="288" y="490"/>
                    <a:pt x="290" y="490"/>
                  </a:cubicBezTo>
                  <a:cubicBezTo>
                    <a:pt x="293" y="490"/>
                    <a:pt x="296" y="491"/>
                    <a:pt x="297" y="492"/>
                  </a:cubicBezTo>
                  <a:cubicBezTo>
                    <a:pt x="298" y="493"/>
                    <a:pt x="298" y="493"/>
                    <a:pt x="298" y="493"/>
                  </a:cubicBezTo>
                  <a:cubicBezTo>
                    <a:pt x="304" y="497"/>
                    <a:pt x="307" y="499"/>
                    <a:pt x="307" y="501"/>
                  </a:cubicBezTo>
                  <a:cubicBezTo>
                    <a:pt x="307" y="502"/>
                    <a:pt x="308" y="502"/>
                    <a:pt x="308" y="503"/>
                  </a:cubicBezTo>
                  <a:cubicBezTo>
                    <a:pt x="308" y="503"/>
                    <a:pt x="308" y="503"/>
                    <a:pt x="308" y="502"/>
                  </a:cubicBezTo>
                  <a:cubicBezTo>
                    <a:pt x="308" y="500"/>
                    <a:pt x="310" y="499"/>
                    <a:pt x="311" y="499"/>
                  </a:cubicBezTo>
                  <a:cubicBezTo>
                    <a:pt x="312" y="499"/>
                    <a:pt x="314" y="500"/>
                    <a:pt x="316" y="502"/>
                  </a:cubicBezTo>
                  <a:cubicBezTo>
                    <a:pt x="318" y="502"/>
                    <a:pt x="319" y="503"/>
                    <a:pt x="321" y="503"/>
                  </a:cubicBezTo>
                  <a:cubicBezTo>
                    <a:pt x="323" y="503"/>
                    <a:pt x="325" y="502"/>
                    <a:pt x="325" y="501"/>
                  </a:cubicBezTo>
                  <a:cubicBezTo>
                    <a:pt x="326" y="498"/>
                    <a:pt x="332" y="496"/>
                    <a:pt x="335" y="496"/>
                  </a:cubicBezTo>
                  <a:cubicBezTo>
                    <a:pt x="336" y="496"/>
                    <a:pt x="337" y="496"/>
                    <a:pt x="338" y="497"/>
                  </a:cubicBezTo>
                  <a:cubicBezTo>
                    <a:pt x="339" y="498"/>
                    <a:pt x="339" y="498"/>
                    <a:pt x="339" y="498"/>
                  </a:cubicBezTo>
                  <a:cubicBezTo>
                    <a:pt x="340" y="499"/>
                    <a:pt x="341" y="500"/>
                    <a:pt x="343" y="498"/>
                  </a:cubicBezTo>
                  <a:cubicBezTo>
                    <a:pt x="344" y="496"/>
                    <a:pt x="347" y="495"/>
                    <a:pt x="349" y="495"/>
                  </a:cubicBezTo>
                  <a:cubicBezTo>
                    <a:pt x="353" y="495"/>
                    <a:pt x="355" y="497"/>
                    <a:pt x="356" y="499"/>
                  </a:cubicBezTo>
                  <a:cubicBezTo>
                    <a:pt x="356" y="500"/>
                    <a:pt x="358" y="501"/>
                    <a:pt x="362" y="501"/>
                  </a:cubicBezTo>
                  <a:cubicBezTo>
                    <a:pt x="364" y="501"/>
                    <a:pt x="365" y="503"/>
                    <a:pt x="366" y="504"/>
                  </a:cubicBezTo>
                  <a:cubicBezTo>
                    <a:pt x="366" y="504"/>
                    <a:pt x="367" y="505"/>
                    <a:pt x="367" y="505"/>
                  </a:cubicBezTo>
                  <a:cubicBezTo>
                    <a:pt x="368" y="505"/>
                    <a:pt x="368" y="504"/>
                    <a:pt x="368" y="503"/>
                  </a:cubicBezTo>
                  <a:cubicBezTo>
                    <a:pt x="369" y="501"/>
                    <a:pt x="370" y="499"/>
                    <a:pt x="372" y="499"/>
                  </a:cubicBezTo>
                  <a:cubicBezTo>
                    <a:pt x="373" y="500"/>
                    <a:pt x="374" y="500"/>
                    <a:pt x="375" y="501"/>
                  </a:cubicBezTo>
                  <a:cubicBezTo>
                    <a:pt x="377" y="502"/>
                    <a:pt x="378" y="503"/>
                    <a:pt x="380" y="503"/>
                  </a:cubicBezTo>
                  <a:cubicBezTo>
                    <a:pt x="386" y="503"/>
                    <a:pt x="386" y="501"/>
                    <a:pt x="386" y="500"/>
                  </a:cubicBezTo>
                  <a:cubicBezTo>
                    <a:pt x="386" y="496"/>
                    <a:pt x="385" y="493"/>
                    <a:pt x="384" y="493"/>
                  </a:cubicBezTo>
                  <a:cubicBezTo>
                    <a:pt x="383" y="493"/>
                    <a:pt x="381" y="492"/>
                    <a:pt x="380" y="492"/>
                  </a:cubicBezTo>
                  <a:cubicBezTo>
                    <a:pt x="379" y="491"/>
                    <a:pt x="378" y="490"/>
                    <a:pt x="376" y="490"/>
                  </a:cubicBezTo>
                  <a:cubicBezTo>
                    <a:pt x="374" y="490"/>
                    <a:pt x="371" y="488"/>
                    <a:pt x="371" y="486"/>
                  </a:cubicBezTo>
                  <a:cubicBezTo>
                    <a:pt x="371" y="484"/>
                    <a:pt x="372" y="483"/>
                    <a:pt x="373" y="482"/>
                  </a:cubicBezTo>
                  <a:cubicBezTo>
                    <a:pt x="376" y="482"/>
                    <a:pt x="379" y="480"/>
                    <a:pt x="379" y="478"/>
                  </a:cubicBezTo>
                  <a:cubicBezTo>
                    <a:pt x="379" y="478"/>
                    <a:pt x="379" y="478"/>
                    <a:pt x="379" y="478"/>
                  </a:cubicBezTo>
                  <a:cubicBezTo>
                    <a:pt x="379" y="478"/>
                    <a:pt x="379" y="477"/>
                    <a:pt x="379" y="477"/>
                  </a:cubicBezTo>
                  <a:cubicBezTo>
                    <a:pt x="378" y="475"/>
                    <a:pt x="378" y="472"/>
                    <a:pt x="379" y="470"/>
                  </a:cubicBezTo>
                  <a:cubicBezTo>
                    <a:pt x="380" y="469"/>
                    <a:pt x="381" y="469"/>
                    <a:pt x="382" y="468"/>
                  </a:cubicBezTo>
                  <a:cubicBezTo>
                    <a:pt x="383" y="468"/>
                    <a:pt x="385" y="468"/>
                    <a:pt x="386" y="468"/>
                  </a:cubicBezTo>
                  <a:cubicBezTo>
                    <a:pt x="388" y="468"/>
                    <a:pt x="391" y="468"/>
                    <a:pt x="393" y="467"/>
                  </a:cubicBezTo>
                  <a:cubicBezTo>
                    <a:pt x="392" y="467"/>
                    <a:pt x="391" y="467"/>
                    <a:pt x="390" y="466"/>
                  </a:cubicBezTo>
                  <a:cubicBezTo>
                    <a:pt x="387" y="465"/>
                    <a:pt x="384" y="465"/>
                    <a:pt x="383" y="463"/>
                  </a:cubicBezTo>
                  <a:cubicBezTo>
                    <a:pt x="382" y="460"/>
                    <a:pt x="381" y="453"/>
                    <a:pt x="383" y="452"/>
                  </a:cubicBezTo>
                  <a:cubicBezTo>
                    <a:pt x="384" y="451"/>
                    <a:pt x="386" y="451"/>
                    <a:pt x="388" y="452"/>
                  </a:cubicBezTo>
                  <a:cubicBezTo>
                    <a:pt x="390" y="452"/>
                    <a:pt x="392" y="452"/>
                    <a:pt x="393" y="451"/>
                  </a:cubicBezTo>
                  <a:cubicBezTo>
                    <a:pt x="394" y="451"/>
                    <a:pt x="395" y="451"/>
                    <a:pt x="397" y="451"/>
                  </a:cubicBezTo>
                  <a:cubicBezTo>
                    <a:pt x="397" y="451"/>
                    <a:pt x="398" y="451"/>
                    <a:pt x="398" y="451"/>
                  </a:cubicBezTo>
                  <a:cubicBezTo>
                    <a:pt x="399" y="451"/>
                    <a:pt x="400" y="451"/>
                    <a:pt x="401" y="451"/>
                  </a:cubicBezTo>
                  <a:cubicBezTo>
                    <a:pt x="403" y="451"/>
                    <a:pt x="405" y="451"/>
                    <a:pt x="406" y="450"/>
                  </a:cubicBezTo>
                  <a:cubicBezTo>
                    <a:pt x="411" y="447"/>
                    <a:pt x="420" y="446"/>
                    <a:pt x="424" y="446"/>
                  </a:cubicBezTo>
                  <a:cubicBezTo>
                    <a:pt x="424" y="446"/>
                    <a:pt x="425" y="446"/>
                    <a:pt x="426" y="446"/>
                  </a:cubicBezTo>
                  <a:cubicBezTo>
                    <a:pt x="427" y="446"/>
                    <a:pt x="429" y="445"/>
                    <a:pt x="430" y="444"/>
                  </a:cubicBezTo>
                  <a:cubicBezTo>
                    <a:pt x="432" y="444"/>
                    <a:pt x="434" y="443"/>
                    <a:pt x="435" y="443"/>
                  </a:cubicBezTo>
                  <a:cubicBezTo>
                    <a:pt x="441" y="442"/>
                    <a:pt x="449" y="441"/>
                    <a:pt x="451" y="440"/>
                  </a:cubicBezTo>
                  <a:cubicBezTo>
                    <a:pt x="452" y="440"/>
                    <a:pt x="453" y="439"/>
                    <a:pt x="456" y="439"/>
                  </a:cubicBezTo>
                  <a:cubicBezTo>
                    <a:pt x="459" y="438"/>
                    <a:pt x="466" y="436"/>
                    <a:pt x="467" y="435"/>
                  </a:cubicBezTo>
                  <a:cubicBezTo>
                    <a:pt x="467" y="432"/>
                    <a:pt x="476" y="431"/>
                    <a:pt x="479" y="431"/>
                  </a:cubicBezTo>
                  <a:cubicBezTo>
                    <a:pt x="480" y="431"/>
                    <a:pt x="481" y="431"/>
                    <a:pt x="482" y="431"/>
                  </a:cubicBezTo>
                  <a:cubicBezTo>
                    <a:pt x="484" y="432"/>
                    <a:pt x="486" y="433"/>
                    <a:pt x="488" y="433"/>
                  </a:cubicBezTo>
                  <a:cubicBezTo>
                    <a:pt x="489" y="433"/>
                    <a:pt x="490" y="433"/>
                    <a:pt x="490" y="432"/>
                  </a:cubicBezTo>
                  <a:cubicBezTo>
                    <a:pt x="492" y="432"/>
                    <a:pt x="496" y="433"/>
                    <a:pt x="498" y="435"/>
                  </a:cubicBezTo>
                  <a:cubicBezTo>
                    <a:pt x="499" y="436"/>
                    <a:pt x="499" y="437"/>
                    <a:pt x="499" y="438"/>
                  </a:cubicBezTo>
                  <a:cubicBezTo>
                    <a:pt x="499" y="439"/>
                    <a:pt x="499" y="441"/>
                    <a:pt x="500" y="442"/>
                  </a:cubicBezTo>
                  <a:cubicBezTo>
                    <a:pt x="500" y="443"/>
                    <a:pt x="501" y="445"/>
                    <a:pt x="501" y="446"/>
                  </a:cubicBezTo>
                  <a:cubicBezTo>
                    <a:pt x="501" y="447"/>
                    <a:pt x="500" y="448"/>
                    <a:pt x="500" y="449"/>
                  </a:cubicBezTo>
                  <a:cubicBezTo>
                    <a:pt x="499" y="450"/>
                    <a:pt x="499" y="450"/>
                    <a:pt x="499" y="450"/>
                  </a:cubicBezTo>
                  <a:cubicBezTo>
                    <a:pt x="499" y="450"/>
                    <a:pt x="500" y="450"/>
                    <a:pt x="501" y="450"/>
                  </a:cubicBezTo>
                  <a:cubicBezTo>
                    <a:pt x="503" y="450"/>
                    <a:pt x="505" y="450"/>
                    <a:pt x="507" y="449"/>
                  </a:cubicBezTo>
                  <a:cubicBezTo>
                    <a:pt x="507" y="449"/>
                    <a:pt x="508" y="448"/>
                    <a:pt x="508" y="448"/>
                  </a:cubicBezTo>
                  <a:cubicBezTo>
                    <a:pt x="509" y="447"/>
                    <a:pt x="510" y="447"/>
                    <a:pt x="510" y="447"/>
                  </a:cubicBezTo>
                  <a:cubicBezTo>
                    <a:pt x="512" y="447"/>
                    <a:pt x="514" y="450"/>
                    <a:pt x="514" y="452"/>
                  </a:cubicBezTo>
                  <a:cubicBezTo>
                    <a:pt x="514" y="452"/>
                    <a:pt x="514" y="452"/>
                    <a:pt x="514" y="452"/>
                  </a:cubicBezTo>
                  <a:cubicBezTo>
                    <a:pt x="514" y="452"/>
                    <a:pt x="514" y="452"/>
                    <a:pt x="514" y="452"/>
                  </a:cubicBezTo>
                  <a:cubicBezTo>
                    <a:pt x="515" y="452"/>
                    <a:pt x="515" y="453"/>
                    <a:pt x="515" y="453"/>
                  </a:cubicBezTo>
                  <a:cubicBezTo>
                    <a:pt x="515" y="451"/>
                    <a:pt x="516" y="450"/>
                    <a:pt x="518" y="450"/>
                  </a:cubicBezTo>
                  <a:cubicBezTo>
                    <a:pt x="519" y="450"/>
                    <a:pt x="521" y="451"/>
                    <a:pt x="522" y="452"/>
                  </a:cubicBezTo>
                  <a:cubicBezTo>
                    <a:pt x="522" y="452"/>
                    <a:pt x="523" y="452"/>
                    <a:pt x="524" y="452"/>
                  </a:cubicBezTo>
                  <a:cubicBezTo>
                    <a:pt x="525" y="452"/>
                    <a:pt x="526" y="452"/>
                    <a:pt x="526" y="452"/>
                  </a:cubicBezTo>
                  <a:cubicBezTo>
                    <a:pt x="528" y="452"/>
                    <a:pt x="529" y="453"/>
                    <a:pt x="529" y="454"/>
                  </a:cubicBezTo>
                  <a:cubicBezTo>
                    <a:pt x="529" y="455"/>
                    <a:pt x="527" y="456"/>
                    <a:pt x="526" y="458"/>
                  </a:cubicBezTo>
                  <a:cubicBezTo>
                    <a:pt x="525" y="458"/>
                    <a:pt x="524" y="459"/>
                    <a:pt x="524" y="460"/>
                  </a:cubicBezTo>
                  <a:cubicBezTo>
                    <a:pt x="524" y="460"/>
                    <a:pt x="524" y="460"/>
                    <a:pt x="524" y="460"/>
                  </a:cubicBezTo>
                  <a:cubicBezTo>
                    <a:pt x="525" y="461"/>
                    <a:pt x="525" y="461"/>
                    <a:pt x="525" y="461"/>
                  </a:cubicBezTo>
                  <a:cubicBezTo>
                    <a:pt x="526" y="461"/>
                    <a:pt x="526" y="460"/>
                    <a:pt x="527" y="460"/>
                  </a:cubicBezTo>
                  <a:cubicBezTo>
                    <a:pt x="528" y="459"/>
                    <a:pt x="529" y="458"/>
                    <a:pt x="531" y="458"/>
                  </a:cubicBezTo>
                  <a:cubicBezTo>
                    <a:pt x="531" y="458"/>
                    <a:pt x="532" y="458"/>
                    <a:pt x="532" y="458"/>
                  </a:cubicBezTo>
                  <a:cubicBezTo>
                    <a:pt x="534" y="459"/>
                    <a:pt x="537" y="457"/>
                    <a:pt x="539" y="456"/>
                  </a:cubicBezTo>
                  <a:cubicBezTo>
                    <a:pt x="541" y="455"/>
                    <a:pt x="543" y="453"/>
                    <a:pt x="544" y="453"/>
                  </a:cubicBezTo>
                  <a:cubicBezTo>
                    <a:pt x="546" y="453"/>
                    <a:pt x="549" y="451"/>
                    <a:pt x="551" y="449"/>
                  </a:cubicBezTo>
                  <a:cubicBezTo>
                    <a:pt x="552" y="449"/>
                    <a:pt x="553" y="448"/>
                    <a:pt x="554" y="447"/>
                  </a:cubicBezTo>
                  <a:cubicBezTo>
                    <a:pt x="555" y="447"/>
                    <a:pt x="557" y="446"/>
                    <a:pt x="559" y="446"/>
                  </a:cubicBezTo>
                  <a:cubicBezTo>
                    <a:pt x="560" y="446"/>
                    <a:pt x="563" y="446"/>
                    <a:pt x="563" y="448"/>
                  </a:cubicBezTo>
                  <a:cubicBezTo>
                    <a:pt x="563" y="448"/>
                    <a:pt x="564" y="449"/>
                    <a:pt x="563" y="450"/>
                  </a:cubicBezTo>
                  <a:cubicBezTo>
                    <a:pt x="562" y="451"/>
                    <a:pt x="561" y="452"/>
                    <a:pt x="561" y="453"/>
                  </a:cubicBezTo>
                  <a:cubicBezTo>
                    <a:pt x="561" y="455"/>
                    <a:pt x="563" y="456"/>
                    <a:pt x="566" y="457"/>
                  </a:cubicBezTo>
                  <a:cubicBezTo>
                    <a:pt x="566" y="457"/>
                    <a:pt x="567" y="457"/>
                    <a:pt x="568" y="458"/>
                  </a:cubicBezTo>
                  <a:cubicBezTo>
                    <a:pt x="574" y="462"/>
                    <a:pt x="581" y="472"/>
                    <a:pt x="585" y="479"/>
                  </a:cubicBezTo>
                  <a:cubicBezTo>
                    <a:pt x="586" y="480"/>
                    <a:pt x="586" y="481"/>
                    <a:pt x="587" y="482"/>
                  </a:cubicBezTo>
                  <a:cubicBezTo>
                    <a:pt x="587" y="482"/>
                    <a:pt x="588" y="483"/>
                    <a:pt x="588" y="484"/>
                  </a:cubicBezTo>
                  <a:cubicBezTo>
                    <a:pt x="590" y="487"/>
                    <a:pt x="591" y="490"/>
                    <a:pt x="593" y="492"/>
                  </a:cubicBezTo>
                  <a:cubicBezTo>
                    <a:pt x="594" y="495"/>
                    <a:pt x="596" y="499"/>
                    <a:pt x="597" y="500"/>
                  </a:cubicBezTo>
                  <a:cubicBezTo>
                    <a:pt x="597" y="501"/>
                    <a:pt x="598" y="501"/>
                    <a:pt x="598" y="501"/>
                  </a:cubicBezTo>
                  <a:cubicBezTo>
                    <a:pt x="598" y="501"/>
                    <a:pt x="599" y="500"/>
                    <a:pt x="600" y="499"/>
                  </a:cubicBezTo>
                  <a:cubicBezTo>
                    <a:pt x="601" y="497"/>
                    <a:pt x="602" y="495"/>
                    <a:pt x="604" y="494"/>
                  </a:cubicBezTo>
                  <a:cubicBezTo>
                    <a:pt x="604" y="494"/>
                    <a:pt x="605" y="494"/>
                    <a:pt x="605" y="494"/>
                  </a:cubicBezTo>
                  <a:cubicBezTo>
                    <a:pt x="607" y="494"/>
                    <a:pt x="608" y="496"/>
                    <a:pt x="610" y="497"/>
                  </a:cubicBezTo>
                  <a:cubicBezTo>
                    <a:pt x="611" y="499"/>
                    <a:pt x="612" y="500"/>
                    <a:pt x="613" y="500"/>
                  </a:cubicBezTo>
                  <a:cubicBezTo>
                    <a:pt x="614" y="501"/>
                    <a:pt x="615" y="501"/>
                    <a:pt x="616" y="501"/>
                  </a:cubicBezTo>
                  <a:cubicBezTo>
                    <a:pt x="619" y="502"/>
                    <a:pt x="622" y="503"/>
                    <a:pt x="624" y="502"/>
                  </a:cubicBezTo>
                  <a:cubicBezTo>
                    <a:pt x="624" y="502"/>
                    <a:pt x="625" y="502"/>
                    <a:pt x="626" y="501"/>
                  </a:cubicBezTo>
                  <a:cubicBezTo>
                    <a:pt x="629" y="500"/>
                    <a:pt x="632" y="499"/>
                    <a:pt x="634" y="499"/>
                  </a:cubicBezTo>
                  <a:cubicBezTo>
                    <a:pt x="635" y="499"/>
                    <a:pt x="635" y="499"/>
                    <a:pt x="636" y="499"/>
                  </a:cubicBezTo>
                  <a:cubicBezTo>
                    <a:pt x="636" y="499"/>
                    <a:pt x="637" y="499"/>
                    <a:pt x="637" y="500"/>
                  </a:cubicBezTo>
                  <a:cubicBezTo>
                    <a:pt x="639" y="500"/>
                    <a:pt x="642" y="501"/>
                    <a:pt x="643" y="505"/>
                  </a:cubicBezTo>
                  <a:cubicBezTo>
                    <a:pt x="645" y="510"/>
                    <a:pt x="648" y="511"/>
                    <a:pt x="650" y="511"/>
                  </a:cubicBezTo>
                  <a:cubicBezTo>
                    <a:pt x="651" y="511"/>
                    <a:pt x="653" y="511"/>
                    <a:pt x="653" y="516"/>
                  </a:cubicBezTo>
                  <a:cubicBezTo>
                    <a:pt x="653" y="517"/>
                    <a:pt x="656" y="520"/>
                    <a:pt x="658" y="520"/>
                  </a:cubicBezTo>
                  <a:cubicBezTo>
                    <a:pt x="660" y="520"/>
                    <a:pt x="665" y="519"/>
                    <a:pt x="666" y="518"/>
                  </a:cubicBezTo>
                  <a:cubicBezTo>
                    <a:pt x="667" y="517"/>
                    <a:pt x="668" y="517"/>
                    <a:pt x="669" y="517"/>
                  </a:cubicBezTo>
                  <a:cubicBezTo>
                    <a:pt x="670" y="517"/>
                    <a:pt x="671" y="517"/>
                    <a:pt x="672" y="519"/>
                  </a:cubicBezTo>
                  <a:cubicBezTo>
                    <a:pt x="672" y="520"/>
                    <a:pt x="673" y="522"/>
                    <a:pt x="674" y="523"/>
                  </a:cubicBezTo>
                  <a:cubicBezTo>
                    <a:pt x="674" y="524"/>
                    <a:pt x="675" y="524"/>
                    <a:pt x="675" y="524"/>
                  </a:cubicBezTo>
                  <a:cubicBezTo>
                    <a:pt x="676" y="524"/>
                    <a:pt x="676" y="524"/>
                    <a:pt x="676" y="524"/>
                  </a:cubicBezTo>
                  <a:cubicBezTo>
                    <a:pt x="677" y="524"/>
                    <a:pt x="678" y="524"/>
                    <a:pt x="679" y="525"/>
                  </a:cubicBezTo>
                  <a:cubicBezTo>
                    <a:pt x="679" y="525"/>
                    <a:pt x="679" y="525"/>
                    <a:pt x="679" y="525"/>
                  </a:cubicBezTo>
                  <a:cubicBezTo>
                    <a:pt x="680" y="525"/>
                    <a:pt x="681" y="525"/>
                    <a:pt x="681" y="525"/>
                  </a:cubicBezTo>
                  <a:cubicBezTo>
                    <a:pt x="681" y="525"/>
                    <a:pt x="681" y="525"/>
                    <a:pt x="681" y="525"/>
                  </a:cubicBezTo>
                  <a:cubicBezTo>
                    <a:pt x="681" y="525"/>
                    <a:pt x="681" y="525"/>
                    <a:pt x="681" y="524"/>
                  </a:cubicBezTo>
                  <a:cubicBezTo>
                    <a:pt x="682" y="524"/>
                    <a:pt x="683" y="523"/>
                    <a:pt x="687" y="522"/>
                  </a:cubicBezTo>
                  <a:cubicBezTo>
                    <a:pt x="688" y="521"/>
                    <a:pt x="689" y="521"/>
                    <a:pt x="690" y="521"/>
                  </a:cubicBezTo>
                  <a:cubicBezTo>
                    <a:pt x="690" y="521"/>
                    <a:pt x="691" y="521"/>
                    <a:pt x="692" y="521"/>
                  </a:cubicBezTo>
                  <a:cubicBezTo>
                    <a:pt x="696" y="520"/>
                    <a:pt x="699" y="519"/>
                    <a:pt x="699" y="517"/>
                  </a:cubicBezTo>
                  <a:cubicBezTo>
                    <a:pt x="700" y="515"/>
                    <a:pt x="703" y="514"/>
                    <a:pt x="705" y="513"/>
                  </a:cubicBezTo>
                  <a:cubicBezTo>
                    <a:pt x="706" y="513"/>
                    <a:pt x="708" y="513"/>
                    <a:pt x="708" y="512"/>
                  </a:cubicBezTo>
                  <a:cubicBezTo>
                    <a:pt x="709" y="511"/>
                    <a:pt x="711" y="510"/>
                    <a:pt x="712" y="509"/>
                  </a:cubicBezTo>
                  <a:cubicBezTo>
                    <a:pt x="713" y="509"/>
                    <a:pt x="715" y="508"/>
                    <a:pt x="715" y="507"/>
                  </a:cubicBezTo>
                  <a:cubicBezTo>
                    <a:pt x="716" y="506"/>
                    <a:pt x="718" y="505"/>
                    <a:pt x="720" y="505"/>
                  </a:cubicBezTo>
                  <a:cubicBezTo>
                    <a:pt x="721" y="504"/>
                    <a:pt x="723" y="504"/>
                    <a:pt x="723" y="504"/>
                  </a:cubicBezTo>
                  <a:cubicBezTo>
                    <a:pt x="724" y="502"/>
                    <a:pt x="728" y="502"/>
                    <a:pt x="729" y="502"/>
                  </a:cubicBezTo>
                  <a:cubicBezTo>
                    <a:pt x="730" y="502"/>
                    <a:pt x="731" y="502"/>
                    <a:pt x="732" y="502"/>
                  </a:cubicBezTo>
                  <a:cubicBezTo>
                    <a:pt x="734" y="503"/>
                    <a:pt x="745" y="505"/>
                    <a:pt x="747" y="505"/>
                  </a:cubicBezTo>
                  <a:cubicBezTo>
                    <a:pt x="747" y="505"/>
                    <a:pt x="747" y="505"/>
                    <a:pt x="747" y="505"/>
                  </a:cubicBezTo>
                  <a:cubicBezTo>
                    <a:pt x="748" y="505"/>
                    <a:pt x="748" y="505"/>
                    <a:pt x="748" y="505"/>
                  </a:cubicBezTo>
                  <a:cubicBezTo>
                    <a:pt x="749" y="505"/>
                    <a:pt x="750" y="506"/>
                    <a:pt x="750" y="508"/>
                  </a:cubicBezTo>
                  <a:cubicBezTo>
                    <a:pt x="751" y="509"/>
                    <a:pt x="751" y="511"/>
                    <a:pt x="752" y="511"/>
                  </a:cubicBezTo>
                  <a:cubicBezTo>
                    <a:pt x="752" y="511"/>
                    <a:pt x="753" y="512"/>
                    <a:pt x="755" y="512"/>
                  </a:cubicBezTo>
                  <a:cubicBezTo>
                    <a:pt x="756" y="513"/>
                    <a:pt x="759" y="515"/>
                    <a:pt x="760" y="515"/>
                  </a:cubicBezTo>
                  <a:cubicBezTo>
                    <a:pt x="761" y="514"/>
                    <a:pt x="763" y="513"/>
                    <a:pt x="766" y="513"/>
                  </a:cubicBezTo>
                  <a:cubicBezTo>
                    <a:pt x="767" y="513"/>
                    <a:pt x="769" y="513"/>
                    <a:pt x="770" y="514"/>
                  </a:cubicBezTo>
                  <a:cubicBezTo>
                    <a:pt x="771" y="514"/>
                    <a:pt x="771" y="515"/>
                    <a:pt x="772" y="515"/>
                  </a:cubicBezTo>
                  <a:cubicBezTo>
                    <a:pt x="772" y="515"/>
                    <a:pt x="772" y="515"/>
                    <a:pt x="773" y="516"/>
                  </a:cubicBezTo>
                  <a:cubicBezTo>
                    <a:pt x="774" y="516"/>
                    <a:pt x="775" y="517"/>
                    <a:pt x="776" y="517"/>
                  </a:cubicBezTo>
                  <a:cubicBezTo>
                    <a:pt x="776" y="517"/>
                    <a:pt x="777" y="517"/>
                    <a:pt x="777" y="517"/>
                  </a:cubicBezTo>
                  <a:cubicBezTo>
                    <a:pt x="778" y="515"/>
                    <a:pt x="780" y="514"/>
                    <a:pt x="783" y="513"/>
                  </a:cubicBezTo>
                  <a:cubicBezTo>
                    <a:pt x="784" y="513"/>
                    <a:pt x="786" y="512"/>
                    <a:pt x="786" y="512"/>
                  </a:cubicBezTo>
                  <a:cubicBezTo>
                    <a:pt x="787" y="511"/>
                    <a:pt x="788" y="507"/>
                    <a:pt x="787" y="507"/>
                  </a:cubicBezTo>
                  <a:cubicBezTo>
                    <a:pt x="784" y="505"/>
                    <a:pt x="783" y="498"/>
                    <a:pt x="782" y="497"/>
                  </a:cubicBezTo>
                  <a:cubicBezTo>
                    <a:pt x="782" y="497"/>
                    <a:pt x="782" y="497"/>
                    <a:pt x="782" y="497"/>
                  </a:cubicBezTo>
                  <a:cubicBezTo>
                    <a:pt x="782" y="496"/>
                    <a:pt x="782" y="496"/>
                    <a:pt x="782" y="495"/>
                  </a:cubicBezTo>
                  <a:cubicBezTo>
                    <a:pt x="783" y="494"/>
                    <a:pt x="784" y="493"/>
                    <a:pt x="785" y="492"/>
                  </a:cubicBezTo>
                  <a:cubicBezTo>
                    <a:pt x="786" y="492"/>
                    <a:pt x="787" y="491"/>
                    <a:pt x="787" y="491"/>
                  </a:cubicBezTo>
                  <a:cubicBezTo>
                    <a:pt x="788" y="489"/>
                    <a:pt x="790" y="488"/>
                    <a:pt x="791" y="487"/>
                  </a:cubicBezTo>
                  <a:cubicBezTo>
                    <a:pt x="792" y="487"/>
                    <a:pt x="793" y="487"/>
                    <a:pt x="793" y="486"/>
                  </a:cubicBezTo>
                  <a:cubicBezTo>
                    <a:pt x="794" y="486"/>
                    <a:pt x="794" y="485"/>
                    <a:pt x="794" y="485"/>
                  </a:cubicBezTo>
                  <a:cubicBezTo>
                    <a:pt x="795" y="484"/>
                    <a:pt x="796" y="482"/>
                    <a:pt x="797" y="482"/>
                  </a:cubicBezTo>
                  <a:cubicBezTo>
                    <a:pt x="798" y="482"/>
                    <a:pt x="798" y="482"/>
                    <a:pt x="798" y="482"/>
                  </a:cubicBezTo>
                  <a:cubicBezTo>
                    <a:pt x="798" y="482"/>
                    <a:pt x="805" y="484"/>
                    <a:pt x="807" y="486"/>
                  </a:cubicBezTo>
                  <a:cubicBezTo>
                    <a:pt x="808" y="486"/>
                    <a:pt x="811" y="487"/>
                    <a:pt x="813" y="487"/>
                  </a:cubicBezTo>
                  <a:cubicBezTo>
                    <a:pt x="816" y="487"/>
                    <a:pt x="819" y="489"/>
                    <a:pt x="822" y="491"/>
                  </a:cubicBezTo>
                  <a:cubicBezTo>
                    <a:pt x="823" y="491"/>
                    <a:pt x="825" y="491"/>
                    <a:pt x="827" y="492"/>
                  </a:cubicBezTo>
                  <a:cubicBezTo>
                    <a:pt x="830" y="492"/>
                    <a:pt x="832" y="493"/>
                    <a:pt x="833" y="494"/>
                  </a:cubicBezTo>
                  <a:cubicBezTo>
                    <a:pt x="834" y="495"/>
                    <a:pt x="834" y="495"/>
                    <a:pt x="834" y="495"/>
                  </a:cubicBezTo>
                  <a:cubicBezTo>
                    <a:pt x="834" y="496"/>
                    <a:pt x="834" y="498"/>
                    <a:pt x="834" y="499"/>
                  </a:cubicBezTo>
                  <a:cubicBezTo>
                    <a:pt x="834" y="501"/>
                    <a:pt x="834" y="503"/>
                    <a:pt x="835" y="504"/>
                  </a:cubicBezTo>
                  <a:cubicBezTo>
                    <a:pt x="837" y="507"/>
                    <a:pt x="840" y="509"/>
                    <a:pt x="840" y="509"/>
                  </a:cubicBezTo>
                  <a:cubicBezTo>
                    <a:pt x="841" y="509"/>
                    <a:pt x="841" y="509"/>
                    <a:pt x="841" y="509"/>
                  </a:cubicBezTo>
                  <a:cubicBezTo>
                    <a:pt x="843" y="509"/>
                    <a:pt x="844" y="509"/>
                    <a:pt x="846" y="510"/>
                  </a:cubicBezTo>
                  <a:cubicBezTo>
                    <a:pt x="848" y="511"/>
                    <a:pt x="850" y="512"/>
                    <a:pt x="851" y="512"/>
                  </a:cubicBezTo>
                  <a:cubicBezTo>
                    <a:pt x="852" y="512"/>
                    <a:pt x="853" y="511"/>
                    <a:pt x="854" y="510"/>
                  </a:cubicBezTo>
                  <a:cubicBezTo>
                    <a:pt x="856" y="509"/>
                    <a:pt x="858" y="508"/>
                    <a:pt x="859" y="508"/>
                  </a:cubicBezTo>
                  <a:cubicBezTo>
                    <a:pt x="860" y="508"/>
                    <a:pt x="861" y="508"/>
                    <a:pt x="863" y="507"/>
                  </a:cubicBezTo>
                  <a:cubicBezTo>
                    <a:pt x="865" y="507"/>
                    <a:pt x="868" y="506"/>
                    <a:pt x="869" y="507"/>
                  </a:cubicBezTo>
                  <a:cubicBezTo>
                    <a:pt x="870" y="507"/>
                    <a:pt x="871" y="507"/>
                    <a:pt x="873" y="507"/>
                  </a:cubicBezTo>
                  <a:cubicBezTo>
                    <a:pt x="875" y="508"/>
                    <a:pt x="878" y="509"/>
                    <a:pt x="879" y="509"/>
                  </a:cubicBezTo>
                  <a:cubicBezTo>
                    <a:pt x="879" y="509"/>
                    <a:pt x="880" y="509"/>
                    <a:pt x="881" y="509"/>
                  </a:cubicBezTo>
                  <a:cubicBezTo>
                    <a:pt x="883" y="509"/>
                    <a:pt x="888" y="510"/>
                    <a:pt x="889" y="512"/>
                  </a:cubicBezTo>
                  <a:cubicBezTo>
                    <a:pt x="889" y="512"/>
                    <a:pt x="892" y="513"/>
                    <a:pt x="893" y="513"/>
                  </a:cubicBezTo>
                  <a:cubicBezTo>
                    <a:pt x="896" y="514"/>
                    <a:pt x="899" y="514"/>
                    <a:pt x="899" y="517"/>
                  </a:cubicBezTo>
                  <a:cubicBezTo>
                    <a:pt x="899" y="517"/>
                    <a:pt x="900" y="518"/>
                    <a:pt x="901" y="519"/>
                  </a:cubicBezTo>
                  <a:cubicBezTo>
                    <a:pt x="901" y="519"/>
                    <a:pt x="902" y="519"/>
                    <a:pt x="902" y="520"/>
                  </a:cubicBezTo>
                  <a:cubicBezTo>
                    <a:pt x="903" y="520"/>
                    <a:pt x="904" y="521"/>
                    <a:pt x="904" y="522"/>
                  </a:cubicBezTo>
                  <a:cubicBezTo>
                    <a:pt x="905" y="523"/>
                    <a:pt x="907" y="523"/>
                    <a:pt x="908" y="523"/>
                  </a:cubicBezTo>
                  <a:cubicBezTo>
                    <a:pt x="910" y="524"/>
                    <a:pt x="911" y="524"/>
                    <a:pt x="912" y="524"/>
                  </a:cubicBezTo>
                  <a:cubicBezTo>
                    <a:pt x="915" y="524"/>
                    <a:pt x="917" y="524"/>
                    <a:pt x="919" y="525"/>
                  </a:cubicBezTo>
                  <a:cubicBezTo>
                    <a:pt x="919" y="525"/>
                    <a:pt x="921" y="526"/>
                    <a:pt x="925" y="526"/>
                  </a:cubicBezTo>
                  <a:cubicBezTo>
                    <a:pt x="929" y="526"/>
                    <a:pt x="931" y="525"/>
                    <a:pt x="932" y="525"/>
                  </a:cubicBezTo>
                  <a:cubicBezTo>
                    <a:pt x="933" y="524"/>
                    <a:pt x="935" y="524"/>
                    <a:pt x="939" y="523"/>
                  </a:cubicBezTo>
                  <a:cubicBezTo>
                    <a:pt x="942" y="522"/>
                    <a:pt x="946" y="522"/>
                    <a:pt x="947" y="521"/>
                  </a:cubicBezTo>
                  <a:cubicBezTo>
                    <a:pt x="948" y="520"/>
                    <a:pt x="950" y="520"/>
                    <a:pt x="952" y="520"/>
                  </a:cubicBezTo>
                  <a:cubicBezTo>
                    <a:pt x="953" y="519"/>
                    <a:pt x="956" y="519"/>
                    <a:pt x="956" y="518"/>
                  </a:cubicBezTo>
                  <a:cubicBezTo>
                    <a:pt x="956" y="516"/>
                    <a:pt x="959" y="515"/>
                    <a:pt x="961" y="514"/>
                  </a:cubicBezTo>
                  <a:cubicBezTo>
                    <a:pt x="963" y="513"/>
                    <a:pt x="964" y="512"/>
                    <a:pt x="965" y="512"/>
                  </a:cubicBezTo>
                  <a:cubicBezTo>
                    <a:pt x="967" y="510"/>
                    <a:pt x="971" y="510"/>
                    <a:pt x="972" y="510"/>
                  </a:cubicBezTo>
                  <a:cubicBezTo>
                    <a:pt x="973" y="510"/>
                    <a:pt x="973" y="510"/>
                    <a:pt x="974" y="510"/>
                  </a:cubicBezTo>
                  <a:cubicBezTo>
                    <a:pt x="977" y="510"/>
                    <a:pt x="980" y="511"/>
                    <a:pt x="981" y="513"/>
                  </a:cubicBezTo>
                  <a:cubicBezTo>
                    <a:pt x="981" y="514"/>
                    <a:pt x="982" y="514"/>
                    <a:pt x="984" y="514"/>
                  </a:cubicBezTo>
                  <a:cubicBezTo>
                    <a:pt x="985" y="515"/>
                    <a:pt x="985" y="515"/>
                    <a:pt x="986" y="515"/>
                  </a:cubicBezTo>
                  <a:cubicBezTo>
                    <a:pt x="987" y="515"/>
                    <a:pt x="988" y="514"/>
                    <a:pt x="989" y="514"/>
                  </a:cubicBezTo>
                  <a:cubicBezTo>
                    <a:pt x="989" y="514"/>
                    <a:pt x="989" y="514"/>
                    <a:pt x="989" y="514"/>
                  </a:cubicBezTo>
                  <a:cubicBezTo>
                    <a:pt x="989" y="514"/>
                    <a:pt x="990" y="514"/>
                    <a:pt x="991" y="514"/>
                  </a:cubicBezTo>
                  <a:cubicBezTo>
                    <a:pt x="991" y="514"/>
                    <a:pt x="991" y="514"/>
                    <a:pt x="991" y="514"/>
                  </a:cubicBezTo>
                  <a:cubicBezTo>
                    <a:pt x="991" y="514"/>
                    <a:pt x="991" y="514"/>
                    <a:pt x="992" y="514"/>
                  </a:cubicBezTo>
                  <a:cubicBezTo>
                    <a:pt x="993" y="514"/>
                    <a:pt x="995" y="514"/>
                    <a:pt x="997" y="515"/>
                  </a:cubicBezTo>
                  <a:cubicBezTo>
                    <a:pt x="997" y="515"/>
                    <a:pt x="997" y="515"/>
                    <a:pt x="997" y="515"/>
                  </a:cubicBezTo>
                  <a:cubicBezTo>
                    <a:pt x="997" y="515"/>
                    <a:pt x="997" y="515"/>
                    <a:pt x="997" y="515"/>
                  </a:cubicBezTo>
                  <a:cubicBezTo>
                    <a:pt x="997" y="515"/>
                    <a:pt x="998" y="515"/>
                    <a:pt x="998" y="515"/>
                  </a:cubicBezTo>
                  <a:cubicBezTo>
                    <a:pt x="999" y="515"/>
                    <a:pt x="999" y="515"/>
                    <a:pt x="999" y="515"/>
                  </a:cubicBezTo>
                  <a:cubicBezTo>
                    <a:pt x="999" y="516"/>
                    <a:pt x="999" y="516"/>
                    <a:pt x="999" y="516"/>
                  </a:cubicBezTo>
                  <a:cubicBezTo>
                    <a:pt x="999" y="516"/>
                    <a:pt x="999" y="516"/>
                    <a:pt x="999" y="516"/>
                  </a:cubicBezTo>
                  <a:cubicBezTo>
                    <a:pt x="999" y="516"/>
                    <a:pt x="999" y="516"/>
                    <a:pt x="999" y="516"/>
                  </a:cubicBezTo>
                  <a:cubicBezTo>
                    <a:pt x="999" y="516"/>
                    <a:pt x="999" y="516"/>
                    <a:pt x="1000" y="516"/>
                  </a:cubicBezTo>
                  <a:cubicBezTo>
                    <a:pt x="1000" y="516"/>
                    <a:pt x="1000" y="516"/>
                    <a:pt x="1000" y="516"/>
                  </a:cubicBezTo>
                  <a:cubicBezTo>
                    <a:pt x="1000" y="516"/>
                    <a:pt x="1000" y="517"/>
                    <a:pt x="1000" y="517"/>
                  </a:cubicBezTo>
                  <a:cubicBezTo>
                    <a:pt x="1001" y="517"/>
                    <a:pt x="1001" y="517"/>
                    <a:pt x="1001" y="517"/>
                  </a:cubicBezTo>
                  <a:cubicBezTo>
                    <a:pt x="1001" y="517"/>
                    <a:pt x="1001" y="517"/>
                    <a:pt x="1001" y="517"/>
                  </a:cubicBezTo>
                  <a:cubicBezTo>
                    <a:pt x="1001" y="519"/>
                    <a:pt x="1006" y="520"/>
                    <a:pt x="1009" y="520"/>
                  </a:cubicBezTo>
                  <a:cubicBezTo>
                    <a:pt x="1010" y="520"/>
                    <a:pt x="1010" y="520"/>
                    <a:pt x="1011" y="520"/>
                  </a:cubicBezTo>
                  <a:cubicBezTo>
                    <a:pt x="1011" y="520"/>
                    <a:pt x="1013" y="519"/>
                    <a:pt x="1015" y="518"/>
                  </a:cubicBezTo>
                  <a:cubicBezTo>
                    <a:pt x="1017" y="516"/>
                    <a:pt x="1020" y="514"/>
                    <a:pt x="1021" y="514"/>
                  </a:cubicBezTo>
                  <a:cubicBezTo>
                    <a:pt x="1022" y="514"/>
                    <a:pt x="1022" y="514"/>
                    <a:pt x="1022" y="514"/>
                  </a:cubicBezTo>
                  <a:cubicBezTo>
                    <a:pt x="1024" y="514"/>
                    <a:pt x="1025" y="513"/>
                    <a:pt x="1025" y="512"/>
                  </a:cubicBezTo>
                  <a:cubicBezTo>
                    <a:pt x="1026" y="511"/>
                    <a:pt x="1026" y="511"/>
                    <a:pt x="1026" y="510"/>
                  </a:cubicBezTo>
                  <a:cubicBezTo>
                    <a:pt x="1025" y="509"/>
                    <a:pt x="1027" y="506"/>
                    <a:pt x="1029" y="503"/>
                  </a:cubicBezTo>
                  <a:cubicBezTo>
                    <a:pt x="1030" y="501"/>
                    <a:pt x="1031" y="499"/>
                    <a:pt x="1031" y="498"/>
                  </a:cubicBezTo>
                  <a:cubicBezTo>
                    <a:pt x="1031" y="498"/>
                    <a:pt x="1031" y="498"/>
                    <a:pt x="1031" y="497"/>
                  </a:cubicBezTo>
                  <a:cubicBezTo>
                    <a:pt x="1033" y="494"/>
                    <a:pt x="1037" y="488"/>
                    <a:pt x="1039" y="487"/>
                  </a:cubicBezTo>
                  <a:cubicBezTo>
                    <a:pt x="1040" y="486"/>
                    <a:pt x="1043" y="484"/>
                    <a:pt x="1043" y="482"/>
                  </a:cubicBezTo>
                  <a:cubicBezTo>
                    <a:pt x="1042" y="475"/>
                    <a:pt x="1041" y="475"/>
                    <a:pt x="1041" y="475"/>
                  </a:cubicBezTo>
                  <a:cubicBezTo>
                    <a:pt x="1040" y="475"/>
                    <a:pt x="1040" y="475"/>
                    <a:pt x="1040" y="475"/>
                  </a:cubicBezTo>
                  <a:cubicBezTo>
                    <a:pt x="1039" y="475"/>
                    <a:pt x="1037" y="475"/>
                    <a:pt x="1037" y="474"/>
                  </a:cubicBezTo>
                  <a:cubicBezTo>
                    <a:pt x="1036" y="472"/>
                    <a:pt x="1037" y="471"/>
                    <a:pt x="1039" y="468"/>
                  </a:cubicBezTo>
                  <a:cubicBezTo>
                    <a:pt x="1041" y="464"/>
                    <a:pt x="1045" y="462"/>
                    <a:pt x="1050" y="462"/>
                  </a:cubicBezTo>
                  <a:cubicBezTo>
                    <a:pt x="1052" y="462"/>
                    <a:pt x="1053" y="462"/>
                    <a:pt x="1053" y="462"/>
                  </a:cubicBezTo>
                  <a:cubicBezTo>
                    <a:pt x="1054" y="462"/>
                    <a:pt x="1054" y="463"/>
                    <a:pt x="1054" y="463"/>
                  </a:cubicBezTo>
                  <a:cubicBezTo>
                    <a:pt x="1054" y="463"/>
                    <a:pt x="1055" y="462"/>
                    <a:pt x="1056" y="462"/>
                  </a:cubicBezTo>
                  <a:cubicBezTo>
                    <a:pt x="1060" y="461"/>
                    <a:pt x="1068" y="460"/>
                    <a:pt x="1071" y="461"/>
                  </a:cubicBezTo>
                  <a:cubicBezTo>
                    <a:pt x="1072" y="462"/>
                    <a:pt x="1074" y="462"/>
                    <a:pt x="1075" y="462"/>
                  </a:cubicBezTo>
                  <a:cubicBezTo>
                    <a:pt x="1077" y="462"/>
                    <a:pt x="1077" y="462"/>
                    <a:pt x="1077" y="462"/>
                  </a:cubicBezTo>
                  <a:cubicBezTo>
                    <a:pt x="1079" y="462"/>
                    <a:pt x="1081" y="462"/>
                    <a:pt x="1084" y="463"/>
                  </a:cubicBezTo>
                  <a:cubicBezTo>
                    <a:pt x="1086" y="465"/>
                    <a:pt x="1089" y="465"/>
                    <a:pt x="1091" y="465"/>
                  </a:cubicBezTo>
                  <a:cubicBezTo>
                    <a:pt x="1094" y="466"/>
                    <a:pt x="1097" y="466"/>
                    <a:pt x="1098" y="468"/>
                  </a:cubicBezTo>
                  <a:cubicBezTo>
                    <a:pt x="1098" y="468"/>
                    <a:pt x="1099" y="469"/>
                    <a:pt x="1100" y="470"/>
                  </a:cubicBezTo>
                  <a:cubicBezTo>
                    <a:pt x="1103" y="471"/>
                    <a:pt x="1106" y="473"/>
                    <a:pt x="1105" y="477"/>
                  </a:cubicBezTo>
                  <a:cubicBezTo>
                    <a:pt x="1105" y="478"/>
                    <a:pt x="1105" y="478"/>
                    <a:pt x="1106" y="479"/>
                  </a:cubicBezTo>
                  <a:cubicBezTo>
                    <a:pt x="1108" y="480"/>
                    <a:pt x="1110" y="481"/>
                    <a:pt x="1111" y="487"/>
                  </a:cubicBezTo>
                  <a:cubicBezTo>
                    <a:pt x="1111" y="487"/>
                    <a:pt x="1111" y="488"/>
                    <a:pt x="1111" y="488"/>
                  </a:cubicBezTo>
                  <a:cubicBezTo>
                    <a:pt x="1112" y="492"/>
                    <a:pt x="1113" y="494"/>
                    <a:pt x="1115" y="496"/>
                  </a:cubicBezTo>
                  <a:cubicBezTo>
                    <a:pt x="1116" y="497"/>
                    <a:pt x="1117" y="498"/>
                    <a:pt x="1117" y="500"/>
                  </a:cubicBezTo>
                  <a:cubicBezTo>
                    <a:pt x="1118" y="502"/>
                    <a:pt x="1119" y="504"/>
                    <a:pt x="1120" y="506"/>
                  </a:cubicBezTo>
                  <a:cubicBezTo>
                    <a:pt x="1122" y="510"/>
                    <a:pt x="1123" y="512"/>
                    <a:pt x="1123" y="514"/>
                  </a:cubicBezTo>
                  <a:cubicBezTo>
                    <a:pt x="1123" y="515"/>
                    <a:pt x="1122" y="517"/>
                    <a:pt x="1123" y="518"/>
                  </a:cubicBezTo>
                  <a:cubicBezTo>
                    <a:pt x="1123" y="519"/>
                    <a:pt x="1125" y="519"/>
                    <a:pt x="1126" y="519"/>
                  </a:cubicBezTo>
                  <a:cubicBezTo>
                    <a:pt x="1130" y="519"/>
                    <a:pt x="1133" y="521"/>
                    <a:pt x="1135" y="522"/>
                  </a:cubicBezTo>
                  <a:cubicBezTo>
                    <a:pt x="1136" y="523"/>
                    <a:pt x="1137" y="523"/>
                    <a:pt x="1137" y="523"/>
                  </a:cubicBezTo>
                  <a:cubicBezTo>
                    <a:pt x="1137" y="523"/>
                    <a:pt x="1137" y="523"/>
                    <a:pt x="1138" y="523"/>
                  </a:cubicBezTo>
                  <a:cubicBezTo>
                    <a:pt x="1140" y="523"/>
                    <a:pt x="1146" y="525"/>
                    <a:pt x="1149" y="528"/>
                  </a:cubicBezTo>
                  <a:cubicBezTo>
                    <a:pt x="1151" y="530"/>
                    <a:pt x="1152" y="530"/>
                    <a:pt x="1154" y="531"/>
                  </a:cubicBezTo>
                  <a:cubicBezTo>
                    <a:pt x="1156" y="531"/>
                    <a:pt x="1158" y="532"/>
                    <a:pt x="1158" y="535"/>
                  </a:cubicBezTo>
                  <a:cubicBezTo>
                    <a:pt x="1157" y="536"/>
                    <a:pt x="1158" y="538"/>
                    <a:pt x="1159" y="539"/>
                  </a:cubicBezTo>
                  <a:cubicBezTo>
                    <a:pt x="1159" y="541"/>
                    <a:pt x="1160" y="543"/>
                    <a:pt x="1160" y="544"/>
                  </a:cubicBezTo>
                  <a:cubicBezTo>
                    <a:pt x="1160" y="544"/>
                    <a:pt x="1160" y="545"/>
                    <a:pt x="1160" y="545"/>
                  </a:cubicBezTo>
                  <a:cubicBezTo>
                    <a:pt x="1162" y="547"/>
                    <a:pt x="1166" y="548"/>
                    <a:pt x="1170" y="548"/>
                  </a:cubicBezTo>
                  <a:cubicBezTo>
                    <a:pt x="1171" y="547"/>
                    <a:pt x="1173" y="547"/>
                    <a:pt x="1174" y="548"/>
                  </a:cubicBezTo>
                  <a:cubicBezTo>
                    <a:pt x="1176" y="548"/>
                    <a:pt x="1178" y="548"/>
                    <a:pt x="1179" y="546"/>
                  </a:cubicBezTo>
                  <a:cubicBezTo>
                    <a:pt x="1181" y="543"/>
                    <a:pt x="1184" y="542"/>
                    <a:pt x="1187" y="542"/>
                  </a:cubicBezTo>
                  <a:cubicBezTo>
                    <a:pt x="1188" y="542"/>
                    <a:pt x="1189" y="542"/>
                    <a:pt x="1190" y="542"/>
                  </a:cubicBezTo>
                  <a:cubicBezTo>
                    <a:pt x="1190" y="542"/>
                    <a:pt x="1190" y="541"/>
                    <a:pt x="1190" y="541"/>
                  </a:cubicBezTo>
                  <a:cubicBezTo>
                    <a:pt x="1192" y="540"/>
                    <a:pt x="1194" y="539"/>
                    <a:pt x="1196" y="539"/>
                  </a:cubicBezTo>
                  <a:cubicBezTo>
                    <a:pt x="1198" y="539"/>
                    <a:pt x="1199" y="540"/>
                    <a:pt x="1200" y="541"/>
                  </a:cubicBezTo>
                  <a:cubicBezTo>
                    <a:pt x="1201" y="542"/>
                    <a:pt x="1201" y="543"/>
                    <a:pt x="1201" y="545"/>
                  </a:cubicBezTo>
                  <a:cubicBezTo>
                    <a:pt x="1201" y="547"/>
                    <a:pt x="1201" y="549"/>
                    <a:pt x="1202" y="550"/>
                  </a:cubicBezTo>
                  <a:cubicBezTo>
                    <a:pt x="1203" y="551"/>
                    <a:pt x="1203" y="553"/>
                    <a:pt x="1201" y="555"/>
                  </a:cubicBezTo>
                  <a:cubicBezTo>
                    <a:pt x="1200" y="555"/>
                    <a:pt x="1200" y="556"/>
                    <a:pt x="1199" y="557"/>
                  </a:cubicBezTo>
                  <a:cubicBezTo>
                    <a:pt x="1198" y="559"/>
                    <a:pt x="1196" y="564"/>
                    <a:pt x="1196" y="566"/>
                  </a:cubicBezTo>
                  <a:cubicBezTo>
                    <a:pt x="1196" y="567"/>
                    <a:pt x="1195" y="568"/>
                    <a:pt x="1195" y="568"/>
                  </a:cubicBezTo>
                  <a:cubicBezTo>
                    <a:pt x="1195" y="570"/>
                    <a:pt x="1193" y="572"/>
                    <a:pt x="1192" y="573"/>
                  </a:cubicBezTo>
                  <a:cubicBezTo>
                    <a:pt x="1190" y="574"/>
                    <a:pt x="1189" y="575"/>
                    <a:pt x="1189" y="577"/>
                  </a:cubicBezTo>
                  <a:cubicBezTo>
                    <a:pt x="1188" y="579"/>
                    <a:pt x="1186" y="581"/>
                    <a:pt x="1185" y="582"/>
                  </a:cubicBezTo>
                  <a:cubicBezTo>
                    <a:pt x="1184" y="583"/>
                    <a:pt x="1183" y="583"/>
                    <a:pt x="1183" y="584"/>
                  </a:cubicBezTo>
                  <a:cubicBezTo>
                    <a:pt x="1183" y="585"/>
                    <a:pt x="1183" y="585"/>
                    <a:pt x="1183" y="586"/>
                  </a:cubicBezTo>
                  <a:cubicBezTo>
                    <a:pt x="1183" y="586"/>
                    <a:pt x="1183" y="586"/>
                    <a:pt x="1183" y="586"/>
                  </a:cubicBezTo>
                  <a:cubicBezTo>
                    <a:pt x="1182" y="586"/>
                    <a:pt x="1182" y="586"/>
                    <a:pt x="1182" y="586"/>
                  </a:cubicBezTo>
                  <a:cubicBezTo>
                    <a:pt x="1182" y="587"/>
                    <a:pt x="1182" y="587"/>
                    <a:pt x="1182" y="587"/>
                  </a:cubicBezTo>
                  <a:cubicBezTo>
                    <a:pt x="1182" y="587"/>
                    <a:pt x="1181" y="587"/>
                    <a:pt x="1181" y="587"/>
                  </a:cubicBezTo>
                  <a:cubicBezTo>
                    <a:pt x="1181" y="587"/>
                    <a:pt x="1181" y="587"/>
                    <a:pt x="1181" y="587"/>
                  </a:cubicBezTo>
                  <a:cubicBezTo>
                    <a:pt x="1180" y="587"/>
                    <a:pt x="1180" y="587"/>
                    <a:pt x="1179" y="587"/>
                  </a:cubicBezTo>
                  <a:cubicBezTo>
                    <a:pt x="1179" y="587"/>
                    <a:pt x="1179" y="587"/>
                    <a:pt x="1179" y="587"/>
                  </a:cubicBezTo>
                  <a:cubicBezTo>
                    <a:pt x="1176" y="587"/>
                    <a:pt x="1174" y="586"/>
                    <a:pt x="1172" y="585"/>
                  </a:cubicBezTo>
                  <a:cubicBezTo>
                    <a:pt x="1170" y="584"/>
                    <a:pt x="1169" y="586"/>
                    <a:pt x="1167" y="587"/>
                  </a:cubicBezTo>
                  <a:cubicBezTo>
                    <a:pt x="1166" y="588"/>
                    <a:pt x="1164" y="590"/>
                    <a:pt x="1163" y="590"/>
                  </a:cubicBezTo>
                  <a:cubicBezTo>
                    <a:pt x="1163" y="590"/>
                    <a:pt x="1163" y="590"/>
                    <a:pt x="1162" y="590"/>
                  </a:cubicBezTo>
                  <a:cubicBezTo>
                    <a:pt x="1162" y="590"/>
                    <a:pt x="1162" y="592"/>
                    <a:pt x="1162" y="593"/>
                  </a:cubicBezTo>
                  <a:cubicBezTo>
                    <a:pt x="1162" y="594"/>
                    <a:pt x="1162" y="595"/>
                    <a:pt x="1162" y="596"/>
                  </a:cubicBezTo>
                  <a:cubicBezTo>
                    <a:pt x="1163" y="597"/>
                    <a:pt x="1162" y="599"/>
                    <a:pt x="1162" y="600"/>
                  </a:cubicBezTo>
                  <a:cubicBezTo>
                    <a:pt x="1162" y="601"/>
                    <a:pt x="1162" y="603"/>
                    <a:pt x="1163" y="605"/>
                  </a:cubicBezTo>
                  <a:cubicBezTo>
                    <a:pt x="1163" y="607"/>
                    <a:pt x="1163" y="609"/>
                    <a:pt x="1164" y="611"/>
                  </a:cubicBezTo>
                  <a:cubicBezTo>
                    <a:pt x="1164" y="612"/>
                    <a:pt x="1164" y="612"/>
                    <a:pt x="1164" y="612"/>
                  </a:cubicBezTo>
                  <a:cubicBezTo>
                    <a:pt x="1164" y="613"/>
                    <a:pt x="1164" y="613"/>
                    <a:pt x="1164" y="614"/>
                  </a:cubicBezTo>
                  <a:cubicBezTo>
                    <a:pt x="1164" y="614"/>
                    <a:pt x="1164" y="615"/>
                    <a:pt x="1164" y="615"/>
                  </a:cubicBezTo>
                  <a:cubicBezTo>
                    <a:pt x="1167" y="613"/>
                    <a:pt x="1170" y="611"/>
                    <a:pt x="1172" y="611"/>
                  </a:cubicBezTo>
                  <a:cubicBezTo>
                    <a:pt x="1174" y="611"/>
                    <a:pt x="1177" y="612"/>
                    <a:pt x="1179" y="614"/>
                  </a:cubicBezTo>
                  <a:cubicBezTo>
                    <a:pt x="1181" y="616"/>
                    <a:pt x="1183" y="618"/>
                    <a:pt x="1185" y="618"/>
                  </a:cubicBezTo>
                  <a:cubicBezTo>
                    <a:pt x="1190" y="618"/>
                    <a:pt x="1209" y="604"/>
                    <a:pt x="1210" y="602"/>
                  </a:cubicBezTo>
                  <a:cubicBezTo>
                    <a:pt x="1210" y="601"/>
                    <a:pt x="1214" y="596"/>
                    <a:pt x="1224" y="587"/>
                  </a:cubicBezTo>
                  <a:cubicBezTo>
                    <a:pt x="1225" y="585"/>
                    <a:pt x="1227" y="583"/>
                    <a:pt x="1229" y="581"/>
                  </a:cubicBezTo>
                  <a:cubicBezTo>
                    <a:pt x="1233" y="576"/>
                    <a:pt x="1242" y="567"/>
                    <a:pt x="1245" y="560"/>
                  </a:cubicBezTo>
                  <a:cubicBezTo>
                    <a:pt x="1246" y="557"/>
                    <a:pt x="1250" y="553"/>
                    <a:pt x="1253" y="549"/>
                  </a:cubicBezTo>
                  <a:cubicBezTo>
                    <a:pt x="1255" y="547"/>
                    <a:pt x="1256" y="545"/>
                    <a:pt x="1257" y="544"/>
                  </a:cubicBezTo>
                  <a:cubicBezTo>
                    <a:pt x="1258" y="542"/>
                    <a:pt x="1258" y="542"/>
                    <a:pt x="1259" y="541"/>
                  </a:cubicBezTo>
                  <a:cubicBezTo>
                    <a:pt x="1260" y="539"/>
                    <a:pt x="1262" y="537"/>
                    <a:pt x="1264" y="532"/>
                  </a:cubicBezTo>
                  <a:cubicBezTo>
                    <a:pt x="1266" y="527"/>
                    <a:pt x="1267" y="518"/>
                    <a:pt x="1268" y="511"/>
                  </a:cubicBezTo>
                  <a:cubicBezTo>
                    <a:pt x="1268" y="504"/>
                    <a:pt x="1268" y="503"/>
                    <a:pt x="1269" y="502"/>
                  </a:cubicBezTo>
                  <a:cubicBezTo>
                    <a:pt x="1269" y="502"/>
                    <a:pt x="1269" y="501"/>
                    <a:pt x="1270" y="500"/>
                  </a:cubicBezTo>
                  <a:cubicBezTo>
                    <a:pt x="1270" y="498"/>
                    <a:pt x="1270" y="497"/>
                    <a:pt x="1271" y="495"/>
                  </a:cubicBezTo>
                  <a:cubicBezTo>
                    <a:pt x="1272" y="495"/>
                    <a:pt x="1272" y="494"/>
                    <a:pt x="1272" y="493"/>
                  </a:cubicBezTo>
                  <a:cubicBezTo>
                    <a:pt x="1273" y="491"/>
                    <a:pt x="1273" y="489"/>
                    <a:pt x="1275" y="487"/>
                  </a:cubicBezTo>
                  <a:cubicBezTo>
                    <a:pt x="1278" y="485"/>
                    <a:pt x="1278" y="483"/>
                    <a:pt x="1277" y="481"/>
                  </a:cubicBezTo>
                  <a:cubicBezTo>
                    <a:pt x="1276" y="479"/>
                    <a:pt x="1277" y="478"/>
                    <a:pt x="1277" y="476"/>
                  </a:cubicBezTo>
                  <a:cubicBezTo>
                    <a:pt x="1277" y="474"/>
                    <a:pt x="1277" y="473"/>
                    <a:pt x="1276" y="472"/>
                  </a:cubicBezTo>
                  <a:cubicBezTo>
                    <a:pt x="1275" y="470"/>
                    <a:pt x="1276" y="469"/>
                    <a:pt x="1278" y="468"/>
                  </a:cubicBezTo>
                  <a:cubicBezTo>
                    <a:pt x="1278" y="467"/>
                    <a:pt x="1277" y="465"/>
                    <a:pt x="1274" y="464"/>
                  </a:cubicBezTo>
                  <a:cubicBezTo>
                    <a:pt x="1274" y="464"/>
                    <a:pt x="1273" y="464"/>
                    <a:pt x="1273" y="463"/>
                  </a:cubicBezTo>
                  <a:cubicBezTo>
                    <a:pt x="1270" y="462"/>
                    <a:pt x="1267" y="461"/>
                    <a:pt x="1267" y="457"/>
                  </a:cubicBezTo>
                  <a:cubicBezTo>
                    <a:pt x="1266" y="455"/>
                    <a:pt x="1262" y="451"/>
                    <a:pt x="1259" y="452"/>
                  </a:cubicBezTo>
                  <a:cubicBezTo>
                    <a:pt x="1257" y="452"/>
                    <a:pt x="1255" y="452"/>
                    <a:pt x="1254" y="451"/>
                  </a:cubicBezTo>
                  <a:cubicBezTo>
                    <a:pt x="1252" y="451"/>
                    <a:pt x="1251" y="451"/>
                    <a:pt x="1250" y="451"/>
                  </a:cubicBezTo>
                  <a:cubicBezTo>
                    <a:pt x="1251" y="452"/>
                    <a:pt x="1250" y="454"/>
                    <a:pt x="1250" y="455"/>
                  </a:cubicBezTo>
                  <a:cubicBezTo>
                    <a:pt x="1249" y="456"/>
                    <a:pt x="1248" y="456"/>
                    <a:pt x="1247" y="456"/>
                  </a:cubicBezTo>
                  <a:cubicBezTo>
                    <a:pt x="1247" y="456"/>
                    <a:pt x="1246" y="456"/>
                    <a:pt x="1246" y="456"/>
                  </a:cubicBezTo>
                  <a:cubicBezTo>
                    <a:pt x="1246" y="456"/>
                    <a:pt x="1245" y="457"/>
                    <a:pt x="1243" y="459"/>
                  </a:cubicBezTo>
                  <a:cubicBezTo>
                    <a:pt x="1243" y="460"/>
                    <a:pt x="1243" y="460"/>
                    <a:pt x="1243" y="460"/>
                  </a:cubicBezTo>
                  <a:cubicBezTo>
                    <a:pt x="1242" y="462"/>
                    <a:pt x="1239" y="463"/>
                    <a:pt x="1236" y="463"/>
                  </a:cubicBezTo>
                  <a:cubicBezTo>
                    <a:pt x="1235" y="463"/>
                    <a:pt x="1234" y="462"/>
                    <a:pt x="1234" y="462"/>
                  </a:cubicBezTo>
                  <a:cubicBezTo>
                    <a:pt x="1234" y="461"/>
                    <a:pt x="1234" y="460"/>
                    <a:pt x="1235" y="459"/>
                  </a:cubicBezTo>
                  <a:cubicBezTo>
                    <a:pt x="1236" y="458"/>
                    <a:pt x="1236" y="458"/>
                    <a:pt x="1235" y="457"/>
                  </a:cubicBezTo>
                  <a:cubicBezTo>
                    <a:pt x="1235" y="456"/>
                    <a:pt x="1234" y="455"/>
                    <a:pt x="1234" y="453"/>
                  </a:cubicBezTo>
                  <a:cubicBezTo>
                    <a:pt x="1235" y="452"/>
                    <a:pt x="1235" y="450"/>
                    <a:pt x="1235" y="450"/>
                  </a:cubicBezTo>
                  <a:cubicBezTo>
                    <a:pt x="1235" y="449"/>
                    <a:pt x="1235" y="449"/>
                    <a:pt x="1235" y="449"/>
                  </a:cubicBezTo>
                  <a:cubicBezTo>
                    <a:pt x="1235" y="449"/>
                    <a:pt x="1235" y="449"/>
                    <a:pt x="1235" y="449"/>
                  </a:cubicBezTo>
                  <a:cubicBezTo>
                    <a:pt x="1234" y="450"/>
                    <a:pt x="1233" y="452"/>
                    <a:pt x="1232" y="453"/>
                  </a:cubicBezTo>
                  <a:cubicBezTo>
                    <a:pt x="1231" y="455"/>
                    <a:pt x="1230" y="457"/>
                    <a:pt x="1228" y="457"/>
                  </a:cubicBezTo>
                  <a:cubicBezTo>
                    <a:pt x="1227" y="458"/>
                    <a:pt x="1227" y="458"/>
                    <a:pt x="1226" y="457"/>
                  </a:cubicBezTo>
                  <a:cubicBezTo>
                    <a:pt x="1224" y="454"/>
                    <a:pt x="1225" y="447"/>
                    <a:pt x="1226" y="445"/>
                  </a:cubicBezTo>
                  <a:cubicBezTo>
                    <a:pt x="1225" y="445"/>
                    <a:pt x="1224" y="445"/>
                    <a:pt x="1222" y="445"/>
                  </a:cubicBezTo>
                  <a:cubicBezTo>
                    <a:pt x="1220" y="446"/>
                    <a:pt x="1217" y="446"/>
                    <a:pt x="1214" y="446"/>
                  </a:cubicBezTo>
                  <a:cubicBezTo>
                    <a:pt x="1210" y="445"/>
                    <a:pt x="1209" y="444"/>
                    <a:pt x="1208" y="443"/>
                  </a:cubicBezTo>
                  <a:cubicBezTo>
                    <a:pt x="1208" y="440"/>
                    <a:pt x="1210" y="437"/>
                    <a:pt x="1214" y="435"/>
                  </a:cubicBezTo>
                  <a:cubicBezTo>
                    <a:pt x="1217" y="434"/>
                    <a:pt x="1218" y="432"/>
                    <a:pt x="1219" y="431"/>
                  </a:cubicBezTo>
                  <a:cubicBezTo>
                    <a:pt x="1219" y="430"/>
                    <a:pt x="1220" y="429"/>
                    <a:pt x="1221" y="428"/>
                  </a:cubicBezTo>
                  <a:cubicBezTo>
                    <a:pt x="1223" y="428"/>
                    <a:pt x="1227" y="425"/>
                    <a:pt x="1230" y="423"/>
                  </a:cubicBezTo>
                  <a:cubicBezTo>
                    <a:pt x="1232" y="422"/>
                    <a:pt x="1234" y="421"/>
                    <a:pt x="1236" y="420"/>
                  </a:cubicBezTo>
                  <a:cubicBezTo>
                    <a:pt x="1240" y="418"/>
                    <a:pt x="1240" y="415"/>
                    <a:pt x="1241" y="413"/>
                  </a:cubicBezTo>
                  <a:cubicBezTo>
                    <a:pt x="1241" y="412"/>
                    <a:pt x="1241" y="412"/>
                    <a:pt x="1241" y="412"/>
                  </a:cubicBezTo>
                  <a:cubicBezTo>
                    <a:pt x="1242" y="410"/>
                    <a:pt x="1245" y="409"/>
                    <a:pt x="1249" y="406"/>
                  </a:cubicBezTo>
                  <a:cubicBezTo>
                    <a:pt x="1252" y="404"/>
                    <a:pt x="1255" y="402"/>
                    <a:pt x="1258" y="400"/>
                  </a:cubicBezTo>
                  <a:cubicBezTo>
                    <a:pt x="1265" y="394"/>
                    <a:pt x="1268" y="391"/>
                    <a:pt x="1270" y="387"/>
                  </a:cubicBezTo>
                  <a:cubicBezTo>
                    <a:pt x="1271" y="385"/>
                    <a:pt x="1274" y="383"/>
                    <a:pt x="1277" y="382"/>
                  </a:cubicBezTo>
                  <a:cubicBezTo>
                    <a:pt x="1279" y="380"/>
                    <a:pt x="1282" y="378"/>
                    <a:pt x="1282" y="377"/>
                  </a:cubicBezTo>
                  <a:cubicBezTo>
                    <a:pt x="1283" y="374"/>
                    <a:pt x="1297" y="367"/>
                    <a:pt x="1304" y="365"/>
                  </a:cubicBezTo>
                  <a:cubicBezTo>
                    <a:pt x="1306" y="365"/>
                    <a:pt x="1309" y="365"/>
                    <a:pt x="1311" y="365"/>
                  </a:cubicBezTo>
                  <a:cubicBezTo>
                    <a:pt x="1318" y="365"/>
                    <a:pt x="1327" y="366"/>
                    <a:pt x="1330" y="369"/>
                  </a:cubicBezTo>
                  <a:cubicBezTo>
                    <a:pt x="1331" y="370"/>
                    <a:pt x="1333" y="370"/>
                    <a:pt x="1334" y="369"/>
                  </a:cubicBezTo>
                  <a:cubicBezTo>
                    <a:pt x="1335" y="367"/>
                    <a:pt x="1337" y="367"/>
                    <a:pt x="1338" y="367"/>
                  </a:cubicBezTo>
                  <a:cubicBezTo>
                    <a:pt x="1339" y="367"/>
                    <a:pt x="1341" y="367"/>
                    <a:pt x="1343" y="368"/>
                  </a:cubicBezTo>
                  <a:cubicBezTo>
                    <a:pt x="1344" y="368"/>
                    <a:pt x="1345" y="368"/>
                    <a:pt x="1346" y="368"/>
                  </a:cubicBezTo>
                  <a:cubicBezTo>
                    <a:pt x="1348" y="368"/>
                    <a:pt x="1350" y="368"/>
                    <a:pt x="1351" y="367"/>
                  </a:cubicBezTo>
                  <a:cubicBezTo>
                    <a:pt x="1353" y="366"/>
                    <a:pt x="1355" y="366"/>
                    <a:pt x="1357" y="367"/>
                  </a:cubicBezTo>
                  <a:cubicBezTo>
                    <a:pt x="1358" y="367"/>
                    <a:pt x="1359" y="367"/>
                    <a:pt x="1361" y="367"/>
                  </a:cubicBezTo>
                  <a:cubicBezTo>
                    <a:pt x="1362" y="367"/>
                    <a:pt x="1363" y="367"/>
                    <a:pt x="1365" y="364"/>
                  </a:cubicBezTo>
                  <a:cubicBezTo>
                    <a:pt x="1366" y="361"/>
                    <a:pt x="1372" y="361"/>
                    <a:pt x="1374" y="361"/>
                  </a:cubicBezTo>
                  <a:cubicBezTo>
                    <a:pt x="1378" y="361"/>
                    <a:pt x="1381" y="361"/>
                    <a:pt x="1382" y="362"/>
                  </a:cubicBezTo>
                  <a:cubicBezTo>
                    <a:pt x="1382" y="362"/>
                    <a:pt x="1383" y="363"/>
                    <a:pt x="1383" y="363"/>
                  </a:cubicBezTo>
                  <a:cubicBezTo>
                    <a:pt x="1385" y="365"/>
                    <a:pt x="1387" y="366"/>
                    <a:pt x="1389" y="364"/>
                  </a:cubicBezTo>
                  <a:cubicBezTo>
                    <a:pt x="1390" y="363"/>
                    <a:pt x="1391" y="363"/>
                    <a:pt x="1392" y="363"/>
                  </a:cubicBezTo>
                  <a:cubicBezTo>
                    <a:pt x="1393" y="363"/>
                    <a:pt x="1394" y="364"/>
                    <a:pt x="1395" y="365"/>
                  </a:cubicBezTo>
                  <a:cubicBezTo>
                    <a:pt x="1396" y="367"/>
                    <a:pt x="1397" y="368"/>
                    <a:pt x="1398" y="368"/>
                  </a:cubicBezTo>
                  <a:cubicBezTo>
                    <a:pt x="1401" y="368"/>
                    <a:pt x="1401" y="370"/>
                    <a:pt x="1401" y="370"/>
                  </a:cubicBezTo>
                  <a:cubicBezTo>
                    <a:pt x="1401" y="372"/>
                    <a:pt x="1398" y="373"/>
                    <a:pt x="1396" y="373"/>
                  </a:cubicBezTo>
                  <a:cubicBezTo>
                    <a:pt x="1395" y="373"/>
                    <a:pt x="1395" y="373"/>
                    <a:pt x="1395" y="373"/>
                  </a:cubicBezTo>
                  <a:cubicBezTo>
                    <a:pt x="1393" y="373"/>
                    <a:pt x="1392" y="374"/>
                    <a:pt x="1392" y="374"/>
                  </a:cubicBezTo>
                  <a:cubicBezTo>
                    <a:pt x="1392" y="374"/>
                    <a:pt x="1392" y="375"/>
                    <a:pt x="1393" y="375"/>
                  </a:cubicBezTo>
                  <a:cubicBezTo>
                    <a:pt x="1394" y="376"/>
                    <a:pt x="1397" y="375"/>
                    <a:pt x="1399" y="374"/>
                  </a:cubicBezTo>
                  <a:cubicBezTo>
                    <a:pt x="1401" y="374"/>
                    <a:pt x="1402" y="373"/>
                    <a:pt x="1404" y="373"/>
                  </a:cubicBezTo>
                  <a:cubicBezTo>
                    <a:pt x="1404" y="373"/>
                    <a:pt x="1406" y="374"/>
                    <a:pt x="1407" y="374"/>
                  </a:cubicBezTo>
                  <a:cubicBezTo>
                    <a:pt x="1410" y="374"/>
                    <a:pt x="1413" y="373"/>
                    <a:pt x="1415" y="372"/>
                  </a:cubicBezTo>
                  <a:cubicBezTo>
                    <a:pt x="1416" y="371"/>
                    <a:pt x="1417" y="371"/>
                    <a:pt x="1418" y="371"/>
                  </a:cubicBezTo>
                  <a:cubicBezTo>
                    <a:pt x="1419" y="371"/>
                    <a:pt x="1420" y="371"/>
                    <a:pt x="1420" y="371"/>
                  </a:cubicBezTo>
                  <a:cubicBezTo>
                    <a:pt x="1421" y="372"/>
                    <a:pt x="1421" y="372"/>
                    <a:pt x="1422" y="372"/>
                  </a:cubicBezTo>
                  <a:cubicBezTo>
                    <a:pt x="1422" y="372"/>
                    <a:pt x="1422" y="372"/>
                    <a:pt x="1423" y="371"/>
                  </a:cubicBezTo>
                  <a:cubicBezTo>
                    <a:pt x="1425" y="369"/>
                    <a:pt x="1431" y="368"/>
                    <a:pt x="1434" y="368"/>
                  </a:cubicBezTo>
                  <a:cubicBezTo>
                    <a:pt x="1434" y="368"/>
                    <a:pt x="1435" y="368"/>
                    <a:pt x="1435" y="368"/>
                  </a:cubicBezTo>
                  <a:cubicBezTo>
                    <a:pt x="1434" y="368"/>
                    <a:pt x="1433" y="367"/>
                    <a:pt x="1430" y="367"/>
                  </a:cubicBezTo>
                  <a:cubicBezTo>
                    <a:pt x="1429" y="367"/>
                    <a:pt x="1427" y="367"/>
                    <a:pt x="1426" y="365"/>
                  </a:cubicBezTo>
                  <a:cubicBezTo>
                    <a:pt x="1425" y="363"/>
                    <a:pt x="1426" y="361"/>
                    <a:pt x="1429" y="356"/>
                  </a:cubicBezTo>
                  <a:cubicBezTo>
                    <a:pt x="1432" y="351"/>
                    <a:pt x="1436" y="348"/>
                    <a:pt x="1441" y="345"/>
                  </a:cubicBezTo>
                  <a:cubicBezTo>
                    <a:pt x="1442" y="343"/>
                    <a:pt x="1444" y="342"/>
                    <a:pt x="1445" y="341"/>
                  </a:cubicBezTo>
                  <a:cubicBezTo>
                    <a:pt x="1448" y="339"/>
                    <a:pt x="1450" y="338"/>
                    <a:pt x="1452" y="338"/>
                  </a:cubicBezTo>
                  <a:cubicBezTo>
                    <a:pt x="1453" y="337"/>
                    <a:pt x="1453" y="337"/>
                    <a:pt x="1453" y="337"/>
                  </a:cubicBezTo>
                  <a:cubicBezTo>
                    <a:pt x="1453" y="334"/>
                    <a:pt x="1456" y="326"/>
                    <a:pt x="1460" y="326"/>
                  </a:cubicBezTo>
                  <a:cubicBezTo>
                    <a:pt x="1461" y="325"/>
                    <a:pt x="1463" y="326"/>
                    <a:pt x="1464" y="326"/>
                  </a:cubicBezTo>
                  <a:cubicBezTo>
                    <a:pt x="1466" y="326"/>
                    <a:pt x="1467" y="326"/>
                    <a:pt x="1469" y="326"/>
                  </a:cubicBezTo>
                  <a:cubicBezTo>
                    <a:pt x="1473" y="326"/>
                    <a:pt x="1476" y="325"/>
                    <a:pt x="1478" y="324"/>
                  </a:cubicBezTo>
                  <a:cubicBezTo>
                    <a:pt x="1480" y="323"/>
                    <a:pt x="1481" y="323"/>
                    <a:pt x="1482" y="323"/>
                  </a:cubicBezTo>
                  <a:cubicBezTo>
                    <a:pt x="1484" y="323"/>
                    <a:pt x="1485" y="324"/>
                    <a:pt x="1486" y="326"/>
                  </a:cubicBezTo>
                  <a:cubicBezTo>
                    <a:pt x="1486" y="326"/>
                    <a:pt x="1486" y="327"/>
                    <a:pt x="1487" y="327"/>
                  </a:cubicBezTo>
                  <a:cubicBezTo>
                    <a:pt x="1487" y="327"/>
                    <a:pt x="1489" y="326"/>
                    <a:pt x="1489" y="326"/>
                  </a:cubicBezTo>
                  <a:cubicBezTo>
                    <a:pt x="1491" y="325"/>
                    <a:pt x="1492" y="324"/>
                    <a:pt x="1494" y="324"/>
                  </a:cubicBezTo>
                  <a:cubicBezTo>
                    <a:pt x="1494" y="324"/>
                    <a:pt x="1495" y="324"/>
                    <a:pt x="1495" y="324"/>
                  </a:cubicBezTo>
                  <a:cubicBezTo>
                    <a:pt x="1496" y="324"/>
                    <a:pt x="1496" y="325"/>
                    <a:pt x="1496" y="326"/>
                  </a:cubicBezTo>
                  <a:cubicBezTo>
                    <a:pt x="1496" y="327"/>
                    <a:pt x="1495" y="328"/>
                    <a:pt x="1494" y="330"/>
                  </a:cubicBezTo>
                  <a:cubicBezTo>
                    <a:pt x="1492" y="332"/>
                    <a:pt x="1491" y="334"/>
                    <a:pt x="1490" y="336"/>
                  </a:cubicBezTo>
                  <a:cubicBezTo>
                    <a:pt x="1490" y="337"/>
                    <a:pt x="1490" y="337"/>
                    <a:pt x="1490" y="337"/>
                  </a:cubicBezTo>
                  <a:cubicBezTo>
                    <a:pt x="1490" y="338"/>
                    <a:pt x="1491" y="338"/>
                    <a:pt x="1492" y="338"/>
                  </a:cubicBezTo>
                  <a:cubicBezTo>
                    <a:pt x="1494" y="338"/>
                    <a:pt x="1495" y="338"/>
                    <a:pt x="1496" y="339"/>
                  </a:cubicBezTo>
                  <a:cubicBezTo>
                    <a:pt x="1497" y="339"/>
                    <a:pt x="1497" y="340"/>
                    <a:pt x="1497" y="340"/>
                  </a:cubicBezTo>
                  <a:cubicBezTo>
                    <a:pt x="1497" y="342"/>
                    <a:pt x="1496" y="342"/>
                    <a:pt x="1495" y="343"/>
                  </a:cubicBezTo>
                  <a:cubicBezTo>
                    <a:pt x="1494" y="343"/>
                    <a:pt x="1494" y="344"/>
                    <a:pt x="1494" y="344"/>
                  </a:cubicBezTo>
                  <a:cubicBezTo>
                    <a:pt x="1494" y="344"/>
                    <a:pt x="1494" y="344"/>
                    <a:pt x="1494" y="344"/>
                  </a:cubicBezTo>
                  <a:cubicBezTo>
                    <a:pt x="1497" y="344"/>
                    <a:pt x="1501" y="342"/>
                    <a:pt x="1505" y="338"/>
                  </a:cubicBezTo>
                  <a:cubicBezTo>
                    <a:pt x="1511" y="332"/>
                    <a:pt x="1518" y="328"/>
                    <a:pt x="1523" y="328"/>
                  </a:cubicBezTo>
                  <a:cubicBezTo>
                    <a:pt x="1524" y="328"/>
                    <a:pt x="1524" y="328"/>
                    <a:pt x="1525" y="329"/>
                  </a:cubicBezTo>
                  <a:cubicBezTo>
                    <a:pt x="1525" y="329"/>
                    <a:pt x="1526" y="329"/>
                    <a:pt x="1526" y="328"/>
                  </a:cubicBezTo>
                  <a:cubicBezTo>
                    <a:pt x="1527" y="328"/>
                    <a:pt x="1527" y="326"/>
                    <a:pt x="1526" y="324"/>
                  </a:cubicBezTo>
                  <a:cubicBezTo>
                    <a:pt x="1526" y="323"/>
                    <a:pt x="1526" y="321"/>
                    <a:pt x="1526" y="318"/>
                  </a:cubicBezTo>
                  <a:cubicBezTo>
                    <a:pt x="1526" y="312"/>
                    <a:pt x="1536" y="310"/>
                    <a:pt x="1542" y="310"/>
                  </a:cubicBezTo>
                  <a:cubicBezTo>
                    <a:pt x="1543" y="310"/>
                    <a:pt x="1545" y="310"/>
                    <a:pt x="1547" y="311"/>
                  </a:cubicBezTo>
                  <a:cubicBezTo>
                    <a:pt x="1550" y="312"/>
                    <a:pt x="1551" y="313"/>
                    <a:pt x="1551" y="314"/>
                  </a:cubicBezTo>
                  <a:cubicBezTo>
                    <a:pt x="1551" y="315"/>
                    <a:pt x="1550" y="316"/>
                    <a:pt x="1549" y="316"/>
                  </a:cubicBezTo>
                  <a:cubicBezTo>
                    <a:pt x="1548" y="316"/>
                    <a:pt x="1547" y="316"/>
                    <a:pt x="1546" y="315"/>
                  </a:cubicBezTo>
                  <a:cubicBezTo>
                    <a:pt x="1544" y="315"/>
                    <a:pt x="1542" y="315"/>
                    <a:pt x="1541" y="317"/>
                  </a:cubicBezTo>
                  <a:cubicBezTo>
                    <a:pt x="1539" y="318"/>
                    <a:pt x="1539" y="320"/>
                    <a:pt x="1539" y="323"/>
                  </a:cubicBezTo>
                  <a:cubicBezTo>
                    <a:pt x="1539" y="326"/>
                    <a:pt x="1538" y="328"/>
                    <a:pt x="1537" y="329"/>
                  </a:cubicBezTo>
                  <a:cubicBezTo>
                    <a:pt x="1536" y="331"/>
                    <a:pt x="1536" y="331"/>
                    <a:pt x="1537" y="332"/>
                  </a:cubicBezTo>
                  <a:cubicBezTo>
                    <a:pt x="1537" y="332"/>
                    <a:pt x="1537" y="333"/>
                    <a:pt x="1537" y="334"/>
                  </a:cubicBezTo>
                  <a:cubicBezTo>
                    <a:pt x="1537" y="335"/>
                    <a:pt x="1536" y="335"/>
                    <a:pt x="1535" y="336"/>
                  </a:cubicBezTo>
                  <a:cubicBezTo>
                    <a:pt x="1535" y="336"/>
                    <a:pt x="1534" y="337"/>
                    <a:pt x="1534" y="338"/>
                  </a:cubicBezTo>
                  <a:cubicBezTo>
                    <a:pt x="1534" y="338"/>
                    <a:pt x="1534" y="338"/>
                    <a:pt x="1534" y="338"/>
                  </a:cubicBezTo>
                  <a:cubicBezTo>
                    <a:pt x="1533" y="340"/>
                    <a:pt x="1533" y="343"/>
                    <a:pt x="1530" y="344"/>
                  </a:cubicBezTo>
                  <a:cubicBezTo>
                    <a:pt x="1529" y="344"/>
                    <a:pt x="1528" y="344"/>
                    <a:pt x="1526" y="344"/>
                  </a:cubicBezTo>
                  <a:cubicBezTo>
                    <a:pt x="1523" y="345"/>
                    <a:pt x="1516" y="347"/>
                    <a:pt x="1515" y="349"/>
                  </a:cubicBezTo>
                  <a:cubicBezTo>
                    <a:pt x="1515" y="352"/>
                    <a:pt x="1513" y="353"/>
                    <a:pt x="1511" y="355"/>
                  </a:cubicBezTo>
                  <a:cubicBezTo>
                    <a:pt x="1509" y="356"/>
                    <a:pt x="1507" y="358"/>
                    <a:pt x="1506" y="360"/>
                  </a:cubicBezTo>
                  <a:cubicBezTo>
                    <a:pt x="1505" y="362"/>
                    <a:pt x="1502" y="364"/>
                    <a:pt x="1499" y="367"/>
                  </a:cubicBezTo>
                  <a:cubicBezTo>
                    <a:pt x="1494" y="370"/>
                    <a:pt x="1489" y="373"/>
                    <a:pt x="1485" y="379"/>
                  </a:cubicBezTo>
                  <a:cubicBezTo>
                    <a:pt x="1480" y="386"/>
                    <a:pt x="1473" y="389"/>
                    <a:pt x="1469" y="390"/>
                  </a:cubicBezTo>
                  <a:cubicBezTo>
                    <a:pt x="1468" y="391"/>
                    <a:pt x="1467" y="391"/>
                    <a:pt x="1467" y="391"/>
                  </a:cubicBezTo>
                  <a:cubicBezTo>
                    <a:pt x="1467" y="394"/>
                    <a:pt x="1462" y="394"/>
                    <a:pt x="1458" y="394"/>
                  </a:cubicBezTo>
                  <a:cubicBezTo>
                    <a:pt x="1457" y="394"/>
                    <a:pt x="1456" y="394"/>
                    <a:pt x="1456" y="394"/>
                  </a:cubicBezTo>
                  <a:cubicBezTo>
                    <a:pt x="1456" y="394"/>
                    <a:pt x="1456" y="395"/>
                    <a:pt x="1456" y="396"/>
                  </a:cubicBezTo>
                  <a:cubicBezTo>
                    <a:pt x="1456" y="399"/>
                    <a:pt x="1457" y="403"/>
                    <a:pt x="1452" y="408"/>
                  </a:cubicBezTo>
                  <a:cubicBezTo>
                    <a:pt x="1446" y="415"/>
                    <a:pt x="1442" y="424"/>
                    <a:pt x="1442" y="433"/>
                  </a:cubicBezTo>
                  <a:cubicBezTo>
                    <a:pt x="1442" y="443"/>
                    <a:pt x="1446" y="469"/>
                    <a:pt x="1448" y="474"/>
                  </a:cubicBezTo>
                  <a:cubicBezTo>
                    <a:pt x="1450" y="477"/>
                    <a:pt x="1450" y="481"/>
                    <a:pt x="1450" y="485"/>
                  </a:cubicBezTo>
                  <a:cubicBezTo>
                    <a:pt x="1451" y="489"/>
                    <a:pt x="1451" y="492"/>
                    <a:pt x="1452" y="493"/>
                  </a:cubicBezTo>
                  <a:cubicBezTo>
                    <a:pt x="1453" y="495"/>
                    <a:pt x="1454" y="497"/>
                    <a:pt x="1454" y="498"/>
                  </a:cubicBezTo>
                  <a:cubicBezTo>
                    <a:pt x="1454" y="500"/>
                    <a:pt x="1454" y="500"/>
                    <a:pt x="1455" y="501"/>
                  </a:cubicBezTo>
                  <a:cubicBezTo>
                    <a:pt x="1456" y="501"/>
                    <a:pt x="1458" y="498"/>
                    <a:pt x="1460" y="496"/>
                  </a:cubicBezTo>
                  <a:cubicBezTo>
                    <a:pt x="1462" y="494"/>
                    <a:pt x="1464" y="492"/>
                    <a:pt x="1465" y="491"/>
                  </a:cubicBezTo>
                  <a:cubicBezTo>
                    <a:pt x="1467" y="489"/>
                    <a:pt x="1468" y="488"/>
                    <a:pt x="1468" y="487"/>
                  </a:cubicBezTo>
                  <a:cubicBezTo>
                    <a:pt x="1469" y="486"/>
                    <a:pt x="1469" y="485"/>
                    <a:pt x="1471" y="484"/>
                  </a:cubicBezTo>
                  <a:cubicBezTo>
                    <a:pt x="1472" y="483"/>
                    <a:pt x="1472" y="480"/>
                    <a:pt x="1473" y="477"/>
                  </a:cubicBezTo>
                  <a:cubicBezTo>
                    <a:pt x="1473" y="476"/>
                    <a:pt x="1473" y="474"/>
                    <a:pt x="1473" y="473"/>
                  </a:cubicBezTo>
                  <a:cubicBezTo>
                    <a:pt x="1474" y="472"/>
                    <a:pt x="1475" y="471"/>
                    <a:pt x="1477" y="470"/>
                  </a:cubicBezTo>
                  <a:cubicBezTo>
                    <a:pt x="1479" y="469"/>
                    <a:pt x="1480" y="469"/>
                    <a:pt x="1481" y="468"/>
                  </a:cubicBezTo>
                  <a:cubicBezTo>
                    <a:pt x="1483" y="465"/>
                    <a:pt x="1488" y="467"/>
                    <a:pt x="1490" y="466"/>
                  </a:cubicBezTo>
                  <a:cubicBezTo>
                    <a:pt x="1490" y="466"/>
                    <a:pt x="1489" y="462"/>
                    <a:pt x="1489" y="460"/>
                  </a:cubicBezTo>
                  <a:cubicBezTo>
                    <a:pt x="1488" y="459"/>
                    <a:pt x="1488" y="458"/>
                    <a:pt x="1488" y="458"/>
                  </a:cubicBezTo>
                  <a:cubicBezTo>
                    <a:pt x="1487" y="454"/>
                    <a:pt x="1492" y="451"/>
                    <a:pt x="1497" y="448"/>
                  </a:cubicBezTo>
                  <a:cubicBezTo>
                    <a:pt x="1498" y="447"/>
                    <a:pt x="1498" y="447"/>
                    <a:pt x="1499" y="446"/>
                  </a:cubicBezTo>
                  <a:cubicBezTo>
                    <a:pt x="1500" y="445"/>
                    <a:pt x="1502" y="445"/>
                    <a:pt x="1503" y="445"/>
                  </a:cubicBezTo>
                  <a:cubicBezTo>
                    <a:pt x="1504" y="445"/>
                    <a:pt x="1505" y="445"/>
                    <a:pt x="1506" y="445"/>
                  </a:cubicBezTo>
                  <a:cubicBezTo>
                    <a:pt x="1507" y="445"/>
                    <a:pt x="1508" y="446"/>
                    <a:pt x="1508" y="446"/>
                  </a:cubicBezTo>
                  <a:cubicBezTo>
                    <a:pt x="1510" y="446"/>
                    <a:pt x="1511" y="445"/>
                    <a:pt x="1513" y="444"/>
                  </a:cubicBezTo>
                  <a:cubicBezTo>
                    <a:pt x="1516" y="441"/>
                    <a:pt x="1514" y="438"/>
                    <a:pt x="1511" y="435"/>
                  </a:cubicBezTo>
                  <a:cubicBezTo>
                    <a:pt x="1511" y="435"/>
                    <a:pt x="1511" y="434"/>
                    <a:pt x="1510" y="434"/>
                  </a:cubicBezTo>
                  <a:cubicBezTo>
                    <a:pt x="1510" y="433"/>
                    <a:pt x="1510" y="432"/>
                    <a:pt x="1510" y="430"/>
                  </a:cubicBezTo>
                  <a:cubicBezTo>
                    <a:pt x="1512" y="426"/>
                    <a:pt x="1516" y="420"/>
                    <a:pt x="1519" y="419"/>
                  </a:cubicBezTo>
                  <a:cubicBezTo>
                    <a:pt x="1521" y="418"/>
                    <a:pt x="1522" y="419"/>
                    <a:pt x="1523" y="419"/>
                  </a:cubicBezTo>
                  <a:cubicBezTo>
                    <a:pt x="1524" y="419"/>
                    <a:pt x="1525" y="420"/>
                    <a:pt x="1525" y="420"/>
                  </a:cubicBezTo>
                  <a:cubicBezTo>
                    <a:pt x="1526" y="420"/>
                    <a:pt x="1526" y="419"/>
                    <a:pt x="1527" y="419"/>
                  </a:cubicBezTo>
                  <a:cubicBezTo>
                    <a:pt x="1528" y="418"/>
                    <a:pt x="1528" y="417"/>
                    <a:pt x="1528" y="417"/>
                  </a:cubicBezTo>
                  <a:cubicBezTo>
                    <a:pt x="1527" y="415"/>
                    <a:pt x="1524" y="413"/>
                    <a:pt x="1523" y="413"/>
                  </a:cubicBezTo>
                  <a:cubicBezTo>
                    <a:pt x="1523" y="413"/>
                    <a:pt x="1523" y="413"/>
                    <a:pt x="1522" y="413"/>
                  </a:cubicBezTo>
                  <a:cubicBezTo>
                    <a:pt x="1522" y="413"/>
                    <a:pt x="1521" y="413"/>
                    <a:pt x="1520" y="411"/>
                  </a:cubicBezTo>
                  <a:cubicBezTo>
                    <a:pt x="1519" y="408"/>
                    <a:pt x="1520" y="402"/>
                    <a:pt x="1524" y="398"/>
                  </a:cubicBezTo>
                  <a:cubicBezTo>
                    <a:pt x="1527" y="396"/>
                    <a:pt x="1527" y="395"/>
                    <a:pt x="1527" y="395"/>
                  </a:cubicBezTo>
                  <a:cubicBezTo>
                    <a:pt x="1527" y="395"/>
                    <a:pt x="1527" y="395"/>
                    <a:pt x="1524" y="394"/>
                  </a:cubicBezTo>
                  <a:cubicBezTo>
                    <a:pt x="1522" y="394"/>
                    <a:pt x="1521" y="394"/>
                    <a:pt x="1520" y="394"/>
                  </a:cubicBezTo>
                  <a:cubicBezTo>
                    <a:pt x="1519" y="394"/>
                    <a:pt x="1519" y="395"/>
                    <a:pt x="1517" y="395"/>
                  </a:cubicBezTo>
                  <a:cubicBezTo>
                    <a:pt x="1517" y="395"/>
                    <a:pt x="1517" y="395"/>
                    <a:pt x="1517" y="395"/>
                  </a:cubicBezTo>
                  <a:cubicBezTo>
                    <a:pt x="1516" y="395"/>
                    <a:pt x="1515" y="394"/>
                    <a:pt x="1514" y="392"/>
                  </a:cubicBezTo>
                  <a:cubicBezTo>
                    <a:pt x="1512" y="390"/>
                    <a:pt x="1512" y="386"/>
                    <a:pt x="1515" y="381"/>
                  </a:cubicBezTo>
                  <a:cubicBezTo>
                    <a:pt x="1517" y="379"/>
                    <a:pt x="1519" y="377"/>
                    <a:pt x="1521" y="376"/>
                  </a:cubicBezTo>
                  <a:cubicBezTo>
                    <a:pt x="1523" y="375"/>
                    <a:pt x="1524" y="374"/>
                    <a:pt x="1525" y="372"/>
                  </a:cubicBezTo>
                  <a:cubicBezTo>
                    <a:pt x="1525" y="368"/>
                    <a:pt x="1529" y="363"/>
                    <a:pt x="1531" y="360"/>
                  </a:cubicBezTo>
                  <a:cubicBezTo>
                    <a:pt x="1532" y="359"/>
                    <a:pt x="1533" y="358"/>
                    <a:pt x="1533" y="357"/>
                  </a:cubicBezTo>
                  <a:cubicBezTo>
                    <a:pt x="1534" y="356"/>
                    <a:pt x="1536" y="356"/>
                    <a:pt x="1537" y="356"/>
                  </a:cubicBezTo>
                  <a:cubicBezTo>
                    <a:pt x="1538" y="356"/>
                    <a:pt x="1539" y="356"/>
                    <a:pt x="1540" y="356"/>
                  </a:cubicBezTo>
                  <a:cubicBezTo>
                    <a:pt x="1542" y="356"/>
                    <a:pt x="1543" y="357"/>
                    <a:pt x="1544" y="356"/>
                  </a:cubicBezTo>
                  <a:cubicBezTo>
                    <a:pt x="1545" y="356"/>
                    <a:pt x="1546" y="357"/>
                    <a:pt x="1547" y="358"/>
                  </a:cubicBezTo>
                  <a:cubicBezTo>
                    <a:pt x="1547" y="359"/>
                    <a:pt x="1547" y="359"/>
                    <a:pt x="1547" y="359"/>
                  </a:cubicBezTo>
                  <a:cubicBezTo>
                    <a:pt x="1547" y="359"/>
                    <a:pt x="1547" y="359"/>
                    <a:pt x="1548" y="359"/>
                  </a:cubicBezTo>
                  <a:cubicBezTo>
                    <a:pt x="1548" y="358"/>
                    <a:pt x="1550" y="356"/>
                    <a:pt x="1551" y="355"/>
                  </a:cubicBezTo>
                  <a:cubicBezTo>
                    <a:pt x="1553" y="351"/>
                    <a:pt x="1557" y="348"/>
                    <a:pt x="1560" y="348"/>
                  </a:cubicBezTo>
                  <a:cubicBezTo>
                    <a:pt x="1561" y="348"/>
                    <a:pt x="1561" y="348"/>
                    <a:pt x="1562" y="348"/>
                  </a:cubicBezTo>
                  <a:cubicBezTo>
                    <a:pt x="1563" y="350"/>
                    <a:pt x="1563" y="352"/>
                    <a:pt x="1563" y="354"/>
                  </a:cubicBezTo>
                  <a:cubicBezTo>
                    <a:pt x="1563" y="355"/>
                    <a:pt x="1563" y="357"/>
                    <a:pt x="1563" y="358"/>
                  </a:cubicBezTo>
                  <a:cubicBezTo>
                    <a:pt x="1563" y="359"/>
                    <a:pt x="1563" y="359"/>
                    <a:pt x="1563" y="359"/>
                  </a:cubicBezTo>
                  <a:cubicBezTo>
                    <a:pt x="1563" y="359"/>
                    <a:pt x="1564" y="358"/>
                    <a:pt x="1565" y="357"/>
                  </a:cubicBezTo>
                  <a:cubicBezTo>
                    <a:pt x="1567" y="355"/>
                    <a:pt x="1569" y="353"/>
                    <a:pt x="1572" y="352"/>
                  </a:cubicBezTo>
                  <a:cubicBezTo>
                    <a:pt x="1577" y="348"/>
                    <a:pt x="1586" y="347"/>
                    <a:pt x="1589" y="347"/>
                  </a:cubicBezTo>
                  <a:cubicBezTo>
                    <a:pt x="1594" y="347"/>
                    <a:pt x="1599" y="348"/>
                    <a:pt x="1601" y="349"/>
                  </a:cubicBezTo>
                  <a:cubicBezTo>
                    <a:pt x="1604" y="351"/>
                    <a:pt x="1605" y="353"/>
                    <a:pt x="1606" y="354"/>
                  </a:cubicBezTo>
                  <a:cubicBezTo>
                    <a:pt x="1607" y="355"/>
                    <a:pt x="1608" y="356"/>
                    <a:pt x="1608" y="356"/>
                  </a:cubicBezTo>
                  <a:cubicBezTo>
                    <a:pt x="1610" y="356"/>
                    <a:pt x="1610" y="355"/>
                    <a:pt x="1610" y="354"/>
                  </a:cubicBezTo>
                  <a:cubicBezTo>
                    <a:pt x="1610" y="352"/>
                    <a:pt x="1611" y="350"/>
                    <a:pt x="1613" y="350"/>
                  </a:cubicBezTo>
                  <a:cubicBezTo>
                    <a:pt x="1617" y="349"/>
                    <a:pt x="1624" y="344"/>
                    <a:pt x="1629" y="341"/>
                  </a:cubicBezTo>
                  <a:cubicBezTo>
                    <a:pt x="1632" y="339"/>
                    <a:pt x="1633" y="338"/>
                    <a:pt x="1634" y="338"/>
                  </a:cubicBezTo>
                  <a:cubicBezTo>
                    <a:pt x="1634" y="338"/>
                    <a:pt x="1635" y="338"/>
                    <a:pt x="1636" y="336"/>
                  </a:cubicBezTo>
                  <a:cubicBezTo>
                    <a:pt x="1637" y="334"/>
                    <a:pt x="1639" y="334"/>
                    <a:pt x="1641" y="333"/>
                  </a:cubicBezTo>
                  <a:cubicBezTo>
                    <a:pt x="1642" y="333"/>
                    <a:pt x="1642" y="333"/>
                    <a:pt x="1642" y="332"/>
                  </a:cubicBezTo>
                  <a:cubicBezTo>
                    <a:pt x="1643" y="329"/>
                    <a:pt x="1652" y="326"/>
                    <a:pt x="1662" y="323"/>
                  </a:cubicBezTo>
                  <a:cubicBezTo>
                    <a:pt x="1672" y="321"/>
                    <a:pt x="1684" y="315"/>
                    <a:pt x="1685" y="313"/>
                  </a:cubicBezTo>
                  <a:cubicBezTo>
                    <a:pt x="1684" y="312"/>
                    <a:pt x="1685" y="312"/>
                    <a:pt x="1685" y="311"/>
                  </a:cubicBezTo>
                  <a:cubicBezTo>
                    <a:pt x="1686" y="310"/>
                    <a:pt x="1687" y="309"/>
                    <a:pt x="1688" y="309"/>
                  </a:cubicBezTo>
                  <a:cubicBezTo>
                    <a:pt x="1690" y="309"/>
                    <a:pt x="1691" y="310"/>
                    <a:pt x="1691" y="311"/>
                  </a:cubicBezTo>
                  <a:cubicBezTo>
                    <a:pt x="1691" y="312"/>
                    <a:pt x="1693" y="312"/>
                    <a:pt x="1695" y="312"/>
                  </a:cubicBezTo>
                  <a:cubicBezTo>
                    <a:pt x="1696" y="313"/>
                    <a:pt x="1698" y="313"/>
                    <a:pt x="1700" y="313"/>
                  </a:cubicBezTo>
                  <a:cubicBezTo>
                    <a:pt x="1701" y="313"/>
                    <a:pt x="1702" y="314"/>
                    <a:pt x="1703" y="314"/>
                  </a:cubicBezTo>
                  <a:cubicBezTo>
                    <a:pt x="1705" y="314"/>
                    <a:pt x="1706" y="315"/>
                    <a:pt x="1707" y="315"/>
                  </a:cubicBezTo>
                  <a:cubicBezTo>
                    <a:pt x="1708" y="315"/>
                    <a:pt x="1710" y="314"/>
                    <a:pt x="1712" y="312"/>
                  </a:cubicBezTo>
                  <a:cubicBezTo>
                    <a:pt x="1714" y="310"/>
                    <a:pt x="1713" y="309"/>
                    <a:pt x="1712" y="308"/>
                  </a:cubicBezTo>
                  <a:cubicBezTo>
                    <a:pt x="1712" y="307"/>
                    <a:pt x="1711" y="305"/>
                    <a:pt x="1711" y="304"/>
                  </a:cubicBezTo>
                  <a:cubicBezTo>
                    <a:pt x="1711" y="303"/>
                    <a:pt x="1710" y="301"/>
                    <a:pt x="1708" y="300"/>
                  </a:cubicBezTo>
                  <a:cubicBezTo>
                    <a:pt x="1706" y="298"/>
                    <a:pt x="1704" y="296"/>
                    <a:pt x="1705" y="293"/>
                  </a:cubicBezTo>
                  <a:cubicBezTo>
                    <a:pt x="1705" y="292"/>
                    <a:pt x="1704" y="289"/>
                    <a:pt x="1702" y="286"/>
                  </a:cubicBezTo>
                  <a:cubicBezTo>
                    <a:pt x="1700" y="284"/>
                    <a:pt x="1699" y="283"/>
                    <a:pt x="1699" y="283"/>
                  </a:cubicBezTo>
                  <a:cubicBezTo>
                    <a:pt x="1697" y="285"/>
                    <a:pt x="1694" y="284"/>
                    <a:pt x="1692" y="282"/>
                  </a:cubicBezTo>
                  <a:cubicBezTo>
                    <a:pt x="1691" y="281"/>
                    <a:pt x="1690" y="280"/>
                    <a:pt x="1690" y="279"/>
                  </a:cubicBezTo>
                  <a:cubicBezTo>
                    <a:pt x="1690" y="275"/>
                    <a:pt x="1690" y="275"/>
                    <a:pt x="1689" y="275"/>
                  </a:cubicBezTo>
                  <a:cubicBezTo>
                    <a:pt x="1689" y="275"/>
                    <a:pt x="1689" y="275"/>
                    <a:pt x="1688" y="276"/>
                  </a:cubicBezTo>
                  <a:cubicBezTo>
                    <a:pt x="1687" y="276"/>
                    <a:pt x="1685" y="277"/>
                    <a:pt x="1684" y="277"/>
                  </a:cubicBezTo>
                  <a:cubicBezTo>
                    <a:pt x="1681" y="277"/>
                    <a:pt x="1678" y="275"/>
                    <a:pt x="1677" y="273"/>
                  </a:cubicBezTo>
                  <a:cubicBezTo>
                    <a:pt x="1677" y="272"/>
                    <a:pt x="1677" y="271"/>
                    <a:pt x="1678" y="270"/>
                  </a:cubicBezTo>
                  <a:cubicBezTo>
                    <a:pt x="1679" y="269"/>
                    <a:pt x="1682" y="268"/>
                    <a:pt x="1685" y="268"/>
                  </a:cubicBezTo>
                  <a:cubicBezTo>
                    <a:pt x="1687" y="268"/>
                    <a:pt x="1688" y="268"/>
                    <a:pt x="1690" y="269"/>
                  </a:cubicBezTo>
                  <a:cubicBezTo>
                    <a:pt x="1693" y="270"/>
                    <a:pt x="1694" y="271"/>
                    <a:pt x="1695" y="273"/>
                  </a:cubicBezTo>
                  <a:cubicBezTo>
                    <a:pt x="1695" y="273"/>
                    <a:pt x="1695" y="274"/>
                    <a:pt x="1696" y="274"/>
                  </a:cubicBezTo>
                  <a:cubicBezTo>
                    <a:pt x="1697" y="275"/>
                    <a:pt x="1698" y="275"/>
                    <a:pt x="1700" y="275"/>
                  </a:cubicBezTo>
                  <a:cubicBezTo>
                    <a:pt x="1703" y="275"/>
                    <a:pt x="1706" y="274"/>
                    <a:pt x="1708" y="273"/>
                  </a:cubicBezTo>
                  <a:cubicBezTo>
                    <a:pt x="1709" y="273"/>
                    <a:pt x="1710" y="272"/>
                    <a:pt x="1712" y="272"/>
                  </a:cubicBezTo>
                  <a:cubicBezTo>
                    <a:pt x="1715" y="270"/>
                    <a:pt x="1721" y="268"/>
                    <a:pt x="1722" y="266"/>
                  </a:cubicBezTo>
                  <a:cubicBezTo>
                    <a:pt x="1723" y="265"/>
                    <a:pt x="1723" y="264"/>
                    <a:pt x="1723" y="264"/>
                  </a:cubicBezTo>
                  <a:cubicBezTo>
                    <a:pt x="1723" y="262"/>
                    <a:pt x="1724" y="261"/>
                    <a:pt x="1726" y="260"/>
                  </a:cubicBezTo>
                  <a:cubicBezTo>
                    <a:pt x="1727" y="259"/>
                    <a:pt x="1727" y="259"/>
                    <a:pt x="1727" y="259"/>
                  </a:cubicBezTo>
                  <a:cubicBezTo>
                    <a:pt x="1727" y="257"/>
                    <a:pt x="1726" y="256"/>
                    <a:pt x="1724" y="255"/>
                  </a:cubicBezTo>
                  <a:cubicBezTo>
                    <a:pt x="1722" y="254"/>
                    <a:pt x="1721" y="252"/>
                    <a:pt x="1722" y="250"/>
                  </a:cubicBezTo>
                  <a:cubicBezTo>
                    <a:pt x="1722" y="249"/>
                    <a:pt x="1724" y="248"/>
                    <a:pt x="1725" y="248"/>
                  </a:cubicBezTo>
                  <a:cubicBezTo>
                    <a:pt x="1726" y="248"/>
                    <a:pt x="1726" y="247"/>
                    <a:pt x="1727" y="246"/>
                  </a:cubicBezTo>
                  <a:cubicBezTo>
                    <a:pt x="1727" y="245"/>
                    <a:pt x="1728" y="244"/>
                    <a:pt x="1729" y="244"/>
                  </a:cubicBezTo>
                  <a:cubicBezTo>
                    <a:pt x="1730" y="244"/>
                    <a:pt x="1731" y="244"/>
                    <a:pt x="1731" y="244"/>
                  </a:cubicBezTo>
                  <a:cubicBezTo>
                    <a:pt x="1732" y="244"/>
                    <a:pt x="1733" y="244"/>
                    <a:pt x="1735" y="244"/>
                  </a:cubicBezTo>
                  <a:cubicBezTo>
                    <a:pt x="1737" y="243"/>
                    <a:pt x="1737" y="243"/>
                    <a:pt x="1738" y="244"/>
                  </a:cubicBezTo>
                  <a:cubicBezTo>
                    <a:pt x="1738" y="245"/>
                    <a:pt x="1738" y="246"/>
                    <a:pt x="1736" y="249"/>
                  </a:cubicBezTo>
                  <a:cubicBezTo>
                    <a:pt x="1736" y="250"/>
                    <a:pt x="1735" y="250"/>
                    <a:pt x="1735" y="251"/>
                  </a:cubicBezTo>
                  <a:cubicBezTo>
                    <a:pt x="1734" y="252"/>
                    <a:pt x="1735" y="254"/>
                    <a:pt x="1737" y="255"/>
                  </a:cubicBezTo>
                  <a:cubicBezTo>
                    <a:pt x="1738" y="256"/>
                    <a:pt x="1739" y="257"/>
                    <a:pt x="1739" y="258"/>
                  </a:cubicBezTo>
                  <a:cubicBezTo>
                    <a:pt x="1739" y="258"/>
                    <a:pt x="1741" y="259"/>
                    <a:pt x="1743" y="259"/>
                  </a:cubicBezTo>
                  <a:cubicBezTo>
                    <a:pt x="1746" y="259"/>
                    <a:pt x="1748" y="258"/>
                    <a:pt x="1749" y="258"/>
                  </a:cubicBezTo>
                  <a:cubicBezTo>
                    <a:pt x="1750" y="257"/>
                    <a:pt x="1751" y="257"/>
                    <a:pt x="1752" y="257"/>
                  </a:cubicBezTo>
                  <a:cubicBezTo>
                    <a:pt x="1758" y="257"/>
                    <a:pt x="1767" y="261"/>
                    <a:pt x="1768" y="264"/>
                  </a:cubicBezTo>
                  <a:cubicBezTo>
                    <a:pt x="1769" y="267"/>
                    <a:pt x="1770" y="270"/>
                    <a:pt x="1776" y="273"/>
                  </a:cubicBezTo>
                  <a:cubicBezTo>
                    <a:pt x="1778" y="274"/>
                    <a:pt x="1780" y="275"/>
                    <a:pt x="1782" y="275"/>
                  </a:cubicBezTo>
                  <a:cubicBezTo>
                    <a:pt x="1785" y="275"/>
                    <a:pt x="1787" y="276"/>
                    <a:pt x="1787" y="278"/>
                  </a:cubicBezTo>
                  <a:cubicBezTo>
                    <a:pt x="1788" y="280"/>
                    <a:pt x="1790" y="281"/>
                    <a:pt x="1792" y="280"/>
                  </a:cubicBezTo>
                  <a:cubicBezTo>
                    <a:pt x="1794" y="280"/>
                    <a:pt x="1795" y="280"/>
                    <a:pt x="1796" y="281"/>
                  </a:cubicBezTo>
                  <a:cubicBezTo>
                    <a:pt x="1797" y="281"/>
                    <a:pt x="1797" y="281"/>
                    <a:pt x="1798" y="281"/>
                  </a:cubicBezTo>
                  <a:cubicBezTo>
                    <a:pt x="1798" y="281"/>
                    <a:pt x="1798" y="281"/>
                    <a:pt x="1799" y="281"/>
                  </a:cubicBezTo>
                  <a:cubicBezTo>
                    <a:pt x="1800" y="280"/>
                    <a:pt x="1801" y="280"/>
                    <a:pt x="1802" y="280"/>
                  </a:cubicBezTo>
                  <a:close/>
                  <a:moveTo>
                    <a:pt x="965" y="414"/>
                  </a:moveTo>
                  <a:cubicBezTo>
                    <a:pt x="961" y="418"/>
                    <a:pt x="954" y="421"/>
                    <a:pt x="949" y="423"/>
                  </a:cubicBezTo>
                  <a:cubicBezTo>
                    <a:pt x="943" y="426"/>
                    <a:pt x="937" y="428"/>
                    <a:pt x="937" y="431"/>
                  </a:cubicBezTo>
                  <a:cubicBezTo>
                    <a:pt x="937" y="437"/>
                    <a:pt x="923" y="441"/>
                    <a:pt x="915" y="441"/>
                  </a:cubicBezTo>
                  <a:cubicBezTo>
                    <a:pt x="912" y="441"/>
                    <a:pt x="911" y="440"/>
                    <a:pt x="910" y="439"/>
                  </a:cubicBezTo>
                  <a:cubicBezTo>
                    <a:pt x="910" y="439"/>
                    <a:pt x="910" y="438"/>
                    <a:pt x="910" y="438"/>
                  </a:cubicBezTo>
                  <a:cubicBezTo>
                    <a:pt x="910" y="437"/>
                    <a:pt x="912" y="436"/>
                    <a:pt x="915" y="435"/>
                  </a:cubicBezTo>
                  <a:cubicBezTo>
                    <a:pt x="921" y="433"/>
                    <a:pt x="929" y="431"/>
                    <a:pt x="931" y="425"/>
                  </a:cubicBezTo>
                  <a:cubicBezTo>
                    <a:pt x="934" y="420"/>
                    <a:pt x="939" y="416"/>
                    <a:pt x="945" y="412"/>
                  </a:cubicBezTo>
                  <a:cubicBezTo>
                    <a:pt x="951" y="407"/>
                    <a:pt x="957" y="403"/>
                    <a:pt x="961" y="396"/>
                  </a:cubicBezTo>
                  <a:cubicBezTo>
                    <a:pt x="964" y="393"/>
                    <a:pt x="966" y="389"/>
                    <a:pt x="967" y="385"/>
                  </a:cubicBezTo>
                  <a:cubicBezTo>
                    <a:pt x="971" y="377"/>
                    <a:pt x="974" y="373"/>
                    <a:pt x="976" y="373"/>
                  </a:cubicBezTo>
                  <a:cubicBezTo>
                    <a:pt x="977" y="373"/>
                    <a:pt x="977" y="373"/>
                    <a:pt x="977" y="373"/>
                  </a:cubicBezTo>
                  <a:cubicBezTo>
                    <a:pt x="978" y="373"/>
                    <a:pt x="978" y="374"/>
                    <a:pt x="978" y="375"/>
                  </a:cubicBezTo>
                  <a:cubicBezTo>
                    <a:pt x="980" y="381"/>
                    <a:pt x="973" y="407"/>
                    <a:pt x="965" y="41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239" name="Freeform 222">
              <a:extLst>
                <a:ext uri="{FF2B5EF4-FFF2-40B4-BE49-F238E27FC236}">
                  <a16:creationId xmlns:a16="http://schemas.microsoft.com/office/drawing/2014/main" id="{6FAC2519-425C-4A93-8358-D459097B35DF}"/>
                </a:ext>
              </a:extLst>
            </p:cNvPr>
            <p:cNvSpPr>
              <a:spLocks/>
            </p:cNvSpPr>
            <p:nvPr/>
          </p:nvSpPr>
          <p:spPr bwMode="auto">
            <a:xfrm>
              <a:off x="7760984" y="3666081"/>
              <a:ext cx="458989" cy="409571"/>
            </a:xfrm>
            <a:custGeom>
              <a:avLst/>
              <a:gdLst>
                <a:gd name="T0" fmla="*/ 44 w 183"/>
                <a:gd name="T1" fmla="*/ 146 h 166"/>
                <a:gd name="T2" fmla="*/ 63 w 183"/>
                <a:gd name="T3" fmla="*/ 148 h 166"/>
                <a:gd name="T4" fmla="*/ 70 w 183"/>
                <a:gd name="T5" fmla="*/ 158 h 166"/>
                <a:gd name="T6" fmla="*/ 80 w 183"/>
                <a:gd name="T7" fmla="*/ 165 h 166"/>
                <a:gd name="T8" fmla="*/ 83 w 183"/>
                <a:gd name="T9" fmla="*/ 164 h 166"/>
                <a:gd name="T10" fmla="*/ 96 w 183"/>
                <a:gd name="T11" fmla="*/ 159 h 166"/>
                <a:gd name="T12" fmla="*/ 111 w 183"/>
                <a:gd name="T13" fmla="*/ 156 h 166"/>
                <a:gd name="T14" fmla="*/ 98 w 183"/>
                <a:gd name="T15" fmla="*/ 131 h 166"/>
                <a:gd name="T16" fmla="*/ 103 w 183"/>
                <a:gd name="T17" fmla="*/ 116 h 166"/>
                <a:gd name="T18" fmla="*/ 111 w 183"/>
                <a:gd name="T19" fmla="*/ 117 h 166"/>
                <a:gd name="T20" fmla="*/ 119 w 183"/>
                <a:gd name="T21" fmla="*/ 115 h 166"/>
                <a:gd name="T22" fmla="*/ 124 w 183"/>
                <a:gd name="T23" fmla="*/ 111 h 166"/>
                <a:gd name="T24" fmla="*/ 135 w 183"/>
                <a:gd name="T25" fmla="*/ 102 h 166"/>
                <a:gd name="T26" fmla="*/ 142 w 183"/>
                <a:gd name="T27" fmla="*/ 88 h 166"/>
                <a:gd name="T28" fmla="*/ 153 w 183"/>
                <a:gd name="T29" fmla="*/ 73 h 166"/>
                <a:gd name="T30" fmla="*/ 160 w 183"/>
                <a:gd name="T31" fmla="*/ 61 h 166"/>
                <a:gd name="T32" fmla="*/ 154 w 183"/>
                <a:gd name="T33" fmla="*/ 58 h 166"/>
                <a:gd name="T34" fmla="*/ 147 w 183"/>
                <a:gd name="T35" fmla="*/ 46 h 166"/>
                <a:gd name="T36" fmla="*/ 152 w 183"/>
                <a:gd name="T37" fmla="*/ 29 h 166"/>
                <a:gd name="T38" fmla="*/ 168 w 183"/>
                <a:gd name="T39" fmla="*/ 32 h 166"/>
                <a:gd name="T40" fmla="*/ 180 w 183"/>
                <a:gd name="T41" fmla="*/ 27 h 166"/>
                <a:gd name="T42" fmla="*/ 181 w 183"/>
                <a:gd name="T43" fmla="*/ 26 h 166"/>
                <a:gd name="T44" fmla="*/ 183 w 183"/>
                <a:gd name="T45" fmla="*/ 22 h 166"/>
                <a:gd name="T46" fmla="*/ 180 w 183"/>
                <a:gd name="T47" fmla="*/ 20 h 166"/>
                <a:gd name="T48" fmla="*/ 177 w 183"/>
                <a:gd name="T49" fmla="*/ 19 h 166"/>
                <a:gd name="T50" fmla="*/ 163 w 183"/>
                <a:gd name="T51" fmla="*/ 4 h 166"/>
                <a:gd name="T52" fmla="*/ 159 w 183"/>
                <a:gd name="T53" fmla="*/ 1 h 166"/>
                <a:gd name="T54" fmla="*/ 155 w 183"/>
                <a:gd name="T55" fmla="*/ 1 h 166"/>
                <a:gd name="T56" fmla="*/ 153 w 183"/>
                <a:gd name="T57" fmla="*/ 1 h 166"/>
                <a:gd name="T58" fmla="*/ 149 w 183"/>
                <a:gd name="T59" fmla="*/ 3 h 166"/>
                <a:gd name="T60" fmla="*/ 145 w 183"/>
                <a:gd name="T61" fmla="*/ 4 h 166"/>
                <a:gd name="T62" fmla="*/ 128 w 183"/>
                <a:gd name="T63" fmla="*/ 8 h 166"/>
                <a:gd name="T64" fmla="*/ 118 w 183"/>
                <a:gd name="T65" fmla="*/ 12 h 166"/>
                <a:gd name="T66" fmla="*/ 121 w 183"/>
                <a:gd name="T67" fmla="*/ 22 h 166"/>
                <a:gd name="T68" fmla="*/ 115 w 183"/>
                <a:gd name="T69" fmla="*/ 35 h 166"/>
                <a:gd name="T70" fmla="*/ 106 w 183"/>
                <a:gd name="T71" fmla="*/ 40 h 166"/>
                <a:gd name="T72" fmla="*/ 103 w 183"/>
                <a:gd name="T73" fmla="*/ 42 h 166"/>
                <a:gd name="T74" fmla="*/ 97 w 183"/>
                <a:gd name="T75" fmla="*/ 52 h 166"/>
                <a:gd name="T76" fmla="*/ 94 w 183"/>
                <a:gd name="T77" fmla="*/ 65 h 166"/>
                <a:gd name="T78" fmla="*/ 86 w 183"/>
                <a:gd name="T79" fmla="*/ 68 h 166"/>
                <a:gd name="T80" fmla="*/ 69 w 183"/>
                <a:gd name="T81" fmla="*/ 75 h 166"/>
                <a:gd name="T82" fmla="*/ 61 w 183"/>
                <a:gd name="T83" fmla="*/ 84 h 166"/>
                <a:gd name="T84" fmla="*/ 18 w 183"/>
                <a:gd name="T85" fmla="*/ 97 h 166"/>
                <a:gd name="T86" fmla="*/ 10 w 183"/>
                <a:gd name="T87" fmla="*/ 96 h 166"/>
                <a:gd name="T88" fmla="*/ 3 w 183"/>
                <a:gd name="T89" fmla="*/ 96 h 166"/>
                <a:gd name="T90" fmla="*/ 1 w 183"/>
                <a:gd name="T91" fmla="*/ 96 h 166"/>
                <a:gd name="T92" fmla="*/ 2 w 183"/>
                <a:gd name="T93" fmla="*/ 97 h 166"/>
                <a:gd name="T94" fmla="*/ 4 w 183"/>
                <a:gd name="T95" fmla="*/ 100 h 166"/>
                <a:gd name="T96" fmla="*/ 20 w 183"/>
                <a:gd name="T97" fmla="*/ 122 h 166"/>
                <a:gd name="T98" fmla="*/ 13 w 183"/>
                <a:gd name="T99" fmla="*/ 135 h 166"/>
                <a:gd name="T100" fmla="*/ 6 w 183"/>
                <a:gd name="T101" fmla="*/ 14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3" h="166">
                  <a:moveTo>
                    <a:pt x="26" y="146"/>
                  </a:moveTo>
                  <a:cubicBezTo>
                    <a:pt x="28" y="144"/>
                    <a:pt x="33" y="143"/>
                    <a:pt x="36" y="145"/>
                  </a:cubicBezTo>
                  <a:cubicBezTo>
                    <a:pt x="37" y="145"/>
                    <a:pt x="40" y="146"/>
                    <a:pt x="44" y="146"/>
                  </a:cubicBezTo>
                  <a:cubicBezTo>
                    <a:pt x="48" y="146"/>
                    <a:pt x="51" y="146"/>
                    <a:pt x="53" y="145"/>
                  </a:cubicBezTo>
                  <a:cubicBezTo>
                    <a:pt x="54" y="144"/>
                    <a:pt x="56" y="143"/>
                    <a:pt x="58" y="143"/>
                  </a:cubicBezTo>
                  <a:cubicBezTo>
                    <a:pt x="61" y="143"/>
                    <a:pt x="63" y="146"/>
                    <a:pt x="63" y="148"/>
                  </a:cubicBezTo>
                  <a:cubicBezTo>
                    <a:pt x="63" y="150"/>
                    <a:pt x="64" y="151"/>
                    <a:pt x="66" y="152"/>
                  </a:cubicBezTo>
                  <a:cubicBezTo>
                    <a:pt x="67" y="152"/>
                    <a:pt x="67" y="153"/>
                    <a:pt x="68" y="154"/>
                  </a:cubicBezTo>
                  <a:cubicBezTo>
                    <a:pt x="70" y="155"/>
                    <a:pt x="70" y="157"/>
                    <a:pt x="70" y="158"/>
                  </a:cubicBezTo>
                  <a:cubicBezTo>
                    <a:pt x="70" y="160"/>
                    <a:pt x="70" y="161"/>
                    <a:pt x="71" y="161"/>
                  </a:cubicBezTo>
                  <a:cubicBezTo>
                    <a:pt x="71" y="163"/>
                    <a:pt x="73" y="163"/>
                    <a:pt x="75" y="164"/>
                  </a:cubicBezTo>
                  <a:cubicBezTo>
                    <a:pt x="76" y="164"/>
                    <a:pt x="78" y="165"/>
                    <a:pt x="80" y="165"/>
                  </a:cubicBezTo>
                  <a:cubicBezTo>
                    <a:pt x="80" y="166"/>
                    <a:pt x="81" y="166"/>
                    <a:pt x="81" y="166"/>
                  </a:cubicBezTo>
                  <a:cubicBezTo>
                    <a:pt x="81" y="166"/>
                    <a:pt x="81" y="166"/>
                    <a:pt x="81" y="166"/>
                  </a:cubicBezTo>
                  <a:cubicBezTo>
                    <a:pt x="82" y="165"/>
                    <a:pt x="82" y="164"/>
                    <a:pt x="83" y="164"/>
                  </a:cubicBezTo>
                  <a:cubicBezTo>
                    <a:pt x="84" y="161"/>
                    <a:pt x="86" y="158"/>
                    <a:pt x="90" y="158"/>
                  </a:cubicBezTo>
                  <a:cubicBezTo>
                    <a:pt x="91" y="158"/>
                    <a:pt x="92" y="158"/>
                    <a:pt x="93" y="159"/>
                  </a:cubicBezTo>
                  <a:cubicBezTo>
                    <a:pt x="94" y="159"/>
                    <a:pt x="95" y="159"/>
                    <a:pt x="96" y="159"/>
                  </a:cubicBezTo>
                  <a:cubicBezTo>
                    <a:pt x="97" y="159"/>
                    <a:pt x="98" y="159"/>
                    <a:pt x="99" y="158"/>
                  </a:cubicBezTo>
                  <a:cubicBezTo>
                    <a:pt x="100" y="158"/>
                    <a:pt x="101" y="158"/>
                    <a:pt x="103" y="158"/>
                  </a:cubicBezTo>
                  <a:cubicBezTo>
                    <a:pt x="107" y="159"/>
                    <a:pt x="109" y="158"/>
                    <a:pt x="111" y="156"/>
                  </a:cubicBezTo>
                  <a:cubicBezTo>
                    <a:pt x="112" y="154"/>
                    <a:pt x="109" y="150"/>
                    <a:pt x="107" y="147"/>
                  </a:cubicBezTo>
                  <a:cubicBezTo>
                    <a:pt x="105" y="145"/>
                    <a:pt x="101" y="140"/>
                    <a:pt x="102" y="135"/>
                  </a:cubicBezTo>
                  <a:cubicBezTo>
                    <a:pt x="102" y="133"/>
                    <a:pt x="100" y="133"/>
                    <a:pt x="98" y="131"/>
                  </a:cubicBezTo>
                  <a:cubicBezTo>
                    <a:pt x="97" y="130"/>
                    <a:pt x="94" y="129"/>
                    <a:pt x="94" y="127"/>
                  </a:cubicBezTo>
                  <a:cubicBezTo>
                    <a:pt x="94" y="124"/>
                    <a:pt x="98" y="120"/>
                    <a:pt x="102" y="117"/>
                  </a:cubicBezTo>
                  <a:cubicBezTo>
                    <a:pt x="103" y="116"/>
                    <a:pt x="103" y="116"/>
                    <a:pt x="103" y="116"/>
                  </a:cubicBezTo>
                  <a:cubicBezTo>
                    <a:pt x="103" y="115"/>
                    <a:pt x="104" y="115"/>
                    <a:pt x="105" y="115"/>
                  </a:cubicBezTo>
                  <a:cubicBezTo>
                    <a:pt x="106" y="115"/>
                    <a:pt x="107" y="116"/>
                    <a:pt x="108" y="116"/>
                  </a:cubicBezTo>
                  <a:cubicBezTo>
                    <a:pt x="109" y="117"/>
                    <a:pt x="110" y="117"/>
                    <a:pt x="111" y="117"/>
                  </a:cubicBezTo>
                  <a:cubicBezTo>
                    <a:pt x="111" y="117"/>
                    <a:pt x="111" y="117"/>
                    <a:pt x="111" y="117"/>
                  </a:cubicBezTo>
                  <a:cubicBezTo>
                    <a:pt x="112" y="116"/>
                    <a:pt x="113" y="115"/>
                    <a:pt x="115" y="115"/>
                  </a:cubicBezTo>
                  <a:cubicBezTo>
                    <a:pt x="116" y="115"/>
                    <a:pt x="118" y="115"/>
                    <a:pt x="119" y="115"/>
                  </a:cubicBezTo>
                  <a:cubicBezTo>
                    <a:pt x="119" y="116"/>
                    <a:pt x="120" y="116"/>
                    <a:pt x="120" y="116"/>
                  </a:cubicBezTo>
                  <a:cubicBezTo>
                    <a:pt x="120" y="116"/>
                    <a:pt x="120" y="116"/>
                    <a:pt x="120" y="116"/>
                  </a:cubicBezTo>
                  <a:cubicBezTo>
                    <a:pt x="121" y="116"/>
                    <a:pt x="123" y="114"/>
                    <a:pt x="124" y="111"/>
                  </a:cubicBezTo>
                  <a:cubicBezTo>
                    <a:pt x="125" y="110"/>
                    <a:pt x="125" y="109"/>
                    <a:pt x="125" y="108"/>
                  </a:cubicBezTo>
                  <a:cubicBezTo>
                    <a:pt x="126" y="105"/>
                    <a:pt x="129" y="104"/>
                    <a:pt x="132" y="103"/>
                  </a:cubicBezTo>
                  <a:cubicBezTo>
                    <a:pt x="133" y="102"/>
                    <a:pt x="135" y="102"/>
                    <a:pt x="135" y="102"/>
                  </a:cubicBezTo>
                  <a:cubicBezTo>
                    <a:pt x="135" y="101"/>
                    <a:pt x="137" y="97"/>
                    <a:pt x="138" y="94"/>
                  </a:cubicBezTo>
                  <a:cubicBezTo>
                    <a:pt x="138" y="92"/>
                    <a:pt x="139" y="91"/>
                    <a:pt x="139" y="90"/>
                  </a:cubicBezTo>
                  <a:cubicBezTo>
                    <a:pt x="140" y="89"/>
                    <a:pt x="141" y="89"/>
                    <a:pt x="142" y="88"/>
                  </a:cubicBezTo>
                  <a:cubicBezTo>
                    <a:pt x="144" y="88"/>
                    <a:pt x="146" y="87"/>
                    <a:pt x="146" y="85"/>
                  </a:cubicBezTo>
                  <a:cubicBezTo>
                    <a:pt x="146" y="80"/>
                    <a:pt x="149" y="78"/>
                    <a:pt x="152" y="78"/>
                  </a:cubicBezTo>
                  <a:cubicBezTo>
                    <a:pt x="153" y="78"/>
                    <a:pt x="153" y="76"/>
                    <a:pt x="153" y="73"/>
                  </a:cubicBezTo>
                  <a:cubicBezTo>
                    <a:pt x="153" y="72"/>
                    <a:pt x="153" y="71"/>
                    <a:pt x="153" y="70"/>
                  </a:cubicBezTo>
                  <a:cubicBezTo>
                    <a:pt x="154" y="67"/>
                    <a:pt x="156" y="62"/>
                    <a:pt x="160" y="61"/>
                  </a:cubicBezTo>
                  <a:cubicBezTo>
                    <a:pt x="160" y="61"/>
                    <a:pt x="160" y="61"/>
                    <a:pt x="160" y="61"/>
                  </a:cubicBezTo>
                  <a:cubicBezTo>
                    <a:pt x="160" y="61"/>
                    <a:pt x="160" y="61"/>
                    <a:pt x="160" y="60"/>
                  </a:cubicBezTo>
                  <a:cubicBezTo>
                    <a:pt x="159" y="59"/>
                    <a:pt x="157" y="58"/>
                    <a:pt x="155" y="58"/>
                  </a:cubicBezTo>
                  <a:cubicBezTo>
                    <a:pt x="155" y="58"/>
                    <a:pt x="154" y="58"/>
                    <a:pt x="154" y="58"/>
                  </a:cubicBezTo>
                  <a:cubicBezTo>
                    <a:pt x="150" y="58"/>
                    <a:pt x="147" y="49"/>
                    <a:pt x="147" y="47"/>
                  </a:cubicBezTo>
                  <a:cubicBezTo>
                    <a:pt x="147" y="47"/>
                    <a:pt x="147" y="47"/>
                    <a:pt x="147" y="47"/>
                  </a:cubicBezTo>
                  <a:cubicBezTo>
                    <a:pt x="147" y="46"/>
                    <a:pt x="147" y="46"/>
                    <a:pt x="147" y="46"/>
                  </a:cubicBezTo>
                  <a:cubicBezTo>
                    <a:pt x="147" y="42"/>
                    <a:pt x="147" y="37"/>
                    <a:pt x="146" y="37"/>
                  </a:cubicBezTo>
                  <a:cubicBezTo>
                    <a:pt x="145" y="36"/>
                    <a:pt x="144" y="35"/>
                    <a:pt x="145" y="33"/>
                  </a:cubicBezTo>
                  <a:cubicBezTo>
                    <a:pt x="145" y="31"/>
                    <a:pt x="148" y="29"/>
                    <a:pt x="152" y="29"/>
                  </a:cubicBezTo>
                  <a:cubicBezTo>
                    <a:pt x="154" y="29"/>
                    <a:pt x="157" y="30"/>
                    <a:pt x="160" y="30"/>
                  </a:cubicBezTo>
                  <a:cubicBezTo>
                    <a:pt x="162" y="31"/>
                    <a:pt x="165" y="32"/>
                    <a:pt x="167" y="32"/>
                  </a:cubicBezTo>
                  <a:cubicBezTo>
                    <a:pt x="168" y="32"/>
                    <a:pt x="168" y="32"/>
                    <a:pt x="168" y="32"/>
                  </a:cubicBezTo>
                  <a:cubicBezTo>
                    <a:pt x="170" y="30"/>
                    <a:pt x="174" y="29"/>
                    <a:pt x="177" y="28"/>
                  </a:cubicBezTo>
                  <a:cubicBezTo>
                    <a:pt x="178" y="28"/>
                    <a:pt x="179" y="28"/>
                    <a:pt x="180" y="27"/>
                  </a:cubicBezTo>
                  <a:cubicBezTo>
                    <a:pt x="180" y="27"/>
                    <a:pt x="180" y="27"/>
                    <a:pt x="180" y="27"/>
                  </a:cubicBezTo>
                  <a:cubicBezTo>
                    <a:pt x="180" y="27"/>
                    <a:pt x="180" y="27"/>
                    <a:pt x="180" y="27"/>
                  </a:cubicBezTo>
                  <a:cubicBezTo>
                    <a:pt x="180" y="26"/>
                    <a:pt x="181" y="26"/>
                    <a:pt x="181" y="26"/>
                  </a:cubicBezTo>
                  <a:cubicBezTo>
                    <a:pt x="181" y="26"/>
                    <a:pt x="181" y="26"/>
                    <a:pt x="181" y="26"/>
                  </a:cubicBezTo>
                  <a:cubicBezTo>
                    <a:pt x="181" y="25"/>
                    <a:pt x="181" y="25"/>
                    <a:pt x="182" y="24"/>
                  </a:cubicBezTo>
                  <a:cubicBezTo>
                    <a:pt x="182" y="24"/>
                    <a:pt x="182" y="24"/>
                    <a:pt x="182" y="24"/>
                  </a:cubicBezTo>
                  <a:cubicBezTo>
                    <a:pt x="182" y="23"/>
                    <a:pt x="182" y="22"/>
                    <a:pt x="183" y="22"/>
                  </a:cubicBezTo>
                  <a:cubicBezTo>
                    <a:pt x="183" y="22"/>
                    <a:pt x="182" y="21"/>
                    <a:pt x="182" y="21"/>
                  </a:cubicBezTo>
                  <a:cubicBezTo>
                    <a:pt x="182" y="21"/>
                    <a:pt x="182" y="21"/>
                    <a:pt x="181" y="21"/>
                  </a:cubicBezTo>
                  <a:cubicBezTo>
                    <a:pt x="181" y="21"/>
                    <a:pt x="181" y="20"/>
                    <a:pt x="180" y="20"/>
                  </a:cubicBezTo>
                  <a:cubicBezTo>
                    <a:pt x="180" y="20"/>
                    <a:pt x="180" y="20"/>
                    <a:pt x="179" y="20"/>
                  </a:cubicBezTo>
                  <a:cubicBezTo>
                    <a:pt x="179" y="20"/>
                    <a:pt x="178" y="19"/>
                    <a:pt x="178" y="19"/>
                  </a:cubicBezTo>
                  <a:cubicBezTo>
                    <a:pt x="178" y="19"/>
                    <a:pt x="177" y="19"/>
                    <a:pt x="177" y="19"/>
                  </a:cubicBezTo>
                  <a:cubicBezTo>
                    <a:pt x="176" y="18"/>
                    <a:pt x="176" y="18"/>
                    <a:pt x="175" y="18"/>
                  </a:cubicBezTo>
                  <a:cubicBezTo>
                    <a:pt x="169" y="15"/>
                    <a:pt x="169" y="10"/>
                    <a:pt x="169" y="8"/>
                  </a:cubicBezTo>
                  <a:cubicBezTo>
                    <a:pt x="168" y="8"/>
                    <a:pt x="165" y="5"/>
                    <a:pt x="163" y="4"/>
                  </a:cubicBezTo>
                  <a:cubicBezTo>
                    <a:pt x="162" y="3"/>
                    <a:pt x="161" y="2"/>
                    <a:pt x="159" y="1"/>
                  </a:cubicBezTo>
                  <a:cubicBezTo>
                    <a:pt x="159" y="1"/>
                    <a:pt x="159" y="1"/>
                    <a:pt x="159" y="1"/>
                  </a:cubicBezTo>
                  <a:cubicBezTo>
                    <a:pt x="159" y="1"/>
                    <a:pt x="159" y="1"/>
                    <a:pt x="159" y="1"/>
                  </a:cubicBezTo>
                  <a:cubicBezTo>
                    <a:pt x="158" y="1"/>
                    <a:pt x="157" y="1"/>
                    <a:pt x="156" y="1"/>
                  </a:cubicBezTo>
                  <a:cubicBezTo>
                    <a:pt x="155" y="2"/>
                    <a:pt x="155" y="2"/>
                    <a:pt x="155" y="2"/>
                  </a:cubicBezTo>
                  <a:cubicBezTo>
                    <a:pt x="155" y="1"/>
                    <a:pt x="155" y="1"/>
                    <a:pt x="155" y="1"/>
                  </a:cubicBezTo>
                  <a:cubicBezTo>
                    <a:pt x="155" y="1"/>
                    <a:pt x="155" y="1"/>
                    <a:pt x="155" y="1"/>
                  </a:cubicBezTo>
                  <a:cubicBezTo>
                    <a:pt x="155" y="1"/>
                    <a:pt x="154" y="1"/>
                    <a:pt x="154" y="0"/>
                  </a:cubicBezTo>
                  <a:cubicBezTo>
                    <a:pt x="154" y="1"/>
                    <a:pt x="153" y="1"/>
                    <a:pt x="153" y="1"/>
                  </a:cubicBezTo>
                  <a:cubicBezTo>
                    <a:pt x="153" y="1"/>
                    <a:pt x="152" y="2"/>
                    <a:pt x="152" y="2"/>
                  </a:cubicBezTo>
                  <a:cubicBezTo>
                    <a:pt x="151" y="2"/>
                    <a:pt x="151" y="2"/>
                    <a:pt x="150" y="3"/>
                  </a:cubicBezTo>
                  <a:cubicBezTo>
                    <a:pt x="150" y="3"/>
                    <a:pt x="150" y="3"/>
                    <a:pt x="149" y="3"/>
                  </a:cubicBezTo>
                  <a:cubicBezTo>
                    <a:pt x="149" y="3"/>
                    <a:pt x="148" y="3"/>
                    <a:pt x="148" y="4"/>
                  </a:cubicBezTo>
                  <a:cubicBezTo>
                    <a:pt x="147" y="4"/>
                    <a:pt x="147" y="4"/>
                    <a:pt x="147" y="4"/>
                  </a:cubicBezTo>
                  <a:cubicBezTo>
                    <a:pt x="146" y="4"/>
                    <a:pt x="145" y="4"/>
                    <a:pt x="145" y="4"/>
                  </a:cubicBezTo>
                  <a:cubicBezTo>
                    <a:pt x="144" y="4"/>
                    <a:pt x="143" y="4"/>
                    <a:pt x="142" y="4"/>
                  </a:cubicBezTo>
                  <a:cubicBezTo>
                    <a:pt x="142" y="3"/>
                    <a:pt x="141" y="3"/>
                    <a:pt x="140" y="3"/>
                  </a:cubicBezTo>
                  <a:cubicBezTo>
                    <a:pt x="137" y="3"/>
                    <a:pt x="131" y="5"/>
                    <a:pt x="128" y="8"/>
                  </a:cubicBezTo>
                  <a:cubicBezTo>
                    <a:pt x="126" y="9"/>
                    <a:pt x="124" y="10"/>
                    <a:pt x="122" y="10"/>
                  </a:cubicBezTo>
                  <a:cubicBezTo>
                    <a:pt x="121" y="11"/>
                    <a:pt x="120" y="11"/>
                    <a:pt x="120" y="11"/>
                  </a:cubicBezTo>
                  <a:cubicBezTo>
                    <a:pt x="119" y="11"/>
                    <a:pt x="118" y="11"/>
                    <a:pt x="118" y="12"/>
                  </a:cubicBezTo>
                  <a:cubicBezTo>
                    <a:pt x="117" y="13"/>
                    <a:pt x="118" y="14"/>
                    <a:pt x="119" y="15"/>
                  </a:cubicBezTo>
                  <a:cubicBezTo>
                    <a:pt x="121" y="17"/>
                    <a:pt x="121" y="19"/>
                    <a:pt x="121" y="20"/>
                  </a:cubicBezTo>
                  <a:cubicBezTo>
                    <a:pt x="121" y="21"/>
                    <a:pt x="121" y="21"/>
                    <a:pt x="121" y="22"/>
                  </a:cubicBezTo>
                  <a:cubicBezTo>
                    <a:pt x="121" y="24"/>
                    <a:pt x="119" y="26"/>
                    <a:pt x="118" y="28"/>
                  </a:cubicBezTo>
                  <a:cubicBezTo>
                    <a:pt x="117" y="29"/>
                    <a:pt x="116" y="30"/>
                    <a:pt x="115" y="31"/>
                  </a:cubicBezTo>
                  <a:cubicBezTo>
                    <a:pt x="115" y="32"/>
                    <a:pt x="115" y="33"/>
                    <a:pt x="115" y="35"/>
                  </a:cubicBezTo>
                  <a:cubicBezTo>
                    <a:pt x="115" y="36"/>
                    <a:pt x="115" y="38"/>
                    <a:pt x="115" y="40"/>
                  </a:cubicBezTo>
                  <a:cubicBezTo>
                    <a:pt x="114" y="41"/>
                    <a:pt x="113" y="41"/>
                    <a:pt x="111" y="41"/>
                  </a:cubicBezTo>
                  <a:cubicBezTo>
                    <a:pt x="110" y="41"/>
                    <a:pt x="107" y="41"/>
                    <a:pt x="106" y="40"/>
                  </a:cubicBezTo>
                  <a:cubicBezTo>
                    <a:pt x="104" y="40"/>
                    <a:pt x="103" y="40"/>
                    <a:pt x="102" y="40"/>
                  </a:cubicBezTo>
                  <a:cubicBezTo>
                    <a:pt x="102" y="40"/>
                    <a:pt x="102" y="40"/>
                    <a:pt x="102" y="40"/>
                  </a:cubicBezTo>
                  <a:cubicBezTo>
                    <a:pt x="102" y="40"/>
                    <a:pt x="103" y="42"/>
                    <a:pt x="103" y="42"/>
                  </a:cubicBezTo>
                  <a:cubicBezTo>
                    <a:pt x="104" y="44"/>
                    <a:pt x="105" y="45"/>
                    <a:pt x="106" y="46"/>
                  </a:cubicBezTo>
                  <a:cubicBezTo>
                    <a:pt x="106" y="47"/>
                    <a:pt x="106" y="47"/>
                    <a:pt x="105" y="48"/>
                  </a:cubicBezTo>
                  <a:cubicBezTo>
                    <a:pt x="103" y="50"/>
                    <a:pt x="100" y="52"/>
                    <a:pt x="97" y="52"/>
                  </a:cubicBezTo>
                  <a:cubicBezTo>
                    <a:pt x="95" y="52"/>
                    <a:pt x="95" y="54"/>
                    <a:pt x="94" y="60"/>
                  </a:cubicBezTo>
                  <a:cubicBezTo>
                    <a:pt x="94" y="61"/>
                    <a:pt x="94" y="62"/>
                    <a:pt x="94" y="63"/>
                  </a:cubicBezTo>
                  <a:cubicBezTo>
                    <a:pt x="94" y="64"/>
                    <a:pt x="94" y="64"/>
                    <a:pt x="94" y="65"/>
                  </a:cubicBezTo>
                  <a:cubicBezTo>
                    <a:pt x="93" y="68"/>
                    <a:pt x="92" y="70"/>
                    <a:pt x="90" y="70"/>
                  </a:cubicBezTo>
                  <a:cubicBezTo>
                    <a:pt x="88" y="70"/>
                    <a:pt x="87" y="69"/>
                    <a:pt x="87" y="68"/>
                  </a:cubicBezTo>
                  <a:cubicBezTo>
                    <a:pt x="87" y="68"/>
                    <a:pt x="87" y="68"/>
                    <a:pt x="86" y="68"/>
                  </a:cubicBezTo>
                  <a:cubicBezTo>
                    <a:pt x="82" y="68"/>
                    <a:pt x="77" y="71"/>
                    <a:pt x="77" y="72"/>
                  </a:cubicBezTo>
                  <a:cubicBezTo>
                    <a:pt x="77" y="74"/>
                    <a:pt x="75" y="75"/>
                    <a:pt x="73" y="75"/>
                  </a:cubicBezTo>
                  <a:cubicBezTo>
                    <a:pt x="72" y="75"/>
                    <a:pt x="70" y="75"/>
                    <a:pt x="69" y="75"/>
                  </a:cubicBezTo>
                  <a:cubicBezTo>
                    <a:pt x="68" y="75"/>
                    <a:pt x="68" y="75"/>
                    <a:pt x="68" y="75"/>
                  </a:cubicBezTo>
                  <a:cubicBezTo>
                    <a:pt x="65" y="75"/>
                    <a:pt x="60" y="78"/>
                    <a:pt x="60" y="79"/>
                  </a:cubicBezTo>
                  <a:cubicBezTo>
                    <a:pt x="60" y="80"/>
                    <a:pt x="60" y="82"/>
                    <a:pt x="61" y="84"/>
                  </a:cubicBezTo>
                  <a:cubicBezTo>
                    <a:pt x="61" y="88"/>
                    <a:pt x="62" y="90"/>
                    <a:pt x="61" y="91"/>
                  </a:cubicBezTo>
                  <a:cubicBezTo>
                    <a:pt x="61" y="91"/>
                    <a:pt x="60" y="92"/>
                    <a:pt x="59" y="92"/>
                  </a:cubicBezTo>
                  <a:cubicBezTo>
                    <a:pt x="52" y="94"/>
                    <a:pt x="25" y="97"/>
                    <a:pt x="18" y="97"/>
                  </a:cubicBezTo>
                  <a:cubicBezTo>
                    <a:pt x="17" y="97"/>
                    <a:pt x="16" y="97"/>
                    <a:pt x="15" y="97"/>
                  </a:cubicBezTo>
                  <a:cubicBezTo>
                    <a:pt x="14" y="97"/>
                    <a:pt x="12" y="97"/>
                    <a:pt x="11" y="97"/>
                  </a:cubicBezTo>
                  <a:cubicBezTo>
                    <a:pt x="10" y="96"/>
                    <a:pt x="10" y="96"/>
                    <a:pt x="10" y="96"/>
                  </a:cubicBezTo>
                  <a:cubicBezTo>
                    <a:pt x="9" y="96"/>
                    <a:pt x="8" y="96"/>
                    <a:pt x="7" y="96"/>
                  </a:cubicBezTo>
                  <a:cubicBezTo>
                    <a:pt x="6" y="96"/>
                    <a:pt x="6" y="96"/>
                    <a:pt x="5" y="96"/>
                  </a:cubicBezTo>
                  <a:cubicBezTo>
                    <a:pt x="4" y="96"/>
                    <a:pt x="4" y="96"/>
                    <a:pt x="3" y="96"/>
                  </a:cubicBezTo>
                  <a:cubicBezTo>
                    <a:pt x="2" y="96"/>
                    <a:pt x="2" y="96"/>
                    <a:pt x="1" y="96"/>
                  </a:cubicBezTo>
                  <a:cubicBezTo>
                    <a:pt x="1" y="95"/>
                    <a:pt x="1" y="95"/>
                    <a:pt x="0" y="95"/>
                  </a:cubicBezTo>
                  <a:cubicBezTo>
                    <a:pt x="0" y="96"/>
                    <a:pt x="1" y="96"/>
                    <a:pt x="1" y="96"/>
                  </a:cubicBezTo>
                  <a:cubicBezTo>
                    <a:pt x="1" y="96"/>
                    <a:pt x="1" y="96"/>
                    <a:pt x="1" y="96"/>
                  </a:cubicBezTo>
                  <a:cubicBezTo>
                    <a:pt x="1" y="96"/>
                    <a:pt x="1" y="97"/>
                    <a:pt x="2" y="97"/>
                  </a:cubicBezTo>
                  <a:cubicBezTo>
                    <a:pt x="2" y="97"/>
                    <a:pt x="2" y="97"/>
                    <a:pt x="2" y="97"/>
                  </a:cubicBezTo>
                  <a:cubicBezTo>
                    <a:pt x="2" y="98"/>
                    <a:pt x="3" y="98"/>
                    <a:pt x="3" y="98"/>
                  </a:cubicBezTo>
                  <a:cubicBezTo>
                    <a:pt x="3" y="98"/>
                    <a:pt x="3" y="99"/>
                    <a:pt x="3" y="99"/>
                  </a:cubicBezTo>
                  <a:cubicBezTo>
                    <a:pt x="3" y="99"/>
                    <a:pt x="4" y="100"/>
                    <a:pt x="4" y="100"/>
                  </a:cubicBezTo>
                  <a:cubicBezTo>
                    <a:pt x="5" y="103"/>
                    <a:pt x="9" y="107"/>
                    <a:pt x="15" y="109"/>
                  </a:cubicBezTo>
                  <a:cubicBezTo>
                    <a:pt x="19" y="111"/>
                    <a:pt x="19" y="115"/>
                    <a:pt x="19" y="118"/>
                  </a:cubicBezTo>
                  <a:cubicBezTo>
                    <a:pt x="19" y="119"/>
                    <a:pt x="20" y="121"/>
                    <a:pt x="20" y="122"/>
                  </a:cubicBezTo>
                  <a:cubicBezTo>
                    <a:pt x="22" y="122"/>
                    <a:pt x="25" y="127"/>
                    <a:pt x="25" y="130"/>
                  </a:cubicBezTo>
                  <a:cubicBezTo>
                    <a:pt x="25" y="131"/>
                    <a:pt x="24" y="132"/>
                    <a:pt x="23" y="132"/>
                  </a:cubicBezTo>
                  <a:cubicBezTo>
                    <a:pt x="19" y="132"/>
                    <a:pt x="16" y="133"/>
                    <a:pt x="13" y="135"/>
                  </a:cubicBezTo>
                  <a:cubicBezTo>
                    <a:pt x="10" y="136"/>
                    <a:pt x="6" y="140"/>
                    <a:pt x="6" y="146"/>
                  </a:cubicBezTo>
                  <a:cubicBezTo>
                    <a:pt x="6" y="146"/>
                    <a:pt x="6" y="147"/>
                    <a:pt x="6" y="147"/>
                  </a:cubicBezTo>
                  <a:cubicBezTo>
                    <a:pt x="6" y="147"/>
                    <a:pt x="6" y="147"/>
                    <a:pt x="6" y="148"/>
                  </a:cubicBezTo>
                  <a:cubicBezTo>
                    <a:pt x="7" y="148"/>
                    <a:pt x="9" y="148"/>
                    <a:pt x="10" y="148"/>
                  </a:cubicBezTo>
                  <a:cubicBezTo>
                    <a:pt x="19" y="148"/>
                    <a:pt x="25" y="147"/>
                    <a:pt x="26" y="14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243" name="Freeform 226">
              <a:extLst>
                <a:ext uri="{FF2B5EF4-FFF2-40B4-BE49-F238E27FC236}">
                  <a16:creationId xmlns:a16="http://schemas.microsoft.com/office/drawing/2014/main" id="{FEF3AEA0-0E7F-442B-994B-262D3F742D6F}"/>
                </a:ext>
              </a:extLst>
            </p:cNvPr>
            <p:cNvSpPr>
              <a:spLocks noEditPoints="1"/>
            </p:cNvSpPr>
            <p:nvPr/>
          </p:nvSpPr>
          <p:spPr bwMode="auto">
            <a:xfrm>
              <a:off x="7342428" y="3020652"/>
              <a:ext cx="1145599" cy="521885"/>
            </a:xfrm>
            <a:custGeom>
              <a:avLst/>
              <a:gdLst>
                <a:gd name="T0" fmla="*/ 26 w 457"/>
                <a:gd name="T1" fmla="*/ 130 h 211"/>
                <a:gd name="T2" fmla="*/ 57 w 457"/>
                <a:gd name="T3" fmla="*/ 124 h 211"/>
                <a:gd name="T4" fmla="*/ 76 w 457"/>
                <a:gd name="T5" fmla="*/ 144 h 211"/>
                <a:gd name="T6" fmla="*/ 51 w 457"/>
                <a:gd name="T7" fmla="*/ 152 h 211"/>
                <a:gd name="T8" fmla="*/ 42 w 457"/>
                <a:gd name="T9" fmla="*/ 161 h 211"/>
                <a:gd name="T10" fmla="*/ 63 w 457"/>
                <a:gd name="T11" fmla="*/ 183 h 211"/>
                <a:gd name="T12" fmla="*/ 72 w 457"/>
                <a:gd name="T13" fmla="*/ 200 h 211"/>
                <a:gd name="T14" fmla="*/ 72 w 457"/>
                <a:gd name="T15" fmla="*/ 192 h 211"/>
                <a:gd name="T16" fmla="*/ 105 w 457"/>
                <a:gd name="T17" fmla="*/ 201 h 211"/>
                <a:gd name="T18" fmla="*/ 142 w 457"/>
                <a:gd name="T19" fmla="*/ 139 h 211"/>
                <a:gd name="T20" fmla="*/ 155 w 457"/>
                <a:gd name="T21" fmla="*/ 143 h 211"/>
                <a:gd name="T22" fmla="*/ 165 w 457"/>
                <a:gd name="T23" fmla="*/ 161 h 211"/>
                <a:gd name="T24" fmla="*/ 171 w 457"/>
                <a:gd name="T25" fmla="*/ 167 h 211"/>
                <a:gd name="T26" fmla="*/ 176 w 457"/>
                <a:gd name="T27" fmla="*/ 173 h 211"/>
                <a:gd name="T28" fmla="*/ 190 w 457"/>
                <a:gd name="T29" fmla="*/ 171 h 211"/>
                <a:gd name="T30" fmla="*/ 228 w 457"/>
                <a:gd name="T31" fmla="*/ 196 h 211"/>
                <a:gd name="T32" fmla="*/ 253 w 457"/>
                <a:gd name="T33" fmla="*/ 208 h 211"/>
                <a:gd name="T34" fmla="*/ 271 w 457"/>
                <a:gd name="T35" fmla="*/ 198 h 211"/>
                <a:gd name="T36" fmla="*/ 273 w 457"/>
                <a:gd name="T37" fmla="*/ 195 h 211"/>
                <a:gd name="T38" fmla="*/ 275 w 457"/>
                <a:gd name="T39" fmla="*/ 193 h 211"/>
                <a:gd name="T40" fmla="*/ 289 w 457"/>
                <a:gd name="T41" fmla="*/ 182 h 211"/>
                <a:gd name="T42" fmla="*/ 321 w 457"/>
                <a:gd name="T43" fmla="*/ 178 h 211"/>
                <a:gd name="T44" fmla="*/ 370 w 457"/>
                <a:gd name="T45" fmla="*/ 184 h 211"/>
                <a:gd name="T46" fmla="*/ 383 w 457"/>
                <a:gd name="T47" fmla="*/ 189 h 211"/>
                <a:gd name="T48" fmla="*/ 384 w 457"/>
                <a:gd name="T49" fmla="*/ 166 h 211"/>
                <a:gd name="T50" fmla="*/ 401 w 457"/>
                <a:gd name="T51" fmla="*/ 149 h 211"/>
                <a:gd name="T52" fmla="*/ 417 w 457"/>
                <a:gd name="T53" fmla="*/ 121 h 211"/>
                <a:gd name="T54" fmla="*/ 437 w 457"/>
                <a:gd name="T55" fmla="*/ 124 h 211"/>
                <a:gd name="T56" fmla="*/ 453 w 457"/>
                <a:gd name="T57" fmla="*/ 98 h 211"/>
                <a:gd name="T58" fmla="*/ 455 w 457"/>
                <a:gd name="T59" fmla="*/ 86 h 211"/>
                <a:gd name="T60" fmla="*/ 427 w 457"/>
                <a:gd name="T61" fmla="*/ 73 h 211"/>
                <a:gd name="T62" fmla="*/ 401 w 457"/>
                <a:gd name="T63" fmla="*/ 70 h 211"/>
                <a:gd name="T64" fmla="*/ 383 w 457"/>
                <a:gd name="T65" fmla="*/ 70 h 211"/>
                <a:gd name="T66" fmla="*/ 344 w 457"/>
                <a:gd name="T67" fmla="*/ 21 h 211"/>
                <a:gd name="T68" fmla="*/ 325 w 457"/>
                <a:gd name="T69" fmla="*/ 24 h 211"/>
                <a:gd name="T70" fmla="*/ 307 w 457"/>
                <a:gd name="T71" fmla="*/ 27 h 211"/>
                <a:gd name="T72" fmla="*/ 303 w 457"/>
                <a:gd name="T73" fmla="*/ 19 h 211"/>
                <a:gd name="T74" fmla="*/ 300 w 457"/>
                <a:gd name="T75" fmla="*/ 22 h 211"/>
                <a:gd name="T76" fmla="*/ 298 w 457"/>
                <a:gd name="T77" fmla="*/ 21 h 211"/>
                <a:gd name="T78" fmla="*/ 283 w 457"/>
                <a:gd name="T79" fmla="*/ 18 h 211"/>
                <a:gd name="T80" fmla="*/ 276 w 457"/>
                <a:gd name="T81" fmla="*/ 1 h 211"/>
                <a:gd name="T82" fmla="*/ 237 w 457"/>
                <a:gd name="T83" fmla="*/ 9 h 211"/>
                <a:gd name="T84" fmla="*/ 183 w 457"/>
                <a:gd name="T85" fmla="*/ 20 h 211"/>
                <a:gd name="T86" fmla="*/ 169 w 457"/>
                <a:gd name="T87" fmla="*/ 22 h 211"/>
                <a:gd name="T88" fmla="*/ 171 w 457"/>
                <a:gd name="T89" fmla="*/ 37 h 211"/>
                <a:gd name="T90" fmla="*/ 159 w 457"/>
                <a:gd name="T91" fmla="*/ 51 h 211"/>
                <a:gd name="T92" fmla="*/ 165 w 457"/>
                <a:gd name="T93" fmla="*/ 72 h 211"/>
                <a:gd name="T94" fmla="*/ 150 w 457"/>
                <a:gd name="T95" fmla="*/ 72 h 211"/>
                <a:gd name="T96" fmla="*/ 122 w 457"/>
                <a:gd name="T97" fmla="*/ 66 h 211"/>
                <a:gd name="T98" fmla="*/ 100 w 457"/>
                <a:gd name="T99" fmla="*/ 70 h 211"/>
                <a:gd name="T100" fmla="*/ 91 w 457"/>
                <a:gd name="T101" fmla="*/ 71 h 211"/>
                <a:gd name="T102" fmla="*/ 82 w 457"/>
                <a:gd name="T103" fmla="*/ 61 h 211"/>
                <a:gd name="T104" fmla="*/ 59 w 457"/>
                <a:gd name="T105" fmla="*/ 59 h 211"/>
                <a:gd name="T106" fmla="*/ 45 w 457"/>
                <a:gd name="T107" fmla="*/ 60 h 211"/>
                <a:gd name="T108" fmla="*/ 26 w 457"/>
                <a:gd name="T109" fmla="*/ 75 h 211"/>
                <a:gd name="T110" fmla="*/ 18 w 457"/>
                <a:gd name="T111" fmla="*/ 79 h 211"/>
                <a:gd name="T112" fmla="*/ 4 w 457"/>
                <a:gd name="T113" fmla="*/ 86 h 211"/>
                <a:gd name="T114" fmla="*/ 1 w 457"/>
                <a:gd name="T115" fmla="*/ 101 h 211"/>
                <a:gd name="T116" fmla="*/ 15 w 457"/>
                <a:gd name="T117" fmla="*/ 111 h 211"/>
                <a:gd name="T118" fmla="*/ 313 w 457"/>
                <a:gd name="T119" fmla="*/ 133 h 211"/>
                <a:gd name="T120" fmla="*/ 373 w 457"/>
                <a:gd name="T121" fmla="*/ 129 h 211"/>
                <a:gd name="T122" fmla="*/ 315 w 457"/>
                <a:gd name="T123" fmla="*/ 154 h 211"/>
                <a:gd name="T124" fmla="*/ 171 w 457"/>
                <a:gd name="T125" fmla="*/ 13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7" h="211">
                  <a:moveTo>
                    <a:pt x="25" y="128"/>
                  </a:moveTo>
                  <a:cubicBezTo>
                    <a:pt x="24" y="128"/>
                    <a:pt x="24" y="128"/>
                    <a:pt x="24" y="128"/>
                  </a:cubicBezTo>
                  <a:cubicBezTo>
                    <a:pt x="24" y="128"/>
                    <a:pt x="24" y="128"/>
                    <a:pt x="24" y="128"/>
                  </a:cubicBezTo>
                  <a:cubicBezTo>
                    <a:pt x="24" y="128"/>
                    <a:pt x="24" y="128"/>
                    <a:pt x="24" y="128"/>
                  </a:cubicBezTo>
                  <a:cubicBezTo>
                    <a:pt x="24" y="128"/>
                    <a:pt x="24" y="128"/>
                    <a:pt x="24" y="128"/>
                  </a:cubicBezTo>
                  <a:cubicBezTo>
                    <a:pt x="24" y="128"/>
                    <a:pt x="24" y="129"/>
                    <a:pt x="26" y="130"/>
                  </a:cubicBezTo>
                  <a:cubicBezTo>
                    <a:pt x="27" y="131"/>
                    <a:pt x="27" y="131"/>
                    <a:pt x="28" y="131"/>
                  </a:cubicBezTo>
                  <a:cubicBezTo>
                    <a:pt x="28" y="131"/>
                    <a:pt x="29" y="131"/>
                    <a:pt x="29" y="132"/>
                  </a:cubicBezTo>
                  <a:cubicBezTo>
                    <a:pt x="30" y="132"/>
                    <a:pt x="30" y="132"/>
                    <a:pt x="31" y="133"/>
                  </a:cubicBezTo>
                  <a:cubicBezTo>
                    <a:pt x="31" y="132"/>
                    <a:pt x="32" y="132"/>
                    <a:pt x="32" y="132"/>
                  </a:cubicBezTo>
                  <a:cubicBezTo>
                    <a:pt x="37" y="128"/>
                    <a:pt x="45" y="123"/>
                    <a:pt x="53" y="123"/>
                  </a:cubicBezTo>
                  <a:cubicBezTo>
                    <a:pt x="54" y="123"/>
                    <a:pt x="56" y="124"/>
                    <a:pt x="57" y="124"/>
                  </a:cubicBezTo>
                  <a:cubicBezTo>
                    <a:pt x="59" y="124"/>
                    <a:pt x="61" y="125"/>
                    <a:pt x="63" y="125"/>
                  </a:cubicBezTo>
                  <a:cubicBezTo>
                    <a:pt x="64" y="125"/>
                    <a:pt x="64" y="125"/>
                    <a:pt x="65" y="125"/>
                  </a:cubicBezTo>
                  <a:cubicBezTo>
                    <a:pt x="66" y="125"/>
                    <a:pt x="66" y="125"/>
                    <a:pt x="67" y="125"/>
                  </a:cubicBezTo>
                  <a:cubicBezTo>
                    <a:pt x="70" y="125"/>
                    <a:pt x="73" y="125"/>
                    <a:pt x="75" y="128"/>
                  </a:cubicBezTo>
                  <a:cubicBezTo>
                    <a:pt x="77" y="131"/>
                    <a:pt x="77" y="135"/>
                    <a:pt x="76" y="139"/>
                  </a:cubicBezTo>
                  <a:cubicBezTo>
                    <a:pt x="76" y="141"/>
                    <a:pt x="76" y="143"/>
                    <a:pt x="76" y="144"/>
                  </a:cubicBezTo>
                  <a:cubicBezTo>
                    <a:pt x="77" y="146"/>
                    <a:pt x="76" y="146"/>
                    <a:pt x="76" y="147"/>
                  </a:cubicBezTo>
                  <a:cubicBezTo>
                    <a:pt x="75" y="148"/>
                    <a:pt x="73" y="149"/>
                    <a:pt x="69" y="149"/>
                  </a:cubicBezTo>
                  <a:cubicBezTo>
                    <a:pt x="67" y="149"/>
                    <a:pt x="66" y="149"/>
                    <a:pt x="64" y="149"/>
                  </a:cubicBezTo>
                  <a:cubicBezTo>
                    <a:pt x="64" y="149"/>
                    <a:pt x="63" y="149"/>
                    <a:pt x="63" y="149"/>
                  </a:cubicBezTo>
                  <a:cubicBezTo>
                    <a:pt x="58" y="149"/>
                    <a:pt x="52" y="150"/>
                    <a:pt x="51" y="152"/>
                  </a:cubicBezTo>
                  <a:cubicBezTo>
                    <a:pt x="51" y="152"/>
                    <a:pt x="51" y="152"/>
                    <a:pt x="51" y="152"/>
                  </a:cubicBezTo>
                  <a:cubicBezTo>
                    <a:pt x="52" y="153"/>
                    <a:pt x="52" y="153"/>
                    <a:pt x="52" y="153"/>
                  </a:cubicBezTo>
                  <a:cubicBezTo>
                    <a:pt x="53" y="156"/>
                    <a:pt x="54" y="159"/>
                    <a:pt x="53" y="160"/>
                  </a:cubicBezTo>
                  <a:cubicBezTo>
                    <a:pt x="53" y="161"/>
                    <a:pt x="52" y="161"/>
                    <a:pt x="51" y="161"/>
                  </a:cubicBezTo>
                  <a:cubicBezTo>
                    <a:pt x="51" y="161"/>
                    <a:pt x="50" y="161"/>
                    <a:pt x="48" y="160"/>
                  </a:cubicBezTo>
                  <a:cubicBezTo>
                    <a:pt x="47" y="159"/>
                    <a:pt x="46" y="159"/>
                    <a:pt x="45" y="159"/>
                  </a:cubicBezTo>
                  <a:cubicBezTo>
                    <a:pt x="43" y="159"/>
                    <a:pt x="42" y="160"/>
                    <a:pt x="42" y="161"/>
                  </a:cubicBezTo>
                  <a:cubicBezTo>
                    <a:pt x="42" y="162"/>
                    <a:pt x="42" y="162"/>
                    <a:pt x="43" y="162"/>
                  </a:cubicBezTo>
                  <a:cubicBezTo>
                    <a:pt x="47" y="162"/>
                    <a:pt x="53" y="167"/>
                    <a:pt x="53" y="170"/>
                  </a:cubicBezTo>
                  <a:cubicBezTo>
                    <a:pt x="53" y="176"/>
                    <a:pt x="54" y="178"/>
                    <a:pt x="55" y="178"/>
                  </a:cubicBezTo>
                  <a:cubicBezTo>
                    <a:pt x="55" y="178"/>
                    <a:pt x="55" y="178"/>
                    <a:pt x="55" y="178"/>
                  </a:cubicBezTo>
                  <a:cubicBezTo>
                    <a:pt x="57" y="177"/>
                    <a:pt x="58" y="179"/>
                    <a:pt x="59" y="180"/>
                  </a:cubicBezTo>
                  <a:cubicBezTo>
                    <a:pt x="60" y="181"/>
                    <a:pt x="61" y="183"/>
                    <a:pt x="63" y="183"/>
                  </a:cubicBezTo>
                  <a:cubicBezTo>
                    <a:pt x="63" y="183"/>
                    <a:pt x="63" y="183"/>
                    <a:pt x="63" y="183"/>
                  </a:cubicBezTo>
                  <a:cubicBezTo>
                    <a:pt x="67" y="182"/>
                    <a:pt x="70" y="183"/>
                    <a:pt x="71" y="185"/>
                  </a:cubicBezTo>
                  <a:cubicBezTo>
                    <a:pt x="71" y="186"/>
                    <a:pt x="71" y="188"/>
                    <a:pt x="69" y="190"/>
                  </a:cubicBezTo>
                  <a:cubicBezTo>
                    <a:pt x="68" y="191"/>
                    <a:pt x="68" y="193"/>
                    <a:pt x="69" y="196"/>
                  </a:cubicBezTo>
                  <a:cubicBezTo>
                    <a:pt x="70" y="199"/>
                    <a:pt x="71" y="201"/>
                    <a:pt x="72" y="202"/>
                  </a:cubicBezTo>
                  <a:cubicBezTo>
                    <a:pt x="72" y="201"/>
                    <a:pt x="72" y="201"/>
                    <a:pt x="72" y="200"/>
                  </a:cubicBezTo>
                  <a:cubicBezTo>
                    <a:pt x="72" y="198"/>
                    <a:pt x="72" y="197"/>
                    <a:pt x="73" y="195"/>
                  </a:cubicBezTo>
                  <a:cubicBezTo>
                    <a:pt x="73" y="195"/>
                    <a:pt x="72" y="195"/>
                    <a:pt x="72" y="195"/>
                  </a:cubicBezTo>
                  <a:cubicBezTo>
                    <a:pt x="72" y="194"/>
                    <a:pt x="72" y="194"/>
                    <a:pt x="72" y="194"/>
                  </a:cubicBezTo>
                  <a:cubicBezTo>
                    <a:pt x="72" y="194"/>
                    <a:pt x="72" y="194"/>
                    <a:pt x="72" y="193"/>
                  </a:cubicBezTo>
                  <a:cubicBezTo>
                    <a:pt x="72" y="193"/>
                    <a:pt x="72" y="193"/>
                    <a:pt x="72" y="193"/>
                  </a:cubicBezTo>
                  <a:cubicBezTo>
                    <a:pt x="72" y="193"/>
                    <a:pt x="72" y="193"/>
                    <a:pt x="72" y="192"/>
                  </a:cubicBezTo>
                  <a:cubicBezTo>
                    <a:pt x="72" y="192"/>
                    <a:pt x="73" y="192"/>
                    <a:pt x="73" y="192"/>
                  </a:cubicBezTo>
                  <a:cubicBezTo>
                    <a:pt x="73" y="192"/>
                    <a:pt x="73" y="192"/>
                    <a:pt x="73" y="191"/>
                  </a:cubicBezTo>
                  <a:cubicBezTo>
                    <a:pt x="75" y="188"/>
                    <a:pt x="81" y="188"/>
                    <a:pt x="85" y="188"/>
                  </a:cubicBezTo>
                  <a:cubicBezTo>
                    <a:pt x="89" y="188"/>
                    <a:pt x="96" y="194"/>
                    <a:pt x="100" y="199"/>
                  </a:cubicBezTo>
                  <a:cubicBezTo>
                    <a:pt x="101" y="201"/>
                    <a:pt x="103" y="202"/>
                    <a:pt x="104" y="202"/>
                  </a:cubicBezTo>
                  <a:cubicBezTo>
                    <a:pt x="104" y="202"/>
                    <a:pt x="105" y="202"/>
                    <a:pt x="105" y="201"/>
                  </a:cubicBezTo>
                  <a:cubicBezTo>
                    <a:pt x="105" y="201"/>
                    <a:pt x="105" y="201"/>
                    <a:pt x="105" y="201"/>
                  </a:cubicBezTo>
                  <a:cubicBezTo>
                    <a:pt x="106" y="201"/>
                    <a:pt x="106" y="201"/>
                    <a:pt x="106" y="201"/>
                  </a:cubicBezTo>
                  <a:cubicBezTo>
                    <a:pt x="107" y="151"/>
                    <a:pt x="107" y="151"/>
                    <a:pt x="107" y="151"/>
                  </a:cubicBezTo>
                  <a:cubicBezTo>
                    <a:pt x="136" y="143"/>
                    <a:pt x="136" y="143"/>
                    <a:pt x="136" y="143"/>
                  </a:cubicBezTo>
                  <a:cubicBezTo>
                    <a:pt x="136" y="143"/>
                    <a:pt x="137" y="142"/>
                    <a:pt x="137" y="142"/>
                  </a:cubicBezTo>
                  <a:cubicBezTo>
                    <a:pt x="138" y="140"/>
                    <a:pt x="140" y="139"/>
                    <a:pt x="142" y="139"/>
                  </a:cubicBezTo>
                  <a:cubicBezTo>
                    <a:pt x="145" y="139"/>
                    <a:pt x="147" y="140"/>
                    <a:pt x="148" y="141"/>
                  </a:cubicBezTo>
                  <a:cubicBezTo>
                    <a:pt x="148" y="141"/>
                    <a:pt x="148" y="141"/>
                    <a:pt x="148" y="141"/>
                  </a:cubicBezTo>
                  <a:cubicBezTo>
                    <a:pt x="149" y="139"/>
                    <a:pt x="150" y="136"/>
                    <a:pt x="153" y="136"/>
                  </a:cubicBezTo>
                  <a:cubicBezTo>
                    <a:pt x="154" y="136"/>
                    <a:pt x="155" y="137"/>
                    <a:pt x="155" y="137"/>
                  </a:cubicBezTo>
                  <a:cubicBezTo>
                    <a:pt x="156" y="138"/>
                    <a:pt x="156" y="140"/>
                    <a:pt x="156" y="141"/>
                  </a:cubicBezTo>
                  <a:cubicBezTo>
                    <a:pt x="155" y="142"/>
                    <a:pt x="155" y="143"/>
                    <a:pt x="155" y="143"/>
                  </a:cubicBezTo>
                  <a:cubicBezTo>
                    <a:pt x="156" y="143"/>
                    <a:pt x="156" y="143"/>
                    <a:pt x="156" y="143"/>
                  </a:cubicBezTo>
                  <a:cubicBezTo>
                    <a:pt x="157" y="143"/>
                    <a:pt x="158" y="144"/>
                    <a:pt x="159" y="145"/>
                  </a:cubicBezTo>
                  <a:cubicBezTo>
                    <a:pt x="162" y="148"/>
                    <a:pt x="164" y="154"/>
                    <a:pt x="163" y="158"/>
                  </a:cubicBezTo>
                  <a:cubicBezTo>
                    <a:pt x="163" y="158"/>
                    <a:pt x="163" y="159"/>
                    <a:pt x="163" y="159"/>
                  </a:cubicBezTo>
                  <a:cubicBezTo>
                    <a:pt x="164" y="159"/>
                    <a:pt x="164" y="159"/>
                    <a:pt x="164" y="160"/>
                  </a:cubicBezTo>
                  <a:cubicBezTo>
                    <a:pt x="165" y="160"/>
                    <a:pt x="165" y="160"/>
                    <a:pt x="165" y="161"/>
                  </a:cubicBezTo>
                  <a:cubicBezTo>
                    <a:pt x="166" y="161"/>
                    <a:pt x="166" y="161"/>
                    <a:pt x="166" y="162"/>
                  </a:cubicBezTo>
                  <a:cubicBezTo>
                    <a:pt x="167" y="162"/>
                    <a:pt x="167" y="162"/>
                    <a:pt x="167" y="163"/>
                  </a:cubicBezTo>
                  <a:cubicBezTo>
                    <a:pt x="168" y="163"/>
                    <a:pt x="168" y="163"/>
                    <a:pt x="168" y="164"/>
                  </a:cubicBezTo>
                  <a:cubicBezTo>
                    <a:pt x="169" y="164"/>
                    <a:pt x="169" y="164"/>
                    <a:pt x="169" y="165"/>
                  </a:cubicBezTo>
                  <a:cubicBezTo>
                    <a:pt x="170" y="165"/>
                    <a:pt x="170" y="165"/>
                    <a:pt x="170" y="166"/>
                  </a:cubicBezTo>
                  <a:cubicBezTo>
                    <a:pt x="171" y="166"/>
                    <a:pt x="171" y="167"/>
                    <a:pt x="171" y="167"/>
                  </a:cubicBezTo>
                  <a:cubicBezTo>
                    <a:pt x="172" y="167"/>
                    <a:pt x="172" y="168"/>
                    <a:pt x="172" y="168"/>
                  </a:cubicBezTo>
                  <a:cubicBezTo>
                    <a:pt x="173" y="168"/>
                    <a:pt x="173" y="169"/>
                    <a:pt x="173" y="169"/>
                  </a:cubicBezTo>
                  <a:cubicBezTo>
                    <a:pt x="173" y="169"/>
                    <a:pt x="174" y="170"/>
                    <a:pt x="174" y="170"/>
                  </a:cubicBezTo>
                  <a:cubicBezTo>
                    <a:pt x="174" y="170"/>
                    <a:pt x="174" y="171"/>
                    <a:pt x="175" y="171"/>
                  </a:cubicBezTo>
                  <a:cubicBezTo>
                    <a:pt x="175" y="171"/>
                    <a:pt x="175" y="171"/>
                    <a:pt x="175" y="172"/>
                  </a:cubicBezTo>
                  <a:cubicBezTo>
                    <a:pt x="175" y="172"/>
                    <a:pt x="176" y="172"/>
                    <a:pt x="176" y="173"/>
                  </a:cubicBezTo>
                  <a:cubicBezTo>
                    <a:pt x="176" y="173"/>
                    <a:pt x="176" y="173"/>
                    <a:pt x="176" y="173"/>
                  </a:cubicBezTo>
                  <a:cubicBezTo>
                    <a:pt x="176" y="173"/>
                    <a:pt x="176" y="173"/>
                    <a:pt x="177" y="173"/>
                  </a:cubicBezTo>
                  <a:cubicBezTo>
                    <a:pt x="179" y="173"/>
                    <a:pt x="181" y="172"/>
                    <a:pt x="183" y="172"/>
                  </a:cubicBezTo>
                  <a:cubicBezTo>
                    <a:pt x="185" y="171"/>
                    <a:pt x="187" y="171"/>
                    <a:pt x="189" y="171"/>
                  </a:cubicBezTo>
                  <a:cubicBezTo>
                    <a:pt x="189" y="171"/>
                    <a:pt x="189" y="171"/>
                    <a:pt x="189" y="171"/>
                  </a:cubicBezTo>
                  <a:cubicBezTo>
                    <a:pt x="189" y="171"/>
                    <a:pt x="190" y="171"/>
                    <a:pt x="190" y="171"/>
                  </a:cubicBezTo>
                  <a:cubicBezTo>
                    <a:pt x="191" y="172"/>
                    <a:pt x="197" y="172"/>
                    <a:pt x="212" y="172"/>
                  </a:cubicBezTo>
                  <a:cubicBezTo>
                    <a:pt x="214" y="172"/>
                    <a:pt x="216" y="174"/>
                    <a:pt x="217" y="176"/>
                  </a:cubicBezTo>
                  <a:cubicBezTo>
                    <a:pt x="219" y="177"/>
                    <a:pt x="220" y="178"/>
                    <a:pt x="221" y="179"/>
                  </a:cubicBezTo>
                  <a:cubicBezTo>
                    <a:pt x="225" y="180"/>
                    <a:pt x="225" y="184"/>
                    <a:pt x="225" y="187"/>
                  </a:cubicBezTo>
                  <a:cubicBezTo>
                    <a:pt x="225" y="188"/>
                    <a:pt x="225" y="189"/>
                    <a:pt x="225" y="190"/>
                  </a:cubicBezTo>
                  <a:cubicBezTo>
                    <a:pt x="225" y="192"/>
                    <a:pt x="226" y="194"/>
                    <a:pt x="228" y="196"/>
                  </a:cubicBezTo>
                  <a:cubicBezTo>
                    <a:pt x="229" y="198"/>
                    <a:pt x="231" y="200"/>
                    <a:pt x="231" y="202"/>
                  </a:cubicBezTo>
                  <a:cubicBezTo>
                    <a:pt x="231" y="203"/>
                    <a:pt x="233" y="203"/>
                    <a:pt x="236" y="203"/>
                  </a:cubicBezTo>
                  <a:cubicBezTo>
                    <a:pt x="237" y="203"/>
                    <a:pt x="239" y="203"/>
                    <a:pt x="240" y="204"/>
                  </a:cubicBezTo>
                  <a:cubicBezTo>
                    <a:pt x="244" y="205"/>
                    <a:pt x="250" y="206"/>
                    <a:pt x="250" y="210"/>
                  </a:cubicBezTo>
                  <a:cubicBezTo>
                    <a:pt x="250" y="211"/>
                    <a:pt x="251" y="211"/>
                    <a:pt x="251" y="211"/>
                  </a:cubicBezTo>
                  <a:cubicBezTo>
                    <a:pt x="252" y="211"/>
                    <a:pt x="253" y="210"/>
                    <a:pt x="253" y="208"/>
                  </a:cubicBezTo>
                  <a:cubicBezTo>
                    <a:pt x="254" y="205"/>
                    <a:pt x="259" y="202"/>
                    <a:pt x="266" y="199"/>
                  </a:cubicBezTo>
                  <a:cubicBezTo>
                    <a:pt x="266" y="199"/>
                    <a:pt x="267" y="198"/>
                    <a:pt x="268" y="198"/>
                  </a:cubicBezTo>
                  <a:cubicBezTo>
                    <a:pt x="268" y="198"/>
                    <a:pt x="268" y="198"/>
                    <a:pt x="269" y="198"/>
                  </a:cubicBezTo>
                  <a:cubicBezTo>
                    <a:pt x="269" y="198"/>
                    <a:pt x="270" y="198"/>
                    <a:pt x="270" y="198"/>
                  </a:cubicBezTo>
                  <a:cubicBezTo>
                    <a:pt x="270" y="198"/>
                    <a:pt x="270" y="198"/>
                    <a:pt x="270" y="198"/>
                  </a:cubicBezTo>
                  <a:cubicBezTo>
                    <a:pt x="271" y="198"/>
                    <a:pt x="271" y="198"/>
                    <a:pt x="271" y="198"/>
                  </a:cubicBezTo>
                  <a:cubicBezTo>
                    <a:pt x="271" y="198"/>
                    <a:pt x="272" y="198"/>
                    <a:pt x="272" y="198"/>
                  </a:cubicBezTo>
                  <a:cubicBezTo>
                    <a:pt x="272" y="198"/>
                    <a:pt x="272" y="198"/>
                    <a:pt x="272" y="198"/>
                  </a:cubicBezTo>
                  <a:cubicBezTo>
                    <a:pt x="272" y="197"/>
                    <a:pt x="272" y="197"/>
                    <a:pt x="272" y="197"/>
                  </a:cubicBezTo>
                  <a:cubicBezTo>
                    <a:pt x="273" y="196"/>
                    <a:pt x="273" y="196"/>
                    <a:pt x="273" y="196"/>
                  </a:cubicBezTo>
                  <a:cubicBezTo>
                    <a:pt x="273" y="196"/>
                    <a:pt x="273" y="195"/>
                    <a:pt x="273" y="195"/>
                  </a:cubicBezTo>
                  <a:cubicBezTo>
                    <a:pt x="273" y="195"/>
                    <a:pt x="273" y="195"/>
                    <a:pt x="273" y="195"/>
                  </a:cubicBezTo>
                  <a:cubicBezTo>
                    <a:pt x="273" y="195"/>
                    <a:pt x="274" y="194"/>
                    <a:pt x="274" y="194"/>
                  </a:cubicBezTo>
                  <a:cubicBezTo>
                    <a:pt x="274" y="194"/>
                    <a:pt x="274" y="194"/>
                    <a:pt x="274" y="194"/>
                  </a:cubicBezTo>
                  <a:cubicBezTo>
                    <a:pt x="274" y="194"/>
                    <a:pt x="274" y="193"/>
                    <a:pt x="274" y="193"/>
                  </a:cubicBezTo>
                  <a:cubicBezTo>
                    <a:pt x="274" y="193"/>
                    <a:pt x="274" y="193"/>
                    <a:pt x="274" y="193"/>
                  </a:cubicBezTo>
                  <a:cubicBezTo>
                    <a:pt x="274" y="193"/>
                    <a:pt x="274" y="193"/>
                    <a:pt x="275" y="193"/>
                  </a:cubicBezTo>
                  <a:cubicBezTo>
                    <a:pt x="275" y="193"/>
                    <a:pt x="275" y="193"/>
                    <a:pt x="275" y="193"/>
                  </a:cubicBezTo>
                  <a:cubicBezTo>
                    <a:pt x="275" y="192"/>
                    <a:pt x="275" y="192"/>
                    <a:pt x="275" y="192"/>
                  </a:cubicBezTo>
                  <a:cubicBezTo>
                    <a:pt x="275" y="192"/>
                    <a:pt x="275" y="192"/>
                    <a:pt x="275" y="192"/>
                  </a:cubicBezTo>
                  <a:cubicBezTo>
                    <a:pt x="275" y="192"/>
                    <a:pt x="275" y="192"/>
                    <a:pt x="275" y="192"/>
                  </a:cubicBezTo>
                  <a:cubicBezTo>
                    <a:pt x="275" y="192"/>
                    <a:pt x="275" y="192"/>
                    <a:pt x="276" y="192"/>
                  </a:cubicBezTo>
                  <a:cubicBezTo>
                    <a:pt x="278" y="191"/>
                    <a:pt x="282" y="188"/>
                    <a:pt x="282" y="185"/>
                  </a:cubicBezTo>
                  <a:cubicBezTo>
                    <a:pt x="282" y="183"/>
                    <a:pt x="285" y="182"/>
                    <a:pt x="289" y="182"/>
                  </a:cubicBezTo>
                  <a:cubicBezTo>
                    <a:pt x="292" y="182"/>
                    <a:pt x="296" y="183"/>
                    <a:pt x="299" y="184"/>
                  </a:cubicBezTo>
                  <a:cubicBezTo>
                    <a:pt x="301" y="185"/>
                    <a:pt x="303" y="186"/>
                    <a:pt x="305" y="186"/>
                  </a:cubicBezTo>
                  <a:cubicBezTo>
                    <a:pt x="306" y="186"/>
                    <a:pt x="307" y="186"/>
                    <a:pt x="307" y="183"/>
                  </a:cubicBezTo>
                  <a:cubicBezTo>
                    <a:pt x="308" y="179"/>
                    <a:pt x="313" y="177"/>
                    <a:pt x="317" y="177"/>
                  </a:cubicBezTo>
                  <a:cubicBezTo>
                    <a:pt x="318" y="177"/>
                    <a:pt x="319" y="177"/>
                    <a:pt x="320" y="178"/>
                  </a:cubicBezTo>
                  <a:cubicBezTo>
                    <a:pt x="321" y="178"/>
                    <a:pt x="321" y="178"/>
                    <a:pt x="321" y="178"/>
                  </a:cubicBezTo>
                  <a:cubicBezTo>
                    <a:pt x="324" y="179"/>
                    <a:pt x="329" y="182"/>
                    <a:pt x="333" y="182"/>
                  </a:cubicBezTo>
                  <a:cubicBezTo>
                    <a:pt x="334" y="182"/>
                    <a:pt x="334" y="182"/>
                    <a:pt x="335" y="182"/>
                  </a:cubicBezTo>
                  <a:cubicBezTo>
                    <a:pt x="336" y="181"/>
                    <a:pt x="338" y="181"/>
                    <a:pt x="341" y="181"/>
                  </a:cubicBezTo>
                  <a:cubicBezTo>
                    <a:pt x="349" y="181"/>
                    <a:pt x="360" y="183"/>
                    <a:pt x="364" y="184"/>
                  </a:cubicBezTo>
                  <a:cubicBezTo>
                    <a:pt x="366" y="184"/>
                    <a:pt x="367" y="184"/>
                    <a:pt x="368" y="184"/>
                  </a:cubicBezTo>
                  <a:cubicBezTo>
                    <a:pt x="369" y="184"/>
                    <a:pt x="369" y="184"/>
                    <a:pt x="370" y="184"/>
                  </a:cubicBezTo>
                  <a:cubicBezTo>
                    <a:pt x="372" y="184"/>
                    <a:pt x="373" y="185"/>
                    <a:pt x="375" y="187"/>
                  </a:cubicBezTo>
                  <a:cubicBezTo>
                    <a:pt x="377" y="189"/>
                    <a:pt x="378" y="189"/>
                    <a:pt x="379" y="189"/>
                  </a:cubicBezTo>
                  <a:cubicBezTo>
                    <a:pt x="380" y="189"/>
                    <a:pt x="380" y="189"/>
                    <a:pt x="380" y="189"/>
                  </a:cubicBezTo>
                  <a:cubicBezTo>
                    <a:pt x="380" y="189"/>
                    <a:pt x="381" y="189"/>
                    <a:pt x="381" y="189"/>
                  </a:cubicBezTo>
                  <a:cubicBezTo>
                    <a:pt x="381" y="189"/>
                    <a:pt x="381" y="189"/>
                    <a:pt x="382" y="189"/>
                  </a:cubicBezTo>
                  <a:cubicBezTo>
                    <a:pt x="382" y="189"/>
                    <a:pt x="382" y="189"/>
                    <a:pt x="383" y="189"/>
                  </a:cubicBezTo>
                  <a:cubicBezTo>
                    <a:pt x="383" y="189"/>
                    <a:pt x="383" y="189"/>
                    <a:pt x="383" y="189"/>
                  </a:cubicBezTo>
                  <a:cubicBezTo>
                    <a:pt x="383" y="188"/>
                    <a:pt x="383" y="188"/>
                    <a:pt x="383" y="187"/>
                  </a:cubicBezTo>
                  <a:cubicBezTo>
                    <a:pt x="383" y="184"/>
                    <a:pt x="385" y="182"/>
                    <a:pt x="386" y="181"/>
                  </a:cubicBezTo>
                  <a:cubicBezTo>
                    <a:pt x="387" y="180"/>
                    <a:pt x="388" y="179"/>
                    <a:pt x="389" y="178"/>
                  </a:cubicBezTo>
                  <a:cubicBezTo>
                    <a:pt x="389" y="177"/>
                    <a:pt x="388" y="173"/>
                    <a:pt x="386" y="171"/>
                  </a:cubicBezTo>
                  <a:cubicBezTo>
                    <a:pt x="385" y="169"/>
                    <a:pt x="384" y="167"/>
                    <a:pt x="384" y="166"/>
                  </a:cubicBezTo>
                  <a:cubicBezTo>
                    <a:pt x="384" y="160"/>
                    <a:pt x="384" y="157"/>
                    <a:pt x="382" y="157"/>
                  </a:cubicBezTo>
                  <a:cubicBezTo>
                    <a:pt x="381" y="156"/>
                    <a:pt x="381" y="156"/>
                    <a:pt x="381" y="155"/>
                  </a:cubicBezTo>
                  <a:cubicBezTo>
                    <a:pt x="382" y="153"/>
                    <a:pt x="388" y="150"/>
                    <a:pt x="389" y="150"/>
                  </a:cubicBezTo>
                  <a:cubicBezTo>
                    <a:pt x="389" y="150"/>
                    <a:pt x="389" y="150"/>
                    <a:pt x="389" y="150"/>
                  </a:cubicBezTo>
                  <a:cubicBezTo>
                    <a:pt x="391" y="150"/>
                    <a:pt x="393" y="150"/>
                    <a:pt x="394" y="149"/>
                  </a:cubicBezTo>
                  <a:cubicBezTo>
                    <a:pt x="397" y="148"/>
                    <a:pt x="399" y="147"/>
                    <a:pt x="401" y="149"/>
                  </a:cubicBezTo>
                  <a:cubicBezTo>
                    <a:pt x="402" y="150"/>
                    <a:pt x="404" y="150"/>
                    <a:pt x="408" y="150"/>
                  </a:cubicBezTo>
                  <a:cubicBezTo>
                    <a:pt x="408" y="150"/>
                    <a:pt x="409" y="150"/>
                    <a:pt x="409" y="150"/>
                  </a:cubicBezTo>
                  <a:cubicBezTo>
                    <a:pt x="409" y="149"/>
                    <a:pt x="408" y="148"/>
                    <a:pt x="407" y="147"/>
                  </a:cubicBezTo>
                  <a:cubicBezTo>
                    <a:pt x="406" y="146"/>
                    <a:pt x="407" y="142"/>
                    <a:pt x="411" y="133"/>
                  </a:cubicBezTo>
                  <a:cubicBezTo>
                    <a:pt x="412" y="129"/>
                    <a:pt x="413" y="126"/>
                    <a:pt x="414" y="124"/>
                  </a:cubicBezTo>
                  <a:cubicBezTo>
                    <a:pt x="414" y="123"/>
                    <a:pt x="415" y="121"/>
                    <a:pt x="417" y="121"/>
                  </a:cubicBezTo>
                  <a:cubicBezTo>
                    <a:pt x="418" y="121"/>
                    <a:pt x="418" y="122"/>
                    <a:pt x="419" y="122"/>
                  </a:cubicBezTo>
                  <a:cubicBezTo>
                    <a:pt x="420" y="123"/>
                    <a:pt x="421" y="123"/>
                    <a:pt x="423" y="123"/>
                  </a:cubicBezTo>
                  <a:cubicBezTo>
                    <a:pt x="424" y="124"/>
                    <a:pt x="425" y="124"/>
                    <a:pt x="427" y="124"/>
                  </a:cubicBezTo>
                  <a:cubicBezTo>
                    <a:pt x="429" y="124"/>
                    <a:pt x="432" y="124"/>
                    <a:pt x="433" y="124"/>
                  </a:cubicBezTo>
                  <a:cubicBezTo>
                    <a:pt x="434" y="125"/>
                    <a:pt x="434" y="125"/>
                    <a:pt x="434" y="125"/>
                  </a:cubicBezTo>
                  <a:cubicBezTo>
                    <a:pt x="435" y="125"/>
                    <a:pt x="436" y="125"/>
                    <a:pt x="437" y="124"/>
                  </a:cubicBezTo>
                  <a:cubicBezTo>
                    <a:pt x="439" y="124"/>
                    <a:pt x="441" y="123"/>
                    <a:pt x="442" y="122"/>
                  </a:cubicBezTo>
                  <a:cubicBezTo>
                    <a:pt x="442" y="121"/>
                    <a:pt x="442" y="121"/>
                    <a:pt x="443" y="121"/>
                  </a:cubicBezTo>
                  <a:cubicBezTo>
                    <a:pt x="443" y="120"/>
                    <a:pt x="443" y="120"/>
                    <a:pt x="442" y="119"/>
                  </a:cubicBezTo>
                  <a:cubicBezTo>
                    <a:pt x="442" y="117"/>
                    <a:pt x="441" y="116"/>
                    <a:pt x="441" y="112"/>
                  </a:cubicBezTo>
                  <a:cubicBezTo>
                    <a:pt x="441" y="106"/>
                    <a:pt x="445" y="103"/>
                    <a:pt x="449" y="103"/>
                  </a:cubicBezTo>
                  <a:cubicBezTo>
                    <a:pt x="453" y="103"/>
                    <a:pt x="453" y="99"/>
                    <a:pt x="453" y="98"/>
                  </a:cubicBezTo>
                  <a:cubicBezTo>
                    <a:pt x="453" y="96"/>
                    <a:pt x="454" y="95"/>
                    <a:pt x="455" y="93"/>
                  </a:cubicBezTo>
                  <a:cubicBezTo>
                    <a:pt x="455" y="93"/>
                    <a:pt x="456" y="93"/>
                    <a:pt x="456" y="92"/>
                  </a:cubicBezTo>
                  <a:cubicBezTo>
                    <a:pt x="456" y="92"/>
                    <a:pt x="456" y="92"/>
                    <a:pt x="456" y="92"/>
                  </a:cubicBezTo>
                  <a:cubicBezTo>
                    <a:pt x="457" y="91"/>
                    <a:pt x="457" y="91"/>
                    <a:pt x="457" y="91"/>
                  </a:cubicBezTo>
                  <a:cubicBezTo>
                    <a:pt x="456" y="89"/>
                    <a:pt x="455" y="88"/>
                    <a:pt x="455" y="86"/>
                  </a:cubicBezTo>
                  <a:cubicBezTo>
                    <a:pt x="455" y="86"/>
                    <a:pt x="455" y="86"/>
                    <a:pt x="455" y="86"/>
                  </a:cubicBezTo>
                  <a:cubicBezTo>
                    <a:pt x="454" y="86"/>
                    <a:pt x="454" y="86"/>
                    <a:pt x="454" y="86"/>
                  </a:cubicBezTo>
                  <a:cubicBezTo>
                    <a:pt x="454" y="86"/>
                    <a:pt x="453" y="86"/>
                    <a:pt x="452" y="87"/>
                  </a:cubicBezTo>
                  <a:cubicBezTo>
                    <a:pt x="450" y="88"/>
                    <a:pt x="444" y="89"/>
                    <a:pt x="443" y="89"/>
                  </a:cubicBezTo>
                  <a:cubicBezTo>
                    <a:pt x="440" y="89"/>
                    <a:pt x="436" y="86"/>
                    <a:pt x="436" y="83"/>
                  </a:cubicBezTo>
                  <a:cubicBezTo>
                    <a:pt x="436" y="81"/>
                    <a:pt x="435" y="80"/>
                    <a:pt x="435" y="80"/>
                  </a:cubicBezTo>
                  <a:cubicBezTo>
                    <a:pt x="433" y="80"/>
                    <a:pt x="429" y="79"/>
                    <a:pt x="427" y="73"/>
                  </a:cubicBezTo>
                  <a:cubicBezTo>
                    <a:pt x="425" y="70"/>
                    <a:pt x="423" y="69"/>
                    <a:pt x="422" y="69"/>
                  </a:cubicBezTo>
                  <a:cubicBezTo>
                    <a:pt x="421" y="68"/>
                    <a:pt x="420" y="68"/>
                    <a:pt x="420" y="68"/>
                  </a:cubicBezTo>
                  <a:cubicBezTo>
                    <a:pt x="420" y="68"/>
                    <a:pt x="419" y="68"/>
                    <a:pt x="419" y="68"/>
                  </a:cubicBezTo>
                  <a:cubicBezTo>
                    <a:pt x="417" y="68"/>
                    <a:pt x="414" y="69"/>
                    <a:pt x="412" y="70"/>
                  </a:cubicBezTo>
                  <a:cubicBezTo>
                    <a:pt x="411" y="70"/>
                    <a:pt x="410" y="71"/>
                    <a:pt x="409" y="71"/>
                  </a:cubicBezTo>
                  <a:cubicBezTo>
                    <a:pt x="407" y="72"/>
                    <a:pt x="404" y="71"/>
                    <a:pt x="401" y="70"/>
                  </a:cubicBezTo>
                  <a:cubicBezTo>
                    <a:pt x="400" y="70"/>
                    <a:pt x="399" y="70"/>
                    <a:pt x="398" y="69"/>
                  </a:cubicBezTo>
                  <a:cubicBezTo>
                    <a:pt x="396" y="69"/>
                    <a:pt x="394" y="67"/>
                    <a:pt x="393" y="66"/>
                  </a:cubicBezTo>
                  <a:cubicBezTo>
                    <a:pt x="392" y="64"/>
                    <a:pt x="391" y="63"/>
                    <a:pt x="390" y="63"/>
                  </a:cubicBezTo>
                  <a:cubicBezTo>
                    <a:pt x="390" y="63"/>
                    <a:pt x="390" y="63"/>
                    <a:pt x="389" y="63"/>
                  </a:cubicBezTo>
                  <a:cubicBezTo>
                    <a:pt x="388" y="63"/>
                    <a:pt x="387" y="65"/>
                    <a:pt x="387" y="67"/>
                  </a:cubicBezTo>
                  <a:cubicBezTo>
                    <a:pt x="386" y="68"/>
                    <a:pt x="385" y="70"/>
                    <a:pt x="383" y="70"/>
                  </a:cubicBezTo>
                  <a:cubicBezTo>
                    <a:pt x="381" y="70"/>
                    <a:pt x="379" y="67"/>
                    <a:pt x="376" y="60"/>
                  </a:cubicBezTo>
                  <a:cubicBezTo>
                    <a:pt x="374" y="57"/>
                    <a:pt x="372" y="53"/>
                    <a:pt x="370" y="50"/>
                  </a:cubicBezTo>
                  <a:cubicBezTo>
                    <a:pt x="370" y="49"/>
                    <a:pt x="369" y="48"/>
                    <a:pt x="368" y="47"/>
                  </a:cubicBezTo>
                  <a:cubicBezTo>
                    <a:pt x="364" y="40"/>
                    <a:pt x="358" y="31"/>
                    <a:pt x="352" y="27"/>
                  </a:cubicBezTo>
                  <a:cubicBezTo>
                    <a:pt x="351" y="26"/>
                    <a:pt x="351" y="26"/>
                    <a:pt x="350" y="26"/>
                  </a:cubicBezTo>
                  <a:cubicBezTo>
                    <a:pt x="347" y="24"/>
                    <a:pt x="345" y="23"/>
                    <a:pt x="344" y="21"/>
                  </a:cubicBezTo>
                  <a:cubicBezTo>
                    <a:pt x="344" y="19"/>
                    <a:pt x="344" y="17"/>
                    <a:pt x="346" y="16"/>
                  </a:cubicBezTo>
                  <a:cubicBezTo>
                    <a:pt x="346" y="15"/>
                    <a:pt x="345" y="15"/>
                    <a:pt x="344" y="15"/>
                  </a:cubicBezTo>
                  <a:cubicBezTo>
                    <a:pt x="343" y="15"/>
                    <a:pt x="341" y="16"/>
                    <a:pt x="340" y="16"/>
                  </a:cubicBezTo>
                  <a:cubicBezTo>
                    <a:pt x="339" y="17"/>
                    <a:pt x="338" y="17"/>
                    <a:pt x="337" y="18"/>
                  </a:cubicBezTo>
                  <a:cubicBezTo>
                    <a:pt x="335" y="20"/>
                    <a:pt x="332" y="22"/>
                    <a:pt x="329" y="22"/>
                  </a:cubicBezTo>
                  <a:cubicBezTo>
                    <a:pt x="328" y="22"/>
                    <a:pt x="327" y="23"/>
                    <a:pt x="325" y="24"/>
                  </a:cubicBezTo>
                  <a:cubicBezTo>
                    <a:pt x="323" y="26"/>
                    <a:pt x="320" y="27"/>
                    <a:pt x="318" y="27"/>
                  </a:cubicBezTo>
                  <a:cubicBezTo>
                    <a:pt x="318" y="27"/>
                    <a:pt x="317" y="27"/>
                    <a:pt x="317" y="27"/>
                  </a:cubicBezTo>
                  <a:cubicBezTo>
                    <a:pt x="315" y="27"/>
                    <a:pt x="314" y="27"/>
                    <a:pt x="313" y="28"/>
                  </a:cubicBezTo>
                  <a:cubicBezTo>
                    <a:pt x="312" y="29"/>
                    <a:pt x="311" y="30"/>
                    <a:pt x="310" y="30"/>
                  </a:cubicBezTo>
                  <a:cubicBezTo>
                    <a:pt x="309" y="30"/>
                    <a:pt x="309" y="29"/>
                    <a:pt x="308" y="29"/>
                  </a:cubicBezTo>
                  <a:cubicBezTo>
                    <a:pt x="307" y="28"/>
                    <a:pt x="307" y="27"/>
                    <a:pt x="307" y="27"/>
                  </a:cubicBezTo>
                  <a:cubicBezTo>
                    <a:pt x="307" y="25"/>
                    <a:pt x="308" y="24"/>
                    <a:pt x="310" y="23"/>
                  </a:cubicBezTo>
                  <a:cubicBezTo>
                    <a:pt x="310" y="22"/>
                    <a:pt x="312" y="21"/>
                    <a:pt x="312" y="21"/>
                  </a:cubicBezTo>
                  <a:cubicBezTo>
                    <a:pt x="311" y="21"/>
                    <a:pt x="310" y="21"/>
                    <a:pt x="310" y="21"/>
                  </a:cubicBezTo>
                  <a:cubicBezTo>
                    <a:pt x="310" y="21"/>
                    <a:pt x="309" y="21"/>
                    <a:pt x="309" y="21"/>
                  </a:cubicBezTo>
                  <a:cubicBezTo>
                    <a:pt x="308" y="22"/>
                    <a:pt x="306" y="22"/>
                    <a:pt x="306" y="21"/>
                  </a:cubicBezTo>
                  <a:cubicBezTo>
                    <a:pt x="305" y="20"/>
                    <a:pt x="303" y="19"/>
                    <a:pt x="303" y="19"/>
                  </a:cubicBezTo>
                  <a:cubicBezTo>
                    <a:pt x="302" y="19"/>
                    <a:pt x="302" y="19"/>
                    <a:pt x="302" y="19"/>
                  </a:cubicBezTo>
                  <a:cubicBezTo>
                    <a:pt x="302" y="20"/>
                    <a:pt x="302" y="20"/>
                    <a:pt x="302" y="20"/>
                  </a:cubicBezTo>
                  <a:cubicBezTo>
                    <a:pt x="302" y="20"/>
                    <a:pt x="302" y="20"/>
                    <a:pt x="302" y="20"/>
                  </a:cubicBezTo>
                  <a:cubicBezTo>
                    <a:pt x="302" y="21"/>
                    <a:pt x="301" y="21"/>
                    <a:pt x="301" y="21"/>
                  </a:cubicBezTo>
                  <a:cubicBezTo>
                    <a:pt x="301" y="21"/>
                    <a:pt x="301" y="21"/>
                    <a:pt x="301" y="21"/>
                  </a:cubicBezTo>
                  <a:cubicBezTo>
                    <a:pt x="301" y="21"/>
                    <a:pt x="301" y="22"/>
                    <a:pt x="300" y="22"/>
                  </a:cubicBezTo>
                  <a:cubicBezTo>
                    <a:pt x="300" y="22"/>
                    <a:pt x="300" y="22"/>
                    <a:pt x="300" y="22"/>
                  </a:cubicBezTo>
                  <a:cubicBezTo>
                    <a:pt x="300" y="22"/>
                    <a:pt x="300" y="22"/>
                    <a:pt x="300" y="22"/>
                  </a:cubicBezTo>
                  <a:cubicBezTo>
                    <a:pt x="300" y="22"/>
                    <a:pt x="300" y="21"/>
                    <a:pt x="299" y="21"/>
                  </a:cubicBezTo>
                  <a:cubicBezTo>
                    <a:pt x="299" y="21"/>
                    <a:pt x="299" y="21"/>
                    <a:pt x="299" y="21"/>
                  </a:cubicBezTo>
                  <a:cubicBezTo>
                    <a:pt x="299" y="21"/>
                    <a:pt x="298" y="21"/>
                    <a:pt x="298" y="21"/>
                  </a:cubicBezTo>
                  <a:cubicBezTo>
                    <a:pt x="298" y="21"/>
                    <a:pt x="298" y="21"/>
                    <a:pt x="298" y="21"/>
                  </a:cubicBezTo>
                  <a:cubicBezTo>
                    <a:pt x="298" y="20"/>
                    <a:pt x="297" y="20"/>
                    <a:pt x="297" y="20"/>
                  </a:cubicBezTo>
                  <a:cubicBezTo>
                    <a:pt x="297" y="19"/>
                    <a:pt x="297" y="19"/>
                    <a:pt x="297" y="19"/>
                  </a:cubicBezTo>
                  <a:cubicBezTo>
                    <a:pt x="297" y="18"/>
                    <a:pt x="296" y="16"/>
                    <a:pt x="295" y="16"/>
                  </a:cubicBezTo>
                  <a:cubicBezTo>
                    <a:pt x="295" y="16"/>
                    <a:pt x="295" y="16"/>
                    <a:pt x="294" y="17"/>
                  </a:cubicBezTo>
                  <a:cubicBezTo>
                    <a:pt x="293" y="18"/>
                    <a:pt x="289" y="19"/>
                    <a:pt x="286" y="19"/>
                  </a:cubicBezTo>
                  <a:cubicBezTo>
                    <a:pt x="285" y="19"/>
                    <a:pt x="283" y="19"/>
                    <a:pt x="283" y="18"/>
                  </a:cubicBezTo>
                  <a:cubicBezTo>
                    <a:pt x="281" y="17"/>
                    <a:pt x="282" y="15"/>
                    <a:pt x="283" y="14"/>
                  </a:cubicBezTo>
                  <a:cubicBezTo>
                    <a:pt x="283" y="14"/>
                    <a:pt x="284" y="13"/>
                    <a:pt x="284" y="13"/>
                  </a:cubicBezTo>
                  <a:cubicBezTo>
                    <a:pt x="284" y="12"/>
                    <a:pt x="283" y="11"/>
                    <a:pt x="283" y="10"/>
                  </a:cubicBezTo>
                  <a:cubicBezTo>
                    <a:pt x="282" y="8"/>
                    <a:pt x="281" y="6"/>
                    <a:pt x="282" y="5"/>
                  </a:cubicBezTo>
                  <a:cubicBezTo>
                    <a:pt x="282" y="4"/>
                    <a:pt x="282" y="4"/>
                    <a:pt x="281" y="3"/>
                  </a:cubicBezTo>
                  <a:cubicBezTo>
                    <a:pt x="280" y="2"/>
                    <a:pt x="277" y="1"/>
                    <a:pt x="276" y="1"/>
                  </a:cubicBezTo>
                  <a:cubicBezTo>
                    <a:pt x="275" y="2"/>
                    <a:pt x="274" y="2"/>
                    <a:pt x="273" y="2"/>
                  </a:cubicBezTo>
                  <a:cubicBezTo>
                    <a:pt x="271" y="2"/>
                    <a:pt x="268" y="1"/>
                    <a:pt x="266" y="0"/>
                  </a:cubicBezTo>
                  <a:cubicBezTo>
                    <a:pt x="266" y="0"/>
                    <a:pt x="266" y="0"/>
                    <a:pt x="264" y="0"/>
                  </a:cubicBezTo>
                  <a:cubicBezTo>
                    <a:pt x="259" y="0"/>
                    <a:pt x="254" y="2"/>
                    <a:pt x="254" y="3"/>
                  </a:cubicBezTo>
                  <a:cubicBezTo>
                    <a:pt x="253" y="5"/>
                    <a:pt x="249" y="6"/>
                    <a:pt x="241" y="8"/>
                  </a:cubicBezTo>
                  <a:cubicBezTo>
                    <a:pt x="239" y="8"/>
                    <a:pt x="237" y="9"/>
                    <a:pt x="237" y="9"/>
                  </a:cubicBezTo>
                  <a:cubicBezTo>
                    <a:pt x="234" y="10"/>
                    <a:pt x="224" y="11"/>
                    <a:pt x="220" y="12"/>
                  </a:cubicBezTo>
                  <a:cubicBezTo>
                    <a:pt x="219" y="12"/>
                    <a:pt x="218" y="13"/>
                    <a:pt x="216" y="13"/>
                  </a:cubicBezTo>
                  <a:cubicBezTo>
                    <a:pt x="214" y="14"/>
                    <a:pt x="212" y="15"/>
                    <a:pt x="209" y="15"/>
                  </a:cubicBezTo>
                  <a:cubicBezTo>
                    <a:pt x="206" y="15"/>
                    <a:pt x="196" y="16"/>
                    <a:pt x="192" y="19"/>
                  </a:cubicBezTo>
                  <a:cubicBezTo>
                    <a:pt x="190" y="20"/>
                    <a:pt x="188" y="20"/>
                    <a:pt x="186" y="20"/>
                  </a:cubicBezTo>
                  <a:cubicBezTo>
                    <a:pt x="185" y="20"/>
                    <a:pt x="184" y="20"/>
                    <a:pt x="183" y="20"/>
                  </a:cubicBezTo>
                  <a:cubicBezTo>
                    <a:pt x="181" y="20"/>
                    <a:pt x="179" y="20"/>
                    <a:pt x="179" y="20"/>
                  </a:cubicBezTo>
                  <a:cubicBezTo>
                    <a:pt x="178" y="21"/>
                    <a:pt x="177" y="21"/>
                    <a:pt x="175" y="21"/>
                  </a:cubicBezTo>
                  <a:cubicBezTo>
                    <a:pt x="175" y="21"/>
                    <a:pt x="174" y="21"/>
                    <a:pt x="173" y="21"/>
                  </a:cubicBezTo>
                  <a:cubicBezTo>
                    <a:pt x="172" y="21"/>
                    <a:pt x="171" y="20"/>
                    <a:pt x="171" y="20"/>
                  </a:cubicBezTo>
                  <a:cubicBezTo>
                    <a:pt x="170" y="20"/>
                    <a:pt x="169" y="21"/>
                    <a:pt x="169" y="21"/>
                  </a:cubicBezTo>
                  <a:cubicBezTo>
                    <a:pt x="169" y="21"/>
                    <a:pt x="169" y="21"/>
                    <a:pt x="169" y="22"/>
                  </a:cubicBezTo>
                  <a:cubicBezTo>
                    <a:pt x="169" y="24"/>
                    <a:pt x="169" y="27"/>
                    <a:pt x="170" y="29"/>
                  </a:cubicBezTo>
                  <a:cubicBezTo>
                    <a:pt x="171" y="30"/>
                    <a:pt x="172" y="30"/>
                    <a:pt x="174" y="31"/>
                  </a:cubicBezTo>
                  <a:cubicBezTo>
                    <a:pt x="175" y="31"/>
                    <a:pt x="175" y="31"/>
                    <a:pt x="176" y="31"/>
                  </a:cubicBezTo>
                  <a:cubicBezTo>
                    <a:pt x="178" y="32"/>
                    <a:pt x="180" y="33"/>
                    <a:pt x="180" y="34"/>
                  </a:cubicBezTo>
                  <a:cubicBezTo>
                    <a:pt x="180" y="34"/>
                    <a:pt x="180" y="35"/>
                    <a:pt x="180" y="35"/>
                  </a:cubicBezTo>
                  <a:cubicBezTo>
                    <a:pt x="179" y="36"/>
                    <a:pt x="177" y="37"/>
                    <a:pt x="171" y="37"/>
                  </a:cubicBezTo>
                  <a:cubicBezTo>
                    <a:pt x="170" y="37"/>
                    <a:pt x="168" y="37"/>
                    <a:pt x="167" y="37"/>
                  </a:cubicBezTo>
                  <a:cubicBezTo>
                    <a:pt x="167" y="37"/>
                    <a:pt x="166" y="38"/>
                    <a:pt x="166" y="38"/>
                  </a:cubicBezTo>
                  <a:cubicBezTo>
                    <a:pt x="165" y="39"/>
                    <a:pt x="165" y="41"/>
                    <a:pt x="166" y="42"/>
                  </a:cubicBezTo>
                  <a:cubicBezTo>
                    <a:pt x="166" y="43"/>
                    <a:pt x="166" y="44"/>
                    <a:pt x="166" y="44"/>
                  </a:cubicBezTo>
                  <a:cubicBezTo>
                    <a:pt x="166" y="45"/>
                    <a:pt x="166" y="46"/>
                    <a:pt x="166" y="46"/>
                  </a:cubicBezTo>
                  <a:cubicBezTo>
                    <a:pt x="165" y="49"/>
                    <a:pt x="159" y="51"/>
                    <a:pt x="159" y="51"/>
                  </a:cubicBezTo>
                  <a:cubicBezTo>
                    <a:pt x="158" y="51"/>
                    <a:pt x="158" y="52"/>
                    <a:pt x="158" y="52"/>
                  </a:cubicBezTo>
                  <a:cubicBezTo>
                    <a:pt x="158" y="54"/>
                    <a:pt x="160" y="55"/>
                    <a:pt x="161" y="55"/>
                  </a:cubicBezTo>
                  <a:cubicBezTo>
                    <a:pt x="163" y="55"/>
                    <a:pt x="165" y="56"/>
                    <a:pt x="166" y="57"/>
                  </a:cubicBezTo>
                  <a:cubicBezTo>
                    <a:pt x="167" y="57"/>
                    <a:pt x="168" y="58"/>
                    <a:pt x="169" y="58"/>
                  </a:cubicBezTo>
                  <a:cubicBezTo>
                    <a:pt x="173" y="58"/>
                    <a:pt x="173" y="63"/>
                    <a:pt x="173" y="67"/>
                  </a:cubicBezTo>
                  <a:cubicBezTo>
                    <a:pt x="173" y="69"/>
                    <a:pt x="172" y="72"/>
                    <a:pt x="165" y="72"/>
                  </a:cubicBezTo>
                  <a:cubicBezTo>
                    <a:pt x="163" y="72"/>
                    <a:pt x="161" y="71"/>
                    <a:pt x="159" y="70"/>
                  </a:cubicBezTo>
                  <a:cubicBezTo>
                    <a:pt x="158" y="69"/>
                    <a:pt x="157" y="68"/>
                    <a:pt x="157" y="68"/>
                  </a:cubicBezTo>
                  <a:cubicBezTo>
                    <a:pt x="156" y="68"/>
                    <a:pt x="156" y="69"/>
                    <a:pt x="155" y="70"/>
                  </a:cubicBezTo>
                  <a:cubicBezTo>
                    <a:pt x="155" y="72"/>
                    <a:pt x="154" y="73"/>
                    <a:pt x="153" y="74"/>
                  </a:cubicBezTo>
                  <a:cubicBezTo>
                    <a:pt x="153" y="74"/>
                    <a:pt x="153" y="74"/>
                    <a:pt x="152" y="74"/>
                  </a:cubicBezTo>
                  <a:cubicBezTo>
                    <a:pt x="151" y="74"/>
                    <a:pt x="150" y="73"/>
                    <a:pt x="150" y="72"/>
                  </a:cubicBezTo>
                  <a:cubicBezTo>
                    <a:pt x="149" y="71"/>
                    <a:pt x="148" y="70"/>
                    <a:pt x="147" y="70"/>
                  </a:cubicBezTo>
                  <a:cubicBezTo>
                    <a:pt x="146" y="70"/>
                    <a:pt x="140" y="70"/>
                    <a:pt x="139" y="66"/>
                  </a:cubicBezTo>
                  <a:cubicBezTo>
                    <a:pt x="138" y="65"/>
                    <a:pt x="137" y="64"/>
                    <a:pt x="134" y="64"/>
                  </a:cubicBezTo>
                  <a:cubicBezTo>
                    <a:pt x="132" y="64"/>
                    <a:pt x="131" y="65"/>
                    <a:pt x="129" y="66"/>
                  </a:cubicBezTo>
                  <a:cubicBezTo>
                    <a:pt x="128" y="67"/>
                    <a:pt x="127" y="68"/>
                    <a:pt x="126" y="68"/>
                  </a:cubicBezTo>
                  <a:cubicBezTo>
                    <a:pt x="125" y="68"/>
                    <a:pt x="124" y="67"/>
                    <a:pt x="122" y="66"/>
                  </a:cubicBezTo>
                  <a:cubicBezTo>
                    <a:pt x="122" y="66"/>
                    <a:pt x="122" y="66"/>
                    <a:pt x="122" y="66"/>
                  </a:cubicBezTo>
                  <a:cubicBezTo>
                    <a:pt x="121" y="65"/>
                    <a:pt x="121" y="65"/>
                    <a:pt x="120" y="65"/>
                  </a:cubicBezTo>
                  <a:cubicBezTo>
                    <a:pt x="120" y="65"/>
                    <a:pt x="119" y="65"/>
                    <a:pt x="119" y="65"/>
                  </a:cubicBezTo>
                  <a:cubicBezTo>
                    <a:pt x="116" y="66"/>
                    <a:pt x="113" y="67"/>
                    <a:pt x="112" y="69"/>
                  </a:cubicBezTo>
                  <a:cubicBezTo>
                    <a:pt x="111" y="71"/>
                    <a:pt x="109" y="72"/>
                    <a:pt x="106" y="72"/>
                  </a:cubicBezTo>
                  <a:cubicBezTo>
                    <a:pt x="104" y="72"/>
                    <a:pt x="102" y="71"/>
                    <a:pt x="100" y="70"/>
                  </a:cubicBezTo>
                  <a:cubicBezTo>
                    <a:pt x="99" y="70"/>
                    <a:pt x="97" y="68"/>
                    <a:pt x="96" y="68"/>
                  </a:cubicBezTo>
                  <a:cubicBezTo>
                    <a:pt x="96" y="68"/>
                    <a:pt x="95" y="68"/>
                    <a:pt x="95" y="69"/>
                  </a:cubicBezTo>
                  <a:cubicBezTo>
                    <a:pt x="95" y="72"/>
                    <a:pt x="94" y="72"/>
                    <a:pt x="93" y="72"/>
                  </a:cubicBezTo>
                  <a:cubicBezTo>
                    <a:pt x="93" y="72"/>
                    <a:pt x="93" y="72"/>
                    <a:pt x="92" y="72"/>
                  </a:cubicBezTo>
                  <a:cubicBezTo>
                    <a:pt x="92" y="72"/>
                    <a:pt x="92" y="72"/>
                    <a:pt x="92" y="72"/>
                  </a:cubicBezTo>
                  <a:cubicBezTo>
                    <a:pt x="92" y="71"/>
                    <a:pt x="91" y="71"/>
                    <a:pt x="91" y="71"/>
                  </a:cubicBezTo>
                  <a:cubicBezTo>
                    <a:pt x="91" y="71"/>
                    <a:pt x="91" y="71"/>
                    <a:pt x="91" y="71"/>
                  </a:cubicBezTo>
                  <a:cubicBezTo>
                    <a:pt x="91" y="71"/>
                    <a:pt x="91" y="71"/>
                    <a:pt x="91" y="70"/>
                  </a:cubicBezTo>
                  <a:cubicBezTo>
                    <a:pt x="91" y="70"/>
                    <a:pt x="91" y="70"/>
                    <a:pt x="91" y="69"/>
                  </a:cubicBezTo>
                  <a:cubicBezTo>
                    <a:pt x="91" y="69"/>
                    <a:pt x="91" y="69"/>
                    <a:pt x="91" y="69"/>
                  </a:cubicBezTo>
                  <a:cubicBezTo>
                    <a:pt x="90" y="69"/>
                    <a:pt x="90" y="68"/>
                    <a:pt x="90" y="68"/>
                  </a:cubicBezTo>
                  <a:cubicBezTo>
                    <a:pt x="90" y="67"/>
                    <a:pt x="84" y="63"/>
                    <a:pt x="82" y="61"/>
                  </a:cubicBezTo>
                  <a:cubicBezTo>
                    <a:pt x="81" y="61"/>
                    <a:pt x="81" y="61"/>
                    <a:pt x="81" y="61"/>
                  </a:cubicBezTo>
                  <a:cubicBezTo>
                    <a:pt x="80" y="60"/>
                    <a:pt x="77" y="59"/>
                    <a:pt x="75" y="59"/>
                  </a:cubicBezTo>
                  <a:cubicBezTo>
                    <a:pt x="71" y="58"/>
                    <a:pt x="68" y="58"/>
                    <a:pt x="68" y="56"/>
                  </a:cubicBezTo>
                  <a:cubicBezTo>
                    <a:pt x="68" y="56"/>
                    <a:pt x="66" y="55"/>
                    <a:pt x="64" y="55"/>
                  </a:cubicBezTo>
                  <a:cubicBezTo>
                    <a:pt x="64" y="55"/>
                    <a:pt x="62" y="55"/>
                    <a:pt x="62" y="56"/>
                  </a:cubicBezTo>
                  <a:cubicBezTo>
                    <a:pt x="61" y="58"/>
                    <a:pt x="60" y="59"/>
                    <a:pt x="59" y="59"/>
                  </a:cubicBezTo>
                  <a:cubicBezTo>
                    <a:pt x="57" y="59"/>
                    <a:pt x="56" y="58"/>
                    <a:pt x="55" y="57"/>
                  </a:cubicBezTo>
                  <a:cubicBezTo>
                    <a:pt x="55" y="57"/>
                    <a:pt x="55" y="57"/>
                    <a:pt x="54" y="57"/>
                  </a:cubicBezTo>
                  <a:cubicBezTo>
                    <a:pt x="54" y="57"/>
                    <a:pt x="54" y="57"/>
                    <a:pt x="54" y="57"/>
                  </a:cubicBezTo>
                  <a:cubicBezTo>
                    <a:pt x="52" y="57"/>
                    <a:pt x="49" y="58"/>
                    <a:pt x="47" y="59"/>
                  </a:cubicBezTo>
                  <a:cubicBezTo>
                    <a:pt x="47" y="59"/>
                    <a:pt x="47" y="59"/>
                    <a:pt x="47" y="59"/>
                  </a:cubicBezTo>
                  <a:cubicBezTo>
                    <a:pt x="46" y="59"/>
                    <a:pt x="46" y="60"/>
                    <a:pt x="45" y="60"/>
                  </a:cubicBezTo>
                  <a:cubicBezTo>
                    <a:pt x="42" y="62"/>
                    <a:pt x="37" y="65"/>
                    <a:pt x="34" y="65"/>
                  </a:cubicBezTo>
                  <a:cubicBezTo>
                    <a:pt x="33" y="65"/>
                    <a:pt x="33" y="65"/>
                    <a:pt x="33" y="66"/>
                  </a:cubicBezTo>
                  <a:cubicBezTo>
                    <a:pt x="32" y="68"/>
                    <a:pt x="31" y="70"/>
                    <a:pt x="28" y="70"/>
                  </a:cubicBezTo>
                  <a:cubicBezTo>
                    <a:pt x="27" y="71"/>
                    <a:pt x="26" y="71"/>
                    <a:pt x="26" y="72"/>
                  </a:cubicBezTo>
                  <a:cubicBezTo>
                    <a:pt x="26" y="72"/>
                    <a:pt x="26" y="73"/>
                    <a:pt x="26" y="73"/>
                  </a:cubicBezTo>
                  <a:cubicBezTo>
                    <a:pt x="26" y="74"/>
                    <a:pt x="26" y="74"/>
                    <a:pt x="26" y="75"/>
                  </a:cubicBezTo>
                  <a:cubicBezTo>
                    <a:pt x="26" y="75"/>
                    <a:pt x="26" y="75"/>
                    <a:pt x="26" y="75"/>
                  </a:cubicBezTo>
                  <a:cubicBezTo>
                    <a:pt x="26" y="75"/>
                    <a:pt x="26" y="76"/>
                    <a:pt x="27" y="76"/>
                  </a:cubicBezTo>
                  <a:cubicBezTo>
                    <a:pt x="27" y="78"/>
                    <a:pt x="28" y="80"/>
                    <a:pt x="27" y="81"/>
                  </a:cubicBezTo>
                  <a:cubicBezTo>
                    <a:pt x="27" y="82"/>
                    <a:pt x="26" y="83"/>
                    <a:pt x="25" y="83"/>
                  </a:cubicBezTo>
                  <a:cubicBezTo>
                    <a:pt x="24" y="83"/>
                    <a:pt x="24" y="84"/>
                    <a:pt x="23" y="84"/>
                  </a:cubicBezTo>
                  <a:cubicBezTo>
                    <a:pt x="21" y="84"/>
                    <a:pt x="19" y="81"/>
                    <a:pt x="18" y="79"/>
                  </a:cubicBezTo>
                  <a:cubicBezTo>
                    <a:pt x="17" y="78"/>
                    <a:pt x="16" y="76"/>
                    <a:pt x="15" y="76"/>
                  </a:cubicBezTo>
                  <a:cubicBezTo>
                    <a:pt x="14" y="75"/>
                    <a:pt x="13" y="75"/>
                    <a:pt x="13" y="75"/>
                  </a:cubicBezTo>
                  <a:cubicBezTo>
                    <a:pt x="11" y="75"/>
                    <a:pt x="10" y="76"/>
                    <a:pt x="10" y="77"/>
                  </a:cubicBezTo>
                  <a:cubicBezTo>
                    <a:pt x="10" y="78"/>
                    <a:pt x="10" y="78"/>
                    <a:pt x="10" y="79"/>
                  </a:cubicBezTo>
                  <a:cubicBezTo>
                    <a:pt x="10" y="81"/>
                    <a:pt x="8" y="82"/>
                    <a:pt x="7" y="83"/>
                  </a:cubicBezTo>
                  <a:cubicBezTo>
                    <a:pt x="6" y="84"/>
                    <a:pt x="4" y="85"/>
                    <a:pt x="4" y="86"/>
                  </a:cubicBezTo>
                  <a:cubicBezTo>
                    <a:pt x="3" y="87"/>
                    <a:pt x="3" y="88"/>
                    <a:pt x="4" y="88"/>
                  </a:cubicBezTo>
                  <a:cubicBezTo>
                    <a:pt x="4" y="88"/>
                    <a:pt x="5" y="89"/>
                    <a:pt x="5" y="89"/>
                  </a:cubicBezTo>
                  <a:cubicBezTo>
                    <a:pt x="6" y="89"/>
                    <a:pt x="7" y="90"/>
                    <a:pt x="7" y="91"/>
                  </a:cubicBezTo>
                  <a:cubicBezTo>
                    <a:pt x="7" y="91"/>
                    <a:pt x="7" y="91"/>
                    <a:pt x="7" y="91"/>
                  </a:cubicBezTo>
                  <a:cubicBezTo>
                    <a:pt x="7" y="93"/>
                    <a:pt x="5" y="95"/>
                    <a:pt x="3" y="96"/>
                  </a:cubicBezTo>
                  <a:cubicBezTo>
                    <a:pt x="2" y="96"/>
                    <a:pt x="0" y="101"/>
                    <a:pt x="1" y="101"/>
                  </a:cubicBezTo>
                  <a:cubicBezTo>
                    <a:pt x="1" y="102"/>
                    <a:pt x="2" y="102"/>
                    <a:pt x="3" y="102"/>
                  </a:cubicBezTo>
                  <a:cubicBezTo>
                    <a:pt x="5" y="103"/>
                    <a:pt x="8" y="103"/>
                    <a:pt x="7" y="106"/>
                  </a:cubicBezTo>
                  <a:cubicBezTo>
                    <a:pt x="7" y="108"/>
                    <a:pt x="7" y="111"/>
                    <a:pt x="7" y="111"/>
                  </a:cubicBezTo>
                  <a:cubicBezTo>
                    <a:pt x="7" y="112"/>
                    <a:pt x="8" y="112"/>
                    <a:pt x="8" y="111"/>
                  </a:cubicBezTo>
                  <a:cubicBezTo>
                    <a:pt x="9" y="111"/>
                    <a:pt x="11" y="111"/>
                    <a:pt x="13" y="111"/>
                  </a:cubicBezTo>
                  <a:cubicBezTo>
                    <a:pt x="13" y="111"/>
                    <a:pt x="14" y="111"/>
                    <a:pt x="15" y="111"/>
                  </a:cubicBezTo>
                  <a:cubicBezTo>
                    <a:pt x="15" y="111"/>
                    <a:pt x="16" y="111"/>
                    <a:pt x="16" y="111"/>
                  </a:cubicBezTo>
                  <a:cubicBezTo>
                    <a:pt x="18" y="111"/>
                    <a:pt x="19" y="113"/>
                    <a:pt x="21" y="115"/>
                  </a:cubicBezTo>
                  <a:cubicBezTo>
                    <a:pt x="22" y="116"/>
                    <a:pt x="23" y="118"/>
                    <a:pt x="24" y="119"/>
                  </a:cubicBezTo>
                  <a:cubicBezTo>
                    <a:pt x="27" y="122"/>
                    <a:pt x="28" y="124"/>
                    <a:pt x="28" y="126"/>
                  </a:cubicBezTo>
                  <a:cubicBezTo>
                    <a:pt x="27" y="127"/>
                    <a:pt x="26" y="128"/>
                    <a:pt x="25" y="128"/>
                  </a:cubicBezTo>
                  <a:close/>
                  <a:moveTo>
                    <a:pt x="313" y="133"/>
                  </a:moveTo>
                  <a:cubicBezTo>
                    <a:pt x="317" y="130"/>
                    <a:pt x="326" y="128"/>
                    <a:pt x="334" y="128"/>
                  </a:cubicBezTo>
                  <a:cubicBezTo>
                    <a:pt x="337" y="128"/>
                    <a:pt x="341" y="128"/>
                    <a:pt x="343" y="129"/>
                  </a:cubicBezTo>
                  <a:cubicBezTo>
                    <a:pt x="345" y="129"/>
                    <a:pt x="347" y="130"/>
                    <a:pt x="350" y="130"/>
                  </a:cubicBezTo>
                  <a:cubicBezTo>
                    <a:pt x="355" y="130"/>
                    <a:pt x="360" y="129"/>
                    <a:pt x="365" y="128"/>
                  </a:cubicBezTo>
                  <a:cubicBezTo>
                    <a:pt x="368" y="128"/>
                    <a:pt x="371" y="127"/>
                    <a:pt x="372" y="128"/>
                  </a:cubicBezTo>
                  <a:cubicBezTo>
                    <a:pt x="372" y="128"/>
                    <a:pt x="373" y="129"/>
                    <a:pt x="373" y="129"/>
                  </a:cubicBezTo>
                  <a:cubicBezTo>
                    <a:pt x="373" y="132"/>
                    <a:pt x="367" y="135"/>
                    <a:pt x="360" y="135"/>
                  </a:cubicBezTo>
                  <a:cubicBezTo>
                    <a:pt x="357" y="135"/>
                    <a:pt x="355" y="135"/>
                    <a:pt x="352" y="134"/>
                  </a:cubicBezTo>
                  <a:cubicBezTo>
                    <a:pt x="348" y="134"/>
                    <a:pt x="344" y="134"/>
                    <a:pt x="340" y="134"/>
                  </a:cubicBezTo>
                  <a:cubicBezTo>
                    <a:pt x="331" y="134"/>
                    <a:pt x="325" y="135"/>
                    <a:pt x="322" y="139"/>
                  </a:cubicBezTo>
                  <a:cubicBezTo>
                    <a:pt x="317" y="144"/>
                    <a:pt x="317" y="147"/>
                    <a:pt x="318" y="150"/>
                  </a:cubicBezTo>
                  <a:cubicBezTo>
                    <a:pt x="318" y="151"/>
                    <a:pt x="318" y="153"/>
                    <a:pt x="315" y="154"/>
                  </a:cubicBezTo>
                  <a:cubicBezTo>
                    <a:pt x="315" y="154"/>
                    <a:pt x="315" y="154"/>
                    <a:pt x="315" y="154"/>
                  </a:cubicBezTo>
                  <a:cubicBezTo>
                    <a:pt x="314" y="154"/>
                    <a:pt x="313" y="153"/>
                    <a:pt x="312" y="150"/>
                  </a:cubicBezTo>
                  <a:cubicBezTo>
                    <a:pt x="310" y="146"/>
                    <a:pt x="309" y="137"/>
                    <a:pt x="313" y="133"/>
                  </a:cubicBezTo>
                  <a:close/>
                  <a:moveTo>
                    <a:pt x="154" y="130"/>
                  </a:moveTo>
                  <a:cubicBezTo>
                    <a:pt x="154" y="129"/>
                    <a:pt x="155" y="129"/>
                    <a:pt x="157" y="129"/>
                  </a:cubicBezTo>
                  <a:cubicBezTo>
                    <a:pt x="161" y="129"/>
                    <a:pt x="170" y="130"/>
                    <a:pt x="171" y="133"/>
                  </a:cubicBezTo>
                  <a:cubicBezTo>
                    <a:pt x="172" y="134"/>
                    <a:pt x="172" y="135"/>
                    <a:pt x="171" y="136"/>
                  </a:cubicBezTo>
                  <a:cubicBezTo>
                    <a:pt x="171" y="136"/>
                    <a:pt x="170" y="137"/>
                    <a:pt x="168" y="137"/>
                  </a:cubicBezTo>
                  <a:cubicBezTo>
                    <a:pt x="164" y="137"/>
                    <a:pt x="155" y="134"/>
                    <a:pt x="154" y="131"/>
                  </a:cubicBezTo>
                  <a:cubicBezTo>
                    <a:pt x="154" y="131"/>
                    <a:pt x="154" y="130"/>
                    <a:pt x="154" y="13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245" name="Freeform 228">
              <a:extLst>
                <a:ext uri="{FF2B5EF4-FFF2-40B4-BE49-F238E27FC236}">
                  <a16:creationId xmlns:a16="http://schemas.microsoft.com/office/drawing/2014/main" id="{3E12CDC1-5E5C-441E-B6D6-A1BE3AFFBE72}"/>
                </a:ext>
              </a:extLst>
            </p:cNvPr>
            <p:cNvSpPr>
              <a:spLocks/>
            </p:cNvSpPr>
            <p:nvPr/>
          </p:nvSpPr>
          <p:spPr bwMode="auto">
            <a:xfrm>
              <a:off x="8512737" y="3147191"/>
              <a:ext cx="882786" cy="370636"/>
            </a:xfrm>
            <a:custGeom>
              <a:avLst/>
              <a:gdLst>
                <a:gd name="T0" fmla="*/ 5 w 352"/>
                <a:gd name="T1" fmla="*/ 51 h 150"/>
                <a:gd name="T2" fmla="*/ 27 w 352"/>
                <a:gd name="T3" fmla="*/ 67 h 150"/>
                <a:gd name="T4" fmla="*/ 34 w 352"/>
                <a:gd name="T5" fmla="*/ 82 h 150"/>
                <a:gd name="T6" fmla="*/ 30 w 352"/>
                <a:gd name="T7" fmla="*/ 96 h 150"/>
                <a:gd name="T8" fmla="*/ 63 w 352"/>
                <a:gd name="T9" fmla="*/ 106 h 150"/>
                <a:gd name="T10" fmla="*/ 71 w 352"/>
                <a:gd name="T11" fmla="*/ 111 h 150"/>
                <a:gd name="T12" fmla="*/ 87 w 352"/>
                <a:gd name="T13" fmla="*/ 133 h 150"/>
                <a:gd name="T14" fmla="*/ 100 w 352"/>
                <a:gd name="T15" fmla="*/ 134 h 150"/>
                <a:gd name="T16" fmla="*/ 131 w 352"/>
                <a:gd name="T17" fmla="*/ 135 h 150"/>
                <a:gd name="T18" fmla="*/ 157 w 352"/>
                <a:gd name="T19" fmla="*/ 141 h 150"/>
                <a:gd name="T20" fmla="*/ 172 w 352"/>
                <a:gd name="T21" fmla="*/ 145 h 150"/>
                <a:gd name="T22" fmla="*/ 175 w 352"/>
                <a:gd name="T23" fmla="*/ 145 h 150"/>
                <a:gd name="T24" fmla="*/ 177 w 352"/>
                <a:gd name="T25" fmla="*/ 146 h 150"/>
                <a:gd name="T26" fmla="*/ 189 w 352"/>
                <a:gd name="T27" fmla="*/ 145 h 150"/>
                <a:gd name="T28" fmla="*/ 223 w 352"/>
                <a:gd name="T29" fmla="*/ 138 h 150"/>
                <a:gd name="T30" fmla="*/ 253 w 352"/>
                <a:gd name="T31" fmla="*/ 124 h 150"/>
                <a:gd name="T32" fmla="*/ 255 w 352"/>
                <a:gd name="T33" fmla="*/ 106 h 150"/>
                <a:gd name="T34" fmla="*/ 275 w 352"/>
                <a:gd name="T35" fmla="*/ 104 h 150"/>
                <a:gd name="T36" fmla="*/ 302 w 352"/>
                <a:gd name="T37" fmla="*/ 96 h 150"/>
                <a:gd name="T38" fmla="*/ 326 w 352"/>
                <a:gd name="T39" fmla="*/ 81 h 150"/>
                <a:gd name="T40" fmla="*/ 347 w 352"/>
                <a:gd name="T41" fmla="*/ 79 h 150"/>
                <a:gd name="T42" fmla="*/ 337 w 352"/>
                <a:gd name="T43" fmla="*/ 63 h 150"/>
                <a:gd name="T44" fmla="*/ 325 w 352"/>
                <a:gd name="T45" fmla="*/ 66 h 150"/>
                <a:gd name="T46" fmla="*/ 311 w 352"/>
                <a:gd name="T47" fmla="*/ 64 h 150"/>
                <a:gd name="T48" fmla="*/ 305 w 352"/>
                <a:gd name="T49" fmla="*/ 55 h 150"/>
                <a:gd name="T50" fmla="*/ 309 w 352"/>
                <a:gd name="T51" fmla="*/ 32 h 150"/>
                <a:gd name="T52" fmla="*/ 306 w 352"/>
                <a:gd name="T53" fmla="*/ 33 h 150"/>
                <a:gd name="T54" fmla="*/ 290 w 352"/>
                <a:gd name="T55" fmla="*/ 28 h 150"/>
                <a:gd name="T56" fmla="*/ 277 w 352"/>
                <a:gd name="T57" fmla="*/ 33 h 150"/>
                <a:gd name="T58" fmla="*/ 266 w 352"/>
                <a:gd name="T59" fmla="*/ 39 h 150"/>
                <a:gd name="T60" fmla="*/ 246 w 352"/>
                <a:gd name="T61" fmla="*/ 44 h 150"/>
                <a:gd name="T62" fmla="*/ 230 w 352"/>
                <a:gd name="T63" fmla="*/ 42 h 150"/>
                <a:gd name="T64" fmla="*/ 215 w 352"/>
                <a:gd name="T65" fmla="*/ 33 h 150"/>
                <a:gd name="T66" fmla="*/ 199 w 352"/>
                <a:gd name="T67" fmla="*/ 27 h 150"/>
                <a:gd name="T68" fmla="*/ 190 w 352"/>
                <a:gd name="T69" fmla="*/ 25 h 150"/>
                <a:gd name="T70" fmla="*/ 177 w 352"/>
                <a:gd name="T71" fmla="*/ 26 h 150"/>
                <a:gd name="T72" fmla="*/ 163 w 352"/>
                <a:gd name="T73" fmla="*/ 28 h 150"/>
                <a:gd name="T74" fmla="*/ 151 w 352"/>
                <a:gd name="T75" fmla="*/ 21 h 150"/>
                <a:gd name="T76" fmla="*/ 150 w 352"/>
                <a:gd name="T77" fmla="*/ 15 h 150"/>
                <a:gd name="T78" fmla="*/ 139 w 352"/>
                <a:gd name="T79" fmla="*/ 8 h 150"/>
                <a:gd name="T80" fmla="*/ 122 w 352"/>
                <a:gd name="T81" fmla="*/ 2 h 150"/>
                <a:gd name="T82" fmla="*/ 114 w 352"/>
                <a:gd name="T83" fmla="*/ 2 h 150"/>
                <a:gd name="T84" fmla="*/ 107 w 352"/>
                <a:gd name="T85" fmla="*/ 7 h 150"/>
                <a:gd name="T86" fmla="*/ 106 w 352"/>
                <a:gd name="T87" fmla="*/ 21 h 150"/>
                <a:gd name="T88" fmla="*/ 96 w 352"/>
                <a:gd name="T89" fmla="*/ 34 h 150"/>
                <a:gd name="T90" fmla="*/ 89 w 352"/>
                <a:gd name="T91" fmla="*/ 33 h 150"/>
                <a:gd name="T92" fmla="*/ 79 w 352"/>
                <a:gd name="T93" fmla="*/ 32 h 150"/>
                <a:gd name="T94" fmla="*/ 69 w 352"/>
                <a:gd name="T95" fmla="*/ 29 h 150"/>
                <a:gd name="T96" fmla="*/ 65 w 352"/>
                <a:gd name="T97" fmla="*/ 23 h 150"/>
                <a:gd name="T98" fmla="*/ 47 w 352"/>
                <a:gd name="T99" fmla="*/ 20 h 150"/>
                <a:gd name="T100" fmla="*/ 35 w 352"/>
                <a:gd name="T101" fmla="*/ 24 h 150"/>
                <a:gd name="T102" fmla="*/ 24 w 352"/>
                <a:gd name="T103" fmla="*/ 31 h 150"/>
                <a:gd name="T104" fmla="*/ 1 w 352"/>
                <a:gd name="T105" fmla="*/ 41 h 150"/>
                <a:gd name="T106" fmla="*/ 1 w 352"/>
                <a:gd name="T107" fmla="*/ 42 h 150"/>
                <a:gd name="T108" fmla="*/ 0 w 352"/>
                <a:gd name="T109" fmla="*/ 4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2" h="150">
                  <a:moveTo>
                    <a:pt x="0" y="43"/>
                  </a:moveTo>
                  <a:cubicBezTo>
                    <a:pt x="0" y="43"/>
                    <a:pt x="0" y="43"/>
                    <a:pt x="0" y="43"/>
                  </a:cubicBezTo>
                  <a:cubicBezTo>
                    <a:pt x="1" y="48"/>
                    <a:pt x="2" y="49"/>
                    <a:pt x="5" y="51"/>
                  </a:cubicBezTo>
                  <a:cubicBezTo>
                    <a:pt x="5" y="51"/>
                    <a:pt x="6" y="52"/>
                    <a:pt x="7" y="53"/>
                  </a:cubicBezTo>
                  <a:cubicBezTo>
                    <a:pt x="11" y="56"/>
                    <a:pt x="13" y="58"/>
                    <a:pt x="17" y="58"/>
                  </a:cubicBezTo>
                  <a:cubicBezTo>
                    <a:pt x="21" y="58"/>
                    <a:pt x="27" y="63"/>
                    <a:pt x="27" y="67"/>
                  </a:cubicBezTo>
                  <a:cubicBezTo>
                    <a:pt x="28" y="69"/>
                    <a:pt x="30" y="72"/>
                    <a:pt x="32" y="74"/>
                  </a:cubicBezTo>
                  <a:cubicBezTo>
                    <a:pt x="33" y="74"/>
                    <a:pt x="33" y="75"/>
                    <a:pt x="33" y="75"/>
                  </a:cubicBezTo>
                  <a:cubicBezTo>
                    <a:pt x="35" y="76"/>
                    <a:pt x="34" y="79"/>
                    <a:pt x="34" y="82"/>
                  </a:cubicBezTo>
                  <a:cubicBezTo>
                    <a:pt x="33" y="84"/>
                    <a:pt x="33" y="85"/>
                    <a:pt x="33" y="87"/>
                  </a:cubicBezTo>
                  <a:cubicBezTo>
                    <a:pt x="33" y="89"/>
                    <a:pt x="32" y="90"/>
                    <a:pt x="31" y="92"/>
                  </a:cubicBezTo>
                  <a:cubicBezTo>
                    <a:pt x="30" y="93"/>
                    <a:pt x="29" y="94"/>
                    <a:pt x="30" y="96"/>
                  </a:cubicBezTo>
                  <a:cubicBezTo>
                    <a:pt x="32" y="99"/>
                    <a:pt x="49" y="101"/>
                    <a:pt x="55" y="101"/>
                  </a:cubicBezTo>
                  <a:cubicBezTo>
                    <a:pt x="58" y="101"/>
                    <a:pt x="61" y="104"/>
                    <a:pt x="62" y="105"/>
                  </a:cubicBezTo>
                  <a:cubicBezTo>
                    <a:pt x="62" y="106"/>
                    <a:pt x="63" y="106"/>
                    <a:pt x="63" y="106"/>
                  </a:cubicBezTo>
                  <a:cubicBezTo>
                    <a:pt x="65" y="107"/>
                    <a:pt x="66" y="107"/>
                    <a:pt x="67" y="108"/>
                  </a:cubicBezTo>
                  <a:cubicBezTo>
                    <a:pt x="67" y="109"/>
                    <a:pt x="67" y="109"/>
                    <a:pt x="67" y="109"/>
                  </a:cubicBezTo>
                  <a:cubicBezTo>
                    <a:pt x="68" y="110"/>
                    <a:pt x="69" y="111"/>
                    <a:pt x="71" y="111"/>
                  </a:cubicBezTo>
                  <a:cubicBezTo>
                    <a:pt x="76" y="112"/>
                    <a:pt x="79" y="116"/>
                    <a:pt x="80" y="122"/>
                  </a:cubicBezTo>
                  <a:cubicBezTo>
                    <a:pt x="81" y="125"/>
                    <a:pt x="83" y="128"/>
                    <a:pt x="84" y="129"/>
                  </a:cubicBezTo>
                  <a:cubicBezTo>
                    <a:pt x="85" y="131"/>
                    <a:pt x="86" y="132"/>
                    <a:pt x="87" y="133"/>
                  </a:cubicBezTo>
                  <a:cubicBezTo>
                    <a:pt x="87" y="134"/>
                    <a:pt x="87" y="134"/>
                    <a:pt x="90" y="134"/>
                  </a:cubicBezTo>
                  <a:cubicBezTo>
                    <a:pt x="91" y="134"/>
                    <a:pt x="92" y="134"/>
                    <a:pt x="93" y="134"/>
                  </a:cubicBezTo>
                  <a:cubicBezTo>
                    <a:pt x="96" y="134"/>
                    <a:pt x="98" y="134"/>
                    <a:pt x="100" y="134"/>
                  </a:cubicBezTo>
                  <a:cubicBezTo>
                    <a:pt x="103" y="134"/>
                    <a:pt x="109" y="134"/>
                    <a:pt x="114" y="134"/>
                  </a:cubicBezTo>
                  <a:cubicBezTo>
                    <a:pt x="120" y="134"/>
                    <a:pt x="125" y="134"/>
                    <a:pt x="127" y="135"/>
                  </a:cubicBezTo>
                  <a:cubicBezTo>
                    <a:pt x="128" y="135"/>
                    <a:pt x="130" y="135"/>
                    <a:pt x="131" y="135"/>
                  </a:cubicBezTo>
                  <a:cubicBezTo>
                    <a:pt x="136" y="135"/>
                    <a:pt x="143" y="136"/>
                    <a:pt x="148" y="139"/>
                  </a:cubicBezTo>
                  <a:cubicBezTo>
                    <a:pt x="151" y="142"/>
                    <a:pt x="153" y="141"/>
                    <a:pt x="155" y="141"/>
                  </a:cubicBezTo>
                  <a:cubicBezTo>
                    <a:pt x="156" y="141"/>
                    <a:pt x="156" y="141"/>
                    <a:pt x="157" y="141"/>
                  </a:cubicBezTo>
                  <a:cubicBezTo>
                    <a:pt x="158" y="141"/>
                    <a:pt x="159" y="141"/>
                    <a:pt x="160" y="142"/>
                  </a:cubicBezTo>
                  <a:cubicBezTo>
                    <a:pt x="164" y="144"/>
                    <a:pt x="167" y="146"/>
                    <a:pt x="171" y="145"/>
                  </a:cubicBezTo>
                  <a:cubicBezTo>
                    <a:pt x="172" y="145"/>
                    <a:pt x="172" y="145"/>
                    <a:pt x="172" y="145"/>
                  </a:cubicBezTo>
                  <a:cubicBezTo>
                    <a:pt x="173" y="145"/>
                    <a:pt x="173" y="145"/>
                    <a:pt x="173" y="145"/>
                  </a:cubicBezTo>
                  <a:cubicBezTo>
                    <a:pt x="173" y="145"/>
                    <a:pt x="174" y="145"/>
                    <a:pt x="174" y="145"/>
                  </a:cubicBezTo>
                  <a:cubicBezTo>
                    <a:pt x="174" y="145"/>
                    <a:pt x="174" y="145"/>
                    <a:pt x="175" y="145"/>
                  </a:cubicBezTo>
                  <a:cubicBezTo>
                    <a:pt x="175" y="145"/>
                    <a:pt x="175" y="145"/>
                    <a:pt x="175" y="146"/>
                  </a:cubicBezTo>
                  <a:cubicBezTo>
                    <a:pt x="176" y="146"/>
                    <a:pt x="176" y="146"/>
                    <a:pt x="176" y="146"/>
                  </a:cubicBezTo>
                  <a:cubicBezTo>
                    <a:pt x="176" y="146"/>
                    <a:pt x="176" y="146"/>
                    <a:pt x="177" y="146"/>
                  </a:cubicBezTo>
                  <a:cubicBezTo>
                    <a:pt x="177" y="147"/>
                    <a:pt x="177" y="147"/>
                    <a:pt x="177" y="147"/>
                  </a:cubicBezTo>
                  <a:cubicBezTo>
                    <a:pt x="178" y="148"/>
                    <a:pt x="179" y="149"/>
                    <a:pt x="180" y="149"/>
                  </a:cubicBezTo>
                  <a:cubicBezTo>
                    <a:pt x="182" y="150"/>
                    <a:pt x="185" y="148"/>
                    <a:pt x="189" y="145"/>
                  </a:cubicBezTo>
                  <a:cubicBezTo>
                    <a:pt x="192" y="143"/>
                    <a:pt x="195" y="141"/>
                    <a:pt x="199" y="139"/>
                  </a:cubicBezTo>
                  <a:cubicBezTo>
                    <a:pt x="203" y="138"/>
                    <a:pt x="207" y="137"/>
                    <a:pt x="211" y="137"/>
                  </a:cubicBezTo>
                  <a:cubicBezTo>
                    <a:pt x="216" y="137"/>
                    <a:pt x="220" y="137"/>
                    <a:pt x="223" y="138"/>
                  </a:cubicBezTo>
                  <a:cubicBezTo>
                    <a:pt x="224" y="138"/>
                    <a:pt x="224" y="138"/>
                    <a:pt x="225" y="138"/>
                  </a:cubicBezTo>
                  <a:cubicBezTo>
                    <a:pt x="230" y="139"/>
                    <a:pt x="239" y="136"/>
                    <a:pt x="245" y="130"/>
                  </a:cubicBezTo>
                  <a:cubicBezTo>
                    <a:pt x="247" y="127"/>
                    <a:pt x="251" y="125"/>
                    <a:pt x="253" y="124"/>
                  </a:cubicBezTo>
                  <a:cubicBezTo>
                    <a:pt x="256" y="123"/>
                    <a:pt x="258" y="122"/>
                    <a:pt x="258" y="120"/>
                  </a:cubicBezTo>
                  <a:cubicBezTo>
                    <a:pt x="258" y="117"/>
                    <a:pt x="257" y="116"/>
                    <a:pt x="256" y="114"/>
                  </a:cubicBezTo>
                  <a:cubicBezTo>
                    <a:pt x="255" y="112"/>
                    <a:pt x="254" y="109"/>
                    <a:pt x="255" y="106"/>
                  </a:cubicBezTo>
                  <a:cubicBezTo>
                    <a:pt x="258" y="102"/>
                    <a:pt x="261" y="102"/>
                    <a:pt x="263" y="102"/>
                  </a:cubicBezTo>
                  <a:cubicBezTo>
                    <a:pt x="264" y="102"/>
                    <a:pt x="266" y="102"/>
                    <a:pt x="268" y="103"/>
                  </a:cubicBezTo>
                  <a:cubicBezTo>
                    <a:pt x="269" y="104"/>
                    <a:pt x="272" y="104"/>
                    <a:pt x="275" y="104"/>
                  </a:cubicBezTo>
                  <a:cubicBezTo>
                    <a:pt x="279" y="104"/>
                    <a:pt x="282" y="103"/>
                    <a:pt x="285" y="101"/>
                  </a:cubicBezTo>
                  <a:cubicBezTo>
                    <a:pt x="291" y="97"/>
                    <a:pt x="294" y="97"/>
                    <a:pt x="299" y="96"/>
                  </a:cubicBezTo>
                  <a:cubicBezTo>
                    <a:pt x="300" y="96"/>
                    <a:pt x="301" y="96"/>
                    <a:pt x="302" y="96"/>
                  </a:cubicBezTo>
                  <a:cubicBezTo>
                    <a:pt x="306" y="96"/>
                    <a:pt x="307" y="94"/>
                    <a:pt x="308" y="92"/>
                  </a:cubicBezTo>
                  <a:cubicBezTo>
                    <a:pt x="309" y="90"/>
                    <a:pt x="310" y="89"/>
                    <a:pt x="311" y="87"/>
                  </a:cubicBezTo>
                  <a:cubicBezTo>
                    <a:pt x="317" y="82"/>
                    <a:pt x="322" y="81"/>
                    <a:pt x="326" y="81"/>
                  </a:cubicBezTo>
                  <a:cubicBezTo>
                    <a:pt x="328" y="81"/>
                    <a:pt x="330" y="80"/>
                    <a:pt x="332" y="79"/>
                  </a:cubicBezTo>
                  <a:cubicBezTo>
                    <a:pt x="335" y="78"/>
                    <a:pt x="338" y="77"/>
                    <a:pt x="341" y="78"/>
                  </a:cubicBezTo>
                  <a:cubicBezTo>
                    <a:pt x="343" y="79"/>
                    <a:pt x="345" y="79"/>
                    <a:pt x="347" y="79"/>
                  </a:cubicBezTo>
                  <a:cubicBezTo>
                    <a:pt x="349" y="79"/>
                    <a:pt x="351" y="79"/>
                    <a:pt x="351" y="77"/>
                  </a:cubicBezTo>
                  <a:cubicBezTo>
                    <a:pt x="352" y="76"/>
                    <a:pt x="346" y="71"/>
                    <a:pt x="343" y="69"/>
                  </a:cubicBezTo>
                  <a:cubicBezTo>
                    <a:pt x="341" y="67"/>
                    <a:pt x="338" y="65"/>
                    <a:pt x="337" y="63"/>
                  </a:cubicBezTo>
                  <a:cubicBezTo>
                    <a:pt x="335" y="61"/>
                    <a:pt x="334" y="61"/>
                    <a:pt x="333" y="61"/>
                  </a:cubicBezTo>
                  <a:cubicBezTo>
                    <a:pt x="331" y="61"/>
                    <a:pt x="328" y="62"/>
                    <a:pt x="328" y="64"/>
                  </a:cubicBezTo>
                  <a:cubicBezTo>
                    <a:pt x="327" y="65"/>
                    <a:pt x="326" y="66"/>
                    <a:pt x="325" y="66"/>
                  </a:cubicBezTo>
                  <a:cubicBezTo>
                    <a:pt x="324" y="66"/>
                    <a:pt x="323" y="66"/>
                    <a:pt x="322" y="65"/>
                  </a:cubicBezTo>
                  <a:cubicBezTo>
                    <a:pt x="321" y="64"/>
                    <a:pt x="319" y="63"/>
                    <a:pt x="316" y="63"/>
                  </a:cubicBezTo>
                  <a:cubicBezTo>
                    <a:pt x="314" y="63"/>
                    <a:pt x="312" y="64"/>
                    <a:pt x="311" y="64"/>
                  </a:cubicBezTo>
                  <a:cubicBezTo>
                    <a:pt x="308" y="65"/>
                    <a:pt x="306" y="65"/>
                    <a:pt x="304" y="62"/>
                  </a:cubicBezTo>
                  <a:cubicBezTo>
                    <a:pt x="302" y="61"/>
                    <a:pt x="301" y="59"/>
                    <a:pt x="302" y="58"/>
                  </a:cubicBezTo>
                  <a:cubicBezTo>
                    <a:pt x="302" y="56"/>
                    <a:pt x="304" y="55"/>
                    <a:pt x="305" y="55"/>
                  </a:cubicBezTo>
                  <a:cubicBezTo>
                    <a:pt x="305" y="50"/>
                    <a:pt x="305" y="50"/>
                    <a:pt x="305" y="50"/>
                  </a:cubicBezTo>
                  <a:cubicBezTo>
                    <a:pt x="314" y="33"/>
                    <a:pt x="314" y="33"/>
                    <a:pt x="314" y="33"/>
                  </a:cubicBezTo>
                  <a:cubicBezTo>
                    <a:pt x="312" y="32"/>
                    <a:pt x="310" y="32"/>
                    <a:pt x="309" y="32"/>
                  </a:cubicBezTo>
                  <a:cubicBezTo>
                    <a:pt x="309" y="32"/>
                    <a:pt x="309" y="32"/>
                    <a:pt x="309" y="32"/>
                  </a:cubicBezTo>
                  <a:cubicBezTo>
                    <a:pt x="308" y="32"/>
                    <a:pt x="308" y="32"/>
                    <a:pt x="308" y="32"/>
                  </a:cubicBezTo>
                  <a:cubicBezTo>
                    <a:pt x="307" y="32"/>
                    <a:pt x="307" y="32"/>
                    <a:pt x="306" y="33"/>
                  </a:cubicBezTo>
                  <a:cubicBezTo>
                    <a:pt x="305" y="33"/>
                    <a:pt x="305" y="33"/>
                    <a:pt x="304" y="33"/>
                  </a:cubicBezTo>
                  <a:cubicBezTo>
                    <a:pt x="302" y="33"/>
                    <a:pt x="297" y="32"/>
                    <a:pt x="297" y="29"/>
                  </a:cubicBezTo>
                  <a:cubicBezTo>
                    <a:pt x="296" y="29"/>
                    <a:pt x="294" y="28"/>
                    <a:pt x="290" y="28"/>
                  </a:cubicBezTo>
                  <a:cubicBezTo>
                    <a:pt x="288" y="28"/>
                    <a:pt x="285" y="29"/>
                    <a:pt x="284" y="29"/>
                  </a:cubicBezTo>
                  <a:cubicBezTo>
                    <a:pt x="283" y="30"/>
                    <a:pt x="282" y="31"/>
                    <a:pt x="280" y="32"/>
                  </a:cubicBezTo>
                  <a:cubicBezTo>
                    <a:pt x="279" y="32"/>
                    <a:pt x="278" y="33"/>
                    <a:pt x="277" y="33"/>
                  </a:cubicBezTo>
                  <a:cubicBezTo>
                    <a:pt x="276" y="34"/>
                    <a:pt x="276" y="34"/>
                    <a:pt x="276" y="35"/>
                  </a:cubicBezTo>
                  <a:cubicBezTo>
                    <a:pt x="275" y="37"/>
                    <a:pt x="273" y="37"/>
                    <a:pt x="270" y="38"/>
                  </a:cubicBezTo>
                  <a:cubicBezTo>
                    <a:pt x="269" y="38"/>
                    <a:pt x="267" y="38"/>
                    <a:pt x="266" y="39"/>
                  </a:cubicBezTo>
                  <a:cubicBezTo>
                    <a:pt x="265" y="40"/>
                    <a:pt x="262" y="40"/>
                    <a:pt x="258" y="41"/>
                  </a:cubicBezTo>
                  <a:cubicBezTo>
                    <a:pt x="255" y="41"/>
                    <a:pt x="253" y="42"/>
                    <a:pt x="252" y="42"/>
                  </a:cubicBezTo>
                  <a:cubicBezTo>
                    <a:pt x="252" y="43"/>
                    <a:pt x="251" y="43"/>
                    <a:pt x="246" y="44"/>
                  </a:cubicBezTo>
                  <a:cubicBezTo>
                    <a:pt x="245" y="44"/>
                    <a:pt x="244" y="44"/>
                    <a:pt x="243" y="44"/>
                  </a:cubicBezTo>
                  <a:cubicBezTo>
                    <a:pt x="241" y="44"/>
                    <a:pt x="237" y="43"/>
                    <a:pt x="235" y="42"/>
                  </a:cubicBezTo>
                  <a:cubicBezTo>
                    <a:pt x="235" y="42"/>
                    <a:pt x="232" y="42"/>
                    <a:pt x="230" y="42"/>
                  </a:cubicBezTo>
                  <a:cubicBezTo>
                    <a:pt x="226" y="41"/>
                    <a:pt x="222" y="41"/>
                    <a:pt x="221" y="39"/>
                  </a:cubicBezTo>
                  <a:cubicBezTo>
                    <a:pt x="220" y="38"/>
                    <a:pt x="219" y="37"/>
                    <a:pt x="218" y="37"/>
                  </a:cubicBezTo>
                  <a:cubicBezTo>
                    <a:pt x="216" y="35"/>
                    <a:pt x="215" y="34"/>
                    <a:pt x="215" y="33"/>
                  </a:cubicBezTo>
                  <a:cubicBezTo>
                    <a:pt x="214" y="32"/>
                    <a:pt x="212" y="31"/>
                    <a:pt x="211" y="31"/>
                  </a:cubicBezTo>
                  <a:cubicBezTo>
                    <a:pt x="208" y="30"/>
                    <a:pt x="206" y="30"/>
                    <a:pt x="205" y="29"/>
                  </a:cubicBezTo>
                  <a:cubicBezTo>
                    <a:pt x="205" y="28"/>
                    <a:pt x="201" y="27"/>
                    <a:pt x="199" y="27"/>
                  </a:cubicBezTo>
                  <a:cubicBezTo>
                    <a:pt x="198" y="27"/>
                    <a:pt x="198" y="27"/>
                    <a:pt x="198" y="27"/>
                  </a:cubicBezTo>
                  <a:cubicBezTo>
                    <a:pt x="198" y="27"/>
                    <a:pt x="198" y="27"/>
                    <a:pt x="197" y="27"/>
                  </a:cubicBezTo>
                  <a:cubicBezTo>
                    <a:pt x="196" y="27"/>
                    <a:pt x="193" y="26"/>
                    <a:pt x="190" y="25"/>
                  </a:cubicBezTo>
                  <a:cubicBezTo>
                    <a:pt x="189" y="25"/>
                    <a:pt x="188" y="25"/>
                    <a:pt x="187" y="24"/>
                  </a:cubicBezTo>
                  <a:cubicBezTo>
                    <a:pt x="186" y="24"/>
                    <a:pt x="183" y="25"/>
                    <a:pt x="181" y="25"/>
                  </a:cubicBezTo>
                  <a:cubicBezTo>
                    <a:pt x="179" y="26"/>
                    <a:pt x="178" y="26"/>
                    <a:pt x="177" y="26"/>
                  </a:cubicBezTo>
                  <a:cubicBezTo>
                    <a:pt x="176" y="26"/>
                    <a:pt x="175" y="27"/>
                    <a:pt x="173" y="28"/>
                  </a:cubicBezTo>
                  <a:cubicBezTo>
                    <a:pt x="172" y="29"/>
                    <a:pt x="170" y="30"/>
                    <a:pt x="169" y="30"/>
                  </a:cubicBezTo>
                  <a:cubicBezTo>
                    <a:pt x="168" y="30"/>
                    <a:pt x="166" y="29"/>
                    <a:pt x="163" y="28"/>
                  </a:cubicBezTo>
                  <a:cubicBezTo>
                    <a:pt x="162" y="27"/>
                    <a:pt x="160" y="27"/>
                    <a:pt x="159" y="27"/>
                  </a:cubicBezTo>
                  <a:cubicBezTo>
                    <a:pt x="159" y="27"/>
                    <a:pt x="159" y="27"/>
                    <a:pt x="158" y="27"/>
                  </a:cubicBezTo>
                  <a:cubicBezTo>
                    <a:pt x="156" y="27"/>
                    <a:pt x="153" y="23"/>
                    <a:pt x="151" y="21"/>
                  </a:cubicBezTo>
                  <a:cubicBezTo>
                    <a:pt x="151" y="21"/>
                    <a:pt x="151" y="20"/>
                    <a:pt x="151" y="20"/>
                  </a:cubicBezTo>
                  <a:cubicBezTo>
                    <a:pt x="150" y="19"/>
                    <a:pt x="150" y="18"/>
                    <a:pt x="150" y="17"/>
                  </a:cubicBezTo>
                  <a:cubicBezTo>
                    <a:pt x="150" y="16"/>
                    <a:pt x="150" y="16"/>
                    <a:pt x="150" y="15"/>
                  </a:cubicBezTo>
                  <a:cubicBezTo>
                    <a:pt x="150" y="14"/>
                    <a:pt x="150" y="12"/>
                    <a:pt x="150" y="11"/>
                  </a:cubicBezTo>
                  <a:cubicBezTo>
                    <a:pt x="149" y="11"/>
                    <a:pt x="146" y="10"/>
                    <a:pt x="144" y="10"/>
                  </a:cubicBezTo>
                  <a:cubicBezTo>
                    <a:pt x="142" y="9"/>
                    <a:pt x="140" y="9"/>
                    <a:pt x="139" y="8"/>
                  </a:cubicBezTo>
                  <a:cubicBezTo>
                    <a:pt x="137" y="7"/>
                    <a:pt x="133" y="5"/>
                    <a:pt x="131" y="5"/>
                  </a:cubicBezTo>
                  <a:cubicBezTo>
                    <a:pt x="129" y="5"/>
                    <a:pt x="125" y="5"/>
                    <a:pt x="124" y="3"/>
                  </a:cubicBezTo>
                  <a:cubicBezTo>
                    <a:pt x="123" y="3"/>
                    <a:pt x="123" y="3"/>
                    <a:pt x="122" y="2"/>
                  </a:cubicBezTo>
                  <a:cubicBezTo>
                    <a:pt x="120" y="2"/>
                    <a:pt x="118" y="1"/>
                    <a:pt x="116" y="0"/>
                  </a:cubicBezTo>
                  <a:cubicBezTo>
                    <a:pt x="116" y="0"/>
                    <a:pt x="116" y="0"/>
                    <a:pt x="115" y="0"/>
                  </a:cubicBezTo>
                  <a:cubicBezTo>
                    <a:pt x="115" y="0"/>
                    <a:pt x="114" y="1"/>
                    <a:pt x="114" y="2"/>
                  </a:cubicBezTo>
                  <a:cubicBezTo>
                    <a:pt x="114" y="2"/>
                    <a:pt x="113" y="3"/>
                    <a:pt x="113" y="4"/>
                  </a:cubicBezTo>
                  <a:cubicBezTo>
                    <a:pt x="112" y="4"/>
                    <a:pt x="111" y="5"/>
                    <a:pt x="110" y="5"/>
                  </a:cubicBezTo>
                  <a:cubicBezTo>
                    <a:pt x="109" y="6"/>
                    <a:pt x="107" y="6"/>
                    <a:pt x="107" y="7"/>
                  </a:cubicBezTo>
                  <a:cubicBezTo>
                    <a:pt x="106" y="9"/>
                    <a:pt x="105" y="9"/>
                    <a:pt x="104" y="10"/>
                  </a:cubicBezTo>
                  <a:cubicBezTo>
                    <a:pt x="103" y="11"/>
                    <a:pt x="102" y="12"/>
                    <a:pt x="102" y="12"/>
                  </a:cubicBezTo>
                  <a:cubicBezTo>
                    <a:pt x="103" y="16"/>
                    <a:pt x="105" y="20"/>
                    <a:pt x="106" y="21"/>
                  </a:cubicBezTo>
                  <a:cubicBezTo>
                    <a:pt x="108" y="23"/>
                    <a:pt x="107" y="28"/>
                    <a:pt x="106" y="29"/>
                  </a:cubicBezTo>
                  <a:cubicBezTo>
                    <a:pt x="105" y="30"/>
                    <a:pt x="104" y="30"/>
                    <a:pt x="102" y="31"/>
                  </a:cubicBezTo>
                  <a:cubicBezTo>
                    <a:pt x="100" y="32"/>
                    <a:pt x="97" y="33"/>
                    <a:pt x="96" y="34"/>
                  </a:cubicBezTo>
                  <a:cubicBezTo>
                    <a:pt x="96" y="35"/>
                    <a:pt x="95" y="35"/>
                    <a:pt x="94" y="35"/>
                  </a:cubicBezTo>
                  <a:cubicBezTo>
                    <a:pt x="93" y="35"/>
                    <a:pt x="91" y="34"/>
                    <a:pt x="90" y="34"/>
                  </a:cubicBezTo>
                  <a:cubicBezTo>
                    <a:pt x="90" y="33"/>
                    <a:pt x="89" y="33"/>
                    <a:pt x="89" y="33"/>
                  </a:cubicBezTo>
                  <a:cubicBezTo>
                    <a:pt x="88" y="32"/>
                    <a:pt x="88" y="32"/>
                    <a:pt x="87" y="32"/>
                  </a:cubicBezTo>
                  <a:cubicBezTo>
                    <a:pt x="86" y="31"/>
                    <a:pt x="85" y="31"/>
                    <a:pt x="84" y="31"/>
                  </a:cubicBezTo>
                  <a:cubicBezTo>
                    <a:pt x="82" y="31"/>
                    <a:pt x="80" y="32"/>
                    <a:pt x="79" y="32"/>
                  </a:cubicBezTo>
                  <a:cubicBezTo>
                    <a:pt x="79" y="33"/>
                    <a:pt x="78" y="33"/>
                    <a:pt x="78" y="33"/>
                  </a:cubicBezTo>
                  <a:cubicBezTo>
                    <a:pt x="76" y="33"/>
                    <a:pt x="74" y="31"/>
                    <a:pt x="72" y="30"/>
                  </a:cubicBezTo>
                  <a:cubicBezTo>
                    <a:pt x="71" y="30"/>
                    <a:pt x="69" y="29"/>
                    <a:pt x="69" y="29"/>
                  </a:cubicBezTo>
                  <a:cubicBezTo>
                    <a:pt x="68" y="29"/>
                    <a:pt x="67" y="27"/>
                    <a:pt x="67" y="25"/>
                  </a:cubicBezTo>
                  <a:cubicBezTo>
                    <a:pt x="66" y="24"/>
                    <a:pt x="66" y="23"/>
                    <a:pt x="66" y="23"/>
                  </a:cubicBezTo>
                  <a:cubicBezTo>
                    <a:pt x="65" y="23"/>
                    <a:pt x="65" y="23"/>
                    <a:pt x="65" y="23"/>
                  </a:cubicBezTo>
                  <a:cubicBezTo>
                    <a:pt x="64" y="23"/>
                    <a:pt x="62" y="22"/>
                    <a:pt x="59" y="22"/>
                  </a:cubicBezTo>
                  <a:cubicBezTo>
                    <a:pt x="56" y="21"/>
                    <a:pt x="51" y="20"/>
                    <a:pt x="50" y="20"/>
                  </a:cubicBezTo>
                  <a:cubicBezTo>
                    <a:pt x="49" y="20"/>
                    <a:pt x="48" y="20"/>
                    <a:pt x="47" y="20"/>
                  </a:cubicBezTo>
                  <a:cubicBezTo>
                    <a:pt x="45" y="20"/>
                    <a:pt x="43" y="20"/>
                    <a:pt x="43" y="21"/>
                  </a:cubicBezTo>
                  <a:cubicBezTo>
                    <a:pt x="42" y="22"/>
                    <a:pt x="41" y="22"/>
                    <a:pt x="39" y="23"/>
                  </a:cubicBezTo>
                  <a:cubicBezTo>
                    <a:pt x="37" y="23"/>
                    <a:pt x="35" y="23"/>
                    <a:pt x="35" y="24"/>
                  </a:cubicBezTo>
                  <a:cubicBezTo>
                    <a:pt x="34" y="25"/>
                    <a:pt x="33" y="26"/>
                    <a:pt x="31" y="27"/>
                  </a:cubicBezTo>
                  <a:cubicBezTo>
                    <a:pt x="30" y="28"/>
                    <a:pt x="28" y="28"/>
                    <a:pt x="28" y="29"/>
                  </a:cubicBezTo>
                  <a:cubicBezTo>
                    <a:pt x="27" y="30"/>
                    <a:pt x="25" y="31"/>
                    <a:pt x="24" y="31"/>
                  </a:cubicBezTo>
                  <a:cubicBezTo>
                    <a:pt x="22" y="32"/>
                    <a:pt x="20" y="33"/>
                    <a:pt x="19" y="34"/>
                  </a:cubicBezTo>
                  <a:cubicBezTo>
                    <a:pt x="18" y="37"/>
                    <a:pt x="12" y="39"/>
                    <a:pt x="8" y="39"/>
                  </a:cubicBezTo>
                  <a:cubicBezTo>
                    <a:pt x="2" y="40"/>
                    <a:pt x="1" y="41"/>
                    <a:pt x="1" y="41"/>
                  </a:cubicBezTo>
                  <a:cubicBezTo>
                    <a:pt x="1" y="42"/>
                    <a:pt x="1" y="42"/>
                    <a:pt x="1" y="42"/>
                  </a:cubicBezTo>
                  <a:cubicBezTo>
                    <a:pt x="1" y="42"/>
                    <a:pt x="1" y="42"/>
                    <a:pt x="1" y="42"/>
                  </a:cubicBezTo>
                  <a:cubicBezTo>
                    <a:pt x="1" y="42"/>
                    <a:pt x="1" y="42"/>
                    <a:pt x="1" y="42"/>
                  </a:cubicBezTo>
                  <a:cubicBezTo>
                    <a:pt x="1" y="42"/>
                    <a:pt x="1" y="42"/>
                    <a:pt x="1" y="42"/>
                  </a:cubicBezTo>
                  <a:cubicBezTo>
                    <a:pt x="0" y="43"/>
                    <a:pt x="0" y="43"/>
                    <a:pt x="0" y="43"/>
                  </a:cubicBezTo>
                  <a:cubicBezTo>
                    <a:pt x="0" y="43"/>
                    <a:pt x="0" y="43"/>
                    <a:pt x="0" y="43"/>
                  </a:cubicBezTo>
                  <a:cubicBezTo>
                    <a:pt x="0" y="43"/>
                    <a:pt x="0" y="43"/>
                    <a:pt x="0" y="4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271" name="Freeform 254">
              <a:extLst>
                <a:ext uri="{FF2B5EF4-FFF2-40B4-BE49-F238E27FC236}">
                  <a16:creationId xmlns:a16="http://schemas.microsoft.com/office/drawing/2014/main" id="{A3C8D6DC-A4F5-41F5-85CA-4C72DB8B5068}"/>
                </a:ext>
              </a:extLst>
            </p:cNvPr>
            <p:cNvSpPr>
              <a:spLocks/>
            </p:cNvSpPr>
            <p:nvPr/>
          </p:nvSpPr>
          <p:spPr bwMode="auto">
            <a:xfrm>
              <a:off x="5903314" y="3179388"/>
              <a:ext cx="363149" cy="301001"/>
            </a:xfrm>
            <a:custGeom>
              <a:avLst/>
              <a:gdLst>
                <a:gd name="T0" fmla="*/ 81 w 145"/>
                <a:gd name="T1" fmla="*/ 0 h 122"/>
                <a:gd name="T2" fmla="*/ 75 w 145"/>
                <a:gd name="T3" fmla="*/ 2 h 122"/>
                <a:gd name="T4" fmla="*/ 61 w 145"/>
                <a:gd name="T5" fmla="*/ 18 h 122"/>
                <a:gd name="T6" fmla="*/ 51 w 145"/>
                <a:gd name="T7" fmla="*/ 27 h 122"/>
                <a:gd name="T8" fmla="*/ 33 w 145"/>
                <a:gd name="T9" fmla="*/ 22 h 122"/>
                <a:gd name="T10" fmla="*/ 35 w 145"/>
                <a:gd name="T11" fmla="*/ 37 h 122"/>
                <a:gd name="T12" fmla="*/ 23 w 145"/>
                <a:gd name="T13" fmla="*/ 37 h 122"/>
                <a:gd name="T14" fmla="*/ 13 w 145"/>
                <a:gd name="T15" fmla="*/ 34 h 122"/>
                <a:gd name="T16" fmla="*/ 0 w 145"/>
                <a:gd name="T17" fmla="*/ 38 h 122"/>
                <a:gd name="T18" fmla="*/ 7 w 145"/>
                <a:gd name="T19" fmla="*/ 47 h 122"/>
                <a:gd name="T20" fmla="*/ 26 w 145"/>
                <a:gd name="T21" fmla="*/ 53 h 122"/>
                <a:gd name="T22" fmla="*/ 39 w 145"/>
                <a:gd name="T23" fmla="*/ 67 h 122"/>
                <a:gd name="T24" fmla="*/ 42 w 145"/>
                <a:gd name="T25" fmla="*/ 84 h 122"/>
                <a:gd name="T26" fmla="*/ 37 w 145"/>
                <a:gd name="T27" fmla="*/ 111 h 122"/>
                <a:gd name="T28" fmla="*/ 51 w 145"/>
                <a:gd name="T29" fmla="*/ 119 h 122"/>
                <a:gd name="T30" fmla="*/ 61 w 145"/>
                <a:gd name="T31" fmla="*/ 116 h 122"/>
                <a:gd name="T32" fmla="*/ 75 w 145"/>
                <a:gd name="T33" fmla="*/ 121 h 122"/>
                <a:gd name="T34" fmla="*/ 86 w 145"/>
                <a:gd name="T35" fmla="*/ 122 h 122"/>
                <a:gd name="T36" fmla="*/ 89 w 145"/>
                <a:gd name="T37" fmla="*/ 114 h 122"/>
                <a:gd name="T38" fmla="*/ 132 w 145"/>
                <a:gd name="T39" fmla="*/ 109 h 122"/>
                <a:gd name="T40" fmla="*/ 140 w 145"/>
                <a:gd name="T41" fmla="*/ 101 h 122"/>
                <a:gd name="T42" fmla="*/ 132 w 145"/>
                <a:gd name="T43" fmla="*/ 98 h 122"/>
                <a:gd name="T44" fmla="*/ 129 w 145"/>
                <a:gd name="T45" fmla="*/ 89 h 122"/>
                <a:gd name="T46" fmla="*/ 132 w 145"/>
                <a:gd name="T47" fmla="*/ 84 h 122"/>
                <a:gd name="T48" fmla="*/ 131 w 145"/>
                <a:gd name="T49" fmla="*/ 77 h 122"/>
                <a:gd name="T50" fmla="*/ 132 w 145"/>
                <a:gd name="T51" fmla="*/ 73 h 122"/>
                <a:gd name="T52" fmla="*/ 127 w 145"/>
                <a:gd name="T53" fmla="*/ 70 h 122"/>
                <a:gd name="T54" fmla="*/ 128 w 145"/>
                <a:gd name="T55" fmla="*/ 59 h 122"/>
                <a:gd name="T56" fmla="*/ 138 w 145"/>
                <a:gd name="T57" fmla="*/ 50 h 122"/>
                <a:gd name="T58" fmla="*/ 139 w 145"/>
                <a:gd name="T59" fmla="*/ 42 h 122"/>
                <a:gd name="T60" fmla="*/ 142 w 145"/>
                <a:gd name="T61" fmla="*/ 31 h 122"/>
                <a:gd name="T62" fmla="*/ 136 w 145"/>
                <a:gd name="T63" fmla="*/ 29 h 122"/>
                <a:gd name="T64" fmla="*/ 126 w 145"/>
                <a:gd name="T65" fmla="*/ 24 h 122"/>
                <a:gd name="T66" fmla="*/ 119 w 145"/>
                <a:gd name="T67" fmla="*/ 24 h 122"/>
                <a:gd name="T68" fmla="*/ 117 w 145"/>
                <a:gd name="T69" fmla="*/ 24 h 122"/>
                <a:gd name="T70" fmla="*/ 117 w 145"/>
                <a:gd name="T71" fmla="*/ 24 h 122"/>
                <a:gd name="T72" fmla="*/ 115 w 145"/>
                <a:gd name="T73" fmla="*/ 23 h 122"/>
                <a:gd name="T74" fmla="*/ 114 w 145"/>
                <a:gd name="T75" fmla="*/ 22 h 122"/>
                <a:gd name="T76" fmla="*/ 110 w 145"/>
                <a:gd name="T77" fmla="*/ 20 h 122"/>
                <a:gd name="T78" fmla="*/ 109 w 145"/>
                <a:gd name="T79" fmla="*/ 19 h 122"/>
                <a:gd name="T80" fmla="*/ 108 w 145"/>
                <a:gd name="T81" fmla="*/ 18 h 122"/>
                <a:gd name="T82" fmla="*/ 107 w 145"/>
                <a:gd name="T83" fmla="*/ 16 h 122"/>
                <a:gd name="T84" fmla="*/ 104 w 145"/>
                <a:gd name="T85" fmla="*/ 17 h 122"/>
                <a:gd name="T86" fmla="*/ 95 w 145"/>
                <a:gd name="T87" fmla="*/ 10 h 122"/>
                <a:gd name="T88" fmla="*/ 88 w 145"/>
                <a:gd name="T89" fmla="*/ 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5" h="122">
                  <a:moveTo>
                    <a:pt x="82" y="1"/>
                  </a:moveTo>
                  <a:cubicBezTo>
                    <a:pt x="82" y="0"/>
                    <a:pt x="82" y="0"/>
                    <a:pt x="82" y="0"/>
                  </a:cubicBezTo>
                  <a:cubicBezTo>
                    <a:pt x="82" y="0"/>
                    <a:pt x="81" y="0"/>
                    <a:pt x="81" y="0"/>
                  </a:cubicBezTo>
                  <a:cubicBezTo>
                    <a:pt x="81" y="0"/>
                    <a:pt x="80" y="0"/>
                    <a:pt x="80" y="0"/>
                  </a:cubicBezTo>
                  <a:cubicBezTo>
                    <a:pt x="79" y="0"/>
                    <a:pt x="79" y="0"/>
                    <a:pt x="79" y="0"/>
                  </a:cubicBezTo>
                  <a:cubicBezTo>
                    <a:pt x="77" y="0"/>
                    <a:pt x="76" y="1"/>
                    <a:pt x="75" y="2"/>
                  </a:cubicBezTo>
                  <a:cubicBezTo>
                    <a:pt x="74" y="4"/>
                    <a:pt x="73" y="6"/>
                    <a:pt x="73" y="9"/>
                  </a:cubicBezTo>
                  <a:cubicBezTo>
                    <a:pt x="74" y="11"/>
                    <a:pt x="73" y="13"/>
                    <a:pt x="72" y="14"/>
                  </a:cubicBezTo>
                  <a:cubicBezTo>
                    <a:pt x="70" y="17"/>
                    <a:pt x="66" y="17"/>
                    <a:pt x="61" y="18"/>
                  </a:cubicBezTo>
                  <a:cubicBezTo>
                    <a:pt x="57" y="18"/>
                    <a:pt x="57" y="20"/>
                    <a:pt x="56" y="22"/>
                  </a:cubicBezTo>
                  <a:cubicBezTo>
                    <a:pt x="56" y="23"/>
                    <a:pt x="55" y="25"/>
                    <a:pt x="54" y="26"/>
                  </a:cubicBezTo>
                  <a:cubicBezTo>
                    <a:pt x="53" y="26"/>
                    <a:pt x="52" y="27"/>
                    <a:pt x="51" y="27"/>
                  </a:cubicBezTo>
                  <a:cubicBezTo>
                    <a:pt x="47" y="27"/>
                    <a:pt x="40" y="24"/>
                    <a:pt x="38" y="20"/>
                  </a:cubicBezTo>
                  <a:cubicBezTo>
                    <a:pt x="38" y="20"/>
                    <a:pt x="37" y="20"/>
                    <a:pt x="37" y="20"/>
                  </a:cubicBezTo>
                  <a:cubicBezTo>
                    <a:pt x="35" y="20"/>
                    <a:pt x="33" y="20"/>
                    <a:pt x="33" y="22"/>
                  </a:cubicBezTo>
                  <a:cubicBezTo>
                    <a:pt x="33" y="22"/>
                    <a:pt x="33" y="23"/>
                    <a:pt x="33" y="24"/>
                  </a:cubicBezTo>
                  <a:cubicBezTo>
                    <a:pt x="36" y="26"/>
                    <a:pt x="37" y="30"/>
                    <a:pt x="37" y="33"/>
                  </a:cubicBezTo>
                  <a:cubicBezTo>
                    <a:pt x="37" y="35"/>
                    <a:pt x="36" y="36"/>
                    <a:pt x="35" y="37"/>
                  </a:cubicBezTo>
                  <a:cubicBezTo>
                    <a:pt x="34" y="38"/>
                    <a:pt x="32" y="38"/>
                    <a:pt x="30" y="37"/>
                  </a:cubicBezTo>
                  <a:cubicBezTo>
                    <a:pt x="28" y="36"/>
                    <a:pt x="26" y="36"/>
                    <a:pt x="25" y="37"/>
                  </a:cubicBezTo>
                  <a:cubicBezTo>
                    <a:pt x="24" y="37"/>
                    <a:pt x="24" y="37"/>
                    <a:pt x="23" y="37"/>
                  </a:cubicBezTo>
                  <a:cubicBezTo>
                    <a:pt x="22" y="37"/>
                    <a:pt x="21" y="37"/>
                    <a:pt x="20" y="36"/>
                  </a:cubicBezTo>
                  <a:cubicBezTo>
                    <a:pt x="19" y="35"/>
                    <a:pt x="19" y="34"/>
                    <a:pt x="17" y="33"/>
                  </a:cubicBezTo>
                  <a:cubicBezTo>
                    <a:pt x="16" y="33"/>
                    <a:pt x="15" y="33"/>
                    <a:pt x="13" y="34"/>
                  </a:cubicBezTo>
                  <a:cubicBezTo>
                    <a:pt x="12" y="34"/>
                    <a:pt x="10" y="35"/>
                    <a:pt x="6" y="35"/>
                  </a:cubicBezTo>
                  <a:cubicBezTo>
                    <a:pt x="3" y="34"/>
                    <a:pt x="1" y="36"/>
                    <a:pt x="0" y="37"/>
                  </a:cubicBezTo>
                  <a:cubicBezTo>
                    <a:pt x="0" y="37"/>
                    <a:pt x="0" y="38"/>
                    <a:pt x="0" y="38"/>
                  </a:cubicBezTo>
                  <a:cubicBezTo>
                    <a:pt x="2" y="40"/>
                    <a:pt x="2" y="42"/>
                    <a:pt x="1" y="43"/>
                  </a:cubicBezTo>
                  <a:cubicBezTo>
                    <a:pt x="1" y="44"/>
                    <a:pt x="1" y="45"/>
                    <a:pt x="2" y="45"/>
                  </a:cubicBezTo>
                  <a:cubicBezTo>
                    <a:pt x="2" y="46"/>
                    <a:pt x="5" y="47"/>
                    <a:pt x="7" y="47"/>
                  </a:cubicBezTo>
                  <a:cubicBezTo>
                    <a:pt x="10" y="48"/>
                    <a:pt x="13" y="48"/>
                    <a:pt x="16" y="50"/>
                  </a:cubicBezTo>
                  <a:cubicBezTo>
                    <a:pt x="19" y="51"/>
                    <a:pt x="21" y="51"/>
                    <a:pt x="22" y="51"/>
                  </a:cubicBezTo>
                  <a:cubicBezTo>
                    <a:pt x="24" y="52"/>
                    <a:pt x="25" y="52"/>
                    <a:pt x="26" y="53"/>
                  </a:cubicBezTo>
                  <a:cubicBezTo>
                    <a:pt x="27" y="53"/>
                    <a:pt x="28" y="54"/>
                    <a:pt x="28" y="54"/>
                  </a:cubicBezTo>
                  <a:cubicBezTo>
                    <a:pt x="30" y="55"/>
                    <a:pt x="30" y="55"/>
                    <a:pt x="30" y="58"/>
                  </a:cubicBezTo>
                  <a:cubicBezTo>
                    <a:pt x="31" y="62"/>
                    <a:pt x="34" y="66"/>
                    <a:pt x="39" y="67"/>
                  </a:cubicBezTo>
                  <a:cubicBezTo>
                    <a:pt x="43" y="68"/>
                    <a:pt x="42" y="71"/>
                    <a:pt x="42" y="73"/>
                  </a:cubicBezTo>
                  <a:cubicBezTo>
                    <a:pt x="42" y="74"/>
                    <a:pt x="42" y="75"/>
                    <a:pt x="42" y="77"/>
                  </a:cubicBezTo>
                  <a:cubicBezTo>
                    <a:pt x="43" y="79"/>
                    <a:pt x="42" y="82"/>
                    <a:pt x="42" y="84"/>
                  </a:cubicBezTo>
                  <a:cubicBezTo>
                    <a:pt x="41" y="86"/>
                    <a:pt x="40" y="88"/>
                    <a:pt x="41" y="90"/>
                  </a:cubicBezTo>
                  <a:cubicBezTo>
                    <a:pt x="41" y="94"/>
                    <a:pt x="39" y="107"/>
                    <a:pt x="36" y="111"/>
                  </a:cubicBezTo>
                  <a:cubicBezTo>
                    <a:pt x="36" y="111"/>
                    <a:pt x="36" y="111"/>
                    <a:pt x="37" y="111"/>
                  </a:cubicBezTo>
                  <a:cubicBezTo>
                    <a:pt x="38" y="112"/>
                    <a:pt x="40" y="113"/>
                    <a:pt x="41" y="113"/>
                  </a:cubicBezTo>
                  <a:cubicBezTo>
                    <a:pt x="42" y="114"/>
                    <a:pt x="43" y="115"/>
                    <a:pt x="45" y="116"/>
                  </a:cubicBezTo>
                  <a:cubicBezTo>
                    <a:pt x="48" y="117"/>
                    <a:pt x="50" y="118"/>
                    <a:pt x="51" y="119"/>
                  </a:cubicBezTo>
                  <a:cubicBezTo>
                    <a:pt x="53" y="119"/>
                    <a:pt x="54" y="120"/>
                    <a:pt x="56" y="120"/>
                  </a:cubicBezTo>
                  <a:cubicBezTo>
                    <a:pt x="58" y="120"/>
                    <a:pt x="59" y="119"/>
                    <a:pt x="59" y="119"/>
                  </a:cubicBezTo>
                  <a:cubicBezTo>
                    <a:pt x="59" y="117"/>
                    <a:pt x="60" y="116"/>
                    <a:pt x="61" y="116"/>
                  </a:cubicBezTo>
                  <a:cubicBezTo>
                    <a:pt x="62" y="116"/>
                    <a:pt x="64" y="118"/>
                    <a:pt x="66" y="119"/>
                  </a:cubicBezTo>
                  <a:cubicBezTo>
                    <a:pt x="66" y="120"/>
                    <a:pt x="67" y="120"/>
                    <a:pt x="68" y="120"/>
                  </a:cubicBezTo>
                  <a:cubicBezTo>
                    <a:pt x="70" y="121"/>
                    <a:pt x="73" y="121"/>
                    <a:pt x="75" y="121"/>
                  </a:cubicBezTo>
                  <a:cubicBezTo>
                    <a:pt x="76" y="122"/>
                    <a:pt x="78" y="122"/>
                    <a:pt x="79" y="122"/>
                  </a:cubicBezTo>
                  <a:cubicBezTo>
                    <a:pt x="80" y="122"/>
                    <a:pt x="81" y="122"/>
                    <a:pt x="83" y="122"/>
                  </a:cubicBezTo>
                  <a:cubicBezTo>
                    <a:pt x="84" y="122"/>
                    <a:pt x="85" y="122"/>
                    <a:pt x="86" y="122"/>
                  </a:cubicBezTo>
                  <a:cubicBezTo>
                    <a:pt x="87" y="122"/>
                    <a:pt x="88" y="122"/>
                    <a:pt x="89" y="122"/>
                  </a:cubicBezTo>
                  <a:cubicBezTo>
                    <a:pt x="89" y="122"/>
                    <a:pt x="89" y="121"/>
                    <a:pt x="88" y="121"/>
                  </a:cubicBezTo>
                  <a:cubicBezTo>
                    <a:pt x="88" y="118"/>
                    <a:pt x="88" y="116"/>
                    <a:pt x="89" y="114"/>
                  </a:cubicBezTo>
                  <a:cubicBezTo>
                    <a:pt x="91" y="111"/>
                    <a:pt x="94" y="109"/>
                    <a:pt x="99" y="108"/>
                  </a:cubicBezTo>
                  <a:cubicBezTo>
                    <a:pt x="104" y="107"/>
                    <a:pt x="117" y="111"/>
                    <a:pt x="120" y="113"/>
                  </a:cubicBezTo>
                  <a:cubicBezTo>
                    <a:pt x="123" y="115"/>
                    <a:pt x="127" y="114"/>
                    <a:pt x="132" y="109"/>
                  </a:cubicBezTo>
                  <a:cubicBezTo>
                    <a:pt x="134" y="106"/>
                    <a:pt x="137" y="105"/>
                    <a:pt x="139" y="104"/>
                  </a:cubicBezTo>
                  <a:cubicBezTo>
                    <a:pt x="139" y="103"/>
                    <a:pt x="139" y="102"/>
                    <a:pt x="139" y="102"/>
                  </a:cubicBezTo>
                  <a:cubicBezTo>
                    <a:pt x="140" y="101"/>
                    <a:pt x="140" y="101"/>
                    <a:pt x="140" y="101"/>
                  </a:cubicBezTo>
                  <a:cubicBezTo>
                    <a:pt x="140" y="101"/>
                    <a:pt x="138" y="100"/>
                    <a:pt x="137" y="100"/>
                  </a:cubicBezTo>
                  <a:cubicBezTo>
                    <a:pt x="137" y="100"/>
                    <a:pt x="136" y="100"/>
                    <a:pt x="135" y="100"/>
                  </a:cubicBezTo>
                  <a:cubicBezTo>
                    <a:pt x="134" y="100"/>
                    <a:pt x="132" y="99"/>
                    <a:pt x="132" y="98"/>
                  </a:cubicBezTo>
                  <a:cubicBezTo>
                    <a:pt x="131" y="96"/>
                    <a:pt x="131" y="95"/>
                    <a:pt x="132" y="93"/>
                  </a:cubicBezTo>
                  <a:cubicBezTo>
                    <a:pt x="133" y="92"/>
                    <a:pt x="133" y="92"/>
                    <a:pt x="131" y="91"/>
                  </a:cubicBezTo>
                  <a:cubicBezTo>
                    <a:pt x="131" y="91"/>
                    <a:pt x="130" y="90"/>
                    <a:pt x="129" y="89"/>
                  </a:cubicBezTo>
                  <a:cubicBezTo>
                    <a:pt x="128" y="88"/>
                    <a:pt x="128" y="87"/>
                    <a:pt x="128" y="86"/>
                  </a:cubicBezTo>
                  <a:cubicBezTo>
                    <a:pt x="129" y="85"/>
                    <a:pt x="130" y="85"/>
                    <a:pt x="130" y="85"/>
                  </a:cubicBezTo>
                  <a:cubicBezTo>
                    <a:pt x="131" y="85"/>
                    <a:pt x="131" y="85"/>
                    <a:pt x="132" y="84"/>
                  </a:cubicBezTo>
                  <a:cubicBezTo>
                    <a:pt x="133" y="84"/>
                    <a:pt x="134" y="82"/>
                    <a:pt x="134" y="82"/>
                  </a:cubicBezTo>
                  <a:cubicBezTo>
                    <a:pt x="133" y="81"/>
                    <a:pt x="131" y="80"/>
                    <a:pt x="132" y="77"/>
                  </a:cubicBezTo>
                  <a:cubicBezTo>
                    <a:pt x="131" y="77"/>
                    <a:pt x="131" y="77"/>
                    <a:pt x="131" y="77"/>
                  </a:cubicBezTo>
                  <a:cubicBezTo>
                    <a:pt x="132" y="75"/>
                    <a:pt x="132" y="75"/>
                    <a:pt x="132" y="75"/>
                  </a:cubicBezTo>
                  <a:cubicBezTo>
                    <a:pt x="132" y="75"/>
                    <a:pt x="132" y="75"/>
                    <a:pt x="132" y="75"/>
                  </a:cubicBezTo>
                  <a:cubicBezTo>
                    <a:pt x="132" y="74"/>
                    <a:pt x="132" y="74"/>
                    <a:pt x="132" y="73"/>
                  </a:cubicBezTo>
                  <a:cubicBezTo>
                    <a:pt x="132" y="73"/>
                    <a:pt x="132" y="73"/>
                    <a:pt x="131" y="73"/>
                  </a:cubicBezTo>
                  <a:cubicBezTo>
                    <a:pt x="131" y="72"/>
                    <a:pt x="130" y="71"/>
                    <a:pt x="130" y="70"/>
                  </a:cubicBezTo>
                  <a:cubicBezTo>
                    <a:pt x="130" y="68"/>
                    <a:pt x="128" y="68"/>
                    <a:pt x="127" y="70"/>
                  </a:cubicBezTo>
                  <a:cubicBezTo>
                    <a:pt x="125" y="72"/>
                    <a:pt x="124" y="72"/>
                    <a:pt x="123" y="71"/>
                  </a:cubicBezTo>
                  <a:cubicBezTo>
                    <a:pt x="122" y="70"/>
                    <a:pt x="123" y="68"/>
                    <a:pt x="124" y="65"/>
                  </a:cubicBezTo>
                  <a:cubicBezTo>
                    <a:pt x="124" y="63"/>
                    <a:pt x="127" y="61"/>
                    <a:pt x="128" y="59"/>
                  </a:cubicBezTo>
                  <a:cubicBezTo>
                    <a:pt x="130" y="58"/>
                    <a:pt x="131" y="57"/>
                    <a:pt x="131" y="56"/>
                  </a:cubicBezTo>
                  <a:cubicBezTo>
                    <a:pt x="131" y="53"/>
                    <a:pt x="135" y="51"/>
                    <a:pt x="137" y="51"/>
                  </a:cubicBezTo>
                  <a:cubicBezTo>
                    <a:pt x="138" y="51"/>
                    <a:pt x="138" y="50"/>
                    <a:pt x="138" y="50"/>
                  </a:cubicBezTo>
                  <a:cubicBezTo>
                    <a:pt x="138" y="49"/>
                    <a:pt x="138" y="48"/>
                    <a:pt x="139" y="47"/>
                  </a:cubicBezTo>
                  <a:cubicBezTo>
                    <a:pt x="139" y="45"/>
                    <a:pt x="139" y="44"/>
                    <a:pt x="139" y="43"/>
                  </a:cubicBezTo>
                  <a:cubicBezTo>
                    <a:pt x="139" y="42"/>
                    <a:pt x="139" y="42"/>
                    <a:pt x="139" y="42"/>
                  </a:cubicBezTo>
                  <a:cubicBezTo>
                    <a:pt x="140" y="39"/>
                    <a:pt x="141" y="36"/>
                    <a:pt x="144" y="33"/>
                  </a:cubicBezTo>
                  <a:cubicBezTo>
                    <a:pt x="145" y="33"/>
                    <a:pt x="145" y="32"/>
                    <a:pt x="145" y="32"/>
                  </a:cubicBezTo>
                  <a:cubicBezTo>
                    <a:pt x="145" y="32"/>
                    <a:pt x="143" y="31"/>
                    <a:pt x="142" y="31"/>
                  </a:cubicBezTo>
                  <a:cubicBezTo>
                    <a:pt x="142" y="31"/>
                    <a:pt x="142" y="31"/>
                    <a:pt x="142" y="31"/>
                  </a:cubicBezTo>
                  <a:cubicBezTo>
                    <a:pt x="141" y="31"/>
                    <a:pt x="140" y="31"/>
                    <a:pt x="140" y="31"/>
                  </a:cubicBezTo>
                  <a:cubicBezTo>
                    <a:pt x="139" y="30"/>
                    <a:pt x="138" y="29"/>
                    <a:pt x="136" y="29"/>
                  </a:cubicBezTo>
                  <a:cubicBezTo>
                    <a:pt x="133" y="29"/>
                    <a:pt x="130" y="28"/>
                    <a:pt x="128" y="25"/>
                  </a:cubicBezTo>
                  <a:cubicBezTo>
                    <a:pt x="128" y="25"/>
                    <a:pt x="128" y="25"/>
                    <a:pt x="128" y="25"/>
                  </a:cubicBezTo>
                  <a:cubicBezTo>
                    <a:pt x="128" y="25"/>
                    <a:pt x="127" y="25"/>
                    <a:pt x="126" y="24"/>
                  </a:cubicBezTo>
                  <a:cubicBezTo>
                    <a:pt x="126" y="24"/>
                    <a:pt x="126" y="24"/>
                    <a:pt x="126" y="24"/>
                  </a:cubicBezTo>
                  <a:cubicBezTo>
                    <a:pt x="124" y="24"/>
                    <a:pt x="122" y="24"/>
                    <a:pt x="120" y="24"/>
                  </a:cubicBezTo>
                  <a:cubicBezTo>
                    <a:pt x="119" y="24"/>
                    <a:pt x="119" y="24"/>
                    <a:pt x="119" y="24"/>
                  </a:cubicBezTo>
                  <a:cubicBezTo>
                    <a:pt x="119" y="24"/>
                    <a:pt x="119" y="24"/>
                    <a:pt x="119" y="24"/>
                  </a:cubicBezTo>
                  <a:cubicBezTo>
                    <a:pt x="119" y="24"/>
                    <a:pt x="118" y="24"/>
                    <a:pt x="118" y="24"/>
                  </a:cubicBezTo>
                  <a:cubicBezTo>
                    <a:pt x="118" y="24"/>
                    <a:pt x="118" y="24"/>
                    <a:pt x="117" y="24"/>
                  </a:cubicBezTo>
                  <a:cubicBezTo>
                    <a:pt x="117" y="24"/>
                    <a:pt x="117" y="24"/>
                    <a:pt x="117" y="24"/>
                  </a:cubicBezTo>
                  <a:cubicBezTo>
                    <a:pt x="117" y="24"/>
                    <a:pt x="117" y="24"/>
                    <a:pt x="117" y="24"/>
                  </a:cubicBezTo>
                  <a:cubicBezTo>
                    <a:pt x="117" y="24"/>
                    <a:pt x="117" y="24"/>
                    <a:pt x="117" y="24"/>
                  </a:cubicBezTo>
                  <a:cubicBezTo>
                    <a:pt x="116" y="24"/>
                    <a:pt x="116" y="24"/>
                    <a:pt x="116" y="24"/>
                  </a:cubicBezTo>
                  <a:cubicBezTo>
                    <a:pt x="116" y="24"/>
                    <a:pt x="116" y="24"/>
                    <a:pt x="115" y="23"/>
                  </a:cubicBezTo>
                  <a:cubicBezTo>
                    <a:pt x="115" y="23"/>
                    <a:pt x="115" y="23"/>
                    <a:pt x="115" y="23"/>
                  </a:cubicBezTo>
                  <a:cubicBezTo>
                    <a:pt x="115" y="23"/>
                    <a:pt x="115" y="23"/>
                    <a:pt x="114" y="23"/>
                  </a:cubicBezTo>
                  <a:cubicBezTo>
                    <a:pt x="114" y="23"/>
                    <a:pt x="114" y="23"/>
                    <a:pt x="114" y="22"/>
                  </a:cubicBezTo>
                  <a:cubicBezTo>
                    <a:pt x="114" y="22"/>
                    <a:pt x="114" y="22"/>
                    <a:pt x="114" y="22"/>
                  </a:cubicBezTo>
                  <a:cubicBezTo>
                    <a:pt x="113" y="21"/>
                    <a:pt x="112" y="20"/>
                    <a:pt x="112" y="20"/>
                  </a:cubicBezTo>
                  <a:cubicBezTo>
                    <a:pt x="111" y="20"/>
                    <a:pt x="111" y="20"/>
                    <a:pt x="111" y="20"/>
                  </a:cubicBezTo>
                  <a:cubicBezTo>
                    <a:pt x="111" y="20"/>
                    <a:pt x="111" y="20"/>
                    <a:pt x="110" y="20"/>
                  </a:cubicBezTo>
                  <a:cubicBezTo>
                    <a:pt x="110" y="20"/>
                    <a:pt x="110" y="20"/>
                    <a:pt x="110" y="20"/>
                  </a:cubicBezTo>
                  <a:cubicBezTo>
                    <a:pt x="110" y="20"/>
                    <a:pt x="110" y="20"/>
                    <a:pt x="110" y="20"/>
                  </a:cubicBezTo>
                  <a:cubicBezTo>
                    <a:pt x="109" y="19"/>
                    <a:pt x="109" y="19"/>
                    <a:pt x="109" y="19"/>
                  </a:cubicBezTo>
                  <a:cubicBezTo>
                    <a:pt x="109" y="19"/>
                    <a:pt x="109" y="19"/>
                    <a:pt x="109" y="19"/>
                  </a:cubicBezTo>
                  <a:cubicBezTo>
                    <a:pt x="108" y="19"/>
                    <a:pt x="108" y="18"/>
                    <a:pt x="108" y="18"/>
                  </a:cubicBezTo>
                  <a:cubicBezTo>
                    <a:pt x="108" y="18"/>
                    <a:pt x="108" y="18"/>
                    <a:pt x="108" y="18"/>
                  </a:cubicBezTo>
                  <a:cubicBezTo>
                    <a:pt x="108" y="18"/>
                    <a:pt x="108" y="18"/>
                    <a:pt x="108" y="17"/>
                  </a:cubicBezTo>
                  <a:cubicBezTo>
                    <a:pt x="108" y="17"/>
                    <a:pt x="108" y="17"/>
                    <a:pt x="108" y="16"/>
                  </a:cubicBezTo>
                  <a:cubicBezTo>
                    <a:pt x="107" y="16"/>
                    <a:pt x="107" y="16"/>
                    <a:pt x="107" y="16"/>
                  </a:cubicBezTo>
                  <a:cubicBezTo>
                    <a:pt x="107" y="15"/>
                    <a:pt x="107" y="15"/>
                    <a:pt x="107" y="15"/>
                  </a:cubicBezTo>
                  <a:cubicBezTo>
                    <a:pt x="107" y="15"/>
                    <a:pt x="107" y="15"/>
                    <a:pt x="107" y="15"/>
                  </a:cubicBezTo>
                  <a:cubicBezTo>
                    <a:pt x="106" y="16"/>
                    <a:pt x="105" y="17"/>
                    <a:pt x="104" y="17"/>
                  </a:cubicBezTo>
                  <a:cubicBezTo>
                    <a:pt x="103" y="17"/>
                    <a:pt x="103" y="18"/>
                    <a:pt x="102" y="18"/>
                  </a:cubicBezTo>
                  <a:cubicBezTo>
                    <a:pt x="101" y="18"/>
                    <a:pt x="100" y="17"/>
                    <a:pt x="99" y="13"/>
                  </a:cubicBezTo>
                  <a:cubicBezTo>
                    <a:pt x="99" y="12"/>
                    <a:pt x="96" y="11"/>
                    <a:pt x="95" y="10"/>
                  </a:cubicBezTo>
                  <a:cubicBezTo>
                    <a:pt x="94" y="10"/>
                    <a:pt x="93" y="10"/>
                    <a:pt x="93" y="9"/>
                  </a:cubicBezTo>
                  <a:cubicBezTo>
                    <a:pt x="92" y="9"/>
                    <a:pt x="91" y="8"/>
                    <a:pt x="90" y="7"/>
                  </a:cubicBezTo>
                  <a:cubicBezTo>
                    <a:pt x="89" y="6"/>
                    <a:pt x="88" y="6"/>
                    <a:pt x="88" y="5"/>
                  </a:cubicBezTo>
                  <a:cubicBezTo>
                    <a:pt x="88" y="6"/>
                    <a:pt x="87" y="6"/>
                    <a:pt x="87" y="6"/>
                  </a:cubicBezTo>
                  <a:cubicBezTo>
                    <a:pt x="85" y="6"/>
                    <a:pt x="82" y="2"/>
                    <a:pt x="82" y="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290" name="Freeform 273">
              <a:extLst>
                <a:ext uri="{FF2B5EF4-FFF2-40B4-BE49-F238E27FC236}">
                  <a16:creationId xmlns:a16="http://schemas.microsoft.com/office/drawing/2014/main" id="{60FC818B-DB61-4AC4-91E2-976B3398D1C9}"/>
                </a:ext>
              </a:extLst>
            </p:cNvPr>
            <p:cNvSpPr>
              <a:spLocks/>
            </p:cNvSpPr>
            <p:nvPr/>
          </p:nvSpPr>
          <p:spPr bwMode="auto">
            <a:xfrm>
              <a:off x="6723205" y="3828562"/>
              <a:ext cx="301001" cy="296508"/>
            </a:xfrm>
            <a:custGeom>
              <a:avLst/>
              <a:gdLst>
                <a:gd name="T0" fmla="*/ 105 w 120"/>
                <a:gd name="T1" fmla="*/ 8 h 120"/>
                <a:gd name="T2" fmla="*/ 100 w 120"/>
                <a:gd name="T3" fmla="*/ 8 h 120"/>
                <a:gd name="T4" fmla="*/ 92 w 120"/>
                <a:gd name="T5" fmla="*/ 7 h 120"/>
                <a:gd name="T6" fmla="*/ 88 w 120"/>
                <a:gd name="T7" fmla="*/ 8 h 120"/>
                <a:gd name="T8" fmla="*/ 77 w 120"/>
                <a:gd name="T9" fmla="*/ 4 h 120"/>
                <a:gd name="T10" fmla="*/ 72 w 120"/>
                <a:gd name="T11" fmla="*/ 3 h 120"/>
                <a:gd name="T12" fmla="*/ 55 w 120"/>
                <a:gd name="T13" fmla="*/ 8 h 120"/>
                <a:gd name="T14" fmla="*/ 48 w 120"/>
                <a:gd name="T15" fmla="*/ 11 h 120"/>
                <a:gd name="T16" fmla="*/ 41 w 120"/>
                <a:gd name="T17" fmla="*/ 9 h 120"/>
                <a:gd name="T18" fmla="*/ 40 w 120"/>
                <a:gd name="T19" fmla="*/ 8 h 120"/>
                <a:gd name="T20" fmla="*/ 21 w 120"/>
                <a:gd name="T21" fmla="*/ 3 h 120"/>
                <a:gd name="T22" fmla="*/ 4 w 120"/>
                <a:gd name="T23" fmla="*/ 0 h 120"/>
                <a:gd name="T24" fmla="*/ 4 w 120"/>
                <a:gd name="T25" fmla="*/ 0 h 120"/>
                <a:gd name="T26" fmla="*/ 4 w 120"/>
                <a:gd name="T27" fmla="*/ 1 h 120"/>
                <a:gd name="T28" fmla="*/ 3 w 120"/>
                <a:gd name="T29" fmla="*/ 9 h 120"/>
                <a:gd name="T30" fmla="*/ 2 w 120"/>
                <a:gd name="T31" fmla="*/ 16 h 120"/>
                <a:gd name="T32" fmla="*/ 2 w 120"/>
                <a:gd name="T33" fmla="*/ 24 h 120"/>
                <a:gd name="T34" fmla="*/ 2 w 120"/>
                <a:gd name="T35" fmla="*/ 32 h 120"/>
                <a:gd name="T36" fmla="*/ 2 w 120"/>
                <a:gd name="T37" fmla="*/ 118 h 120"/>
                <a:gd name="T38" fmla="*/ 70 w 120"/>
                <a:gd name="T39" fmla="*/ 118 h 120"/>
                <a:gd name="T40" fmla="*/ 74 w 120"/>
                <a:gd name="T41" fmla="*/ 115 h 120"/>
                <a:gd name="T42" fmla="*/ 75 w 120"/>
                <a:gd name="T43" fmla="*/ 115 h 120"/>
                <a:gd name="T44" fmla="*/ 80 w 120"/>
                <a:gd name="T45" fmla="*/ 117 h 120"/>
                <a:gd name="T46" fmla="*/ 95 w 120"/>
                <a:gd name="T47" fmla="*/ 117 h 120"/>
                <a:gd name="T48" fmla="*/ 95 w 120"/>
                <a:gd name="T49" fmla="*/ 117 h 120"/>
                <a:gd name="T50" fmla="*/ 100 w 120"/>
                <a:gd name="T51" fmla="*/ 120 h 120"/>
                <a:gd name="T52" fmla="*/ 102 w 120"/>
                <a:gd name="T53" fmla="*/ 119 h 120"/>
                <a:gd name="T54" fmla="*/ 107 w 120"/>
                <a:gd name="T55" fmla="*/ 115 h 120"/>
                <a:gd name="T56" fmla="*/ 111 w 120"/>
                <a:gd name="T57" fmla="*/ 111 h 120"/>
                <a:gd name="T58" fmla="*/ 114 w 120"/>
                <a:gd name="T59" fmla="*/ 107 h 120"/>
                <a:gd name="T60" fmla="*/ 115 w 120"/>
                <a:gd name="T61" fmla="*/ 107 h 120"/>
                <a:gd name="T62" fmla="*/ 116 w 120"/>
                <a:gd name="T63" fmla="*/ 107 h 120"/>
                <a:gd name="T64" fmla="*/ 119 w 120"/>
                <a:gd name="T65" fmla="*/ 104 h 120"/>
                <a:gd name="T66" fmla="*/ 119 w 120"/>
                <a:gd name="T67" fmla="*/ 103 h 120"/>
                <a:gd name="T68" fmla="*/ 120 w 120"/>
                <a:gd name="T69" fmla="*/ 103 h 120"/>
                <a:gd name="T70" fmla="*/ 120 w 120"/>
                <a:gd name="T71" fmla="*/ 99 h 120"/>
                <a:gd name="T72" fmla="*/ 118 w 120"/>
                <a:gd name="T73" fmla="*/ 94 h 120"/>
                <a:gd name="T74" fmla="*/ 114 w 120"/>
                <a:gd name="T75" fmla="*/ 87 h 120"/>
                <a:gd name="T76" fmla="*/ 108 w 120"/>
                <a:gd name="T77" fmla="*/ 74 h 120"/>
                <a:gd name="T78" fmla="*/ 102 w 120"/>
                <a:gd name="T79" fmla="*/ 63 h 120"/>
                <a:gd name="T80" fmla="*/ 100 w 120"/>
                <a:gd name="T81" fmla="*/ 59 h 120"/>
                <a:gd name="T82" fmla="*/ 97 w 120"/>
                <a:gd name="T83" fmla="*/ 52 h 120"/>
                <a:gd name="T84" fmla="*/ 94 w 120"/>
                <a:gd name="T85" fmla="*/ 46 h 120"/>
                <a:gd name="T86" fmla="*/ 90 w 120"/>
                <a:gd name="T87" fmla="*/ 40 h 120"/>
                <a:gd name="T88" fmla="*/ 84 w 120"/>
                <a:gd name="T89" fmla="*/ 19 h 120"/>
                <a:gd name="T90" fmla="*/ 85 w 120"/>
                <a:gd name="T91" fmla="*/ 18 h 120"/>
                <a:gd name="T92" fmla="*/ 85 w 120"/>
                <a:gd name="T93" fmla="*/ 18 h 120"/>
                <a:gd name="T94" fmla="*/ 92 w 120"/>
                <a:gd name="T95" fmla="*/ 30 h 120"/>
                <a:gd name="T96" fmla="*/ 94 w 120"/>
                <a:gd name="T97" fmla="*/ 33 h 120"/>
                <a:gd name="T98" fmla="*/ 104 w 120"/>
                <a:gd name="T99" fmla="*/ 47 h 120"/>
                <a:gd name="T100" fmla="*/ 108 w 120"/>
                <a:gd name="T101" fmla="*/ 37 h 120"/>
                <a:gd name="T102" fmla="*/ 110 w 120"/>
                <a:gd name="T103" fmla="*/ 31 h 120"/>
                <a:gd name="T104" fmla="*/ 111 w 120"/>
                <a:gd name="T105" fmla="*/ 30 h 120"/>
                <a:gd name="T106" fmla="*/ 111 w 120"/>
                <a:gd name="T107" fmla="*/ 29 h 120"/>
                <a:gd name="T108" fmla="*/ 111 w 120"/>
                <a:gd name="T109" fmla="*/ 28 h 120"/>
                <a:gd name="T110" fmla="*/ 112 w 120"/>
                <a:gd name="T111" fmla="*/ 27 h 120"/>
                <a:gd name="T112" fmla="*/ 112 w 120"/>
                <a:gd name="T113" fmla="*/ 27 h 120"/>
                <a:gd name="T114" fmla="*/ 112 w 120"/>
                <a:gd name="T115" fmla="*/ 25 h 120"/>
                <a:gd name="T116" fmla="*/ 112 w 120"/>
                <a:gd name="T117" fmla="*/ 25 h 120"/>
                <a:gd name="T118" fmla="*/ 105 w 120"/>
                <a:gd name="T119" fmla="*/ 7 h 120"/>
                <a:gd name="T120" fmla="*/ 105 w 120"/>
                <a:gd name="T121" fmla="*/ 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 h="120">
                  <a:moveTo>
                    <a:pt x="105" y="8"/>
                  </a:moveTo>
                  <a:cubicBezTo>
                    <a:pt x="104" y="8"/>
                    <a:pt x="102" y="8"/>
                    <a:pt x="100" y="8"/>
                  </a:cubicBezTo>
                  <a:cubicBezTo>
                    <a:pt x="97" y="7"/>
                    <a:pt x="95" y="7"/>
                    <a:pt x="92" y="7"/>
                  </a:cubicBezTo>
                  <a:cubicBezTo>
                    <a:pt x="91" y="7"/>
                    <a:pt x="90" y="8"/>
                    <a:pt x="88" y="8"/>
                  </a:cubicBezTo>
                  <a:cubicBezTo>
                    <a:pt x="85" y="8"/>
                    <a:pt x="81" y="6"/>
                    <a:pt x="77" y="4"/>
                  </a:cubicBezTo>
                  <a:cubicBezTo>
                    <a:pt x="76" y="4"/>
                    <a:pt x="75" y="3"/>
                    <a:pt x="72" y="3"/>
                  </a:cubicBezTo>
                  <a:cubicBezTo>
                    <a:pt x="65" y="3"/>
                    <a:pt x="56" y="6"/>
                    <a:pt x="55" y="8"/>
                  </a:cubicBezTo>
                  <a:cubicBezTo>
                    <a:pt x="54" y="10"/>
                    <a:pt x="51" y="11"/>
                    <a:pt x="48" y="11"/>
                  </a:cubicBezTo>
                  <a:cubicBezTo>
                    <a:pt x="46" y="11"/>
                    <a:pt x="44" y="10"/>
                    <a:pt x="41" y="9"/>
                  </a:cubicBezTo>
                  <a:cubicBezTo>
                    <a:pt x="40" y="8"/>
                    <a:pt x="40" y="8"/>
                    <a:pt x="40" y="8"/>
                  </a:cubicBezTo>
                  <a:cubicBezTo>
                    <a:pt x="35" y="6"/>
                    <a:pt x="29" y="4"/>
                    <a:pt x="21" y="3"/>
                  </a:cubicBezTo>
                  <a:cubicBezTo>
                    <a:pt x="10" y="2"/>
                    <a:pt x="6" y="1"/>
                    <a:pt x="4" y="0"/>
                  </a:cubicBezTo>
                  <a:cubicBezTo>
                    <a:pt x="4" y="0"/>
                    <a:pt x="4" y="0"/>
                    <a:pt x="4" y="0"/>
                  </a:cubicBezTo>
                  <a:cubicBezTo>
                    <a:pt x="4" y="1"/>
                    <a:pt x="4" y="1"/>
                    <a:pt x="4" y="1"/>
                  </a:cubicBezTo>
                  <a:cubicBezTo>
                    <a:pt x="3" y="5"/>
                    <a:pt x="3" y="7"/>
                    <a:pt x="3" y="9"/>
                  </a:cubicBezTo>
                  <a:cubicBezTo>
                    <a:pt x="4" y="11"/>
                    <a:pt x="4" y="13"/>
                    <a:pt x="2" y="16"/>
                  </a:cubicBezTo>
                  <a:cubicBezTo>
                    <a:pt x="0" y="18"/>
                    <a:pt x="1" y="20"/>
                    <a:pt x="2" y="24"/>
                  </a:cubicBezTo>
                  <a:cubicBezTo>
                    <a:pt x="2" y="26"/>
                    <a:pt x="2" y="29"/>
                    <a:pt x="2" y="32"/>
                  </a:cubicBezTo>
                  <a:cubicBezTo>
                    <a:pt x="2" y="118"/>
                    <a:pt x="2" y="118"/>
                    <a:pt x="2" y="118"/>
                  </a:cubicBezTo>
                  <a:cubicBezTo>
                    <a:pt x="70" y="118"/>
                    <a:pt x="70" y="118"/>
                    <a:pt x="70" y="118"/>
                  </a:cubicBezTo>
                  <a:cubicBezTo>
                    <a:pt x="74" y="115"/>
                    <a:pt x="74" y="115"/>
                    <a:pt x="74" y="115"/>
                  </a:cubicBezTo>
                  <a:cubicBezTo>
                    <a:pt x="74" y="115"/>
                    <a:pt x="75" y="115"/>
                    <a:pt x="75" y="115"/>
                  </a:cubicBezTo>
                  <a:cubicBezTo>
                    <a:pt x="77" y="115"/>
                    <a:pt x="79" y="116"/>
                    <a:pt x="80" y="117"/>
                  </a:cubicBezTo>
                  <a:cubicBezTo>
                    <a:pt x="95" y="117"/>
                    <a:pt x="95" y="117"/>
                    <a:pt x="95" y="117"/>
                  </a:cubicBezTo>
                  <a:cubicBezTo>
                    <a:pt x="95" y="117"/>
                    <a:pt x="95" y="117"/>
                    <a:pt x="95" y="117"/>
                  </a:cubicBezTo>
                  <a:cubicBezTo>
                    <a:pt x="95" y="117"/>
                    <a:pt x="97" y="120"/>
                    <a:pt x="100" y="120"/>
                  </a:cubicBezTo>
                  <a:cubicBezTo>
                    <a:pt x="101" y="120"/>
                    <a:pt x="101" y="120"/>
                    <a:pt x="102" y="119"/>
                  </a:cubicBezTo>
                  <a:cubicBezTo>
                    <a:pt x="102" y="117"/>
                    <a:pt x="103" y="115"/>
                    <a:pt x="107" y="115"/>
                  </a:cubicBezTo>
                  <a:cubicBezTo>
                    <a:pt x="109" y="115"/>
                    <a:pt x="110" y="113"/>
                    <a:pt x="111" y="111"/>
                  </a:cubicBezTo>
                  <a:cubicBezTo>
                    <a:pt x="111" y="109"/>
                    <a:pt x="112" y="107"/>
                    <a:pt x="114" y="107"/>
                  </a:cubicBezTo>
                  <a:cubicBezTo>
                    <a:pt x="115" y="107"/>
                    <a:pt x="115" y="107"/>
                    <a:pt x="115" y="107"/>
                  </a:cubicBezTo>
                  <a:cubicBezTo>
                    <a:pt x="116" y="107"/>
                    <a:pt x="116" y="107"/>
                    <a:pt x="116" y="107"/>
                  </a:cubicBezTo>
                  <a:cubicBezTo>
                    <a:pt x="117" y="107"/>
                    <a:pt x="117" y="107"/>
                    <a:pt x="119" y="104"/>
                  </a:cubicBezTo>
                  <a:cubicBezTo>
                    <a:pt x="119" y="103"/>
                    <a:pt x="119" y="103"/>
                    <a:pt x="119" y="103"/>
                  </a:cubicBezTo>
                  <a:cubicBezTo>
                    <a:pt x="119" y="103"/>
                    <a:pt x="120" y="103"/>
                    <a:pt x="120" y="103"/>
                  </a:cubicBezTo>
                  <a:cubicBezTo>
                    <a:pt x="119" y="102"/>
                    <a:pt x="119" y="100"/>
                    <a:pt x="120" y="99"/>
                  </a:cubicBezTo>
                  <a:cubicBezTo>
                    <a:pt x="120" y="96"/>
                    <a:pt x="119" y="95"/>
                    <a:pt x="118" y="94"/>
                  </a:cubicBezTo>
                  <a:cubicBezTo>
                    <a:pt x="117" y="92"/>
                    <a:pt x="116" y="90"/>
                    <a:pt x="114" y="87"/>
                  </a:cubicBezTo>
                  <a:cubicBezTo>
                    <a:pt x="113" y="83"/>
                    <a:pt x="110" y="78"/>
                    <a:pt x="108" y="74"/>
                  </a:cubicBezTo>
                  <a:cubicBezTo>
                    <a:pt x="105" y="70"/>
                    <a:pt x="103" y="66"/>
                    <a:pt x="102" y="63"/>
                  </a:cubicBezTo>
                  <a:cubicBezTo>
                    <a:pt x="102" y="62"/>
                    <a:pt x="101" y="60"/>
                    <a:pt x="100" y="59"/>
                  </a:cubicBezTo>
                  <a:cubicBezTo>
                    <a:pt x="99" y="57"/>
                    <a:pt x="97" y="55"/>
                    <a:pt x="97" y="52"/>
                  </a:cubicBezTo>
                  <a:cubicBezTo>
                    <a:pt x="97" y="49"/>
                    <a:pt x="96" y="48"/>
                    <a:pt x="94" y="46"/>
                  </a:cubicBezTo>
                  <a:cubicBezTo>
                    <a:pt x="93" y="44"/>
                    <a:pt x="91" y="43"/>
                    <a:pt x="90" y="40"/>
                  </a:cubicBezTo>
                  <a:cubicBezTo>
                    <a:pt x="85" y="33"/>
                    <a:pt x="83" y="22"/>
                    <a:pt x="84" y="19"/>
                  </a:cubicBezTo>
                  <a:cubicBezTo>
                    <a:pt x="84" y="18"/>
                    <a:pt x="84" y="18"/>
                    <a:pt x="85" y="18"/>
                  </a:cubicBezTo>
                  <a:cubicBezTo>
                    <a:pt x="85" y="18"/>
                    <a:pt x="85" y="18"/>
                    <a:pt x="85" y="18"/>
                  </a:cubicBezTo>
                  <a:cubicBezTo>
                    <a:pt x="87" y="18"/>
                    <a:pt x="88" y="20"/>
                    <a:pt x="92" y="30"/>
                  </a:cubicBezTo>
                  <a:cubicBezTo>
                    <a:pt x="93" y="31"/>
                    <a:pt x="93" y="32"/>
                    <a:pt x="94" y="33"/>
                  </a:cubicBezTo>
                  <a:cubicBezTo>
                    <a:pt x="97" y="40"/>
                    <a:pt x="102" y="47"/>
                    <a:pt x="104" y="47"/>
                  </a:cubicBezTo>
                  <a:cubicBezTo>
                    <a:pt x="106" y="47"/>
                    <a:pt x="107" y="40"/>
                    <a:pt x="108" y="37"/>
                  </a:cubicBezTo>
                  <a:cubicBezTo>
                    <a:pt x="109" y="33"/>
                    <a:pt x="109" y="31"/>
                    <a:pt x="110" y="31"/>
                  </a:cubicBezTo>
                  <a:cubicBezTo>
                    <a:pt x="111" y="30"/>
                    <a:pt x="111" y="30"/>
                    <a:pt x="111" y="30"/>
                  </a:cubicBezTo>
                  <a:cubicBezTo>
                    <a:pt x="111" y="29"/>
                    <a:pt x="111" y="29"/>
                    <a:pt x="111" y="29"/>
                  </a:cubicBezTo>
                  <a:cubicBezTo>
                    <a:pt x="111" y="28"/>
                    <a:pt x="111" y="28"/>
                    <a:pt x="111" y="28"/>
                  </a:cubicBezTo>
                  <a:cubicBezTo>
                    <a:pt x="112" y="27"/>
                    <a:pt x="112" y="27"/>
                    <a:pt x="112" y="27"/>
                  </a:cubicBezTo>
                  <a:cubicBezTo>
                    <a:pt x="112" y="27"/>
                    <a:pt x="112" y="27"/>
                    <a:pt x="112" y="27"/>
                  </a:cubicBezTo>
                  <a:cubicBezTo>
                    <a:pt x="112" y="25"/>
                    <a:pt x="112" y="25"/>
                    <a:pt x="112" y="25"/>
                  </a:cubicBezTo>
                  <a:cubicBezTo>
                    <a:pt x="112" y="25"/>
                    <a:pt x="112" y="25"/>
                    <a:pt x="112" y="25"/>
                  </a:cubicBezTo>
                  <a:cubicBezTo>
                    <a:pt x="105" y="7"/>
                    <a:pt x="105" y="7"/>
                    <a:pt x="105" y="7"/>
                  </a:cubicBezTo>
                  <a:cubicBezTo>
                    <a:pt x="105" y="7"/>
                    <a:pt x="105" y="7"/>
                    <a:pt x="105" y="8"/>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303" name="Freeform 286">
              <a:extLst>
                <a:ext uri="{FF2B5EF4-FFF2-40B4-BE49-F238E27FC236}">
                  <a16:creationId xmlns:a16="http://schemas.microsoft.com/office/drawing/2014/main" id="{0912876E-DF11-4281-9D1B-C977DB4DFCB5}"/>
                </a:ext>
              </a:extLst>
            </p:cNvPr>
            <p:cNvSpPr>
              <a:spLocks/>
            </p:cNvSpPr>
            <p:nvPr/>
          </p:nvSpPr>
          <p:spPr bwMode="auto">
            <a:xfrm>
              <a:off x="6211803" y="3035626"/>
              <a:ext cx="245592" cy="274046"/>
            </a:xfrm>
            <a:custGeom>
              <a:avLst/>
              <a:gdLst>
                <a:gd name="T0" fmla="*/ 18 w 98"/>
                <a:gd name="T1" fmla="*/ 105 h 111"/>
                <a:gd name="T2" fmla="*/ 19 w 98"/>
                <a:gd name="T3" fmla="*/ 107 h 111"/>
                <a:gd name="T4" fmla="*/ 34 w 98"/>
                <a:gd name="T5" fmla="*/ 107 h 111"/>
                <a:gd name="T6" fmla="*/ 37 w 98"/>
                <a:gd name="T7" fmla="*/ 108 h 111"/>
                <a:gd name="T8" fmla="*/ 39 w 98"/>
                <a:gd name="T9" fmla="*/ 109 h 111"/>
                <a:gd name="T10" fmla="*/ 41 w 98"/>
                <a:gd name="T11" fmla="*/ 108 h 111"/>
                <a:gd name="T12" fmla="*/ 46 w 98"/>
                <a:gd name="T13" fmla="*/ 111 h 111"/>
                <a:gd name="T14" fmla="*/ 55 w 98"/>
                <a:gd name="T15" fmla="*/ 109 h 111"/>
                <a:gd name="T16" fmla="*/ 73 w 98"/>
                <a:gd name="T17" fmla="*/ 106 h 111"/>
                <a:gd name="T18" fmla="*/ 76 w 98"/>
                <a:gd name="T19" fmla="*/ 104 h 111"/>
                <a:gd name="T20" fmla="*/ 84 w 98"/>
                <a:gd name="T21" fmla="*/ 93 h 111"/>
                <a:gd name="T22" fmla="*/ 86 w 98"/>
                <a:gd name="T23" fmla="*/ 92 h 111"/>
                <a:gd name="T24" fmla="*/ 77 w 98"/>
                <a:gd name="T25" fmla="*/ 85 h 111"/>
                <a:gd name="T26" fmla="*/ 71 w 98"/>
                <a:gd name="T27" fmla="*/ 74 h 111"/>
                <a:gd name="T28" fmla="*/ 69 w 98"/>
                <a:gd name="T29" fmla="*/ 68 h 111"/>
                <a:gd name="T30" fmla="*/ 82 w 98"/>
                <a:gd name="T31" fmla="*/ 62 h 111"/>
                <a:gd name="T32" fmla="*/ 96 w 98"/>
                <a:gd name="T33" fmla="*/ 58 h 111"/>
                <a:gd name="T34" fmla="*/ 98 w 98"/>
                <a:gd name="T35" fmla="*/ 55 h 111"/>
                <a:gd name="T36" fmla="*/ 98 w 98"/>
                <a:gd name="T37" fmla="*/ 53 h 111"/>
                <a:gd name="T38" fmla="*/ 95 w 98"/>
                <a:gd name="T39" fmla="*/ 43 h 111"/>
                <a:gd name="T40" fmla="*/ 91 w 98"/>
                <a:gd name="T41" fmla="*/ 33 h 111"/>
                <a:gd name="T42" fmla="*/ 90 w 98"/>
                <a:gd name="T43" fmla="*/ 16 h 111"/>
                <a:gd name="T44" fmla="*/ 89 w 98"/>
                <a:gd name="T45" fmla="*/ 13 h 111"/>
                <a:gd name="T46" fmla="*/ 82 w 98"/>
                <a:gd name="T47" fmla="*/ 6 h 111"/>
                <a:gd name="T48" fmla="*/ 76 w 98"/>
                <a:gd name="T49" fmla="*/ 7 h 111"/>
                <a:gd name="T50" fmla="*/ 63 w 98"/>
                <a:gd name="T51" fmla="*/ 13 h 111"/>
                <a:gd name="T52" fmla="*/ 56 w 98"/>
                <a:gd name="T53" fmla="*/ 6 h 111"/>
                <a:gd name="T54" fmla="*/ 43 w 98"/>
                <a:gd name="T55" fmla="*/ 2 h 111"/>
                <a:gd name="T56" fmla="*/ 41 w 98"/>
                <a:gd name="T57" fmla="*/ 1 h 111"/>
                <a:gd name="T58" fmla="*/ 37 w 98"/>
                <a:gd name="T59" fmla="*/ 0 h 111"/>
                <a:gd name="T60" fmla="*/ 32 w 98"/>
                <a:gd name="T61" fmla="*/ 0 h 111"/>
                <a:gd name="T62" fmla="*/ 31 w 98"/>
                <a:gd name="T63" fmla="*/ 5 h 111"/>
                <a:gd name="T64" fmla="*/ 35 w 98"/>
                <a:gd name="T65" fmla="*/ 16 h 111"/>
                <a:gd name="T66" fmla="*/ 27 w 98"/>
                <a:gd name="T67" fmla="*/ 20 h 111"/>
                <a:gd name="T68" fmla="*/ 13 w 98"/>
                <a:gd name="T69" fmla="*/ 19 h 111"/>
                <a:gd name="T70" fmla="*/ 13 w 98"/>
                <a:gd name="T71" fmla="*/ 24 h 111"/>
                <a:gd name="T72" fmla="*/ 13 w 98"/>
                <a:gd name="T73" fmla="*/ 27 h 111"/>
                <a:gd name="T74" fmla="*/ 8 w 98"/>
                <a:gd name="T75" fmla="*/ 33 h 111"/>
                <a:gd name="T76" fmla="*/ 11 w 98"/>
                <a:gd name="T77" fmla="*/ 40 h 111"/>
                <a:gd name="T78" fmla="*/ 2 w 98"/>
                <a:gd name="T79" fmla="*/ 48 h 111"/>
                <a:gd name="T80" fmla="*/ 0 w 98"/>
                <a:gd name="T81" fmla="*/ 58 h 111"/>
                <a:gd name="T82" fmla="*/ 0 w 98"/>
                <a:gd name="T83" fmla="*/ 61 h 111"/>
                <a:gd name="T84" fmla="*/ 3 w 98"/>
                <a:gd name="T85" fmla="*/ 68 h 111"/>
                <a:gd name="T86" fmla="*/ 1 w 98"/>
                <a:gd name="T87" fmla="*/ 72 h 111"/>
                <a:gd name="T88" fmla="*/ 2 w 98"/>
                <a:gd name="T89" fmla="*/ 73 h 111"/>
                <a:gd name="T90" fmla="*/ 3 w 98"/>
                <a:gd name="T91" fmla="*/ 75 h 111"/>
                <a:gd name="T92" fmla="*/ 3 w 98"/>
                <a:gd name="T93" fmla="*/ 76 h 111"/>
                <a:gd name="T94" fmla="*/ 4 w 98"/>
                <a:gd name="T95" fmla="*/ 78 h 111"/>
                <a:gd name="T96" fmla="*/ 4 w 98"/>
                <a:gd name="T97" fmla="*/ 80 h 111"/>
                <a:gd name="T98" fmla="*/ 7 w 98"/>
                <a:gd name="T99" fmla="*/ 82 h 111"/>
                <a:gd name="T100" fmla="*/ 19 w 98"/>
                <a:gd name="T101" fmla="*/ 87 h 111"/>
                <a:gd name="T102" fmla="*/ 22 w 98"/>
                <a:gd name="T103" fmla="*/ 9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8" h="111">
                  <a:moveTo>
                    <a:pt x="18" y="101"/>
                  </a:moveTo>
                  <a:cubicBezTo>
                    <a:pt x="18" y="102"/>
                    <a:pt x="18" y="102"/>
                    <a:pt x="18" y="102"/>
                  </a:cubicBezTo>
                  <a:cubicBezTo>
                    <a:pt x="18" y="103"/>
                    <a:pt x="18" y="104"/>
                    <a:pt x="18" y="105"/>
                  </a:cubicBezTo>
                  <a:cubicBezTo>
                    <a:pt x="17" y="106"/>
                    <a:pt x="17" y="106"/>
                    <a:pt x="17" y="107"/>
                  </a:cubicBezTo>
                  <a:cubicBezTo>
                    <a:pt x="18" y="107"/>
                    <a:pt x="18" y="107"/>
                    <a:pt x="18" y="107"/>
                  </a:cubicBezTo>
                  <a:cubicBezTo>
                    <a:pt x="18" y="107"/>
                    <a:pt x="19" y="107"/>
                    <a:pt x="19" y="107"/>
                  </a:cubicBezTo>
                  <a:cubicBezTo>
                    <a:pt x="20" y="107"/>
                    <a:pt x="20" y="107"/>
                    <a:pt x="21" y="107"/>
                  </a:cubicBezTo>
                  <a:cubicBezTo>
                    <a:pt x="24" y="107"/>
                    <a:pt x="25" y="107"/>
                    <a:pt x="25" y="107"/>
                  </a:cubicBezTo>
                  <a:cubicBezTo>
                    <a:pt x="28" y="105"/>
                    <a:pt x="30" y="105"/>
                    <a:pt x="34" y="107"/>
                  </a:cubicBezTo>
                  <a:cubicBezTo>
                    <a:pt x="34" y="107"/>
                    <a:pt x="35" y="107"/>
                    <a:pt x="35" y="107"/>
                  </a:cubicBezTo>
                  <a:cubicBezTo>
                    <a:pt x="35" y="107"/>
                    <a:pt x="36" y="107"/>
                    <a:pt x="36" y="107"/>
                  </a:cubicBezTo>
                  <a:cubicBezTo>
                    <a:pt x="36" y="108"/>
                    <a:pt x="37" y="108"/>
                    <a:pt x="37" y="108"/>
                  </a:cubicBezTo>
                  <a:cubicBezTo>
                    <a:pt x="37" y="108"/>
                    <a:pt x="37" y="108"/>
                    <a:pt x="37" y="108"/>
                  </a:cubicBezTo>
                  <a:cubicBezTo>
                    <a:pt x="38" y="108"/>
                    <a:pt x="38" y="108"/>
                    <a:pt x="39" y="109"/>
                  </a:cubicBezTo>
                  <a:cubicBezTo>
                    <a:pt x="39" y="109"/>
                    <a:pt x="39" y="109"/>
                    <a:pt x="39" y="109"/>
                  </a:cubicBezTo>
                  <a:cubicBezTo>
                    <a:pt x="39" y="109"/>
                    <a:pt x="39" y="109"/>
                    <a:pt x="39" y="109"/>
                  </a:cubicBezTo>
                  <a:cubicBezTo>
                    <a:pt x="39" y="109"/>
                    <a:pt x="40" y="109"/>
                    <a:pt x="40" y="108"/>
                  </a:cubicBezTo>
                  <a:cubicBezTo>
                    <a:pt x="40" y="108"/>
                    <a:pt x="41" y="108"/>
                    <a:pt x="41" y="108"/>
                  </a:cubicBezTo>
                  <a:cubicBezTo>
                    <a:pt x="41" y="108"/>
                    <a:pt x="41" y="108"/>
                    <a:pt x="41" y="108"/>
                  </a:cubicBezTo>
                  <a:cubicBezTo>
                    <a:pt x="42" y="108"/>
                    <a:pt x="43" y="109"/>
                    <a:pt x="45" y="110"/>
                  </a:cubicBezTo>
                  <a:cubicBezTo>
                    <a:pt x="45" y="110"/>
                    <a:pt x="46" y="111"/>
                    <a:pt x="46" y="111"/>
                  </a:cubicBezTo>
                  <a:cubicBezTo>
                    <a:pt x="46" y="111"/>
                    <a:pt x="46" y="111"/>
                    <a:pt x="47" y="110"/>
                  </a:cubicBezTo>
                  <a:cubicBezTo>
                    <a:pt x="48" y="109"/>
                    <a:pt x="49" y="108"/>
                    <a:pt x="51" y="108"/>
                  </a:cubicBezTo>
                  <a:cubicBezTo>
                    <a:pt x="52" y="108"/>
                    <a:pt x="54" y="108"/>
                    <a:pt x="55" y="109"/>
                  </a:cubicBezTo>
                  <a:cubicBezTo>
                    <a:pt x="57" y="110"/>
                    <a:pt x="59" y="110"/>
                    <a:pt x="60" y="109"/>
                  </a:cubicBezTo>
                  <a:cubicBezTo>
                    <a:pt x="62" y="107"/>
                    <a:pt x="67" y="106"/>
                    <a:pt x="70" y="106"/>
                  </a:cubicBezTo>
                  <a:cubicBezTo>
                    <a:pt x="71" y="106"/>
                    <a:pt x="72" y="106"/>
                    <a:pt x="73" y="106"/>
                  </a:cubicBezTo>
                  <a:cubicBezTo>
                    <a:pt x="73" y="107"/>
                    <a:pt x="75" y="107"/>
                    <a:pt x="75" y="107"/>
                  </a:cubicBezTo>
                  <a:cubicBezTo>
                    <a:pt x="76" y="107"/>
                    <a:pt x="76" y="107"/>
                    <a:pt x="76" y="107"/>
                  </a:cubicBezTo>
                  <a:cubicBezTo>
                    <a:pt x="76" y="107"/>
                    <a:pt x="76" y="106"/>
                    <a:pt x="76" y="104"/>
                  </a:cubicBezTo>
                  <a:cubicBezTo>
                    <a:pt x="74" y="99"/>
                    <a:pt x="77" y="98"/>
                    <a:pt x="79" y="97"/>
                  </a:cubicBezTo>
                  <a:cubicBezTo>
                    <a:pt x="80" y="97"/>
                    <a:pt x="80" y="97"/>
                    <a:pt x="80" y="97"/>
                  </a:cubicBezTo>
                  <a:cubicBezTo>
                    <a:pt x="81" y="95"/>
                    <a:pt x="83" y="94"/>
                    <a:pt x="84" y="93"/>
                  </a:cubicBezTo>
                  <a:cubicBezTo>
                    <a:pt x="85" y="93"/>
                    <a:pt x="86" y="92"/>
                    <a:pt x="86" y="92"/>
                  </a:cubicBezTo>
                  <a:cubicBezTo>
                    <a:pt x="86" y="92"/>
                    <a:pt x="86" y="92"/>
                    <a:pt x="86" y="92"/>
                  </a:cubicBezTo>
                  <a:cubicBezTo>
                    <a:pt x="86" y="92"/>
                    <a:pt x="86" y="92"/>
                    <a:pt x="86" y="92"/>
                  </a:cubicBezTo>
                  <a:cubicBezTo>
                    <a:pt x="86" y="91"/>
                    <a:pt x="85" y="91"/>
                    <a:pt x="85" y="91"/>
                  </a:cubicBezTo>
                  <a:cubicBezTo>
                    <a:pt x="85" y="91"/>
                    <a:pt x="85" y="91"/>
                    <a:pt x="85" y="91"/>
                  </a:cubicBezTo>
                  <a:cubicBezTo>
                    <a:pt x="83" y="89"/>
                    <a:pt x="79" y="87"/>
                    <a:pt x="77" y="85"/>
                  </a:cubicBezTo>
                  <a:cubicBezTo>
                    <a:pt x="76" y="85"/>
                    <a:pt x="76" y="84"/>
                    <a:pt x="75" y="84"/>
                  </a:cubicBezTo>
                  <a:cubicBezTo>
                    <a:pt x="73" y="83"/>
                    <a:pt x="73" y="80"/>
                    <a:pt x="72" y="77"/>
                  </a:cubicBezTo>
                  <a:cubicBezTo>
                    <a:pt x="72" y="76"/>
                    <a:pt x="72" y="75"/>
                    <a:pt x="71" y="74"/>
                  </a:cubicBezTo>
                  <a:cubicBezTo>
                    <a:pt x="71" y="74"/>
                    <a:pt x="71" y="73"/>
                    <a:pt x="70" y="73"/>
                  </a:cubicBezTo>
                  <a:cubicBezTo>
                    <a:pt x="70" y="72"/>
                    <a:pt x="69" y="70"/>
                    <a:pt x="69" y="69"/>
                  </a:cubicBezTo>
                  <a:cubicBezTo>
                    <a:pt x="69" y="69"/>
                    <a:pt x="69" y="69"/>
                    <a:pt x="69" y="68"/>
                  </a:cubicBezTo>
                  <a:cubicBezTo>
                    <a:pt x="69" y="67"/>
                    <a:pt x="70" y="67"/>
                    <a:pt x="71" y="67"/>
                  </a:cubicBezTo>
                  <a:cubicBezTo>
                    <a:pt x="71" y="67"/>
                    <a:pt x="71" y="67"/>
                    <a:pt x="71" y="67"/>
                  </a:cubicBezTo>
                  <a:cubicBezTo>
                    <a:pt x="75" y="66"/>
                    <a:pt x="80" y="65"/>
                    <a:pt x="82" y="62"/>
                  </a:cubicBezTo>
                  <a:cubicBezTo>
                    <a:pt x="84" y="61"/>
                    <a:pt x="86" y="60"/>
                    <a:pt x="88" y="59"/>
                  </a:cubicBezTo>
                  <a:cubicBezTo>
                    <a:pt x="90" y="59"/>
                    <a:pt x="91" y="59"/>
                    <a:pt x="92" y="58"/>
                  </a:cubicBezTo>
                  <a:cubicBezTo>
                    <a:pt x="93" y="57"/>
                    <a:pt x="94" y="57"/>
                    <a:pt x="96" y="58"/>
                  </a:cubicBezTo>
                  <a:cubicBezTo>
                    <a:pt x="96" y="58"/>
                    <a:pt x="97" y="58"/>
                    <a:pt x="97" y="58"/>
                  </a:cubicBezTo>
                  <a:cubicBezTo>
                    <a:pt x="98" y="57"/>
                    <a:pt x="98" y="57"/>
                    <a:pt x="98" y="56"/>
                  </a:cubicBezTo>
                  <a:cubicBezTo>
                    <a:pt x="98" y="56"/>
                    <a:pt x="98" y="56"/>
                    <a:pt x="98" y="55"/>
                  </a:cubicBezTo>
                  <a:cubicBezTo>
                    <a:pt x="98" y="55"/>
                    <a:pt x="98" y="55"/>
                    <a:pt x="98" y="54"/>
                  </a:cubicBezTo>
                  <a:cubicBezTo>
                    <a:pt x="98" y="54"/>
                    <a:pt x="98" y="54"/>
                    <a:pt x="98" y="54"/>
                  </a:cubicBezTo>
                  <a:cubicBezTo>
                    <a:pt x="98" y="54"/>
                    <a:pt x="98" y="53"/>
                    <a:pt x="98" y="53"/>
                  </a:cubicBezTo>
                  <a:cubicBezTo>
                    <a:pt x="98" y="53"/>
                    <a:pt x="98" y="53"/>
                    <a:pt x="98" y="53"/>
                  </a:cubicBezTo>
                  <a:cubicBezTo>
                    <a:pt x="96" y="51"/>
                    <a:pt x="96" y="49"/>
                    <a:pt x="95" y="46"/>
                  </a:cubicBezTo>
                  <a:cubicBezTo>
                    <a:pt x="95" y="46"/>
                    <a:pt x="95" y="44"/>
                    <a:pt x="95" y="43"/>
                  </a:cubicBezTo>
                  <a:cubicBezTo>
                    <a:pt x="95" y="41"/>
                    <a:pt x="94" y="40"/>
                    <a:pt x="94" y="40"/>
                  </a:cubicBezTo>
                  <a:cubicBezTo>
                    <a:pt x="94" y="39"/>
                    <a:pt x="93" y="38"/>
                    <a:pt x="93" y="37"/>
                  </a:cubicBezTo>
                  <a:cubicBezTo>
                    <a:pt x="93" y="36"/>
                    <a:pt x="93" y="34"/>
                    <a:pt x="91" y="33"/>
                  </a:cubicBezTo>
                  <a:cubicBezTo>
                    <a:pt x="90" y="32"/>
                    <a:pt x="89" y="32"/>
                    <a:pt x="89" y="30"/>
                  </a:cubicBezTo>
                  <a:cubicBezTo>
                    <a:pt x="89" y="29"/>
                    <a:pt x="89" y="28"/>
                    <a:pt x="90" y="27"/>
                  </a:cubicBezTo>
                  <a:cubicBezTo>
                    <a:pt x="92" y="24"/>
                    <a:pt x="91" y="18"/>
                    <a:pt x="90" y="16"/>
                  </a:cubicBezTo>
                  <a:cubicBezTo>
                    <a:pt x="90" y="16"/>
                    <a:pt x="90" y="15"/>
                    <a:pt x="90" y="15"/>
                  </a:cubicBezTo>
                  <a:cubicBezTo>
                    <a:pt x="90" y="15"/>
                    <a:pt x="90" y="15"/>
                    <a:pt x="90" y="15"/>
                  </a:cubicBezTo>
                  <a:cubicBezTo>
                    <a:pt x="90" y="14"/>
                    <a:pt x="89" y="14"/>
                    <a:pt x="89" y="13"/>
                  </a:cubicBezTo>
                  <a:cubicBezTo>
                    <a:pt x="89" y="11"/>
                    <a:pt x="88" y="10"/>
                    <a:pt x="84" y="10"/>
                  </a:cubicBezTo>
                  <a:cubicBezTo>
                    <a:pt x="83" y="10"/>
                    <a:pt x="82" y="10"/>
                    <a:pt x="81" y="9"/>
                  </a:cubicBezTo>
                  <a:cubicBezTo>
                    <a:pt x="81" y="8"/>
                    <a:pt x="82" y="7"/>
                    <a:pt x="82" y="6"/>
                  </a:cubicBezTo>
                  <a:cubicBezTo>
                    <a:pt x="83" y="5"/>
                    <a:pt x="84" y="4"/>
                    <a:pt x="84" y="3"/>
                  </a:cubicBezTo>
                  <a:cubicBezTo>
                    <a:pt x="83" y="3"/>
                    <a:pt x="82" y="4"/>
                    <a:pt x="81" y="4"/>
                  </a:cubicBezTo>
                  <a:cubicBezTo>
                    <a:pt x="80" y="5"/>
                    <a:pt x="78" y="7"/>
                    <a:pt x="76" y="7"/>
                  </a:cubicBezTo>
                  <a:cubicBezTo>
                    <a:pt x="75" y="7"/>
                    <a:pt x="75" y="6"/>
                    <a:pt x="74" y="6"/>
                  </a:cubicBezTo>
                  <a:cubicBezTo>
                    <a:pt x="72" y="5"/>
                    <a:pt x="68" y="9"/>
                    <a:pt x="65" y="11"/>
                  </a:cubicBezTo>
                  <a:cubicBezTo>
                    <a:pt x="64" y="12"/>
                    <a:pt x="63" y="13"/>
                    <a:pt x="63" y="13"/>
                  </a:cubicBezTo>
                  <a:cubicBezTo>
                    <a:pt x="60" y="15"/>
                    <a:pt x="56" y="15"/>
                    <a:pt x="55" y="12"/>
                  </a:cubicBezTo>
                  <a:cubicBezTo>
                    <a:pt x="54" y="11"/>
                    <a:pt x="54" y="9"/>
                    <a:pt x="55" y="8"/>
                  </a:cubicBezTo>
                  <a:cubicBezTo>
                    <a:pt x="56" y="7"/>
                    <a:pt x="56" y="7"/>
                    <a:pt x="56" y="6"/>
                  </a:cubicBezTo>
                  <a:cubicBezTo>
                    <a:pt x="55" y="6"/>
                    <a:pt x="54" y="7"/>
                    <a:pt x="52" y="7"/>
                  </a:cubicBezTo>
                  <a:cubicBezTo>
                    <a:pt x="49" y="8"/>
                    <a:pt x="46" y="8"/>
                    <a:pt x="44" y="6"/>
                  </a:cubicBezTo>
                  <a:cubicBezTo>
                    <a:pt x="43" y="5"/>
                    <a:pt x="43" y="4"/>
                    <a:pt x="43" y="2"/>
                  </a:cubicBezTo>
                  <a:cubicBezTo>
                    <a:pt x="43" y="2"/>
                    <a:pt x="43" y="1"/>
                    <a:pt x="43" y="1"/>
                  </a:cubicBezTo>
                  <a:cubicBezTo>
                    <a:pt x="42" y="1"/>
                    <a:pt x="42" y="1"/>
                    <a:pt x="42" y="1"/>
                  </a:cubicBezTo>
                  <a:cubicBezTo>
                    <a:pt x="42" y="1"/>
                    <a:pt x="42" y="1"/>
                    <a:pt x="41" y="1"/>
                  </a:cubicBezTo>
                  <a:cubicBezTo>
                    <a:pt x="40" y="1"/>
                    <a:pt x="39" y="1"/>
                    <a:pt x="39" y="1"/>
                  </a:cubicBezTo>
                  <a:cubicBezTo>
                    <a:pt x="38" y="1"/>
                    <a:pt x="38" y="1"/>
                    <a:pt x="37" y="0"/>
                  </a:cubicBezTo>
                  <a:cubicBezTo>
                    <a:pt x="37" y="0"/>
                    <a:pt x="37" y="0"/>
                    <a:pt x="37" y="0"/>
                  </a:cubicBezTo>
                  <a:cubicBezTo>
                    <a:pt x="36" y="0"/>
                    <a:pt x="36" y="0"/>
                    <a:pt x="35" y="0"/>
                  </a:cubicBezTo>
                  <a:cubicBezTo>
                    <a:pt x="35" y="0"/>
                    <a:pt x="35" y="0"/>
                    <a:pt x="34" y="0"/>
                  </a:cubicBezTo>
                  <a:cubicBezTo>
                    <a:pt x="34" y="0"/>
                    <a:pt x="33" y="0"/>
                    <a:pt x="32" y="0"/>
                  </a:cubicBezTo>
                  <a:cubicBezTo>
                    <a:pt x="32" y="0"/>
                    <a:pt x="32" y="0"/>
                    <a:pt x="31" y="0"/>
                  </a:cubicBezTo>
                  <a:cubicBezTo>
                    <a:pt x="31" y="0"/>
                    <a:pt x="31" y="0"/>
                    <a:pt x="31" y="0"/>
                  </a:cubicBezTo>
                  <a:cubicBezTo>
                    <a:pt x="32" y="2"/>
                    <a:pt x="32" y="3"/>
                    <a:pt x="31" y="5"/>
                  </a:cubicBezTo>
                  <a:cubicBezTo>
                    <a:pt x="31" y="6"/>
                    <a:pt x="31" y="8"/>
                    <a:pt x="33" y="11"/>
                  </a:cubicBezTo>
                  <a:cubicBezTo>
                    <a:pt x="34" y="12"/>
                    <a:pt x="34" y="13"/>
                    <a:pt x="34" y="13"/>
                  </a:cubicBezTo>
                  <a:cubicBezTo>
                    <a:pt x="35" y="15"/>
                    <a:pt x="35" y="15"/>
                    <a:pt x="35" y="16"/>
                  </a:cubicBezTo>
                  <a:cubicBezTo>
                    <a:pt x="34" y="17"/>
                    <a:pt x="33" y="18"/>
                    <a:pt x="32" y="18"/>
                  </a:cubicBezTo>
                  <a:cubicBezTo>
                    <a:pt x="31" y="18"/>
                    <a:pt x="30" y="18"/>
                    <a:pt x="30" y="18"/>
                  </a:cubicBezTo>
                  <a:cubicBezTo>
                    <a:pt x="30" y="19"/>
                    <a:pt x="29" y="20"/>
                    <a:pt x="27" y="20"/>
                  </a:cubicBezTo>
                  <a:cubicBezTo>
                    <a:pt x="25" y="20"/>
                    <a:pt x="22" y="19"/>
                    <a:pt x="20" y="18"/>
                  </a:cubicBezTo>
                  <a:cubicBezTo>
                    <a:pt x="20" y="18"/>
                    <a:pt x="19" y="18"/>
                    <a:pt x="17" y="18"/>
                  </a:cubicBezTo>
                  <a:cubicBezTo>
                    <a:pt x="15" y="18"/>
                    <a:pt x="13" y="18"/>
                    <a:pt x="13" y="19"/>
                  </a:cubicBezTo>
                  <a:cubicBezTo>
                    <a:pt x="13" y="19"/>
                    <a:pt x="13" y="20"/>
                    <a:pt x="13" y="21"/>
                  </a:cubicBezTo>
                  <a:cubicBezTo>
                    <a:pt x="13" y="21"/>
                    <a:pt x="13" y="22"/>
                    <a:pt x="13" y="22"/>
                  </a:cubicBezTo>
                  <a:cubicBezTo>
                    <a:pt x="13" y="23"/>
                    <a:pt x="13" y="23"/>
                    <a:pt x="13" y="24"/>
                  </a:cubicBezTo>
                  <a:cubicBezTo>
                    <a:pt x="13" y="24"/>
                    <a:pt x="13" y="25"/>
                    <a:pt x="13" y="25"/>
                  </a:cubicBezTo>
                  <a:cubicBezTo>
                    <a:pt x="13" y="25"/>
                    <a:pt x="13" y="26"/>
                    <a:pt x="13" y="26"/>
                  </a:cubicBezTo>
                  <a:cubicBezTo>
                    <a:pt x="13" y="26"/>
                    <a:pt x="13" y="27"/>
                    <a:pt x="13" y="27"/>
                  </a:cubicBezTo>
                  <a:cubicBezTo>
                    <a:pt x="13" y="27"/>
                    <a:pt x="13" y="28"/>
                    <a:pt x="13" y="28"/>
                  </a:cubicBezTo>
                  <a:cubicBezTo>
                    <a:pt x="13" y="28"/>
                    <a:pt x="13" y="29"/>
                    <a:pt x="13" y="29"/>
                  </a:cubicBezTo>
                  <a:cubicBezTo>
                    <a:pt x="11" y="32"/>
                    <a:pt x="9" y="33"/>
                    <a:pt x="8" y="33"/>
                  </a:cubicBezTo>
                  <a:cubicBezTo>
                    <a:pt x="8" y="34"/>
                    <a:pt x="8" y="34"/>
                    <a:pt x="7" y="34"/>
                  </a:cubicBezTo>
                  <a:cubicBezTo>
                    <a:pt x="8" y="34"/>
                    <a:pt x="8" y="34"/>
                    <a:pt x="8" y="34"/>
                  </a:cubicBezTo>
                  <a:cubicBezTo>
                    <a:pt x="10" y="36"/>
                    <a:pt x="12" y="38"/>
                    <a:pt x="11" y="40"/>
                  </a:cubicBezTo>
                  <a:cubicBezTo>
                    <a:pt x="10" y="41"/>
                    <a:pt x="10" y="42"/>
                    <a:pt x="9" y="42"/>
                  </a:cubicBezTo>
                  <a:cubicBezTo>
                    <a:pt x="9" y="42"/>
                    <a:pt x="9" y="42"/>
                    <a:pt x="9" y="44"/>
                  </a:cubicBezTo>
                  <a:cubicBezTo>
                    <a:pt x="9" y="47"/>
                    <a:pt x="4" y="48"/>
                    <a:pt x="2" y="48"/>
                  </a:cubicBezTo>
                  <a:cubicBezTo>
                    <a:pt x="2" y="48"/>
                    <a:pt x="2" y="48"/>
                    <a:pt x="2" y="48"/>
                  </a:cubicBezTo>
                  <a:cubicBezTo>
                    <a:pt x="2" y="49"/>
                    <a:pt x="2" y="51"/>
                    <a:pt x="2" y="52"/>
                  </a:cubicBezTo>
                  <a:cubicBezTo>
                    <a:pt x="1" y="54"/>
                    <a:pt x="1" y="56"/>
                    <a:pt x="0" y="58"/>
                  </a:cubicBezTo>
                  <a:cubicBezTo>
                    <a:pt x="0" y="59"/>
                    <a:pt x="0" y="60"/>
                    <a:pt x="0" y="60"/>
                  </a:cubicBezTo>
                  <a:cubicBezTo>
                    <a:pt x="0" y="60"/>
                    <a:pt x="0" y="60"/>
                    <a:pt x="0" y="60"/>
                  </a:cubicBezTo>
                  <a:cubicBezTo>
                    <a:pt x="0" y="61"/>
                    <a:pt x="0" y="61"/>
                    <a:pt x="0" y="61"/>
                  </a:cubicBezTo>
                  <a:cubicBezTo>
                    <a:pt x="0" y="61"/>
                    <a:pt x="0" y="61"/>
                    <a:pt x="0" y="61"/>
                  </a:cubicBezTo>
                  <a:cubicBezTo>
                    <a:pt x="0" y="62"/>
                    <a:pt x="1" y="63"/>
                    <a:pt x="2" y="64"/>
                  </a:cubicBezTo>
                  <a:cubicBezTo>
                    <a:pt x="3" y="65"/>
                    <a:pt x="3" y="67"/>
                    <a:pt x="3" y="68"/>
                  </a:cubicBezTo>
                  <a:cubicBezTo>
                    <a:pt x="3" y="69"/>
                    <a:pt x="2" y="70"/>
                    <a:pt x="2" y="71"/>
                  </a:cubicBezTo>
                  <a:cubicBezTo>
                    <a:pt x="1" y="71"/>
                    <a:pt x="1" y="71"/>
                    <a:pt x="1" y="71"/>
                  </a:cubicBezTo>
                  <a:cubicBezTo>
                    <a:pt x="1" y="71"/>
                    <a:pt x="1" y="72"/>
                    <a:pt x="1" y="72"/>
                  </a:cubicBezTo>
                  <a:cubicBezTo>
                    <a:pt x="1" y="72"/>
                    <a:pt x="1" y="72"/>
                    <a:pt x="1" y="73"/>
                  </a:cubicBezTo>
                  <a:cubicBezTo>
                    <a:pt x="1" y="73"/>
                    <a:pt x="2" y="73"/>
                    <a:pt x="2" y="73"/>
                  </a:cubicBezTo>
                  <a:cubicBezTo>
                    <a:pt x="2" y="73"/>
                    <a:pt x="2" y="73"/>
                    <a:pt x="2" y="73"/>
                  </a:cubicBezTo>
                  <a:cubicBezTo>
                    <a:pt x="2" y="73"/>
                    <a:pt x="2" y="74"/>
                    <a:pt x="2" y="74"/>
                  </a:cubicBezTo>
                  <a:cubicBezTo>
                    <a:pt x="2" y="74"/>
                    <a:pt x="2" y="74"/>
                    <a:pt x="2" y="74"/>
                  </a:cubicBezTo>
                  <a:cubicBezTo>
                    <a:pt x="2" y="74"/>
                    <a:pt x="3" y="74"/>
                    <a:pt x="3" y="75"/>
                  </a:cubicBezTo>
                  <a:cubicBezTo>
                    <a:pt x="3" y="75"/>
                    <a:pt x="3" y="75"/>
                    <a:pt x="3" y="75"/>
                  </a:cubicBezTo>
                  <a:cubicBezTo>
                    <a:pt x="3" y="75"/>
                    <a:pt x="3" y="75"/>
                    <a:pt x="3" y="75"/>
                  </a:cubicBezTo>
                  <a:cubicBezTo>
                    <a:pt x="3" y="76"/>
                    <a:pt x="3" y="76"/>
                    <a:pt x="3" y="76"/>
                  </a:cubicBezTo>
                  <a:cubicBezTo>
                    <a:pt x="3" y="76"/>
                    <a:pt x="3" y="76"/>
                    <a:pt x="4" y="77"/>
                  </a:cubicBezTo>
                  <a:cubicBezTo>
                    <a:pt x="4" y="77"/>
                    <a:pt x="4" y="77"/>
                    <a:pt x="4" y="77"/>
                  </a:cubicBezTo>
                  <a:cubicBezTo>
                    <a:pt x="4" y="77"/>
                    <a:pt x="4" y="78"/>
                    <a:pt x="4" y="78"/>
                  </a:cubicBezTo>
                  <a:cubicBezTo>
                    <a:pt x="4" y="78"/>
                    <a:pt x="4" y="78"/>
                    <a:pt x="4" y="79"/>
                  </a:cubicBezTo>
                  <a:cubicBezTo>
                    <a:pt x="4" y="79"/>
                    <a:pt x="4" y="79"/>
                    <a:pt x="4" y="79"/>
                  </a:cubicBezTo>
                  <a:cubicBezTo>
                    <a:pt x="4" y="80"/>
                    <a:pt x="4" y="80"/>
                    <a:pt x="4" y="80"/>
                  </a:cubicBezTo>
                  <a:cubicBezTo>
                    <a:pt x="4" y="80"/>
                    <a:pt x="4" y="81"/>
                    <a:pt x="4" y="81"/>
                  </a:cubicBezTo>
                  <a:cubicBezTo>
                    <a:pt x="5" y="81"/>
                    <a:pt x="5" y="81"/>
                    <a:pt x="6" y="81"/>
                  </a:cubicBezTo>
                  <a:cubicBezTo>
                    <a:pt x="6" y="82"/>
                    <a:pt x="7" y="82"/>
                    <a:pt x="7" y="82"/>
                  </a:cubicBezTo>
                  <a:cubicBezTo>
                    <a:pt x="8" y="84"/>
                    <a:pt x="11" y="85"/>
                    <a:pt x="13" y="85"/>
                  </a:cubicBezTo>
                  <a:cubicBezTo>
                    <a:pt x="15" y="85"/>
                    <a:pt x="17" y="86"/>
                    <a:pt x="18" y="87"/>
                  </a:cubicBezTo>
                  <a:cubicBezTo>
                    <a:pt x="18" y="87"/>
                    <a:pt x="19" y="87"/>
                    <a:pt x="19" y="87"/>
                  </a:cubicBezTo>
                  <a:cubicBezTo>
                    <a:pt x="19" y="87"/>
                    <a:pt x="19" y="87"/>
                    <a:pt x="20" y="87"/>
                  </a:cubicBezTo>
                  <a:cubicBezTo>
                    <a:pt x="21" y="87"/>
                    <a:pt x="23" y="88"/>
                    <a:pt x="24" y="89"/>
                  </a:cubicBezTo>
                  <a:cubicBezTo>
                    <a:pt x="24" y="90"/>
                    <a:pt x="24" y="91"/>
                    <a:pt x="22" y="93"/>
                  </a:cubicBezTo>
                  <a:cubicBezTo>
                    <a:pt x="19" y="95"/>
                    <a:pt x="19" y="98"/>
                    <a:pt x="18" y="10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Fira Sans Light"/>
                <a:ea typeface="+mn-ea"/>
                <a:cs typeface="+mn-cs"/>
              </a:endParaRPr>
            </a:p>
          </p:txBody>
        </p:sp>
        <p:sp>
          <p:nvSpPr>
            <p:cNvPr id="306" name="Freeform 289">
              <a:extLst>
                <a:ext uri="{FF2B5EF4-FFF2-40B4-BE49-F238E27FC236}">
                  <a16:creationId xmlns:a16="http://schemas.microsoft.com/office/drawing/2014/main" id="{D65969B0-1B07-4C8F-A748-B1014663B827}"/>
                </a:ext>
              </a:extLst>
            </p:cNvPr>
            <p:cNvSpPr>
              <a:spLocks/>
            </p:cNvSpPr>
            <p:nvPr/>
          </p:nvSpPr>
          <p:spPr bwMode="auto">
            <a:xfrm>
              <a:off x="6306896" y="3791872"/>
              <a:ext cx="423797" cy="399837"/>
            </a:xfrm>
            <a:custGeom>
              <a:avLst/>
              <a:gdLst>
                <a:gd name="T0" fmla="*/ 168 w 169"/>
                <a:gd name="T1" fmla="*/ 16 h 162"/>
                <a:gd name="T2" fmla="*/ 169 w 169"/>
                <a:gd name="T3" fmla="*/ 13 h 162"/>
                <a:gd name="T4" fmla="*/ 154 w 169"/>
                <a:gd name="T5" fmla="*/ 10 h 162"/>
                <a:gd name="T6" fmla="*/ 137 w 169"/>
                <a:gd name="T7" fmla="*/ 1 h 162"/>
                <a:gd name="T8" fmla="*/ 114 w 169"/>
                <a:gd name="T9" fmla="*/ 18 h 162"/>
                <a:gd name="T10" fmla="*/ 105 w 169"/>
                <a:gd name="T11" fmla="*/ 32 h 162"/>
                <a:gd name="T12" fmla="*/ 75 w 169"/>
                <a:gd name="T13" fmla="*/ 21 h 162"/>
                <a:gd name="T14" fmla="*/ 63 w 169"/>
                <a:gd name="T15" fmla="*/ 12 h 162"/>
                <a:gd name="T16" fmla="*/ 51 w 169"/>
                <a:gd name="T17" fmla="*/ 5 h 162"/>
                <a:gd name="T18" fmla="*/ 37 w 169"/>
                <a:gd name="T19" fmla="*/ 3 h 162"/>
                <a:gd name="T20" fmla="*/ 24 w 169"/>
                <a:gd name="T21" fmla="*/ 0 h 162"/>
                <a:gd name="T22" fmla="*/ 24 w 169"/>
                <a:gd name="T23" fmla="*/ 3 h 162"/>
                <a:gd name="T24" fmla="*/ 24 w 169"/>
                <a:gd name="T25" fmla="*/ 5 h 162"/>
                <a:gd name="T26" fmla="*/ 19 w 169"/>
                <a:gd name="T27" fmla="*/ 9 h 162"/>
                <a:gd name="T28" fmla="*/ 13 w 169"/>
                <a:gd name="T29" fmla="*/ 14 h 162"/>
                <a:gd name="T30" fmla="*/ 9 w 169"/>
                <a:gd name="T31" fmla="*/ 21 h 162"/>
                <a:gd name="T32" fmla="*/ 7 w 169"/>
                <a:gd name="T33" fmla="*/ 32 h 162"/>
                <a:gd name="T34" fmla="*/ 3 w 169"/>
                <a:gd name="T35" fmla="*/ 35 h 162"/>
                <a:gd name="T36" fmla="*/ 1 w 169"/>
                <a:gd name="T37" fmla="*/ 36 h 162"/>
                <a:gd name="T38" fmla="*/ 0 w 169"/>
                <a:gd name="T39" fmla="*/ 37 h 162"/>
                <a:gd name="T40" fmla="*/ 2 w 169"/>
                <a:gd name="T41" fmla="*/ 41 h 162"/>
                <a:gd name="T42" fmla="*/ 5 w 169"/>
                <a:gd name="T43" fmla="*/ 54 h 162"/>
                <a:gd name="T44" fmla="*/ 4 w 169"/>
                <a:gd name="T45" fmla="*/ 67 h 162"/>
                <a:gd name="T46" fmla="*/ 4 w 169"/>
                <a:gd name="T47" fmla="*/ 74 h 162"/>
                <a:gd name="T48" fmla="*/ 6 w 169"/>
                <a:gd name="T49" fmla="*/ 80 h 162"/>
                <a:gd name="T50" fmla="*/ 1 w 169"/>
                <a:gd name="T51" fmla="*/ 84 h 162"/>
                <a:gd name="T52" fmla="*/ 6 w 169"/>
                <a:gd name="T53" fmla="*/ 91 h 162"/>
                <a:gd name="T54" fmla="*/ 7 w 169"/>
                <a:gd name="T55" fmla="*/ 100 h 162"/>
                <a:gd name="T56" fmla="*/ 19 w 169"/>
                <a:gd name="T57" fmla="*/ 105 h 162"/>
                <a:gd name="T58" fmla="*/ 24 w 169"/>
                <a:gd name="T59" fmla="*/ 107 h 162"/>
                <a:gd name="T60" fmla="*/ 25 w 169"/>
                <a:gd name="T61" fmla="*/ 107 h 162"/>
                <a:gd name="T62" fmla="*/ 26 w 169"/>
                <a:gd name="T63" fmla="*/ 108 h 162"/>
                <a:gd name="T64" fmla="*/ 27 w 169"/>
                <a:gd name="T65" fmla="*/ 109 h 162"/>
                <a:gd name="T66" fmla="*/ 27 w 169"/>
                <a:gd name="T67" fmla="*/ 111 h 162"/>
                <a:gd name="T68" fmla="*/ 28 w 169"/>
                <a:gd name="T69" fmla="*/ 113 h 162"/>
                <a:gd name="T70" fmla="*/ 29 w 169"/>
                <a:gd name="T71" fmla="*/ 115 h 162"/>
                <a:gd name="T72" fmla="*/ 29 w 169"/>
                <a:gd name="T73" fmla="*/ 116 h 162"/>
                <a:gd name="T74" fmla="*/ 35 w 169"/>
                <a:gd name="T75" fmla="*/ 116 h 162"/>
                <a:gd name="T76" fmla="*/ 37 w 169"/>
                <a:gd name="T77" fmla="*/ 117 h 162"/>
                <a:gd name="T78" fmla="*/ 40 w 169"/>
                <a:gd name="T79" fmla="*/ 117 h 162"/>
                <a:gd name="T80" fmla="*/ 42 w 169"/>
                <a:gd name="T81" fmla="*/ 118 h 162"/>
                <a:gd name="T82" fmla="*/ 44 w 169"/>
                <a:gd name="T83" fmla="*/ 118 h 162"/>
                <a:gd name="T84" fmla="*/ 52 w 169"/>
                <a:gd name="T85" fmla="*/ 126 h 162"/>
                <a:gd name="T86" fmla="*/ 60 w 169"/>
                <a:gd name="T87" fmla="*/ 122 h 162"/>
                <a:gd name="T88" fmla="*/ 62 w 169"/>
                <a:gd name="T89" fmla="*/ 121 h 162"/>
                <a:gd name="T90" fmla="*/ 71 w 169"/>
                <a:gd name="T91" fmla="*/ 116 h 162"/>
                <a:gd name="T92" fmla="*/ 156 w 169"/>
                <a:gd name="T93" fmla="*/ 162 h 162"/>
                <a:gd name="T94" fmla="*/ 166 w 169"/>
                <a:gd name="T95" fmla="*/ 156 h 162"/>
                <a:gd name="T96" fmla="*/ 166 w 169"/>
                <a:gd name="T97" fmla="*/ 133 h 162"/>
                <a:gd name="T98" fmla="*/ 166 w 169"/>
                <a:gd name="T99" fmla="*/ 39 h 162"/>
                <a:gd name="T100" fmla="*/ 167 w 169"/>
                <a:gd name="T101" fmla="*/ 2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9" h="162">
                  <a:moveTo>
                    <a:pt x="167" y="25"/>
                  </a:moveTo>
                  <a:cubicBezTo>
                    <a:pt x="167" y="22"/>
                    <a:pt x="166" y="20"/>
                    <a:pt x="168" y="16"/>
                  </a:cubicBezTo>
                  <a:cubicBezTo>
                    <a:pt x="168" y="15"/>
                    <a:pt x="168" y="14"/>
                    <a:pt x="169" y="13"/>
                  </a:cubicBezTo>
                  <a:cubicBezTo>
                    <a:pt x="169" y="13"/>
                    <a:pt x="169" y="13"/>
                    <a:pt x="169" y="13"/>
                  </a:cubicBezTo>
                  <a:cubicBezTo>
                    <a:pt x="168" y="12"/>
                    <a:pt x="165" y="11"/>
                    <a:pt x="159" y="11"/>
                  </a:cubicBezTo>
                  <a:cubicBezTo>
                    <a:pt x="158" y="10"/>
                    <a:pt x="156" y="10"/>
                    <a:pt x="154" y="10"/>
                  </a:cubicBezTo>
                  <a:cubicBezTo>
                    <a:pt x="149" y="9"/>
                    <a:pt x="147" y="7"/>
                    <a:pt x="146" y="5"/>
                  </a:cubicBezTo>
                  <a:cubicBezTo>
                    <a:pt x="144" y="3"/>
                    <a:pt x="143" y="1"/>
                    <a:pt x="137" y="1"/>
                  </a:cubicBezTo>
                  <a:cubicBezTo>
                    <a:pt x="126" y="0"/>
                    <a:pt x="113" y="9"/>
                    <a:pt x="113" y="13"/>
                  </a:cubicBezTo>
                  <a:cubicBezTo>
                    <a:pt x="113" y="14"/>
                    <a:pt x="114" y="16"/>
                    <a:pt x="114" y="18"/>
                  </a:cubicBezTo>
                  <a:cubicBezTo>
                    <a:pt x="116" y="21"/>
                    <a:pt x="117" y="25"/>
                    <a:pt x="114" y="28"/>
                  </a:cubicBezTo>
                  <a:cubicBezTo>
                    <a:pt x="112" y="31"/>
                    <a:pt x="109" y="32"/>
                    <a:pt x="105" y="32"/>
                  </a:cubicBezTo>
                  <a:cubicBezTo>
                    <a:pt x="102" y="32"/>
                    <a:pt x="98" y="31"/>
                    <a:pt x="96" y="28"/>
                  </a:cubicBezTo>
                  <a:cubicBezTo>
                    <a:pt x="90" y="23"/>
                    <a:pt x="81" y="21"/>
                    <a:pt x="75" y="21"/>
                  </a:cubicBezTo>
                  <a:cubicBezTo>
                    <a:pt x="71" y="21"/>
                    <a:pt x="67" y="20"/>
                    <a:pt x="65" y="17"/>
                  </a:cubicBezTo>
                  <a:cubicBezTo>
                    <a:pt x="64" y="15"/>
                    <a:pt x="63" y="14"/>
                    <a:pt x="63" y="12"/>
                  </a:cubicBezTo>
                  <a:cubicBezTo>
                    <a:pt x="64" y="9"/>
                    <a:pt x="63" y="8"/>
                    <a:pt x="57" y="7"/>
                  </a:cubicBezTo>
                  <a:cubicBezTo>
                    <a:pt x="55" y="6"/>
                    <a:pt x="53" y="6"/>
                    <a:pt x="51" y="5"/>
                  </a:cubicBezTo>
                  <a:cubicBezTo>
                    <a:pt x="48" y="4"/>
                    <a:pt x="45" y="2"/>
                    <a:pt x="41" y="2"/>
                  </a:cubicBezTo>
                  <a:cubicBezTo>
                    <a:pt x="39" y="2"/>
                    <a:pt x="38" y="2"/>
                    <a:pt x="37" y="3"/>
                  </a:cubicBezTo>
                  <a:cubicBezTo>
                    <a:pt x="36" y="3"/>
                    <a:pt x="34" y="3"/>
                    <a:pt x="33" y="3"/>
                  </a:cubicBezTo>
                  <a:cubicBezTo>
                    <a:pt x="30" y="3"/>
                    <a:pt x="26" y="2"/>
                    <a:pt x="24" y="0"/>
                  </a:cubicBezTo>
                  <a:cubicBezTo>
                    <a:pt x="24" y="1"/>
                    <a:pt x="24" y="1"/>
                    <a:pt x="24" y="1"/>
                  </a:cubicBezTo>
                  <a:cubicBezTo>
                    <a:pt x="24" y="1"/>
                    <a:pt x="24" y="2"/>
                    <a:pt x="24" y="3"/>
                  </a:cubicBezTo>
                  <a:cubicBezTo>
                    <a:pt x="24" y="3"/>
                    <a:pt x="24" y="3"/>
                    <a:pt x="24" y="3"/>
                  </a:cubicBezTo>
                  <a:cubicBezTo>
                    <a:pt x="24" y="4"/>
                    <a:pt x="24" y="4"/>
                    <a:pt x="24" y="5"/>
                  </a:cubicBezTo>
                  <a:cubicBezTo>
                    <a:pt x="24" y="8"/>
                    <a:pt x="21" y="9"/>
                    <a:pt x="20" y="9"/>
                  </a:cubicBezTo>
                  <a:cubicBezTo>
                    <a:pt x="19" y="9"/>
                    <a:pt x="19" y="9"/>
                    <a:pt x="19" y="9"/>
                  </a:cubicBezTo>
                  <a:cubicBezTo>
                    <a:pt x="19" y="9"/>
                    <a:pt x="18" y="9"/>
                    <a:pt x="18" y="9"/>
                  </a:cubicBezTo>
                  <a:cubicBezTo>
                    <a:pt x="17" y="10"/>
                    <a:pt x="14" y="13"/>
                    <a:pt x="13" y="14"/>
                  </a:cubicBezTo>
                  <a:cubicBezTo>
                    <a:pt x="12" y="16"/>
                    <a:pt x="11" y="17"/>
                    <a:pt x="10" y="17"/>
                  </a:cubicBezTo>
                  <a:cubicBezTo>
                    <a:pt x="9" y="18"/>
                    <a:pt x="9" y="20"/>
                    <a:pt x="9" y="21"/>
                  </a:cubicBezTo>
                  <a:cubicBezTo>
                    <a:pt x="10" y="23"/>
                    <a:pt x="9" y="28"/>
                    <a:pt x="7" y="31"/>
                  </a:cubicBezTo>
                  <a:cubicBezTo>
                    <a:pt x="7" y="31"/>
                    <a:pt x="7" y="32"/>
                    <a:pt x="7" y="32"/>
                  </a:cubicBezTo>
                  <a:cubicBezTo>
                    <a:pt x="6" y="33"/>
                    <a:pt x="5" y="34"/>
                    <a:pt x="3" y="35"/>
                  </a:cubicBezTo>
                  <a:cubicBezTo>
                    <a:pt x="3" y="35"/>
                    <a:pt x="3" y="35"/>
                    <a:pt x="3" y="35"/>
                  </a:cubicBezTo>
                  <a:cubicBezTo>
                    <a:pt x="2" y="35"/>
                    <a:pt x="2" y="36"/>
                    <a:pt x="1" y="36"/>
                  </a:cubicBezTo>
                  <a:cubicBezTo>
                    <a:pt x="1" y="36"/>
                    <a:pt x="1" y="36"/>
                    <a:pt x="1" y="36"/>
                  </a:cubicBezTo>
                  <a:cubicBezTo>
                    <a:pt x="1" y="36"/>
                    <a:pt x="1" y="36"/>
                    <a:pt x="1" y="36"/>
                  </a:cubicBezTo>
                  <a:cubicBezTo>
                    <a:pt x="1" y="37"/>
                    <a:pt x="0" y="37"/>
                    <a:pt x="0" y="37"/>
                  </a:cubicBezTo>
                  <a:cubicBezTo>
                    <a:pt x="0" y="37"/>
                    <a:pt x="1" y="39"/>
                    <a:pt x="2" y="40"/>
                  </a:cubicBezTo>
                  <a:cubicBezTo>
                    <a:pt x="2" y="40"/>
                    <a:pt x="2" y="41"/>
                    <a:pt x="2" y="41"/>
                  </a:cubicBezTo>
                  <a:cubicBezTo>
                    <a:pt x="3" y="43"/>
                    <a:pt x="5" y="45"/>
                    <a:pt x="5" y="47"/>
                  </a:cubicBezTo>
                  <a:cubicBezTo>
                    <a:pt x="7" y="50"/>
                    <a:pt x="6" y="52"/>
                    <a:pt x="5" y="54"/>
                  </a:cubicBezTo>
                  <a:cubicBezTo>
                    <a:pt x="5" y="56"/>
                    <a:pt x="4" y="57"/>
                    <a:pt x="5" y="59"/>
                  </a:cubicBezTo>
                  <a:cubicBezTo>
                    <a:pt x="7" y="63"/>
                    <a:pt x="6" y="65"/>
                    <a:pt x="4" y="67"/>
                  </a:cubicBezTo>
                  <a:cubicBezTo>
                    <a:pt x="3" y="68"/>
                    <a:pt x="4" y="70"/>
                    <a:pt x="4" y="71"/>
                  </a:cubicBezTo>
                  <a:cubicBezTo>
                    <a:pt x="4" y="72"/>
                    <a:pt x="4" y="73"/>
                    <a:pt x="4" y="74"/>
                  </a:cubicBezTo>
                  <a:cubicBezTo>
                    <a:pt x="4" y="74"/>
                    <a:pt x="5" y="75"/>
                    <a:pt x="5" y="76"/>
                  </a:cubicBezTo>
                  <a:cubicBezTo>
                    <a:pt x="6" y="77"/>
                    <a:pt x="7" y="79"/>
                    <a:pt x="6" y="80"/>
                  </a:cubicBezTo>
                  <a:cubicBezTo>
                    <a:pt x="6" y="80"/>
                    <a:pt x="5" y="80"/>
                    <a:pt x="5" y="80"/>
                  </a:cubicBezTo>
                  <a:cubicBezTo>
                    <a:pt x="2" y="83"/>
                    <a:pt x="1" y="84"/>
                    <a:pt x="1" y="84"/>
                  </a:cubicBezTo>
                  <a:cubicBezTo>
                    <a:pt x="1" y="85"/>
                    <a:pt x="2" y="86"/>
                    <a:pt x="3" y="87"/>
                  </a:cubicBezTo>
                  <a:cubicBezTo>
                    <a:pt x="4" y="88"/>
                    <a:pt x="5" y="89"/>
                    <a:pt x="6" y="91"/>
                  </a:cubicBezTo>
                  <a:cubicBezTo>
                    <a:pt x="8" y="94"/>
                    <a:pt x="8" y="96"/>
                    <a:pt x="7" y="98"/>
                  </a:cubicBezTo>
                  <a:cubicBezTo>
                    <a:pt x="7" y="98"/>
                    <a:pt x="7" y="99"/>
                    <a:pt x="7" y="100"/>
                  </a:cubicBezTo>
                  <a:cubicBezTo>
                    <a:pt x="8" y="102"/>
                    <a:pt x="11" y="104"/>
                    <a:pt x="14" y="104"/>
                  </a:cubicBezTo>
                  <a:cubicBezTo>
                    <a:pt x="16" y="104"/>
                    <a:pt x="18" y="105"/>
                    <a:pt x="19" y="105"/>
                  </a:cubicBezTo>
                  <a:cubicBezTo>
                    <a:pt x="20" y="106"/>
                    <a:pt x="21" y="106"/>
                    <a:pt x="23" y="106"/>
                  </a:cubicBezTo>
                  <a:cubicBezTo>
                    <a:pt x="23" y="106"/>
                    <a:pt x="23" y="106"/>
                    <a:pt x="24" y="107"/>
                  </a:cubicBezTo>
                  <a:cubicBezTo>
                    <a:pt x="24" y="107"/>
                    <a:pt x="24" y="107"/>
                    <a:pt x="24" y="107"/>
                  </a:cubicBezTo>
                  <a:cubicBezTo>
                    <a:pt x="24" y="107"/>
                    <a:pt x="25" y="107"/>
                    <a:pt x="25" y="107"/>
                  </a:cubicBezTo>
                  <a:cubicBezTo>
                    <a:pt x="25" y="107"/>
                    <a:pt x="25" y="107"/>
                    <a:pt x="25" y="108"/>
                  </a:cubicBezTo>
                  <a:cubicBezTo>
                    <a:pt x="25" y="108"/>
                    <a:pt x="26" y="108"/>
                    <a:pt x="26" y="108"/>
                  </a:cubicBezTo>
                  <a:cubicBezTo>
                    <a:pt x="26" y="108"/>
                    <a:pt x="26" y="108"/>
                    <a:pt x="26" y="109"/>
                  </a:cubicBezTo>
                  <a:cubicBezTo>
                    <a:pt x="26" y="109"/>
                    <a:pt x="26" y="109"/>
                    <a:pt x="27" y="109"/>
                  </a:cubicBezTo>
                  <a:cubicBezTo>
                    <a:pt x="27" y="110"/>
                    <a:pt x="27" y="110"/>
                    <a:pt x="27" y="110"/>
                  </a:cubicBezTo>
                  <a:cubicBezTo>
                    <a:pt x="27" y="110"/>
                    <a:pt x="27" y="111"/>
                    <a:pt x="27" y="111"/>
                  </a:cubicBezTo>
                  <a:cubicBezTo>
                    <a:pt x="27" y="111"/>
                    <a:pt x="28" y="111"/>
                    <a:pt x="28" y="112"/>
                  </a:cubicBezTo>
                  <a:cubicBezTo>
                    <a:pt x="28" y="112"/>
                    <a:pt x="28" y="112"/>
                    <a:pt x="28" y="113"/>
                  </a:cubicBezTo>
                  <a:cubicBezTo>
                    <a:pt x="28" y="113"/>
                    <a:pt x="28" y="113"/>
                    <a:pt x="28" y="113"/>
                  </a:cubicBezTo>
                  <a:cubicBezTo>
                    <a:pt x="28" y="114"/>
                    <a:pt x="29" y="114"/>
                    <a:pt x="29" y="115"/>
                  </a:cubicBezTo>
                  <a:cubicBezTo>
                    <a:pt x="29" y="115"/>
                    <a:pt x="29" y="115"/>
                    <a:pt x="29" y="115"/>
                  </a:cubicBezTo>
                  <a:cubicBezTo>
                    <a:pt x="29" y="115"/>
                    <a:pt x="29" y="116"/>
                    <a:pt x="29" y="116"/>
                  </a:cubicBezTo>
                  <a:cubicBezTo>
                    <a:pt x="30" y="116"/>
                    <a:pt x="32" y="116"/>
                    <a:pt x="34" y="116"/>
                  </a:cubicBezTo>
                  <a:cubicBezTo>
                    <a:pt x="35" y="116"/>
                    <a:pt x="35" y="116"/>
                    <a:pt x="35" y="116"/>
                  </a:cubicBezTo>
                  <a:cubicBezTo>
                    <a:pt x="36" y="116"/>
                    <a:pt x="36" y="116"/>
                    <a:pt x="37" y="117"/>
                  </a:cubicBezTo>
                  <a:cubicBezTo>
                    <a:pt x="37" y="117"/>
                    <a:pt x="37" y="117"/>
                    <a:pt x="37" y="117"/>
                  </a:cubicBezTo>
                  <a:cubicBezTo>
                    <a:pt x="38" y="117"/>
                    <a:pt x="39" y="117"/>
                    <a:pt x="39" y="117"/>
                  </a:cubicBezTo>
                  <a:cubicBezTo>
                    <a:pt x="39" y="117"/>
                    <a:pt x="39" y="117"/>
                    <a:pt x="40" y="117"/>
                  </a:cubicBezTo>
                  <a:cubicBezTo>
                    <a:pt x="40" y="117"/>
                    <a:pt x="41" y="117"/>
                    <a:pt x="41" y="117"/>
                  </a:cubicBezTo>
                  <a:cubicBezTo>
                    <a:pt x="41" y="118"/>
                    <a:pt x="42" y="118"/>
                    <a:pt x="42" y="118"/>
                  </a:cubicBezTo>
                  <a:cubicBezTo>
                    <a:pt x="42" y="118"/>
                    <a:pt x="43" y="118"/>
                    <a:pt x="43" y="118"/>
                  </a:cubicBezTo>
                  <a:cubicBezTo>
                    <a:pt x="44" y="118"/>
                    <a:pt x="44" y="118"/>
                    <a:pt x="44" y="118"/>
                  </a:cubicBezTo>
                  <a:cubicBezTo>
                    <a:pt x="44" y="119"/>
                    <a:pt x="45" y="119"/>
                    <a:pt x="45" y="119"/>
                  </a:cubicBezTo>
                  <a:cubicBezTo>
                    <a:pt x="49" y="122"/>
                    <a:pt x="51" y="125"/>
                    <a:pt x="52" y="126"/>
                  </a:cubicBezTo>
                  <a:cubicBezTo>
                    <a:pt x="60" y="122"/>
                    <a:pt x="60" y="122"/>
                    <a:pt x="60" y="122"/>
                  </a:cubicBezTo>
                  <a:cubicBezTo>
                    <a:pt x="60" y="122"/>
                    <a:pt x="60" y="122"/>
                    <a:pt x="60" y="122"/>
                  </a:cubicBezTo>
                  <a:cubicBezTo>
                    <a:pt x="60" y="122"/>
                    <a:pt x="60" y="122"/>
                    <a:pt x="60" y="122"/>
                  </a:cubicBezTo>
                  <a:cubicBezTo>
                    <a:pt x="62" y="121"/>
                    <a:pt x="62" y="121"/>
                    <a:pt x="62" y="121"/>
                  </a:cubicBezTo>
                  <a:cubicBezTo>
                    <a:pt x="62" y="121"/>
                    <a:pt x="62" y="121"/>
                    <a:pt x="62" y="121"/>
                  </a:cubicBezTo>
                  <a:cubicBezTo>
                    <a:pt x="71" y="116"/>
                    <a:pt x="71" y="116"/>
                    <a:pt x="71" y="116"/>
                  </a:cubicBezTo>
                  <a:cubicBezTo>
                    <a:pt x="71" y="116"/>
                    <a:pt x="71" y="116"/>
                    <a:pt x="71" y="116"/>
                  </a:cubicBezTo>
                  <a:cubicBezTo>
                    <a:pt x="156" y="162"/>
                    <a:pt x="156" y="162"/>
                    <a:pt x="156" y="162"/>
                  </a:cubicBezTo>
                  <a:cubicBezTo>
                    <a:pt x="156" y="156"/>
                    <a:pt x="156" y="156"/>
                    <a:pt x="156" y="156"/>
                  </a:cubicBezTo>
                  <a:cubicBezTo>
                    <a:pt x="166" y="156"/>
                    <a:pt x="166" y="156"/>
                    <a:pt x="166" y="156"/>
                  </a:cubicBezTo>
                  <a:cubicBezTo>
                    <a:pt x="166" y="135"/>
                    <a:pt x="166" y="135"/>
                    <a:pt x="166" y="135"/>
                  </a:cubicBezTo>
                  <a:cubicBezTo>
                    <a:pt x="166" y="133"/>
                    <a:pt x="166" y="133"/>
                    <a:pt x="166" y="133"/>
                  </a:cubicBezTo>
                  <a:cubicBezTo>
                    <a:pt x="166" y="47"/>
                    <a:pt x="166" y="47"/>
                    <a:pt x="166" y="47"/>
                  </a:cubicBezTo>
                  <a:cubicBezTo>
                    <a:pt x="166" y="44"/>
                    <a:pt x="166" y="42"/>
                    <a:pt x="166" y="39"/>
                  </a:cubicBezTo>
                  <a:cubicBezTo>
                    <a:pt x="165" y="36"/>
                    <a:pt x="164" y="32"/>
                    <a:pt x="167" y="29"/>
                  </a:cubicBezTo>
                  <a:cubicBezTo>
                    <a:pt x="168" y="28"/>
                    <a:pt x="168" y="26"/>
                    <a:pt x="167" y="25"/>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sp>
          <p:nvSpPr>
            <p:cNvPr id="317" name="Freeform 300">
              <a:extLst>
                <a:ext uri="{FF2B5EF4-FFF2-40B4-BE49-F238E27FC236}">
                  <a16:creationId xmlns:a16="http://schemas.microsoft.com/office/drawing/2014/main" id="{E7F6B20D-CB96-4FA0-8209-37E387DCEC2B}"/>
                </a:ext>
              </a:extLst>
            </p:cNvPr>
            <p:cNvSpPr>
              <a:spLocks/>
            </p:cNvSpPr>
            <p:nvPr/>
          </p:nvSpPr>
          <p:spPr bwMode="auto">
            <a:xfrm>
              <a:off x="6249241" y="3655598"/>
              <a:ext cx="113062" cy="217888"/>
            </a:xfrm>
            <a:custGeom>
              <a:avLst/>
              <a:gdLst>
                <a:gd name="T0" fmla="*/ 8 w 45"/>
                <a:gd name="T1" fmla="*/ 34 h 88"/>
                <a:gd name="T2" fmla="*/ 1 w 45"/>
                <a:gd name="T3" fmla="*/ 42 h 88"/>
                <a:gd name="T4" fmla="*/ 6 w 45"/>
                <a:gd name="T5" fmla="*/ 52 h 88"/>
                <a:gd name="T6" fmla="*/ 14 w 45"/>
                <a:gd name="T7" fmla="*/ 62 h 88"/>
                <a:gd name="T8" fmla="*/ 25 w 45"/>
                <a:gd name="T9" fmla="*/ 87 h 88"/>
                <a:gd name="T10" fmla="*/ 25 w 45"/>
                <a:gd name="T11" fmla="*/ 88 h 88"/>
                <a:gd name="T12" fmla="*/ 26 w 45"/>
                <a:gd name="T13" fmla="*/ 88 h 88"/>
                <a:gd name="T14" fmla="*/ 27 w 45"/>
                <a:gd name="T15" fmla="*/ 87 h 88"/>
                <a:gd name="T16" fmla="*/ 28 w 45"/>
                <a:gd name="T17" fmla="*/ 86 h 88"/>
                <a:gd name="T18" fmla="*/ 31 w 45"/>
                <a:gd name="T19" fmla="*/ 77 h 88"/>
                <a:gd name="T20" fmla="*/ 35 w 45"/>
                <a:gd name="T21" fmla="*/ 68 h 88"/>
                <a:gd name="T22" fmla="*/ 42 w 45"/>
                <a:gd name="T23" fmla="*/ 62 h 88"/>
                <a:gd name="T24" fmla="*/ 45 w 45"/>
                <a:gd name="T25" fmla="*/ 59 h 88"/>
                <a:gd name="T26" fmla="*/ 45 w 45"/>
                <a:gd name="T27" fmla="*/ 57 h 88"/>
                <a:gd name="T28" fmla="*/ 45 w 45"/>
                <a:gd name="T29" fmla="*/ 56 h 88"/>
                <a:gd name="T30" fmla="*/ 45 w 45"/>
                <a:gd name="T31" fmla="*/ 54 h 88"/>
                <a:gd name="T32" fmla="*/ 39 w 45"/>
                <a:gd name="T33" fmla="*/ 46 h 88"/>
                <a:gd name="T34" fmla="*/ 35 w 45"/>
                <a:gd name="T35" fmla="*/ 47 h 88"/>
                <a:gd name="T36" fmla="*/ 32 w 45"/>
                <a:gd name="T37" fmla="*/ 36 h 88"/>
                <a:gd name="T38" fmla="*/ 40 w 45"/>
                <a:gd name="T39" fmla="*/ 26 h 88"/>
                <a:gd name="T40" fmla="*/ 34 w 45"/>
                <a:gd name="T41" fmla="*/ 15 h 88"/>
                <a:gd name="T42" fmla="*/ 39 w 45"/>
                <a:gd name="T43" fmla="*/ 8 h 88"/>
                <a:gd name="T44" fmla="*/ 40 w 45"/>
                <a:gd name="T45" fmla="*/ 5 h 88"/>
                <a:gd name="T46" fmla="*/ 35 w 45"/>
                <a:gd name="T47" fmla="*/ 7 h 88"/>
                <a:gd name="T48" fmla="*/ 26 w 45"/>
                <a:gd name="T49" fmla="*/ 0 h 88"/>
                <a:gd name="T50" fmla="*/ 12 w 45"/>
                <a:gd name="T51" fmla="*/ 5 h 88"/>
                <a:gd name="T52" fmla="*/ 12 w 45"/>
                <a:gd name="T53" fmla="*/ 7 h 88"/>
                <a:gd name="T54" fmla="*/ 12 w 45"/>
                <a:gd name="T55" fmla="*/ 10 h 88"/>
                <a:gd name="T56" fmla="*/ 11 w 45"/>
                <a:gd name="T57" fmla="*/ 13 h 88"/>
                <a:gd name="T58" fmla="*/ 11 w 45"/>
                <a:gd name="T59" fmla="*/ 15 h 88"/>
                <a:gd name="T60" fmla="*/ 11 w 45"/>
                <a:gd name="T61" fmla="*/ 17 h 88"/>
                <a:gd name="T62" fmla="*/ 11 w 45"/>
                <a:gd name="T63" fmla="*/ 19 h 88"/>
                <a:gd name="T64" fmla="*/ 12 w 45"/>
                <a:gd name="T65" fmla="*/ 20 h 88"/>
                <a:gd name="T66" fmla="*/ 13 w 45"/>
                <a:gd name="T67" fmla="*/ 22 h 88"/>
                <a:gd name="T68" fmla="*/ 10 w 45"/>
                <a:gd name="T69" fmla="*/ 3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5" h="88">
                  <a:moveTo>
                    <a:pt x="10" y="33"/>
                  </a:moveTo>
                  <a:cubicBezTo>
                    <a:pt x="9" y="34"/>
                    <a:pt x="9" y="34"/>
                    <a:pt x="8" y="34"/>
                  </a:cubicBezTo>
                  <a:cubicBezTo>
                    <a:pt x="7" y="35"/>
                    <a:pt x="6" y="36"/>
                    <a:pt x="5" y="37"/>
                  </a:cubicBezTo>
                  <a:cubicBezTo>
                    <a:pt x="4" y="39"/>
                    <a:pt x="3" y="42"/>
                    <a:pt x="1" y="42"/>
                  </a:cubicBezTo>
                  <a:cubicBezTo>
                    <a:pt x="1" y="42"/>
                    <a:pt x="0" y="42"/>
                    <a:pt x="1" y="44"/>
                  </a:cubicBezTo>
                  <a:cubicBezTo>
                    <a:pt x="1" y="47"/>
                    <a:pt x="3" y="51"/>
                    <a:pt x="6" y="52"/>
                  </a:cubicBezTo>
                  <a:cubicBezTo>
                    <a:pt x="11" y="54"/>
                    <a:pt x="11" y="58"/>
                    <a:pt x="11" y="60"/>
                  </a:cubicBezTo>
                  <a:cubicBezTo>
                    <a:pt x="11" y="60"/>
                    <a:pt x="13" y="62"/>
                    <a:pt x="14" y="62"/>
                  </a:cubicBezTo>
                  <a:cubicBezTo>
                    <a:pt x="16" y="63"/>
                    <a:pt x="18" y="64"/>
                    <a:pt x="19" y="66"/>
                  </a:cubicBezTo>
                  <a:cubicBezTo>
                    <a:pt x="22" y="69"/>
                    <a:pt x="25" y="82"/>
                    <a:pt x="25" y="87"/>
                  </a:cubicBezTo>
                  <a:cubicBezTo>
                    <a:pt x="25" y="87"/>
                    <a:pt x="25" y="87"/>
                    <a:pt x="25" y="88"/>
                  </a:cubicBezTo>
                  <a:cubicBezTo>
                    <a:pt x="25" y="88"/>
                    <a:pt x="25" y="88"/>
                    <a:pt x="25" y="88"/>
                  </a:cubicBezTo>
                  <a:cubicBezTo>
                    <a:pt x="25" y="88"/>
                    <a:pt x="25" y="88"/>
                    <a:pt x="26" y="88"/>
                  </a:cubicBezTo>
                  <a:cubicBezTo>
                    <a:pt x="26" y="88"/>
                    <a:pt x="26" y="88"/>
                    <a:pt x="26" y="88"/>
                  </a:cubicBezTo>
                  <a:cubicBezTo>
                    <a:pt x="26" y="87"/>
                    <a:pt x="27" y="87"/>
                    <a:pt x="27" y="87"/>
                  </a:cubicBezTo>
                  <a:cubicBezTo>
                    <a:pt x="27" y="87"/>
                    <a:pt x="27" y="87"/>
                    <a:pt x="27" y="87"/>
                  </a:cubicBezTo>
                  <a:cubicBezTo>
                    <a:pt x="27" y="86"/>
                    <a:pt x="28" y="86"/>
                    <a:pt x="28" y="86"/>
                  </a:cubicBezTo>
                  <a:cubicBezTo>
                    <a:pt x="28" y="86"/>
                    <a:pt x="28" y="86"/>
                    <a:pt x="28" y="86"/>
                  </a:cubicBezTo>
                  <a:cubicBezTo>
                    <a:pt x="28" y="85"/>
                    <a:pt x="29" y="85"/>
                    <a:pt x="29" y="85"/>
                  </a:cubicBezTo>
                  <a:cubicBezTo>
                    <a:pt x="30" y="82"/>
                    <a:pt x="31" y="78"/>
                    <a:pt x="31" y="77"/>
                  </a:cubicBezTo>
                  <a:cubicBezTo>
                    <a:pt x="30" y="75"/>
                    <a:pt x="30" y="72"/>
                    <a:pt x="32" y="71"/>
                  </a:cubicBezTo>
                  <a:cubicBezTo>
                    <a:pt x="32" y="70"/>
                    <a:pt x="33" y="69"/>
                    <a:pt x="35" y="68"/>
                  </a:cubicBezTo>
                  <a:cubicBezTo>
                    <a:pt x="38" y="64"/>
                    <a:pt x="40" y="63"/>
                    <a:pt x="41" y="62"/>
                  </a:cubicBezTo>
                  <a:cubicBezTo>
                    <a:pt x="41" y="62"/>
                    <a:pt x="42" y="62"/>
                    <a:pt x="42" y="62"/>
                  </a:cubicBezTo>
                  <a:cubicBezTo>
                    <a:pt x="44" y="62"/>
                    <a:pt x="45" y="61"/>
                    <a:pt x="45" y="60"/>
                  </a:cubicBezTo>
                  <a:cubicBezTo>
                    <a:pt x="45" y="59"/>
                    <a:pt x="45" y="59"/>
                    <a:pt x="45" y="59"/>
                  </a:cubicBezTo>
                  <a:cubicBezTo>
                    <a:pt x="45" y="58"/>
                    <a:pt x="45" y="58"/>
                    <a:pt x="45" y="58"/>
                  </a:cubicBezTo>
                  <a:cubicBezTo>
                    <a:pt x="45" y="58"/>
                    <a:pt x="45" y="58"/>
                    <a:pt x="45" y="57"/>
                  </a:cubicBezTo>
                  <a:cubicBezTo>
                    <a:pt x="45" y="57"/>
                    <a:pt x="45" y="57"/>
                    <a:pt x="45" y="57"/>
                  </a:cubicBezTo>
                  <a:cubicBezTo>
                    <a:pt x="45" y="56"/>
                    <a:pt x="45" y="56"/>
                    <a:pt x="45" y="56"/>
                  </a:cubicBezTo>
                  <a:cubicBezTo>
                    <a:pt x="45" y="56"/>
                    <a:pt x="45" y="55"/>
                    <a:pt x="45" y="55"/>
                  </a:cubicBezTo>
                  <a:cubicBezTo>
                    <a:pt x="45" y="55"/>
                    <a:pt x="45" y="55"/>
                    <a:pt x="45" y="54"/>
                  </a:cubicBezTo>
                  <a:cubicBezTo>
                    <a:pt x="43" y="53"/>
                    <a:pt x="41" y="51"/>
                    <a:pt x="41" y="49"/>
                  </a:cubicBezTo>
                  <a:cubicBezTo>
                    <a:pt x="41" y="48"/>
                    <a:pt x="40" y="46"/>
                    <a:pt x="39" y="46"/>
                  </a:cubicBezTo>
                  <a:cubicBezTo>
                    <a:pt x="38" y="46"/>
                    <a:pt x="38" y="46"/>
                    <a:pt x="38" y="46"/>
                  </a:cubicBezTo>
                  <a:cubicBezTo>
                    <a:pt x="38" y="47"/>
                    <a:pt x="36" y="47"/>
                    <a:pt x="35" y="47"/>
                  </a:cubicBezTo>
                  <a:cubicBezTo>
                    <a:pt x="32" y="47"/>
                    <a:pt x="28" y="45"/>
                    <a:pt x="28" y="42"/>
                  </a:cubicBezTo>
                  <a:cubicBezTo>
                    <a:pt x="27" y="38"/>
                    <a:pt x="29" y="37"/>
                    <a:pt x="32" y="36"/>
                  </a:cubicBezTo>
                  <a:cubicBezTo>
                    <a:pt x="33" y="35"/>
                    <a:pt x="35" y="34"/>
                    <a:pt x="37" y="33"/>
                  </a:cubicBezTo>
                  <a:cubicBezTo>
                    <a:pt x="39" y="31"/>
                    <a:pt x="40" y="28"/>
                    <a:pt x="40" y="26"/>
                  </a:cubicBezTo>
                  <a:cubicBezTo>
                    <a:pt x="40" y="23"/>
                    <a:pt x="39" y="21"/>
                    <a:pt x="37" y="19"/>
                  </a:cubicBezTo>
                  <a:cubicBezTo>
                    <a:pt x="35" y="18"/>
                    <a:pt x="34" y="16"/>
                    <a:pt x="34" y="15"/>
                  </a:cubicBezTo>
                  <a:cubicBezTo>
                    <a:pt x="34" y="13"/>
                    <a:pt x="36" y="11"/>
                    <a:pt x="38" y="9"/>
                  </a:cubicBezTo>
                  <a:cubicBezTo>
                    <a:pt x="38" y="9"/>
                    <a:pt x="39" y="8"/>
                    <a:pt x="39" y="8"/>
                  </a:cubicBezTo>
                  <a:cubicBezTo>
                    <a:pt x="40" y="7"/>
                    <a:pt x="40" y="6"/>
                    <a:pt x="40" y="5"/>
                  </a:cubicBezTo>
                  <a:cubicBezTo>
                    <a:pt x="40" y="5"/>
                    <a:pt x="40" y="5"/>
                    <a:pt x="40" y="5"/>
                  </a:cubicBezTo>
                  <a:cubicBezTo>
                    <a:pt x="39" y="5"/>
                    <a:pt x="39" y="5"/>
                    <a:pt x="39" y="5"/>
                  </a:cubicBezTo>
                  <a:cubicBezTo>
                    <a:pt x="38" y="6"/>
                    <a:pt x="37" y="7"/>
                    <a:pt x="35" y="7"/>
                  </a:cubicBezTo>
                  <a:cubicBezTo>
                    <a:pt x="35" y="7"/>
                    <a:pt x="32" y="6"/>
                    <a:pt x="32" y="3"/>
                  </a:cubicBezTo>
                  <a:cubicBezTo>
                    <a:pt x="32" y="1"/>
                    <a:pt x="29" y="0"/>
                    <a:pt x="26" y="0"/>
                  </a:cubicBezTo>
                  <a:cubicBezTo>
                    <a:pt x="22" y="0"/>
                    <a:pt x="20" y="1"/>
                    <a:pt x="18" y="3"/>
                  </a:cubicBezTo>
                  <a:cubicBezTo>
                    <a:pt x="17" y="4"/>
                    <a:pt x="15" y="4"/>
                    <a:pt x="12" y="5"/>
                  </a:cubicBezTo>
                  <a:cubicBezTo>
                    <a:pt x="12" y="5"/>
                    <a:pt x="12" y="5"/>
                    <a:pt x="12" y="6"/>
                  </a:cubicBezTo>
                  <a:cubicBezTo>
                    <a:pt x="12" y="6"/>
                    <a:pt x="12" y="7"/>
                    <a:pt x="12" y="7"/>
                  </a:cubicBezTo>
                  <a:cubicBezTo>
                    <a:pt x="12" y="8"/>
                    <a:pt x="12" y="8"/>
                    <a:pt x="12" y="9"/>
                  </a:cubicBezTo>
                  <a:cubicBezTo>
                    <a:pt x="12" y="9"/>
                    <a:pt x="12" y="10"/>
                    <a:pt x="12" y="10"/>
                  </a:cubicBezTo>
                  <a:cubicBezTo>
                    <a:pt x="11" y="11"/>
                    <a:pt x="11" y="11"/>
                    <a:pt x="11" y="12"/>
                  </a:cubicBezTo>
                  <a:cubicBezTo>
                    <a:pt x="11" y="12"/>
                    <a:pt x="11" y="13"/>
                    <a:pt x="11" y="13"/>
                  </a:cubicBezTo>
                  <a:cubicBezTo>
                    <a:pt x="11" y="13"/>
                    <a:pt x="11" y="14"/>
                    <a:pt x="11" y="14"/>
                  </a:cubicBezTo>
                  <a:cubicBezTo>
                    <a:pt x="11" y="14"/>
                    <a:pt x="11" y="15"/>
                    <a:pt x="11" y="15"/>
                  </a:cubicBezTo>
                  <a:cubicBezTo>
                    <a:pt x="11" y="16"/>
                    <a:pt x="11" y="16"/>
                    <a:pt x="11" y="16"/>
                  </a:cubicBezTo>
                  <a:cubicBezTo>
                    <a:pt x="11" y="16"/>
                    <a:pt x="11" y="17"/>
                    <a:pt x="11" y="17"/>
                  </a:cubicBezTo>
                  <a:cubicBezTo>
                    <a:pt x="11" y="17"/>
                    <a:pt x="11" y="18"/>
                    <a:pt x="11" y="18"/>
                  </a:cubicBezTo>
                  <a:cubicBezTo>
                    <a:pt x="11" y="18"/>
                    <a:pt x="11" y="18"/>
                    <a:pt x="11" y="19"/>
                  </a:cubicBezTo>
                  <a:cubicBezTo>
                    <a:pt x="11" y="19"/>
                    <a:pt x="12" y="19"/>
                    <a:pt x="12" y="19"/>
                  </a:cubicBezTo>
                  <a:cubicBezTo>
                    <a:pt x="12" y="19"/>
                    <a:pt x="12" y="20"/>
                    <a:pt x="12" y="20"/>
                  </a:cubicBezTo>
                  <a:cubicBezTo>
                    <a:pt x="12" y="20"/>
                    <a:pt x="12" y="20"/>
                    <a:pt x="12" y="21"/>
                  </a:cubicBezTo>
                  <a:cubicBezTo>
                    <a:pt x="12" y="21"/>
                    <a:pt x="13" y="22"/>
                    <a:pt x="13" y="22"/>
                  </a:cubicBezTo>
                  <a:cubicBezTo>
                    <a:pt x="13" y="24"/>
                    <a:pt x="13" y="26"/>
                    <a:pt x="13" y="27"/>
                  </a:cubicBezTo>
                  <a:cubicBezTo>
                    <a:pt x="12" y="30"/>
                    <a:pt x="11" y="32"/>
                    <a:pt x="10" y="3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ira Sans Light"/>
                <a:ea typeface="+mn-ea"/>
                <a:cs typeface="+mn-cs"/>
              </a:endParaRPr>
            </a:p>
          </p:txBody>
        </p:sp>
      </p:grpSp>
      <p:sp>
        <p:nvSpPr>
          <p:cNvPr id="585" name="Rectangle: Rounded Corners 584">
            <a:extLst>
              <a:ext uri="{FF2B5EF4-FFF2-40B4-BE49-F238E27FC236}">
                <a16:creationId xmlns:a16="http://schemas.microsoft.com/office/drawing/2014/main" id="{58D2E46C-39A9-4F98-811A-AA6FD9EEB603}"/>
              </a:ext>
            </a:extLst>
          </p:cNvPr>
          <p:cNvSpPr/>
          <p:nvPr/>
        </p:nvSpPr>
        <p:spPr>
          <a:xfrm>
            <a:off x="4013407" y="5492557"/>
            <a:ext cx="6463670" cy="816510"/>
          </a:xfrm>
          <a:prstGeom prst="roundRect">
            <a:avLst/>
          </a:prstGeom>
          <a:solidFill>
            <a:schemeClr val="accent1">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18" name="Oval 13317">
            <a:extLst>
              <a:ext uri="{FF2B5EF4-FFF2-40B4-BE49-F238E27FC236}">
                <a16:creationId xmlns:a16="http://schemas.microsoft.com/office/drawing/2014/main" id="{9049BD0E-944F-4DD9-AA1D-4913FA1403E1}"/>
              </a:ext>
            </a:extLst>
          </p:cNvPr>
          <p:cNvSpPr/>
          <p:nvPr/>
        </p:nvSpPr>
        <p:spPr>
          <a:xfrm>
            <a:off x="4322854" y="5808819"/>
            <a:ext cx="183986" cy="183986"/>
          </a:xfrm>
          <a:prstGeom prst="ellipse">
            <a:avLst/>
          </a:prstGeom>
          <a:solidFill>
            <a:schemeClr val="accent6"/>
          </a:solidFill>
          <a:ln>
            <a:noFill/>
          </a:ln>
          <a:effectLst>
            <a:outerShdw blurRad="114300" dist="50800" dir="8100000" algn="tr" rotWithShape="0">
              <a:schemeClr val="accent1">
                <a:lumMod val="1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Montserrat" panose="00000500000000000000" pitchFamily="50" charset="0"/>
              <a:ea typeface="+mn-ea"/>
              <a:cs typeface="+mn-cs"/>
            </a:endParaRPr>
          </a:p>
        </p:txBody>
      </p:sp>
      <p:sp>
        <p:nvSpPr>
          <p:cNvPr id="13319" name="TextBox 13318">
            <a:extLst>
              <a:ext uri="{FF2B5EF4-FFF2-40B4-BE49-F238E27FC236}">
                <a16:creationId xmlns:a16="http://schemas.microsoft.com/office/drawing/2014/main" id="{364ACD7A-8E69-4F6D-B272-ADC422B1ADFC}"/>
              </a:ext>
            </a:extLst>
          </p:cNvPr>
          <p:cNvSpPr txBox="1"/>
          <p:nvPr/>
        </p:nvSpPr>
        <p:spPr>
          <a:xfrm>
            <a:off x="4547832" y="5685369"/>
            <a:ext cx="1157689" cy="430887"/>
          </a:xfrm>
          <a:prstGeom prst="rect">
            <a:avLst/>
          </a:prstGeom>
          <a:noFill/>
        </p:spPr>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6E9FE"/>
                </a:solidFill>
                <a:effectLst/>
                <a:uLnTx/>
                <a:uFillTx/>
                <a:latin typeface="Montserrat" panose="00000500000000000000" pitchFamily="50" charset="0"/>
                <a:ea typeface="+mn-ea"/>
                <a:cs typeface="+mn-cs"/>
              </a:rPr>
              <a:t>Major Serving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6E9FE"/>
                </a:solidFill>
                <a:effectLst/>
                <a:uLnTx/>
                <a:uFillTx/>
                <a:latin typeface="Montserrat" panose="00000500000000000000" pitchFamily="50" charset="0"/>
                <a:ea typeface="+mn-ea"/>
                <a:cs typeface="+mn-cs"/>
              </a:rPr>
              <a:t>Locations</a:t>
            </a:r>
          </a:p>
        </p:txBody>
      </p:sp>
      <p:sp>
        <p:nvSpPr>
          <p:cNvPr id="590" name="Oval 589">
            <a:extLst>
              <a:ext uri="{FF2B5EF4-FFF2-40B4-BE49-F238E27FC236}">
                <a16:creationId xmlns:a16="http://schemas.microsoft.com/office/drawing/2014/main" id="{69127407-9F55-4624-BDCA-0009568509D8}"/>
              </a:ext>
            </a:extLst>
          </p:cNvPr>
          <p:cNvSpPr/>
          <p:nvPr/>
        </p:nvSpPr>
        <p:spPr>
          <a:xfrm>
            <a:off x="6093421" y="5808819"/>
            <a:ext cx="183986" cy="183986"/>
          </a:xfrm>
          <a:prstGeom prst="ellipse">
            <a:avLst/>
          </a:prstGeom>
          <a:solidFill>
            <a:schemeClr val="accent2"/>
          </a:solidFill>
          <a:ln>
            <a:noFill/>
          </a:ln>
          <a:effectLst>
            <a:outerShdw blurRad="114300" dist="50800" dir="8100000" algn="tr" rotWithShape="0">
              <a:schemeClr val="accent1">
                <a:lumMod val="1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Montserrat" panose="00000500000000000000" pitchFamily="50" charset="0"/>
              <a:ea typeface="+mn-ea"/>
              <a:cs typeface="+mn-cs"/>
            </a:endParaRPr>
          </a:p>
        </p:txBody>
      </p:sp>
      <p:sp>
        <p:nvSpPr>
          <p:cNvPr id="591" name="TextBox 590">
            <a:extLst>
              <a:ext uri="{FF2B5EF4-FFF2-40B4-BE49-F238E27FC236}">
                <a16:creationId xmlns:a16="http://schemas.microsoft.com/office/drawing/2014/main" id="{76C5FCD7-3EFB-4729-9E0E-4B8FBE31DB7D}"/>
              </a:ext>
            </a:extLst>
          </p:cNvPr>
          <p:cNvSpPr txBox="1"/>
          <p:nvPr/>
        </p:nvSpPr>
        <p:spPr>
          <a:xfrm>
            <a:off x="6318399" y="5770007"/>
            <a:ext cx="116249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6E9FE"/>
                </a:solidFill>
                <a:effectLst/>
                <a:uLnTx/>
                <a:uFillTx/>
                <a:latin typeface="Montserrat" panose="00000500000000000000" pitchFamily="50" charset="0"/>
                <a:ea typeface="+mn-ea"/>
                <a:cs typeface="+mn-cs"/>
              </a:rPr>
              <a:t>Headquarters</a:t>
            </a:r>
          </a:p>
        </p:txBody>
      </p:sp>
      <p:sp>
        <p:nvSpPr>
          <p:cNvPr id="593" name="Oval 592">
            <a:extLst>
              <a:ext uri="{FF2B5EF4-FFF2-40B4-BE49-F238E27FC236}">
                <a16:creationId xmlns:a16="http://schemas.microsoft.com/office/drawing/2014/main" id="{A3FBB7BD-C7F2-47EA-975F-B5E4C81284DA}"/>
              </a:ext>
            </a:extLst>
          </p:cNvPr>
          <p:cNvSpPr/>
          <p:nvPr/>
        </p:nvSpPr>
        <p:spPr>
          <a:xfrm>
            <a:off x="7868797" y="5808819"/>
            <a:ext cx="183986" cy="183986"/>
          </a:xfrm>
          <a:prstGeom prst="ellipse">
            <a:avLst/>
          </a:prstGeom>
          <a:solidFill>
            <a:schemeClr val="accent1"/>
          </a:solidFill>
          <a:ln>
            <a:noFill/>
          </a:ln>
          <a:effectLst>
            <a:outerShdw blurRad="114300" dist="50800" dir="8100000" algn="tr" rotWithShape="0">
              <a:schemeClr val="accent1">
                <a:lumMod val="1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Montserrat" panose="00000500000000000000" pitchFamily="50" charset="0"/>
              <a:ea typeface="+mn-ea"/>
              <a:cs typeface="+mn-cs"/>
            </a:endParaRPr>
          </a:p>
        </p:txBody>
      </p:sp>
      <p:sp>
        <p:nvSpPr>
          <p:cNvPr id="594" name="TextBox 593">
            <a:extLst>
              <a:ext uri="{FF2B5EF4-FFF2-40B4-BE49-F238E27FC236}">
                <a16:creationId xmlns:a16="http://schemas.microsoft.com/office/drawing/2014/main" id="{E089601B-9191-4D68-95A2-2EC1EBFE14B6}"/>
              </a:ext>
            </a:extLst>
          </p:cNvPr>
          <p:cNvSpPr txBox="1"/>
          <p:nvPr/>
        </p:nvSpPr>
        <p:spPr>
          <a:xfrm>
            <a:off x="8093775" y="5770007"/>
            <a:ext cx="67197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6E9FE"/>
                </a:solidFill>
                <a:effectLst/>
                <a:uLnTx/>
                <a:uFillTx/>
                <a:latin typeface="Montserrat" panose="00000500000000000000" pitchFamily="50" charset="0"/>
                <a:ea typeface="+mn-ea"/>
                <a:cs typeface="+mn-cs"/>
              </a:rPr>
              <a:t>Offices</a:t>
            </a:r>
          </a:p>
        </p:txBody>
      </p:sp>
      <p:sp>
        <p:nvSpPr>
          <p:cNvPr id="596" name="Oval 595">
            <a:extLst>
              <a:ext uri="{FF2B5EF4-FFF2-40B4-BE49-F238E27FC236}">
                <a16:creationId xmlns:a16="http://schemas.microsoft.com/office/drawing/2014/main" id="{D82EC593-F75B-428B-9B48-CE13569A4695}"/>
              </a:ext>
            </a:extLst>
          </p:cNvPr>
          <p:cNvSpPr/>
          <p:nvPr/>
        </p:nvSpPr>
        <p:spPr>
          <a:xfrm>
            <a:off x="9153654" y="5808819"/>
            <a:ext cx="183986" cy="183986"/>
          </a:xfrm>
          <a:prstGeom prst="ellipse">
            <a:avLst/>
          </a:prstGeom>
          <a:solidFill>
            <a:schemeClr val="accent4"/>
          </a:solidFill>
          <a:ln>
            <a:noFill/>
          </a:ln>
          <a:effectLst>
            <a:outerShdw blurRad="114300" dist="50800" dir="8100000" algn="tr" rotWithShape="0">
              <a:schemeClr val="accent1">
                <a:lumMod val="1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Montserrat" panose="00000500000000000000" pitchFamily="50" charset="0"/>
              <a:ea typeface="+mn-ea"/>
              <a:cs typeface="+mn-cs"/>
            </a:endParaRPr>
          </a:p>
        </p:txBody>
      </p:sp>
      <p:sp>
        <p:nvSpPr>
          <p:cNvPr id="597" name="TextBox 596">
            <a:extLst>
              <a:ext uri="{FF2B5EF4-FFF2-40B4-BE49-F238E27FC236}">
                <a16:creationId xmlns:a16="http://schemas.microsoft.com/office/drawing/2014/main" id="{4746EEC0-8518-4BE5-B515-E2BAF8C227FB}"/>
              </a:ext>
            </a:extLst>
          </p:cNvPr>
          <p:cNvSpPr txBox="1"/>
          <p:nvPr/>
        </p:nvSpPr>
        <p:spPr>
          <a:xfrm>
            <a:off x="9378632" y="5770007"/>
            <a:ext cx="78899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6E9FE"/>
                </a:solidFill>
                <a:effectLst/>
                <a:uLnTx/>
                <a:uFillTx/>
                <a:latin typeface="Montserrat" panose="00000500000000000000" pitchFamily="50" charset="0"/>
                <a:ea typeface="+mn-ea"/>
                <a:cs typeface="+mn-cs"/>
              </a:rPr>
              <a:t>Partners</a:t>
            </a:r>
          </a:p>
        </p:txBody>
      </p:sp>
      <p:sp>
        <p:nvSpPr>
          <p:cNvPr id="599" name="Oval 598">
            <a:extLst>
              <a:ext uri="{FF2B5EF4-FFF2-40B4-BE49-F238E27FC236}">
                <a16:creationId xmlns:a16="http://schemas.microsoft.com/office/drawing/2014/main" id="{7B169442-0220-4DCF-A1A1-5102A7613600}"/>
              </a:ext>
            </a:extLst>
          </p:cNvPr>
          <p:cNvSpPr/>
          <p:nvPr/>
        </p:nvSpPr>
        <p:spPr>
          <a:xfrm>
            <a:off x="4460830" y="2388183"/>
            <a:ext cx="111948" cy="111948"/>
          </a:xfrm>
          <a:prstGeom prst="ellipse">
            <a:avLst/>
          </a:prstGeom>
          <a:solidFill>
            <a:schemeClr val="accent2"/>
          </a:solidFill>
          <a:ln>
            <a:noFill/>
          </a:ln>
          <a:effectLst>
            <a:outerShdw blurRad="114300" dist="50800" dir="8100000" algn="tr" rotWithShape="0">
              <a:schemeClr val="accent1">
                <a:lumMod val="1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Montserrat" panose="00000500000000000000" pitchFamily="50" charset="0"/>
              <a:ea typeface="+mn-ea"/>
              <a:cs typeface="+mn-cs"/>
            </a:endParaRPr>
          </a:p>
        </p:txBody>
      </p:sp>
      <p:sp>
        <p:nvSpPr>
          <p:cNvPr id="602" name="Oval 601">
            <a:extLst>
              <a:ext uri="{FF2B5EF4-FFF2-40B4-BE49-F238E27FC236}">
                <a16:creationId xmlns:a16="http://schemas.microsoft.com/office/drawing/2014/main" id="{23DBB715-FCFD-440D-AFD1-736F4CD15215}"/>
              </a:ext>
            </a:extLst>
          </p:cNvPr>
          <p:cNvSpPr/>
          <p:nvPr/>
        </p:nvSpPr>
        <p:spPr>
          <a:xfrm>
            <a:off x="4102639" y="2845106"/>
            <a:ext cx="111948" cy="111948"/>
          </a:xfrm>
          <a:prstGeom prst="ellipse">
            <a:avLst/>
          </a:prstGeom>
          <a:solidFill>
            <a:schemeClr val="accent1"/>
          </a:solidFill>
          <a:ln>
            <a:noFill/>
          </a:ln>
          <a:effectLst>
            <a:outerShdw blurRad="114300" dist="50800" dir="8100000" algn="tr" rotWithShape="0">
              <a:schemeClr val="accent1">
                <a:lumMod val="1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Montserrat" panose="00000500000000000000" pitchFamily="50" charset="0"/>
              <a:ea typeface="+mn-ea"/>
              <a:cs typeface="+mn-cs"/>
            </a:endParaRPr>
          </a:p>
        </p:txBody>
      </p:sp>
      <p:sp>
        <p:nvSpPr>
          <p:cNvPr id="605" name="Oval 604">
            <a:extLst>
              <a:ext uri="{FF2B5EF4-FFF2-40B4-BE49-F238E27FC236}">
                <a16:creationId xmlns:a16="http://schemas.microsoft.com/office/drawing/2014/main" id="{365B90D5-BC06-4D7B-BC4A-37832F65CF88}"/>
              </a:ext>
            </a:extLst>
          </p:cNvPr>
          <p:cNvSpPr/>
          <p:nvPr/>
        </p:nvSpPr>
        <p:spPr>
          <a:xfrm>
            <a:off x="8245236" y="2717128"/>
            <a:ext cx="111948" cy="111948"/>
          </a:xfrm>
          <a:prstGeom prst="ellipse">
            <a:avLst/>
          </a:prstGeom>
          <a:solidFill>
            <a:schemeClr val="accent4"/>
          </a:solidFill>
          <a:ln>
            <a:noFill/>
          </a:ln>
          <a:effectLst>
            <a:outerShdw blurRad="114300" dist="50800" dir="8100000" algn="tr" rotWithShape="0">
              <a:schemeClr val="accent1">
                <a:lumMod val="1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Montserrat" panose="00000500000000000000" pitchFamily="50" charset="0"/>
              <a:ea typeface="+mn-ea"/>
              <a:cs typeface="+mn-cs"/>
            </a:endParaRPr>
          </a:p>
        </p:txBody>
      </p:sp>
      <p:sp>
        <p:nvSpPr>
          <p:cNvPr id="608" name="Oval 607">
            <a:extLst>
              <a:ext uri="{FF2B5EF4-FFF2-40B4-BE49-F238E27FC236}">
                <a16:creationId xmlns:a16="http://schemas.microsoft.com/office/drawing/2014/main" id="{2D265226-CC21-4038-A53B-05833B373904}"/>
              </a:ext>
            </a:extLst>
          </p:cNvPr>
          <p:cNvSpPr/>
          <p:nvPr/>
        </p:nvSpPr>
        <p:spPr>
          <a:xfrm>
            <a:off x="5692676" y="4483556"/>
            <a:ext cx="111948" cy="111948"/>
          </a:xfrm>
          <a:prstGeom prst="ellipse">
            <a:avLst/>
          </a:prstGeom>
          <a:solidFill>
            <a:schemeClr val="accent2"/>
          </a:solidFill>
          <a:ln>
            <a:noFill/>
          </a:ln>
          <a:effectLst>
            <a:outerShdw blurRad="114300" dist="50800" dir="8100000" algn="tr" rotWithShape="0">
              <a:schemeClr val="accent1">
                <a:lumMod val="1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Montserrat" panose="00000500000000000000" pitchFamily="50" charset="0"/>
              <a:ea typeface="+mn-ea"/>
              <a:cs typeface="+mn-cs"/>
            </a:endParaRPr>
          </a:p>
        </p:txBody>
      </p:sp>
      <p:sp>
        <p:nvSpPr>
          <p:cNvPr id="609" name="Oval 608">
            <a:extLst>
              <a:ext uri="{FF2B5EF4-FFF2-40B4-BE49-F238E27FC236}">
                <a16:creationId xmlns:a16="http://schemas.microsoft.com/office/drawing/2014/main" id="{46861D2F-1A2E-410F-A43F-05426DD3C020}"/>
              </a:ext>
            </a:extLst>
          </p:cNvPr>
          <p:cNvSpPr/>
          <p:nvPr/>
        </p:nvSpPr>
        <p:spPr>
          <a:xfrm>
            <a:off x="8750684" y="3010274"/>
            <a:ext cx="111948" cy="111948"/>
          </a:xfrm>
          <a:prstGeom prst="ellipse">
            <a:avLst/>
          </a:prstGeom>
          <a:solidFill>
            <a:schemeClr val="accent1"/>
          </a:solidFill>
          <a:ln>
            <a:noFill/>
          </a:ln>
          <a:effectLst>
            <a:outerShdw blurRad="114300" dist="50800" dir="8100000" algn="tr" rotWithShape="0">
              <a:schemeClr val="accent1">
                <a:lumMod val="1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Montserrat" panose="00000500000000000000" pitchFamily="50" charset="0"/>
              <a:ea typeface="+mn-ea"/>
              <a:cs typeface="+mn-cs"/>
            </a:endParaRPr>
          </a:p>
        </p:txBody>
      </p:sp>
      <p:sp>
        <p:nvSpPr>
          <p:cNvPr id="610" name="Oval 609">
            <a:extLst>
              <a:ext uri="{FF2B5EF4-FFF2-40B4-BE49-F238E27FC236}">
                <a16:creationId xmlns:a16="http://schemas.microsoft.com/office/drawing/2014/main" id="{222887F8-C6F5-4E23-AED2-AE3C9D420B25}"/>
              </a:ext>
            </a:extLst>
          </p:cNvPr>
          <p:cNvSpPr/>
          <p:nvPr/>
        </p:nvSpPr>
        <p:spPr>
          <a:xfrm>
            <a:off x="7785213" y="4457781"/>
            <a:ext cx="111948" cy="111948"/>
          </a:xfrm>
          <a:prstGeom prst="ellipse">
            <a:avLst/>
          </a:prstGeom>
          <a:solidFill>
            <a:schemeClr val="accent1"/>
          </a:solidFill>
          <a:ln>
            <a:noFill/>
          </a:ln>
          <a:effectLst>
            <a:outerShdw blurRad="114300" dist="50800" dir="8100000" algn="tr" rotWithShape="0">
              <a:schemeClr val="accent1">
                <a:lumMod val="1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Montserrat" panose="00000500000000000000" pitchFamily="50" charset="0"/>
              <a:ea typeface="+mn-ea"/>
              <a:cs typeface="+mn-cs"/>
            </a:endParaRPr>
          </a:p>
        </p:txBody>
      </p:sp>
      <p:sp>
        <p:nvSpPr>
          <p:cNvPr id="611" name="Oval 610">
            <a:extLst>
              <a:ext uri="{FF2B5EF4-FFF2-40B4-BE49-F238E27FC236}">
                <a16:creationId xmlns:a16="http://schemas.microsoft.com/office/drawing/2014/main" id="{39805787-D0C6-43F1-98BB-F3F391D112E8}"/>
              </a:ext>
            </a:extLst>
          </p:cNvPr>
          <p:cNvSpPr/>
          <p:nvPr/>
        </p:nvSpPr>
        <p:spPr>
          <a:xfrm>
            <a:off x="10274416" y="4840342"/>
            <a:ext cx="111948" cy="111948"/>
          </a:xfrm>
          <a:prstGeom prst="ellipse">
            <a:avLst/>
          </a:prstGeom>
          <a:solidFill>
            <a:schemeClr val="accent1"/>
          </a:solidFill>
          <a:ln>
            <a:noFill/>
          </a:ln>
          <a:effectLst>
            <a:outerShdw blurRad="114300" dist="50800" dir="8100000" algn="tr" rotWithShape="0">
              <a:schemeClr val="accent1">
                <a:lumMod val="1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Montserrat" panose="00000500000000000000" pitchFamily="50" charset="0"/>
              <a:ea typeface="+mn-ea"/>
              <a:cs typeface="+mn-cs"/>
            </a:endParaRPr>
          </a:p>
        </p:txBody>
      </p:sp>
      <p:sp>
        <p:nvSpPr>
          <p:cNvPr id="620" name="Oval 619">
            <a:extLst>
              <a:ext uri="{FF2B5EF4-FFF2-40B4-BE49-F238E27FC236}">
                <a16:creationId xmlns:a16="http://schemas.microsoft.com/office/drawing/2014/main" id="{4C389BC6-0201-412A-9C10-40CBAB9E6B1C}"/>
              </a:ext>
            </a:extLst>
          </p:cNvPr>
          <p:cNvSpPr/>
          <p:nvPr/>
        </p:nvSpPr>
        <p:spPr>
          <a:xfrm>
            <a:off x="9311834" y="2356487"/>
            <a:ext cx="111948" cy="111948"/>
          </a:xfrm>
          <a:prstGeom prst="ellipse">
            <a:avLst/>
          </a:prstGeom>
          <a:solidFill>
            <a:schemeClr val="accent4"/>
          </a:solidFill>
          <a:ln>
            <a:noFill/>
          </a:ln>
          <a:effectLst>
            <a:outerShdw blurRad="114300" dist="50800" dir="8100000" algn="tr" rotWithShape="0">
              <a:schemeClr val="accent1">
                <a:lumMod val="1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Montserrat" panose="00000500000000000000" pitchFamily="50" charset="0"/>
              <a:ea typeface="+mn-ea"/>
              <a:cs typeface="+mn-cs"/>
            </a:endParaRPr>
          </a:p>
        </p:txBody>
      </p:sp>
      <p:sp>
        <p:nvSpPr>
          <p:cNvPr id="621" name="Oval 620">
            <a:extLst>
              <a:ext uri="{FF2B5EF4-FFF2-40B4-BE49-F238E27FC236}">
                <a16:creationId xmlns:a16="http://schemas.microsoft.com/office/drawing/2014/main" id="{5CA5E1E9-61FD-419B-B86E-BE697A63B3ED}"/>
              </a:ext>
            </a:extLst>
          </p:cNvPr>
          <p:cNvSpPr/>
          <p:nvPr/>
        </p:nvSpPr>
        <p:spPr>
          <a:xfrm>
            <a:off x="5791988" y="4794078"/>
            <a:ext cx="111948" cy="111948"/>
          </a:xfrm>
          <a:prstGeom prst="ellipse">
            <a:avLst/>
          </a:prstGeom>
          <a:solidFill>
            <a:schemeClr val="accent4"/>
          </a:solidFill>
          <a:ln>
            <a:noFill/>
          </a:ln>
          <a:effectLst>
            <a:outerShdw blurRad="114300" dist="50800" dir="8100000" algn="tr" rotWithShape="0">
              <a:schemeClr val="accent1">
                <a:lumMod val="1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Montserrat" panose="00000500000000000000" pitchFamily="50" charset="0"/>
              <a:ea typeface="+mn-ea"/>
              <a:cs typeface="+mn-cs"/>
            </a:endParaRPr>
          </a:p>
        </p:txBody>
      </p:sp>
      <p:sp>
        <p:nvSpPr>
          <p:cNvPr id="622" name="Oval 621">
            <a:extLst>
              <a:ext uri="{FF2B5EF4-FFF2-40B4-BE49-F238E27FC236}">
                <a16:creationId xmlns:a16="http://schemas.microsoft.com/office/drawing/2014/main" id="{496AAC77-6DE3-4662-82FD-649F6986D4CC}"/>
              </a:ext>
            </a:extLst>
          </p:cNvPr>
          <p:cNvSpPr/>
          <p:nvPr/>
        </p:nvSpPr>
        <p:spPr>
          <a:xfrm>
            <a:off x="10023789" y="2563389"/>
            <a:ext cx="111948" cy="111948"/>
          </a:xfrm>
          <a:prstGeom prst="ellipse">
            <a:avLst/>
          </a:prstGeom>
          <a:solidFill>
            <a:schemeClr val="accent2"/>
          </a:solidFill>
          <a:ln>
            <a:noFill/>
          </a:ln>
          <a:effectLst>
            <a:outerShdw blurRad="114300" dist="50800" dir="8100000" algn="tr" rotWithShape="0">
              <a:schemeClr val="accent1">
                <a:lumMod val="1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Montserrat" panose="00000500000000000000" pitchFamily="50" charset="0"/>
              <a:ea typeface="+mn-ea"/>
              <a:cs typeface="+mn-cs"/>
            </a:endParaRPr>
          </a:p>
        </p:txBody>
      </p:sp>
      <p:sp>
        <p:nvSpPr>
          <p:cNvPr id="623" name="Oval 622">
            <a:extLst>
              <a:ext uri="{FF2B5EF4-FFF2-40B4-BE49-F238E27FC236}">
                <a16:creationId xmlns:a16="http://schemas.microsoft.com/office/drawing/2014/main" id="{C694808A-BA65-469B-805E-CECC522379FA}"/>
              </a:ext>
            </a:extLst>
          </p:cNvPr>
          <p:cNvSpPr/>
          <p:nvPr/>
        </p:nvSpPr>
        <p:spPr>
          <a:xfrm>
            <a:off x="7455711" y="3637678"/>
            <a:ext cx="111948" cy="111948"/>
          </a:xfrm>
          <a:prstGeom prst="ellipse">
            <a:avLst/>
          </a:prstGeom>
          <a:solidFill>
            <a:schemeClr val="accent1"/>
          </a:solidFill>
          <a:ln>
            <a:noFill/>
          </a:ln>
          <a:effectLst>
            <a:outerShdw blurRad="114300" dist="50800" dir="8100000" algn="tr" rotWithShape="0">
              <a:schemeClr val="accent1">
                <a:lumMod val="1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Montserrat" panose="00000500000000000000" pitchFamily="50" charset="0"/>
              <a:ea typeface="+mn-ea"/>
              <a:cs typeface="+mn-cs"/>
            </a:endParaRPr>
          </a:p>
        </p:txBody>
      </p:sp>
      <p:sp>
        <p:nvSpPr>
          <p:cNvPr id="624" name="Oval 623">
            <a:extLst>
              <a:ext uri="{FF2B5EF4-FFF2-40B4-BE49-F238E27FC236}">
                <a16:creationId xmlns:a16="http://schemas.microsoft.com/office/drawing/2014/main" id="{4EA924F2-45F7-4706-B76A-7B817C99B63D}"/>
              </a:ext>
            </a:extLst>
          </p:cNvPr>
          <p:cNvSpPr/>
          <p:nvPr/>
        </p:nvSpPr>
        <p:spPr>
          <a:xfrm>
            <a:off x="9126571" y="2716154"/>
            <a:ext cx="111948" cy="111948"/>
          </a:xfrm>
          <a:prstGeom prst="ellipse">
            <a:avLst/>
          </a:prstGeom>
          <a:solidFill>
            <a:schemeClr val="accent1"/>
          </a:solidFill>
          <a:ln>
            <a:noFill/>
          </a:ln>
          <a:effectLst>
            <a:outerShdw blurRad="114300" dist="50800" dir="8100000" algn="tr" rotWithShape="0">
              <a:schemeClr val="accent1">
                <a:lumMod val="1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Montserrat" panose="00000500000000000000" pitchFamily="50" charset="0"/>
              <a:ea typeface="+mn-ea"/>
              <a:cs typeface="+mn-cs"/>
            </a:endParaRPr>
          </a:p>
        </p:txBody>
      </p:sp>
      <p:sp>
        <p:nvSpPr>
          <p:cNvPr id="625" name="Oval 624">
            <a:extLst>
              <a:ext uri="{FF2B5EF4-FFF2-40B4-BE49-F238E27FC236}">
                <a16:creationId xmlns:a16="http://schemas.microsoft.com/office/drawing/2014/main" id="{CC3144AB-1EDD-4DDB-A073-57D8D58225CF}"/>
              </a:ext>
            </a:extLst>
          </p:cNvPr>
          <p:cNvSpPr/>
          <p:nvPr/>
        </p:nvSpPr>
        <p:spPr>
          <a:xfrm>
            <a:off x="5126081" y="3026478"/>
            <a:ext cx="111948" cy="111948"/>
          </a:xfrm>
          <a:prstGeom prst="ellipse">
            <a:avLst/>
          </a:prstGeom>
          <a:solidFill>
            <a:schemeClr val="accent1"/>
          </a:solidFill>
          <a:ln>
            <a:noFill/>
          </a:ln>
          <a:effectLst>
            <a:outerShdw blurRad="114300" dist="50800" dir="8100000" algn="tr" rotWithShape="0">
              <a:schemeClr val="accent1">
                <a:lumMod val="1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Montserrat" panose="00000500000000000000" pitchFamily="50" charset="0"/>
              <a:ea typeface="+mn-ea"/>
              <a:cs typeface="+mn-cs"/>
            </a:endParaRPr>
          </a:p>
        </p:txBody>
      </p:sp>
      <p:sp>
        <p:nvSpPr>
          <p:cNvPr id="626" name="Oval 625">
            <a:extLst>
              <a:ext uri="{FF2B5EF4-FFF2-40B4-BE49-F238E27FC236}">
                <a16:creationId xmlns:a16="http://schemas.microsoft.com/office/drawing/2014/main" id="{83BEA3E3-392F-465C-B6BF-C2DA9976D49A}"/>
              </a:ext>
            </a:extLst>
          </p:cNvPr>
          <p:cNvSpPr/>
          <p:nvPr/>
        </p:nvSpPr>
        <p:spPr>
          <a:xfrm>
            <a:off x="9802980" y="5098382"/>
            <a:ext cx="111948" cy="111948"/>
          </a:xfrm>
          <a:prstGeom prst="ellipse">
            <a:avLst/>
          </a:prstGeom>
          <a:solidFill>
            <a:schemeClr val="accent1"/>
          </a:solidFill>
          <a:ln>
            <a:noFill/>
          </a:ln>
          <a:effectLst>
            <a:outerShdw blurRad="114300" dist="50800" dir="8100000" algn="tr" rotWithShape="0">
              <a:schemeClr val="accent1">
                <a:lumMod val="1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Montserrat" panose="00000500000000000000" pitchFamily="50" charset="0"/>
              <a:ea typeface="+mn-ea"/>
              <a:cs typeface="+mn-cs"/>
            </a:endParaRPr>
          </a:p>
        </p:txBody>
      </p:sp>
      <p:sp>
        <p:nvSpPr>
          <p:cNvPr id="614" name="Rectangle: Rounded Corners 613">
            <a:extLst>
              <a:ext uri="{FF2B5EF4-FFF2-40B4-BE49-F238E27FC236}">
                <a16:creationId xmlns:a16="http://schemas.microsoft.com/office/drawing/2014/main" id="{B27323FA-B852-4EC0-8A3A-F2389A9C72B2}"/>
              </a:ext>
            </a:extLst>
          </p:cNvPr>
          <p:cNvSpPr/>
          <p:nvPr/>
        </p:nvSpPr>
        <p:spPr>
          <a:xfrm>
            <a:off x="1162046" y="2100274"/>
            <a:ext cx="2117089" cy="4208794"/>
          </a:xfrm>
          <a:prstGeom prst="roundRect">
            <a:avLst>
              <a:gd name="adj" fmla="val 6658"/>
            </a:avLst>
          </a:prstGeom>
          <a:solidFill>
            <a:schemeClr val="accent1">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325" name="Straight Connector 13324">
            <a:extLst>
              <a:ext uri="{FF2B5EF4-FFF2-40B4-BE49-F238E27FC236}">
                <a16:creationId xmlns:a16="http://schemas.microsoft.com/office/drawing/2014/main" id="{DCE02759-89AA-417F-9082-6C5D52689FA9}"/>
              </a:ext>
            </a:extLst>
          </p:cNvPr>
          <p:cNvCxnSpPr>
            <a:cxnSpLocks/>
          </p:cNvCxnSpPr>
          <p:nvPr/>
        </p:nvCxnSpPr>
        <p:spPr>
          <a:xfrm>
            <a:off x="1162046" y="3997248"/>
            <a:ext cx="0" cy="156744"/>
          </a:xfrm>
          <a:prstGeom prst="line">
            <a:avLst/>
          </a:prstGeom>
          <a:ln w="38100" cap="rnd">
            <a:gradFill>
              <a:gsLst>
                <a:gs pos="0">
                  <a:schemeClr val="accent2"/>
                </a:gs>
                <a:gs pos="100000">
                  <a:schemeClr val="accent5"/>
                </a:gs>
              </a:gsLst>
              <a:lin ang="5400000" scaled="1"/>
            </a:gradFill>
          </a:ln>
        </p:spPr>
        <p:style>
          <a:lnRef idx="1">
            <a:schemeClr val="accent1"/>
          </a:lnRef>
          <a:fillRef idx="0">
            <a:schemeClr val="accent1"/>
          </a:fillRef>
          <a:effectRef idx="0">
            <a:schemeClr val="accent1"/>
          </a:effectRef>
          <a:fontRef idx="minor">
            <a:schemeClr val="tx1"/>
          </a:fontRef>
        </p:style>
      </p:cxnSp>
      <p:sp>
        <p:nvSpPr>
          <p:cNvPr id="13327" name="TextBox 13326">
            <a:extLst>
              <a:ext uri="{FF2B5EF4-FFF2-40B4-BE49-F238E27FC236}">
                <a16:creationId xmlns:a16="http://schemas.microsoft.com/office/drawing/2014/main" id="{B20F95D2-ABA0-4085-BBC4-4C8E2348FB3D}"/>
              </a:ext>
            </a:extLst>
          </p:cNvPr>
          <p:cNvSpPr txBox="1"/>
          <p:nvPr/>
        </p:nvSpPr>
        <p:spPr>
          <a:xfrm>
            <a:off x="1309010" y="3809394"/>
            <a:ext cx="1572562" cy="532453"/>
          </a:xfrm>
          <a:prstGeom prst="rect">
            <a:avLst/>
          </a:prstGeom>
          <a:noFill/>
        </p:spPr>
        <p:txBody>
          <a:bodyPr wrap="square" rtlCol="0" anchor="ctr" anchorCtr="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6E9FE"/>
                </a:solidFill>
                <a:effectLst/>
                <a:uLnTx/>
                <a:uFillTx/>
                <a:latin typeface="Montserrat" panose="00000500000000000000" pitchFamily="50" charset="0"/>
                <a:ea typeface="+mn-ea"/>
                <a:cs typeface="+mn-cs"/>
              </a:rPr>
              <a:t>Operating from 10+ Locations</a:t>
            </a:r>
          </a:p>
        </p:txBody>
      </p:sp>
      <p:cxnSp>
        <p:nvCxnSpPr>
          <p:cNvPr id="630" name="Straight Connector 629">
            <a:extLst>
              <a:ext uri="{FF2B5EF4-FFF2-40B4-BE49-F238E27FC236}">
                <a16:creationId xmlns:a16="http://schemas.microsoft.com/office/drawing/2014/main" id="{809E4244-F16A-4D2C-ACB3-3D8E0FA11E5E}"/>
              </a:ext>
            </a:extLst>
          </p:cNvPr>
          <p:cNvCxnSpPr>
            <a:cxnSpLocks/>
          </p:cNvCxnSpPr>
          <p:nvPr/>
        </p:nvCxnSpPr>
        <p:spPr>
          <a:xfrm>
            <a:off x="1162046" y="4717014"/>
            <a:ext cx="0" cy="156744"/>
          </a:xfrm>
          <a:prstGeom prst="line">
            <a:avLst/>
          </a:prstGeom>
          <a:ln w="38100" cap="rnd">
            <a:gradFill>
              <a:gsLst>
                <a:gs pos="0">
                  <a:schemeClr val="accent2"/>
                </a:gs>
                <a:gs pos="100000">
                  <a:schemeClr val="accent5"/>
                </a:gs>
              </a:gsLst>
              <a:lin ang="5400000" scaled="1"/>
            </a:gradFill>
          </a:ln>
        </p:spPr>
        <p:style>
          <a:lnRef idx="1">
            <a:schemeClr val="accent1"/>
          </a:lnRef>
          <a:fillRef idx="0">
            <a:schemeClr val="accent1"/>
          </a:fillRef>
          <a:effectRef idx="0">
            <a:schemeClr val="accent1"/>
          </a:effectRef>
          <a:fontRef idx="minor">
            <a:schemeClr val="tx1"/>
          </a:fontRef>
        </p:style>
      </p:cxnSp>
      <p:sp>
        <p:nvSpPr>
          <p:cNvPr id="631" name="TextBox 630">
            <a:extLst>
              <a:ext uri="{FF2B5EF4-FFF2-40B4-BE49-F238E27FC236}">
                <a16:creationId xmlns:a16="http://schemas.microsoft.com/office/drawing/2014/main" id="{8C1425DA-959A-4D77-BE39-7EB721F3892E}"/>
              </a:ext>
            </a:extLst>
          </p:cNvPr>
          <p:cNvSpPr txBox="1"/>
          <p:nvPr/>
        </p:nvSpPr>
        <p:spPr>
          <a:xfrm>
            <a:off x="1309010" y="4529160"/>
            <a:ext cx="1594026" cy="532453"/>
          </a:xfrm>
          <a:prstGeom prst="rect">
            <a:avLst/>
          </a:prstGeom>
          <a:noFill/>
        </p:spPr>
        <p:txBody>
          <a:bodyPr wrap="square" rtlCol="0" anchor="ctr" anchorCtr="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6E9FE"/>
                </a:solidFill>
                <a:effectLst/>
                <a:uLnTx/>
                <a:uFillTx/>
                <a:latin typeface="Montserrat" panose="00000500000000000000" pitchFamily="50" charset="0"/>
                <a:ea typeface="+mn-ea"/>
                <a:cs typeface="+mn-cs"/>
              </a:rPr>
              <a:t>20+ Partners across the globe</a:t>
            </a:r>
          </a:p>
        </p:txBody>
      </p:sp>
      <p:cxnSp>
        <p:nvCxnSpPr>
          <p:cNvPr id="633" name="Straight Connector 632">
            <a:extLst>
              <a:ext uri="{FF2B5EF4-FFF2-40B4-BE49-F238E27FC236}">
                <a16:creationId xmlns:a16="http://schemas.microsoft.com/office/drawing/2014/main" id="{1C293910-2345-4321-B836-DAB93556C1BC}"/>
              </a:ext>
            </a:extLst>
          </p:cNvPr>
          <p:cNvCxnSpPr>
            <a:cxnSpLocks/>
          </p:cNvCxnSpPr>
          <p:nvPr/>
        </p:nvCxnSpPr>
        <p:spPr>
          <a:xfrm>
            <a:off x="1162046" y="5552197"/>
            <a:ext cx="0" cy="156744"/>
          </a:xfrm>
          <a:prstGeom prst="line">
            <a:avLst/>
          </a:prstGeom>
          <a:ln w="38100" cap="rnd">
            <a:gradFill>
              <a:gsLst>
                <a:gs pos="0">
                  <a:schemeClr val="accent2"/>
                </a:gs>
                <a:gs pos="100000">
                  <a:schemeClr val="accent5"/>
                </a:gs>
              </a:gsLst>
              <a:lin ang="5400000" scaled="1"/>
            </a:gradFill>
          </a:ln>
        </p:spPr>
        <p:style>
          <a:lnRef idx="1">
            <a:schemeClr val="accent1"/>
          </a:lnRef>
          <a:fillRef idx="0">
            <a:schemeClr val="accent1"/>
          </a:fillRef>
          <a:effectRef idx="0">
            <a:schemeClr val="accent1"/>
          </a:effectRef>
          <a:fontRef idx="minor">
            <a:schemeClr val="tx1"/>
          </a:fontRef>
        </p:style>
      </p:cxnSp>
      <p:sp>
        <p:nvSpPr>
          <p:cNvPr id="634" name="TextBox 633">
            <a:extLst>
              <a:ext uri="{FF2B5EF4-FFF2-40B4-BE49-F238E27FC236}">
                <a16:creationId xmlns:a16="http://schemas.microsoft.com/office/drawing/2014/main" id="{71F99408-0E41-433B-B0AE-304C8FB39ACC}"/>
              </a:ext>
            </a:extLst>
          </p:cNvPr>
          <p:cNvSpPr txBox="1"/>
          <p:nvPr/>
        </p:nvSpPr>
        <p:spPr>
          <a:xfrm>
            <a:off x="1309009" y="5248926"/>
            <a:ext cx="1765013" cy="763286"/>
          </a:xfrm>
          <a:prstGeom prst="rect">
            <a:avLst/>
          </a:prstGeom>
          <a:noFill/>
        </p:spPr>
        <p:txBody>
          <a:bodyPr wrap="square" rtlCol="0" anchor="ctr" anchorCtr="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6E9FE"/>
                </a:solidFill>
                <a:effectLst/>
                <a:uLnTx/>
                <a:uFillTx/>
                <a:latin typeface="Montserrat" panose="00000500000000000000" pitchFamily="50" charset="0"/>
                <a:ea typeface="+mn-ea"/>
                <a:cs typeface="+mn-cs"/>
              </a:rPr>
              <a:t>Offers Worldwide services in more than 15 countries</a:t>
            </a:r>
          </a:p>
        </p:txBody>
      </p:sp>
      <p:sp>
        <p:nvSpPr>
          <p:cNvPr id="638" name="TextBox 637">
            <a:extLst>
              <a:ext uri="{FF2B5EF4-FFF2-40B4-BE49-F238E27FC236}">
                <a16:creationId xmlns:a16="http://schemas.microsoft.com/office/drawing/2014/main" id="{2945399D-0A47-4C68-B603-FDADAEE3D589}"/>
              </a:ext>
            </a:extLst>
          </p:cNvPr>
          <p:cNvSpPr txBox="1"/>
          <p:nvPr/>
        </p:nvSpPr>
        <p:spPr>
          <a:xfrm>
            <a:off x="1309008" y="2397130"/>
            <a:ext cx="1896665" cy="1224951"/>
          </a:xfrm>
          <a:prstGeom prst="rect">
            <a:avLst/>
          </a:prstGeom>
          <a:noFill/>
        </p:spPr>
        <p:txBody>
          <a:bodyPr wrap="square" rtlCol="0" anchor="ctr" anchorCtr="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gradFill>
                  <a:gsLst>
                    <a:gs pos="0">
                      <a:srgbClr val="2779F6"/>
                    </a:gs>
                    <a:gs pos="100000">
                      <a:srgbClr val="91F6D4"/>
                    </a:gs>
                  </a:gsLst>
                  <a:lin ang="5400000" scaled="1"/>
                </a:gradFill>
                <a:effectLst/>
                <a:uLnTx/>
                <a:uFillTx/>
                <a:latin typeface="Montserrat" panose="00000500000000000000" pitchFamily="50" charset="0"/>
                <a:ea typeface="+mn-ea"/>
                <a:cs typeface="+mn-cs"/>
              </a:rPr>
              <a:t>7,500</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0">
                      <a:srgbClr val="2779F6"/>
                    </a:gs>
                    <a:gs pos="100000">
                      <a:srgbClr val="91F6D4"/>
                    </a:gs>
                  </a:gsLst>
                  <a:lin ang="5400000" scaled="1"/>
                </a:gradFill>
                <a:effectLst/>
                <a:uLnTx/>
                <a:uFillTx/>
                <a:latin typeface="Montserrat" panose="00000500000000000000" pitchFamily="50" charset="0"/>
                <a:ea typeface="+mn-ea"/>
                <a:cs typeface="+mn-cs"/>
              </a:rPr>
              <a:t>Employees worldwide delivering industry expertise, top service, &amp; breakthrough ideas</a:t>
            </a:r>
          </a:p>
        </p:txBody>
      </p:sp>
    </p:spTree>
    <p:extLst>
      <p:ext uri="{BB962C8B-B14F-4D97-AF65-F5344CB8AC3E}">
        <p14:creationId xmlns:p14="http://schemas.microsoft.com/office/powerpoint/2010/main" val="364847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23" presetClass="entr" presetSubtype="28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2000" fill="hold"/>
                                        <p:tgtEl>
                                          <p:spTgt spid="2"/>
                                        </p:tgtEl>
                                        <p:attrNameLst>
                                          <p:attrName>ppt_w</p:attrName>
                                        </p:attrNameLst>
                                      </p:cBhvr>
                                      <p:tavLst>
                                        <p:tav tm="0">
                                          <p:val>
                                            <p:strVal val="4/3*#ppt_w"/>
                                          </p:val>
                                        </p:tav>
                                        <p:tav tm="100000">
                                          <p:val>
                                            <p:strVal val="#ppt_w"/>
                                          </p:val>
                                        </p:tav>
                                      </p:tavLst>
                                    </p:anim>
                                    <p:anim calcmode="lin" valueType="num">
                                      <p:cBhvr>
                                        <p:cTn id="11" dur="2000" fill="hold"/>
                                        <p:tgtEl>
                                          <p:spTgt spid="2"/>
                                        </p:tgtEl>
                                        <p:attrNameLst>
                                          <p:attrName>ppt_h</p:attrName>
                                        </p:attrNameLst>
                                      </p:cBhvr>
                                      <p:tavLst>
                                        <p:tav tm="0">
                                          <p:val>
                                            <p:strVal val="4/3*#ppt_h"/>
                                          </p:val>
                                        </p:tav>
                                        <p:tav tm="100000">
                                          <p:val>
                                            <p:strVal val="#ppt_h"/>
                                          </p:val>
                                        </p:tav>
                                      </p:tavLst>
                                    </p:anim>
                                  </p:childTnLst>
                                </p:cTn>
                              </p:par>
                              <p:par>
                                <p:cTn id="12" presetID="10" presetClass="entr" presetSubtype="0" fill="hold" nodeType="withEffect">
                                  <p:stCondLst>
                                    <p:cond delay="2000"/>
                                  </p:stCondLst>
                                  <p:childTnLst>
                                    <p:set>
                                      <p:cBhvr>
                                        <p:cTn id="13" dur="1" fill="hold">
                                          <p:stCondLst>
                                            <p:cond delay="0"/>
                                          </p:stCondLst>
                                        </p:cTn>
                                        <p:tgtEl>
                                          <p:spTgt spid="13313"/>
                                        </p:tgtEl>
                                        <p:attrNameLst>
                                          <p:attrName>style.visibility</p:attrName>
                                        </p:attrNameLst>
                                      </p:cBhvr>
                                      <p:to>
                                        <p:strVal val="visible"/>
                                      </p:to>
                                    </p:set>
                                    <p:animEffect transition="in" filter="fade">
                                      <p:cBhvr>
                                        <p:cTn id="14" dur="1000"/>
                                        <p:tgtEl>
                                          <p:spTgt spid="13313"/>
                                        </p:tgtEl>
                                      </p:cBhvr>
                                    </p:animEffect>
                                  </p:childTnLst>
                                </p:cTn>
                              </p:par>
                              <p:par>
                                <p:cTn id="15" presetID="55" presetClass="entr" presetSubtype="0" fill="hold" grpId="0" nodeType="withEffect">
                                  <p:stCondLst>
                                    <p:cond delay="2500"/>
                                  </p:stCondLst>
                                  <p:childTnLst>
                                    <p:set>
                                      <p:cBhvr>
                                        <p:cTn id="16" dur="1" fill="hold">
                                          <p:stCondLst>
                                            <p:cond delay="0"/>
                                          </p:stCondLst>
                                        </p:cTn>
                                        <p:tgtEl>
                                          <p:spTgt spid="614"/>
                                        </p:tgtEl>
                                        <p:attrNameLst>
                                          <p:attrName>style.visibility</p:attrName>
                                        </p:attrNameLst>
                                      </p:cBhvr>
                                      <p:to>
                                        <p:strVal val="visible"/>
                                      </p:to>
                                    </p:set>
                                    <p:anim calcmode="lin" valueType="num">
                                      <p:cBhvr>
                                        <p:cTn id="17" dur="1000" fill="hold"/>
                                        <p:tgtEl>
                                          <p:spTgt spid="614"/>
                                        </p:tgtEl>
                                        <p:attrNameLst>
                                          <p:attrName>ppt_w</p:attrName>
                                        </p:attrNameLst>
                                      </p:cBhvr>
                                      <p:tavLst>
                                        <p:tav tm="0">
                                          <p:val>
                                            <p:strVal val="#ppt_w*0.70"/>
                                          </p:val>
                                        </p:tav>
                                        <p:tav tm="100000">
                                          <p:val>
                                            <p:strVal val="#ppt_w"/>
                                          </p:val>
                                        </p:tav>
                                      </p:tavLst>
                                    </p:anim>
                                    <p:anim calcmode="lin" valueType="num">
                                      <p:cBhvr>
                                        <p:cTn id="18" dur="1000" fill="hold"/>
                                        <p:tgtEl>
                                          <p:spTgt spid="614"/>
                                        </p:tgtEl>
                                        <p:attrNameLst>
                                          <p:attrName>ppt_h</p:attrName>
                                        </p:attrNameLst>
                                      </p:cBhvr>
                                      <p:tavLst>
                                        <p:tav tm="0">
                                          <p:val>
                                            <p:strVal val="#ppt_h"/>
                                          </p:val>
                                        </p:tav>
                                        <p:tav tm="100000">
                                          <p:val>
                                            <p:strVal val="#ppt_h"/>
                                          </p:val>
                                        </p:tav>
                                      </p:tavLst>
                                    </p:anim>
                                    <p:animEffect transition="in" filter="fade">
                                      <p:cBhvr>
                                        <p:cTn id="19" dur="1000"/>
                                        <p:tgtEl>
                                          <p:spTgt spid="614"/>
                                        </p:tgtEl>
                                      </p:cBhvr>
                                    </p:animEffect>
                                  </p:childTnLst>
                                </p:cTn>
                              </p:par>
                              <p:par>
                                <p:cTn id="20" presetID="22" presetClass="entr" presetSubtype="1" fill="hold" grpId="0" nodeType="withEffect">
                                  <p:stCondLst>
                                    <p:cond delay="3000"/>
                                  </p:stCondLst>
                                  <p:childTnLst>
                                    <p:set>
                                      <p:cBhvr>
                                        <p:cTn id="21" dur="1" fill="hold">
                                          <p:stCondLst>
                                            <p:cond delay="0"/>
                                          </p:stCondLst>
                                        </p:cTn>
                                        <p:tgtEl>
                                          <p:spTgt spid="638"/>
                                        </p:tgtEl>
                                        <p:attrNameLst>
                                          <p:attrName>style.visibility</p:attrName>
                                        </p:attrNameLst>
                                      </p:cBhvr>
                                      <p:to>
                                        <p:strVal val="visible"/>
                                      </p:to>
                                    </p:set>
                                    <p:animEffect transition="in" filter="wipe(up)">
                                      <p:cBhvr>
                                        <p:cTn id="22" dur="1000"/>
                                        <p:tgtEl>
                                          <p:spTgt spid="638"/>
                                        </p:tgtEl>
                                      </p:cBhvr>
                                    </p:animEffect>
                                  </p:childTnLst>
                                </p:cTn>
                              </p:par>
                              <p:par>
                                <p:cTn id="23" presetID="16" presetClass="entr" presetSubtype="21" fill="hold" nodeType="withEffect">
                                  <p:stCondLst>
                                    <p:cond delay="3500"/>
                                  </p:stCondLst>
                                  <p:childTnLst>
                                    <p:set>
                                      <p:cBhvr>
                                        <p:cTn id="24" dur="1" fill="hold">
                                          <p:stCondLst>
                                            <p:cond delay="0"/>
                                          </p:stCondLst>
                                        </p:cTn>
                                        <p:tgtEl>
                                          <p:spTgt spid="13325"/>
                                        </p:tgtEl>
                                        <p:attrNameLst>
                                          <p:attrName>style.visibility</p:attrName>
                                        </p:attrNameLst>
                                      </p:cBhvr>
                                      <p:to>
                                        <p:strVal val="visible"/>
                                      </p:to>
                                    </p:set>
                                    <p:animEffect transition="in" filter="barn(inVertical)">
                                      <p:cBhvr>
                                        <p:cTn id="25" dur="1000"/>
                                        <p:tgtEl>
                                          <p:spTgt spid="13325"/>
                                        </p:tgtEl>
                                      </p:cBhvr>
                                    </p:animEffect>
                                  </p:childTnLst>
                                </p:cTn>
                              </p:par>
                              <p:par>
                                <p:cTn id="26" presetID="12" presetClass="entr" presetSubtype="8" fill="hold" grpId="0" nodeType="withEffect">
                                  <p:stCondLst>
                                    <p:cond delay="3500"/>
                                  </p:stCondLst>
                                  <p:childTnLst>
                                    <p:set>
                                      <p:cBhvr>
                                        <p:cTn id="27" dur="1" fill="hold">
                                          <p:stCondLst>
                                            <p:cond delay="0"/>
                                          </p:stCondLst>
                                        </p:cTn>
                                        <p:tgtEl>
                                          <p:spTgt spid="13327"/>
                                        </p:tgtEl>
                                        <p:attrNameLst>
                                          <p:attrName>style.visibility</p:attrName>
                                        </p:attrNameLst>
                                      </p:cBhvr>
                                      <p:to>
                                        <p:strVal val="visible"/>
                                      </p:to>
                                    </p:set>
                                    <p:anim calcmode="lin" valueType="num">
                                      <p:cBhvr additive="base">
                                        <p:cTn id="28" dur="1000"/>
                                        <p:tgtEl>
                                          <p:spTgt spid="13327"/>
                                        </p:tgtEl>
                                        <p:attrNameLst>
                                          <p:attrName>ppt_x</p:attrName>
                                        </p:attrNameLst>
                                      </p:cBhvr>
                                      <p:tavLst>
                                        <p:tav tm="0">
                                          <p:val>
                                            <p:strVal val="#ppt_x-#ppt_w*1.125000"/>
                                          </p:val>
                                        </p:tav>
                                        <p:tav tm="100000">
                                          <p:val>
                                            <p:strVal val="#ppt_x"/>
                                          </p:val>
                                        </p:tav>
                                      </p:tavLst>
                                    </p:anim>
                                    <p:animEffect transition="in" filter="wipe(right)">
                                      <p:cBhvr>
                                        <p:cTn id="29" dur="1000"/>
                                        <p:tgtEl>
                                          <p:spTgt spid="13327"/>
                                        </p:tgtEl>
                                      </p:cBhvr>
                                    </p:animEffect>
                                  </p:childTnLst>
                                </p:cTn>
                              </p:par>
                              <p:par>
                                <p:cTn id="30" presetID="16" presetClass="entr" presetSubtype="21" fill="hold" nodeType="withEffect">
                                  <p:stCondLst>
                                    <p:cond delay="4000"/>
                                  </p:stCondLst>
                                  <p:childTnLst>
                                    <p:set>
                                      <p:cBhvr>
                                        <p:cTn id="31" dur="1" fill="hold">
                                          <p:stCondLst>
                                            <p:cond delay="0"/>
                                          </p:stCondLst>
                                        </p:cTn>
                                        <p:tgtEl>
                                          <p:spTgt spid="630"/>
                                        </p:tgtEl>
                                        <p:attrNameLst>
                                          <p:attrName>style.visibility</p:attrName>
                                        </p:attrNameLst>
                                      </p:cBhvr>
                                      <p:to>
                                        <p:strVal val="visible"/>
                                      </p:to>
                                    </p:set>
                                    <p:animEffect transition="in" filter="barn(inVertical)">
                                      <p:cBhvr>
                                        <p:cTn id="32" dur="1000"/>
                                        <p:tgtEl>
                                          <p:spTgt spid="630"/>
                                        </p:tgtEl>
                                      </p:cBhvr>
                                    </p:animEffect>
                                  </p:childTnLst>
                                </p:cTn>
                              </p:par>
                              <p:par>
                                <p:cTn id="33" presetID="12" presetClass="entr" presetSubtype="8" fill="hold" grpId="0" nodeType="withEffect">
                                  <p:stCondLst>
                                    <p:cond delay="4000"/>
                                  </p:stCondLst>
                                  <p:childTnLst>
                                    <p:set>
                                      <p:cBhvr>
                                        <p:cTn id="34" dur="1" fill="hold">
                                          <p:stCondLst>
                                            <p:cond delay="0"/>
                                          </p:stCondLst>
                                        </p:cTn>
                                        <p:tgtEl>
                                          <p:spTgt spid="631"/>
                                        </p:tgtEl>
                                        <p:attrNameLst>
                                          <p:attrName>style.visibility</p:attrName>
                                        </p:attrNameLst>
                                      </p:cBhvr>
                                      <p:to>
                                        <p:strVal val="visible"/>
                                      </p:to>
                                    </p:set>
                                    <p:anim calcmode="lin" valueType="num">
                                      <p:cBhvr additive="base">
                                        <p:cTn id="35" dur="1000"/>
                                        <p:tgtEl>
                                          <p:spTgt spid="631"/>
                                        </p:tgtEl>
                                        <p:attrNameLst>
                                          <p:attrName>ppt_x</p:attrName>
                                        </p:attrNameLst>
                                      </p:cBhvr>
                                      <p:tavLst>
                                        <p:tav tm="0">
                                          <p:val>
                                            <p:strVal val="#ppt_x-#ppt_w*1.125000"/>
                                          </p:val>
                                        </p:tav>
                                        <p:tav tm="100000">
                                          <p:val>
                                            <p:strVal val="#ppt_x"/>
                                          </p:val>
                                        </p:tav>
                                      </p:tavLst>
                                    </p:anim>
                                    <p:animEffect transition="in" filter="wipe(right)">
                                      <p:cBhvr>
                                        <p:cTn id="36" dur="1000"/>
                                        <p:tgtEl>
                                          <p:spTgt spid="631"/>
                                        </p:tgtEl>
                                      </p:cBhvr>
                                    </p:animEffect>
                                  </p:childTnLst>
                                </p:cTn>
                              </p:par>
                              <p:par>
                                <p:cTn id="37" presetID="16" presetClass="entr" presetSubtype="21" fill="hold" nodeType="withEffect">
                                  <p:stCondLst>
                                    <p:cond delay="4500"/>
                                  </p:stCondLst>
                                  <p:childTnLst>
                                    <p:set>
                                      <p:cBhvr>
                                        <p:cTn id="38" dur="1" fill="hold">
                                          <p:stCondLst>
                                            <p:cond delay="0"/>
                                          </p:stCondLst>
                                        </p:cTn>
                                        <p:tgtEl>
                                          <p:spTgt spid="633"/>
                                        </p:tgtEl>
                                        <p:attrNameLst>
                                          <p:attrName>style.visibility</p:attrName>
                                        </p:attrNameLst>
                                      </p:cBhvr>
                                      <p:to>
                                        <p:strVal val="visible"/>
                                      </p:to>
                                    </p:set>
                                    <p:animEffect transition="in" filter="barn(inVertical)">
                                      <p:cBhvr>
                                        <p:cTn id="39" dur="1000"/>
                                        <p:tgtEl>
                                          <p:spTgt spid="633"/>
                                        </p:tgtEl>
                                      </p:cBhvr>
                                    </p:animEffect>
                                  </p:childTnLst>
                                </p:cTn>
                              </p:par>
                              <p:par>
                                <p:cTn id="40" presetID="12" presetClass="entr" presetSubtype="8" fill="hold" grpId="0" nodeType="withEffect">
                                  <p:stCondLst>
                                    <p:cond delay="4500"/>
                                  </p:stCondLst>
                                  <p:childTnLst>
                                    <p:set>
                                      <p:cBhvr>
                                        <p:cTn id="41" dur="1" fill="hold">
                                          <p:stCondLst>
                                            <p:cond delay="0"/>
                                          </p:stCondLst>
                                        </p:cTn>
                                        <p:tgtEl>
                                          <p:spTgt spid="634"/>
                                        </p:tgtEl>
                                        <p:attrNameLst>
                                          <p:attrName>style.visibility</p:attrName>
                                        </p:attrNameLst>
                                      </p:cBhvr>
                                      <p:to>
                                        <p:strVal val="visible"/>
                                      </p:to>
                                    </p:set>
                                    <p:anim calcmode="lin" valueType="num">
                                      <p:cBhvr additive="base">
                                        <p:cTn id="42" dur="1000"/>
                                        <p:tgtEl>
                                          <p:spTgt spid="634"/>
                                        </p:tgtEl>
                                        <p:attrNameLst>
                                          <p:attrName>ppt_x</p:attrName>
                                        </p:attrNameLst>
                                      </p:cBhvr>
                                      <p:tavLst>
                                        <p:tav tm="0">
                                          <p:val>
                                            <p:strVal val="#ppt_x-#ppt_w*1.125000"/>
                                          </p:val>
                                        </p:tav>
                                        <p:tav tm="100000">
                                          <p:val>
                                            <p:strVal val="#ppt_x"/>
                                          </p:val>
                                        </p:tav>
                                      </p:tavLst>
                                    </p:anim>
                                    <p:animEffect transition="in" filter="wipe(right)">
                                      <p:cBhvr>
                                        <p:cTn id="43" dur="1000"/>
                                        <p:tgtEl>
                                          <p:spTgt spid="634"/>
                                        </p:tgtEl>
                                      </p:cBhvr>
                                    </p:animEffect>
                                  </p:childTnLst>
                                </p:cTn>
                              </p:par>
                              <p:par>
                                <p:cTn id="44" presetID="55" presetClass="entr" presetSubtype="0" fill="hold" grpId="0" nodeType="withEffect">
                                  <p:stCondLst>
                                    <p:cond delay="2500"/>
                                  </p:stCondLst>
                                  <p:childTnLst>
                                    <p:set>
                                      <p:cBhvr>
                                        <p:cTn id="45" dur="1" fill="hold">
                                          <p:stCondLst>
                                            <p:cond delay="0"/>
                                          </p:stCondLst>
                                        </p:cTn>
                                        <p:tgtEl>
                                          <p:spTgt spid="585"/>
                                        </p:tgtEl>
                                        <p:attrNameLst>
                                          <p:attrName>style.visibility</p:attrName>
                                        </p:attrNameLst>
                                      </p:cBhvr>
                                      <p:to>
                                        <p:strVal val="visible"/>
                                      </p:to>
                                    </p:set>
                                    <p:anim calcmode="lin" valueType="num">
                                      <p:cBhvr>
                                        <p:cTn id="46" dur="1000" fill="hold"/>
                                        <p:tgtEl>
                                          <p:spTgt spid="585"/>
                                        </p:tgtEl>
                                        <p:attrNameLst>
                                          <p:attrName>ppt_w</p:attrName>
                                        </p:attrNameLst>
                                      </p:cBhvr>
                                      <p:tavLst>
                                        <p:tav tm="0">
                                          <p:val>
                                            <p:strVal val="#ppt_w*0.70"/>
                                          </p:val>
                                        </p:tav>
                                        <p:tav tm="100000">
                                          <p:val>
                                            <p:strVal val="#ppt_w"/>
                                          </p:val>
                                        </p:tav>
                                      </p:tavLst>
                                    </p:anim>
                                    <p:anim calcmode="lin" valueType="num">
                                      <p:cBhvr>
                                        <p:cTn id="47" dur="1000" fill="hold"/>
                                        <p:tgtEl>
                                          <p:spTgt spid="585"/>
                                        </p:tgtEl>
                                        <p:attrNameLst>
                                          <p:attrName>ppt_h</p:attrName>
                                        </p:attrNameLst>
                                      </p:cBhvr>
                                      <p:tavLst>
                                        <p:tav tm="0">
                                          <p:val>
                                            <p:strVal val="#ppt_h"/>
                                          </p:val>
                                        </p:tav>
                                        <p:tav tm="100000">
                                          <p:val>
                                            <p:strVal val="#ppt_h"/>
                                          </p:val>
                                        </p:tav>
                                      </p:tavLst>
                                    </p:anim>
                                    <p:animEffect transition="in" filter="fade">
                                      <p:cBhvr>
                                        <p:cTn id="48" dur="1000"/>
                                        <p:tgtEl>
                                          <p:spTgt spid="585"/>
                                        </p:tgtEl>
                                      </p:cBhvr>
                                    </p:animEffect>
                                  </p:childTnLst>
                                </p:cTn>
                              </p:par>
                              <p:par>
                                <p:cTn id="49" presetID="53" presetClass="entr" presetSubtype="16" fill="hold" grpId="0" nodeType="withEffect">
                                  <p:stCondLst>
                                    <p:cond delay="2500"/>
                                  </p:stCondLst>
                                  <p:childTnLst>
                                    <p:set>
                                      <p:cBhvr>
                                        <p:cTn id="50" dur="1" fill="hold">
                                          <p:stCondLst>
                                            <p:cond delay="0"/>
                                          </p:stCondLst>
                                        </p:cTn>
                                        <p:tgtEl>
                                          <p:spTgt spid="13318"/>
                                        </p:tgtEl>
                                        <p:attrNameLst>
                                          <p:attrName>style.visibility</p:attrName>
                                        </p:attrNameLst>
                                      </p:cBhvr>
                                      <p:to>
                                        <p:strVal val="visible"/>
                                      </p:to>
                                    </p:set>
                                    <p:anim calcmode="lin" valueType="num">
                                      <p:cBhvr>
                                        <p:cTn id="51" dur="1000" fill="hold"/>
                                        <p:tgtEl>
                                          <p:spTgt spid="13318"/>
                                        </p:tgtEl>
                                        <p:attrNameLst>
                                          <p:attrName>ppt_w</p:attrName>
                                        </p:attrNameLst>
                                      </p:cBhvr>
                                      <p:tavLst>
                                        <p:tav tm="0">
                                          <p:val>
                                            <p:fltVal val="0"/>
                                          </p:val>
                                        </p:tav>
                                        <p:tav tm="100000">
                                          <p:val>
                                            <p:strVal val="#ppt_w"/>
                                          </p:val>
                                        </p:tav>
                                      </p:tavLst>
                                    </p:anim>
                                    <p:anim calcmode="lin" valueType="num">
                                      <p:cBhvr>
                                        <p:cTn id="52" dur="1000" fill="hold"/>
                                        <p:tgtEl>
                                          <p:spTgt spid="13318"/>
                                        </p:tgtEl>
                                        <p:attrNameLst>
                                          <p:attrName>ppt_h</p:attrName>
                                        </p:attrNameLst>
                                      </p:cBhvr>
                                      <p:tavLst>
                                        <p:tav tm="0">
                                          <p:val>
                                            <p:fltVal val="0"/>
                                          </p:val>
                                        </p:tav>
                                        <p:tav tm="100000">
                                          <p:val>
                                            <p:strVal val="#ppt_h"/>
                                          </p:val>
                                        </p:tav>
                                      </p:tavLst>
                                    </p:anim>
                                    <p:animEffect transition="in" filter="fade">
                                      <p:cBhvr>
                                        <p:cTn id="53" dur="1000"/>
                                        <p:tgtEl>
                                          <p:spTgt spid="13318"/>
                                        </p:tgtEl>
                                      </p:cBhvr>
                                    </p:animEffect>
                                  </p:childTnLst>
                                </p:cTn>
                              </p:par>
                              <p:par>
                                <p:cTn id="54" presetID="22" presetClass="entr" presetSubtype="8" fill="hold" grpId="0" nodeType="withEffect">
                                  <p:stCondLst>
                                    <p:cond delay="2500"/>
                                  </p:stCondLst>
                                  <p:childTnLst>
                                    <p:set>
                                      <p:cBhvr>
                                        <p:cTn id="55" dur="1" fill="hold">
                                          <p:stCondLst>
                                            <p:cond delay="0"/>
                                          </p:stCondLst>
                                        </p:cTn>
                                        <p:tgtEl>
                                          <p:spTgt spid="13319"/>
                                        </p:tgtEl>
                                        <p:attrNameLst>
                                          <p:attrName>style.visibility</p:attrName>
                                        </p:attrNameLst>
                                      </p:cBhvr>
                                      <p:to>
                                        <p:strVal val="visible"/>
                                      </p:to>
                                    </p:set>
                                    <p:animEffect transition="in" filter="wipe(left)">
                                      <p:cBhvr>
                                        <p:cTn id="56" dur="1000"/>
                                        <p:tgtEl>
                                          <p:spTgt spid="13319"/>
                                        </p:tgtEl>
                                      </p:cBhvr>
                                    </p:animEffect>
                                  </p:childTnLst>
                                </p:cTn>
                              </p:par>
                              <p:par>
                                <p:cTn id="57" presetID="53" presetClass="entr" presetSubtype="16" fill="hold" grpId="0" nodeType="withEffect">
                                  <p:stCondLst>
                                    <p:cond delay="3000"/>
                                  </p:stCondLst>
                                  <p:childTnLst>
                                    <p:set>
                                      <p:cBhvr>
                                        <p:cTn id="58" dur="1" fill="hold">
                                          <p:stCondLst>
                                            <p:cond delay="0"/>
                                          </p:stCondLst>
                                        </p:cTn>
                                        <p:tgtEl>
                                          <p:spTgt spid="590"/>
                                        </p:tgtEl>
                                        <p:attrNameLst>
                                          <p:attrName>style.visibility</p:attrName>
                                        </p:attrNameLst>
                                      </p:cBhvr>
                                      <p:to>
                                        <p:strVal val="visible"/>
                                      </p:to>
                                    </p:set>
                                    <p:anim calcmode="lin" valueType="num">
                                      <p:cBhvr>
                                        <p:cTn id="59" dur="1000" fill="hold"/>
                                        <p:tgtEl>
                                          <p:spTgt spid="590"/>
                                        </p:tgtEl>
                                        <p:attrNameLst>
                                          <p:attrName>ppt_w</p:attrName>
                                        </p:attrNameLst>
                                      </p:cBhvr>
                                      <p:tavLst>
                                        <p:tav tm="0">
                                          <p:val>
                                            <p:fltVal val="0"/>
                                          </p:val>
                                        </p:tav>
                                        <p:tav tm="100000">
                                          <p:val>
                                            <p:strVal val="#ppt_w"/>
                                          </p:val>
                                        </p:tav>
                                      </p:tavLst>
                                    </p:anim>
                                    <p:anim calcmode="lin" valueType="num">
                                      <p:cBhvr>
                                        <p:cTn id="60" dur="1000" fill="hold"/>
                                        <p:tgtEl>
                                          <p:spTgt spid="590"/>
                                        </p:tgtEl>
                                        <p:attrNameLst>
                                          <p:attrName>ppt_h</p:attrName>
                                        </p:attrNameLst>
                                      </p:cBhvr>
                                      <p:tavLst>
                                        <p:tav tm="0">
                                          <p:val>
                                            <p:fltVal val="0"/>
                                          </p:val>
                                        </p:tav>
                                        <p:tav tm="100000">
                                          <p:val>
                                            <p:strVal val="#ppt_h"/>
                                          </p:val>
                                        </p:tav>
                                      </p:tavLst>
                                    </p:anim>
                                    <p:animEffect transition="in" filter="fade">
                                      <p:cBhvr>
                                        <p:cTn id="61" dur="1000"/>
                                        <p:tgtEl>
                                          <p:spTgt spid="590"/>
                                        </p:tgtEl>
                                      </p:cBhvr>
                                    </p:animEffect>
                                  </p:childTnLst>
                                </p:cTn>
                              </p:par>
                              <p:par>
                                <p:cTn id="62" presetID="22" presetClass="entr" presetSubtype="8" fill="hold" grpId="0" nodeType="withEffect">
                                  <p:stCondLst>
                                    <p:cond delay="3000"/>
                                  </p:stCondLst>
                                  <p:childTnLst>
                                    <p:set>
                                      <p:cBhvr>
                                        <p:cTn id="63" dur="1" fill="hold">
                                          <p:stCondLst>
                                            <p:cond delay="0"/>
                                          </p:stCondLst>
                                        </p:cTn>
                                        <p:tgtEl>
                                          <p:spTgt spid="591"/>
                                        </p:tgtEl>
                                        <p:attrNameLst>
                                          <p:attrName>style.visibility</p:attrName>
                                        </p:attrNameLst>
                                      </p:cBhvr>
                                      <p:to>
                                        <p:strVal val="visible"/>
                                      </p:to>
                                    </p:set>
                                    <p:animEffect transition="in" filter="wipe(left)">
                                      <p:cBhvr>
                                        <p:cTn id="64" dur="1000"/>
                                        <p:tgtEl>
                                          <p:spTgt spid="591"/>
                                        </p:tgtEl>
                                      </p:cBhvr>
                                    </p:animEffect>
                                  </p:childTnLst>
                                </p:cTn>
                              </p:par>
                              <p:par>
                                <p:cTn id="65" presetID="53" presetClass="entr" presetSubtype="16" fill="hold" grpId="0" nodeType="withEffect">
                                  <p:stCondLst>
                                    <p:cond delay="3000"/>
                                  </p:stCondLst>
                                  <p:childTnLst>
                                    <p:set>
                                      <p:cBhvr>
                                        <p:cTn id="66" dur="1" fill="hold">
                                          <p:stCondLst>
                                            <p:cond delay="0"/>
                                          </p:stCondLst>
                                        </p:cTn>
                                        <p:tgtEl>
                                          <p:spTgt spid="622"/>
                                        </p:tgtEl>
                                        <p:attrNameLst>
                                          <p:attrName>style.visibility</p:attrName>
                                        </p:attrNameLst>
                                      </p:cBhvr>
                                      <p:to>
                                        <p:strVal val="visible"/>
                                      </p:to>
                                    </p:set>
                                    <p:anim calcmode="lin" valueType="num">
                                      <p:cBhvr>
                                        <p:cTn id="67" dur="1000" fill="hold"/>
                                        <p:tgtEl>
                                          <p:spTgt spid="622"/>
                                        </p:tgtEl>
                                        <p:attrNameLst>
                                          <p:attrName>ppt_w</p:attrName>
                                        </p:attrNameLst>
                                      </p:cBhvr>
                                      <p:tavLst>
                                        <p:tav tm="0">
                                          <p:val>
                                            <p:fltVal val="0"/>
                                          </p:val>
                                        </p:tav>
                                        <p:tav tm="100000">
                                          <p:val>
                                            <p:strVal val="#ppt_w"/>
                                          </p:val>
                                        </p:tav>
                                      </p:tavLst>
                                    </p:anim>
                                    <p:anim calcmode="lin" valueType="num">
                                      <p:cBhvr>
                                        <p:cTn id="68" dur="1000" fill="hold"/>
                                        <p:tgtEl>
                                          <p:spTgt spid="622"/>
                                        </p:tgtEl>
                                        <p:attrNameLst>
                                          <p:attrName>ppt_h</p:attrName>
                                        </p:attrNameLst>
                                      </p:cBhvr>
                                      <p:tavLst>
                                        <p:tav tm="0">
                                          <p:val>
                                            <p:fltVal val="0"/>
                                          </p:val>
                                        </p:tav>
                                        <p:tav tm="100000">
                                          <p:val>
                                            <p:strVal val="#ppt_h"/>
                                          </p:val>
                                        </p:tav>
                                      </p:tavLst>
                                    </p:anim>
                                    <p:animEffect transition="in" filter="fade">
                                      <p:cBhvr>
                                        <p:cTn id="69" dur="1000"/>
                                        <p:tgtEl>
                                          <p:spTgt spid="622"/>
                                        </p:tgtEl>
                                      </p:cBhvr>
                                    </p:animEffect>
                                  </p:childTnLst>
                                </p:cTn>
                              </p:par>
                              <p:par>
                                <p:cTn id="70" presetID="53" presetClass="entr" presetSubtype="16" fill="hold" grpId="0" nodeType="withEffect">
                                  <p:stCondLst>
                                    <p:cond delay="3000"/>
                                  </p:stCondLst>
                                  <p:childTnLst>
                                    <p:set>
                                      <p:cBhvr>
                                        <p:cTn id="71" dur="1" fill="hold">
                                          <p:stCondLst>
                                            <p:cond delay="0"/>
                                          </p:stCondLst>
                                        </p:cTn>
                                        <p:tgtEl>
                                          <p:spTgt spid="599"/>
                                        </p:tgtEl>
                                        <p:attrNameLst>
                                          <p:attrName>style.visibility</p:attrName>
                                        </p:attrNameLst>
                                      </p:cBhvr>
                                      <p:to>
                                        <p:strVal val="visible"/>
                                      </p:to>
                                    </p:set>
                                    <p:anim calcmode="lin" valueType="num">
                                      <p:cBhvr>
                                        <p:cTn id="72" dur="1000" fill="hold"/>
                                        <p:tgtEl>
                                          <p:spTgt spid="599"/>
                                        </p:tgtEl>
                                        <p:attrNameLst>
                                          <p:attrName>ppt_w</p:attrName>
                                        </p:attrNameLst>
                                      </p:cBhvr>
                                      <p:tavLst>
                                        <p:tav tm="0">
                                          <p:val>
                                            <p:fltVal val="0"/>
                                          </p:val>
                                        </p:tav>
                                        <p:tav tm="100000">
                                          <p:val>
                                            <p:strVal val="#ppt_w"/>
                                          </p:val>
                                        </p:tav>
                                      </p:tavLst>
                                    </p:anim>
                                    <p:anim calcmode="lin" valueType="num">
                                      <p:cBhvr>
                                        <p:cTn id="73" dur="1000" fill="hold"/>
                                        <p:tgtEl>
                                          <p:spTgt spid="599"/>
                                        </p:tgtEl>
                                        <p:attrNameLst>
                                          <p:attrName>ppt_h</p:attrName>
                                        </p:attrNameLst>
                                      </p:cBhvr>
                                      <p:tavLst>
                                        <p:tav tm="0">
                                          <p:val>
                                            <p:fltVal val="0"/>
                                          </p:val>
                                        </p:tav>
                                        <p:tav tm="100000">
                                          <p:val>
                                            <p:strVal val="#ppt_h"/>
                                          </p:val>
                                        </p:tav>
                                      </p:tavLst>
                                    </p:anim>
                                    <p:animEffect transition="in" filter="fade">
                                      <p:cBhvr>
                                        <p:cTn id="74" dur="1000"/>
                                        <p:tgtEl>
                                          <p:spTgt spid="599"/>
                                        </p:tgtEl>
                                      </p:cBhvr>
                                    </p:animEffect>
                                  </p:childTnLst>
                                </p:cTn>
                              </p:par>
                              <p:par>
                                <p:cTn id="75" presetID="53" presetClass="entr" presetSubtype="16" fill="hold" grpId="0" nodeType="withEffect">
                                  <p:stCondLst>
                                    <p:cond delay="3000"/>
                                  </p:stCondLst>
                                  <p:childTnLst>
                                    <p:set>
                                      <p:cBhvr>
                                        <p:cTn id="76" dur="1" fill="hold">
                                          <p:stCondLst>
                                            <p:cond delay="0"/>
                                          </p:stCondLst>
                                        </p:cTn>
                                        <p:tgtEl>
                                          <p:spTgt spid="608"/>
                                        </p:tgtEl>
                                        <p:attrNameLst>
                                          <p:attrName>style.visibility</p:attrName>
                                        </p:attrNameLst>
                                      </p:cBhvr>
                                      <p:to>
                                        <p:strVal val="visible"/>
                                      </p:to>
                                    </p:set>
                                    <p:anim calcmode="lin" valueType="num">
                                      <p:cBhvr>
                                        <p:cTn id="77" dur="1000" fill="hold"/>
                                        <p:tgtEl>
                                          <p:spTgt spid="608"/>
                                        </p:tgtEl>
                                        <p:attrNameLst>
                                          <p:attrName>ppt_w</p:attrName>
                                        </p:attrNameLst>
                                      </p:cBhvr>
                                      <p:tavLst>
                                        <p:tav tm="0">
                                          <p:val>
                                            <p:fltVal val="0"/>
                                          </p:val>
                                        </p:tav>
                                        <p:tav tm="100000">
                                          <p:val>
                                            <p:strVal val="#ppt_w"/>
                                          </p:val>
                                        </p:tav>
                                      </p:tavLst>
                                    </p:anim>
                                    <p:anim calcmode="lin" valueType="num">
                                      <p:cBhvr>
                                        <p:cTn id="78" dur="1000" fill="hold"/>
                                        <p:tgtEl>
                                          <p:spTgt spid="608"/>
                                        </p:tgtEl>
                                        <p:attrNameLst>
                                          <p:attrName>ppt_h</p:attrName>
                                        </p:attrNameLst>
                                      </p:cBhvr>
                                      <p:tavLst>
                                        <p:tav tm="0">
                                          <p:val>
                                            <p:fltVal val="0"/>
                                          </p:val>
                                        </p:tav>
                                        <p:tav tm="100000">
                                          <p:val>
                                            <p:strVal val="#ppt_h"/>
                                          </p:val>
                                        </p:tav>
                                      </p:tavLst>
                                    </p:anim>
                                    <p:animEffect transition="in" filter="fade">
                                      <p:cBhvr>
                                        <p:cTn id="79" dur="1000"/>
                                        <p:tgtEl>
                                          <p:spTgt spid="608"/>
                                        </p:tgtEl>
                                      </p:cBhvr>
                                    </p:animEffect>
                                  </p:childTnLst>
                                </p:cTn>
                              </p:par>
                              <p:par>
                                <p:cTn id="80" presetID="53" presetClass="entr" presetSubtype="16" fill="hold" grpId="0" nodeType="withEffect">
                                  <p:stCondLst>
                                    <p:cond delay="3500"/>
                                  </p:stCondLst>
                                  <p:childTnLst>
                                    <p:set>
                                      <p:cBhvr>
                                        <p:cTn id="81" dur="1" fill="hold">
                                          <p:stCondLst>
                                            <p:cond delay="0"/>
                                          </p:stCondLst>
                                        </p:cTn>
                                        <p:tgtEl>
                                          <p:spTgt spid="593"/>
                                        </p:tgtEl>
                                        <p:attrNameLst>
                                          <p:attrName>style.visibility</p:attrName>
                                        </p:attrNameLst>
                                      </p:cBhvr>
                                      <p:to>
                                        <p:strVal val="visible"/>
                                      </p:to>
                                    </p:set>
                                    <p:anim calcmode="lin" valueType="num">
                                      <p:cBhvr>
                                        <p:cTn id="82" dur="1000" fill="hold"/>
                                        <p:tgtEl>
                                          <p:spTgt spid="593"/>
                                        </p:tgtEl>
                                        <p:attrNameLst>
                                          <p:attrName>ppt_w</p:attrName>
                                        </p:attrNameLst>
                                      </p:cBhvr>
                                      <p:tavLst>
                                        <p:tav tm="0">
                                          <p:val>
                                            <p:fltVal val="0"/>
                                          </p:val>
                                        </p:tav>
                                        <p:tav tm="100000">
                                          <p:val>
                                            <p:strVal val="#ppt_w"/>
                                          </p:val>
                                        </p:tav>
                                      </p:tavLst>
                                    </p:anim>
                                    <p:anim calcmode="lin" valueType="num">
                                      <p:cBhvr>
                                        <p:cTn id="83" dur="1000" fill="hold"/>
                                        <p:tgtEl>
                                          <p:spTgt spid="593"/>
                                        </p:tgtEl>
                                        <p:attrNameLst>
                                          <p:attrName>ppt_h</p:attrName>
                                        </p:attrNameLst>
                                      </p:cBhvr>
                                      <p:tavLst>
                                        <p:tav tm="0">
                                          <p:val>
                                            <p:fltVal val="0"/>
                                          </p:val>
                                        </p:tav>
                                        <p:tav tm="100000">
                                          <p:val>
                                            <p:strVal val="#ppt_h"/>
                                          </p:val>
                                        </p:tav>
                                      </p:tavLst>
                                    </p:anim>
                                    <p:animEffect transition="in" filter="fade">
                                      <p:cBhvr>
                                        <p:cTn id="84" dur="1000"/>
                                        <p:tgtEl>
                                          <p:spTgt spid="593"/>
                                        </p:tgtEl>
                                      </p:cBhvr>
                                    </p:animEffect>
                                  </p:childTnLst>
                                </p:cTn>
                              </p:par>
                              <p:par>
                                <p:cTn id="85" presetID="22" presetClass="entr" presetSubtype="8" fill="hold" grpId="0" nodeType="withEffect">
                                  <p:stCondLst>
                                    <p:cond delay="3500"/>
                                  </p:stCondLst>
                                  <p:childTnLst>
                                    <p:set>
                                      <p:cBhvr>
                                        <p:cTn id="86" dur="1" fill="hold">
                                          <p:stCondLst>
                                            <p:cond delay="0"/>
                                          </p:stCondLst>
                                        </p:cTn>
                                        <p:tgtEl>
                                          <p:spTgt spid="594"/>
                                        </p:tgtEl>
                                        <p:attrNameLst>
                                          <p:attrName>style.visibility</p:attrName>
                                        </p:attrNameLst>
                                      </p:cBhvr>
                                      <p:to>
                                        <p:strVal val="visible"/>
                                      </p:to>
                                    </p:set>
                                    <p:animEffect transition="in" filter="wipe(left)">
                                      <p:cBhvr>
                                        <p:cTn id="87" dur="1000"/>
                                        <p:tgtEl>
                                          <p:spTgt spid="594"/>
                                        </p:tgtEl>
                                      </p:cBhvr>
                                    </p:animEffect>
                                  </p:childTnLst>
                                </p:cTn>
                              </p:par>
                              <p:par>
                                <p:cTn id="88" presetID="53" presetClass="entr" presetSubtype="16" fill="hold" grpId="0" nodeType="withEffect">
                                  <p:stCondLst>
                                    <p:cond delay="3500"/>
                                  </p:stCondLst>
                                  <p:childTnLst>
                                    <p:set>
                                      <p:cBhvr>
                                        <p:cTn id="89" dur="1" fill="hold">
                                          <p:stCondLst>
                                            <p:cond delay="0"/>
                                          </p:stCondLst>
                                        </p:cTn>
                                        <p:tgtEl>
                                          <p:spTgt spid="602"/>
                                        </p:tgtEl>
                                        <p:attrNameLst>
                                          <p:attrName>style.visibility</p:attrName>
                                        </p:attrNameLst>
                                      </p:cBhvr>
                                      <p:to>
                                        <p:strVal val="visible"/>
                                      </p:to>
                                    </p:set>
                                    <p:anim calcmode="lin" valueType="num">
                                      <p:cBhvr>
                                        <p:cTn id="90" dur="1000" fill="hold"/>
                                        <p:tgtEl>
                                          <p:spTgt spid="602"/>
                                        </p:tgtEl>
                                        <p:attrNameLst>
                                          <p:attrName>ppt_w</p:attrName>
                                        </p:attrNameLst>
                                      </p:cBhvr>
                                      <p:tavLst>
                                        <p:tav tm="0">
                                          <p:val>
                                            <p:fltVal val="0"/>
                                          </p:val>
                                        </p:tav>
                                        <p:tav tm="100000">
                                          <p:val>
                                            <p:strVal val="#ppt_w"/>
                                          </p:val>
                                        </p:tav>
                                      </p:tavLst>
                                    </p:anim>
                                    <p:anim calcmode="lin" valueType="num">
                                      <p:cBhvr>
                                        <p:cTn id="91" dur="1000" fill="hold"/>
                                        <p:tgtEl>
                                          <p:spTgt spid="602"/>
                                        </p:tgtEl>
                                        <p:attrNameLst>
                                          <p:attrName>ppt_h</p:attrName>
                                        </p:attrNameLst>
                                      </p:cBhvr>
                                      <p:tavLst>
                                        <p:tav tm="0">
                                          <p:val>
                                            <p:fltVal val="0"/>
                                          </p:val>
                                        </p:tav>
                                        <p:tav tm="100000">
                                          <p:val>
                                            <p:strVal val="#ppt_h"/>
                                          </p:val>
                                        </p:tav>
                                      </p:tavLst>
                                    </p:anim>
                                    <p:animEffect transition="in" filter="fade">
                                      <p:cBhvr>
                                        <p:cTn id="92" dur="1000"/>
                                        <p:tgtEl>
                                          <p:spTgt spid="602"/>
                                        </p:tgtEl>
                                      </p:cBhvr>
                                    </p:animEffect>
                                  </p:childTnLst>
                                </p:cTn>
                              </p:par>
                              <p:par>
                                <p:cTn id="93" presetID="53" presetClass="entr" presetSubtype="16" fill="hold" grpId="0" nodeType="withEffect">
                                  <p:stCondLst>
                                    <p:cond delay="3500"/>
                                  </p:stCondLst>
                                  <p:childTnLst>
                                    <p:set>
                                      <p:cBhvr>
                                        <p:cTn id="94" dur="1" fill="hold">
                                          <p:stCondLst>
                                            <p:cond delay="0"/>
                                          </p:stCondLst>
                                        </p:cTn>
                                        <p:tgtEl>
                                          <p:spTgt spid="625"/>
                                        </p:tgtEl>
                                        <p:attrNameLst>
                                          <p:attrName>style.visibility</p:attrName>
                                        </p:attrNameLst>
                                      </p:cBhvr>
                                      <p:to>
                                        <p:strVal val="visible"/>
                                      </p:to>
                                    </p:set>
                                    <p:anim calcmode="lin" valueType="num">
                                      <p:cBhvr>
                                        <p:cTn id="95" dur="1000" fill="hold"/>
                                        <p:tgtEl>
                                          <p:spTgt spid="625"/>
                                        </p:tgtEl>
                                        <p:attrNameLst>
                                          <p:attrName>ppt_w</p:attrName>
                                        </p:attrNameLst>
                                      </p:cBhvr>
                                      <p:tavLst>
                                        <p:tav tm="0">
                                          <p:val>
                                            <p:fltVal val="0"/>
                                          </p:val>
                                        </p:tav>
                                        <p:tav tm="100000">
                                          <p:val>
                                            <p:strVal val="#ppt_w"/>
                                          </p:val>
                                        </p:tav>
                                      </p:tavLst>
                                    </p:anim>
                                    <p:anim calcmode="lin" valueType="num">
                                      <p:cBhvr>
                                        <p:cTn id="96" dur="1000" fill="hold"/>
                                        <p:tgtEl>
                                          <p:spTgt spid="625"/>
                                        </p:tgtEl>
                                        <p:attrNameLst>
                                          <p:attrName>ppt_h</p:attrName>
                                        </p:attrNameLst>
                                      </p:cBhvr>
                                      <p:tavLst>
                                        <p:tav tm="0">
                                          <p:val>
                                            <p:fltVal val="0"/>
                                          </p:val>
                                        </p:tav>
                                        <p:tav tm="100000">
                                          <p:val>
                                            <p:strVal val="#ppt_h"/>
                                          </p:val>
                                        </p:tav>
                                      </p:tavLst>
                                    </p:anim>
                                    <p:animEffect transition="in" filter="fade">
                                      <p:cBhvr>
                                        <p:cTn id="97" dur="1000"/>
                                        <p:tgtEl>
                                          <p:spTgt spid="625"/>
                                        </p:tgtEl>
                                      </p:cBhvr>
                                    </p:animEffect>
                                  </p:childTnLst>
                                </p:cTn>
                              </p:par>
                              <p:par>
                                <p:cTn id="98" presetID="53" presetClass="entr" presetSubtype="16" fill="hold" grpId="0" nodeType="withEffect">
                                  <p:stCondLst>
                                    <p:cond delay="3500"/>
                                  </p:stCondLst>
                                  <p:childTnLst>
                                    <p:set>
                                      <p:cBhvr>
                                        <p:cTn id="99" dur="1" fill="hold">
                                          <p:stCondLst>
                                            <p:cond delay="0"/>
                                          </p:stCondLst>
                                        </p:cTn>
                                        <p:tgtEl>
                                          <p:spTgt spid="609"/>
                                        </p:tgtEl>
                                        <p:attrNameLst>
                                          <p:attrName>style.visibility</p:attrName>
                                        </p:attrNameLst>
                                      </p:cBhvr>
                                      <p:to>
                                        <p:strVal val="visible"/>
                                      </p:to>
                                    </p:set>
                                    <p:anim calcmode="lin" valueType="num">
                                      <p:cBhvr>
                                        <p:cTn id="100" dur="1000" fill="hold"/>
                                        <p:tgtEl>
                                          <p:spTgt spid="609"/>
                                        </p:tgtEl>
                                        <p:attrNameLst>
                                          <p:attrName>ppt_w</p:attrName>
                                        </p:attrNameLst>
                                      </p:cBhvr>
                                      <p:tavLst>
                                        <p:tav tm="0">
                                          <p:val>
                                            <p:fltVal val="0"/>
                                          </p:val>
                                        </p:tav>
                                        <p:tav tm="100000">
                                          <p:val>
                                            <p:strVal val="#ppt_w"/>
                                          </p:val>
                                        </p:tav>
                                      </p:tavLst>
                                    </p:anim>
                                    <p:anim calcmode="lin" valueType="num">
                                      <p:cBhvr>
                                        <p:cTn id="101" dur="1000" fill="hold"/>
                                        <p:tgtEl>
                                          <p:spTgt spid="609"/>
                                        </p:tgtEl>
                                        <p:attrNameLst>
                                          <p:attrName>ppt_h</p:attrName>
                                        </p:attrNameLst>
                                      </p:cBhvr>
                                      <p:tavLst>
                                        <p:tav tm="0">
                                          <p:val>
                                            <p:fltVal val="0"/>
                                          </p:val>
                                        </p:tav>
                                        <p:tav tm="100000">
                                          <p:val>
                                            <p:strVal val="#ppt_h"/>
                                          </p:val>
                                        </p:tav>
                                      </p:tavLst>
                                    </p:anim>
                                    <p:animEffect transition="in" filter="fade">
                                      <p:cBhvr>
                                        <p:cTn id="102" dur="1000"/>
                                        <p:tgtEl>
                                          <p:spTgt spid="609"/>
                                        </p:tgtEl>
                                      </p:cBhvr>
                                    </p:animEffect>
                                  </p:childTnLst>
                                </p:cTn>
                              </p:par>
                              <p:par>
                                <p:cTn id="103" presetID="53" presetClass="entr" presetSubtype="16" fill="hold" grpId="0" nodeType="withEffect">
                                  <p:stCondLst>
                                    <p:cond delay="3500"/>
                                  </p:stCondLst>
                                  <p:childTnLst>
                                    <p:set>
                                      <p:cBhvr>
                                        <p:cTn id="104" dur="1" fill="hold">
                                          <p:stCondLst>
                                            <p:cond delay="0"/>
                                          </p:stCondLst>
                                        </p:cTn>
                                        <p:tgtEl>
                                          <p:spTgt spid="624"/>
                                        </p:tgtEl>
                                        <p:attrNameLst>
                                          <p:attrName>style.visibility</p:attrName>
                                        </p:attrNameLst>
                                      </p:cBhvr>
                                      <p:to>
                                        <p:strVal val="visible"/>
                                      </p:to>
                                    </p:set>
                                    <p:anim calcmode="lin" valueType="num">
                                      <p:cBhvr>
                                        <p:cTn id="105" dur="1000" fill="hold"/>
                                        <p:tgtEl>
                                          <p:spTgt spid="624"/>
                                        </p:tgtEl>
                                        <p:attrNameLst>
                                          <p:attrName>ppt_w</p:attrName>
                                        </p:attrNameLst>
                                      </p:cBhvr>
                                      <p:tavLst>
                                        <p:tav tm="0">
                                          <p:val>
                                            <p:fltVal val="0"/>
                                          </p:val>
                                        </p:tav>
                                        <p:tav tm="100000">
                                          <p:val>
                                            <p:strVal val="#ppt_w"/>
                                          </p:val>
                                        </p:tav>
                                      </p:tavLst>
                                    </p:anim>
                                    <p:anim calcmode="lin" valueType="num">
                                      <p:cBhvr>
                                        <p:cTn id="106" dur="1000" fill="hold"/>
                                        <p:tgtEl>
                                          <p:spTgt spid="624"/>
                                        </p:tgtEl>
                                        <p:attrNameLst>
                                          <p:attrName>ppt_h</p:attrName>
                                        </p:attrNameLst>
                                      </p:cBhvr>
                                      <p:tavLst>
                                        <p:tav tm="0">
                                          <p:val>
                                            <p:fltVal val="0"/>
                                          </p:val>
                                        </p:tav>
                                        <p:tav tm="100000">
                                          <p:val>
                                            <p:strVal val="#ppt_h"/>
                                          </p:val>
                                        </p:tav>
                                      </p:tavLst>
                                    </p:anim>
                                    <p:animEffect transition="in" filter="fade">
                                      <p:cBhvr>
                                        <p:cTn id="107" dur="1000"/>
                                        <p:tgtEl>
                                          <p:spTgt spid="624"/>
                                        </p:tgtEl>
                                      </p:cBhvr>
                                    </p:animEffect>
                                  </p:childTnLst>
                                </p:cTn>
                              </p:par>
                              <p:par>
                                <p:cTn id="108" presetID="53" presetClass="entr" presetSubtype="16" fill="hold" grpId="0" nodeType="withEffect">
                                  <p:stCondLst>
                                    <p:cond delay="3500"/>
                                  </p:stCondLst>
                                  <p:childTnLst>
                                    <p:set>
                                      <p:cBhvr>
                                        <p:cTn id="109" dur="1" fill="hold">
                                          <p:stCondLst>
                                            <p:cond delay="0"/>
                                          </p:stCondLst>
                                        </p:cTn>
                                        <p:tgtEl>
                                          <p:spTgt spid="623"/>
                                        </p:tgtEl>
                                        <p:attrNameLst>
                                          <p:attrName>style.visibility</p:attrName>
                                        </p:attrNameLst>
                                      </p:cBhvr>
                                      <p:to>
                                        <p:strVal val="visible"/>
                                      </p:to>
                                    </p:set>
                                    <p:anim calcmode="lin" valueType="num">
                                      <p:cBhvr>
                                        <p:cTn id="110" dur="1000" fill="hold"/>
                                        <p:tgtEl>
                                          <p:spTgt spid="623"/>
                                        </p:tgtEl>
                                        <p:attrNameLst>
                                          <p:attrName>ppt_w</p:attrName>
                                        </p:attrNameLst>
                                      </p:cBhvr>
                                      <p:tavLst>
                                        <p:tav tm="0">
                                          <p:val>
                                            <p:fltVal val="0"/>
                                          </p:val>
                                        </p:tav>
                                        <p:tav tm="100000">
                                          <p:val>
                                            <p:strVal val="#ppt_w"/>
                                          </p:val>
                                        </p:tav>
                                      </p:tavLst>
                                    </p:anim>
                                    <p:anim calcmode="lin" valueType="num">
                                      <p:cBhvr>
                                        <p:cTn id="111" dur="1000" fill="hold"/>
                                        <p:tgtEl>
                                          <p:spTgt spid="623"/>
                                        </p:tgtEl>
                                        <p:attrNameLst>
                                          <p:attrName>ppt_h</p:attrName>
                                        </p:attrNameLst>
                                      </p:cBhvr>
                                      <p:tavLst>
                                        <p:tav tm="0">
                                          <p:val>
                                            <p:fltVal val="0"/>
                                          </p:val>
                                        </p:tav>
                                        <p:tav tm="100000">
                                          <p:val>
                                            <p:strVal val="#ppt_h"/>
                                          </p:val>
                                        </p:tav>
                                      </p:tavLst>
                                    </p:anim>
                                    <p:animEffect transition="in" filter="fade">
                                      <p:cBhvr>
                                        <p:cTn id="112" dur="1000"/>
                                        <p:tgtEl>
                                          <p:spTgt spid="623"/>
                                        </p:tgtEl>
                                      </p:cBhvr>
                                    </p:animEffect>
                                  </p:childTnLst>
                                </p:cTn>
                              </p:par>
                              <p:par>
                                <p:cTn id="113" presetID="53" presetClass="entr" presetSubtype="16" fill="hold" grpId="0" nodeType="withEffect">
                                  <p:stCondLst>
                                    <p:cond delay="3500"/>
                                  </p:stCondLst>
                                  <p:childTnLst>
                                    <p:set>
                                      <p:cBhvr>
                                        <p:cTn id="114" dur="1" fill="hold">
                                          <p:stCondLst>
                                            <p:cond delay="0"/>
                                          </p:stCondLst>
                                        </p:cTn>
                                        <p:tgtEl>
                                          <p:spTgt spid="610"/>
                                        </p:tgtEl>
                                        <p:attrNameLst>
                                          <p:attrName>style.visibility</p:attrName>
                                        </p:attrNameLst>
                                      </p:cBhvr>
                                      <p:to>
                                        <p:strVal val="visible"/>
                                      </p:to>
                                    </p:set>
                                    <p:anim calcmode="lin" valueType="num">
                                      <p:cBhvr>
                                        <p:cTn id="115" dur="1000" fill="hold"/>
                                        <p:tgtEl>
                                          <p:spTgt spid="610"/>
                                        </p:tgtEl>
                                        <p:attrNameLst>
                                          <p:attrName>ppt_w</p:attrName>
                                        </p:attrNameLst>
                                      </p:cBhvr>
                                      <p:tavLst>
                                        <p:tav tm="0">
                                          <p:val>
                                            <p:fltVal val="0"/>
                                          </p:val>
                                        </p:tav>
                                        <p:tav tm="100000">
                                          <p:val>
                                            <p:strVal val="#ppt_w"/>
                                          </p:val>
                                        </p:tav>
                                      </p:tavLst>
                                    </p:anim>
                                    <p:anim calcmode="lin" valueType="num">
                                      <p:cBhvr>
                                        <p:cTn id="116" dur="1000" fill="hold"/>
                                        <p:tgtEl>
                                          <p:spTgt spid="610"/>
                                        </p:tgtEl>
                                        <p:attrNameLst>
                                          <p:attrName>ppt_h</p:attrName>
                                        </p:attrNameLst>
                                      </p:cBhvr>
                                      <p:tavLst>
                                        <p:tav tm="0">
                                          <p:val>
                                            <p:fltVal val="0"/>
                                          </p:val>
                                        </p:tav>
                                        <p:tav tm="100000">
                                          <p:val>
                                            <p:strVal val="#ppt_h"/>
                                          </p:val>
                                        </p:tav>
                                      </p:tavLst>
                                    </p:anim>
                                    <p:animEffect transition="in" filter="fade">
                                      <p:cBhvr>
                                        <p:cTn id="117" dur="1000"/>
                                        <p:tgtEl>
                                          <p:spTgt spid="610"/>
                                        </p:tgtEl>
                                      </p:cBhvr>
                                    </p:animEffect>
                                  </p:childTnLst>
                                </p:cTn>
                              </p:par>
                              <p:par>
                                <p:cTn id="118" presetID="53" presetClass="entr" presetSubtype="16" fill="hold" grpId="0" nodeType="withEffect">
                                  <p:stCondLst>
                                    <p:cond delay="3500"/>
                                  </p:stCondLst>
                                  <p:childTnLst>
                                    <p:set>
                                      <p:cBhvr>
                                        <p:cTn id="119" dur="1" fill="hold">
                                          <p:stCondLst>
                                            <p:cond delay="0"/>
                                          </p:stCondLst>
                                        </p:cTn>
                                        <p:tgtEl>
                                          <p:spTgt spid="626"/>
                                        </p:tgtEl>
                                        <p:attrNameLst>
                                          <p:attrName>style.visibility</p:attrName>
                                        </p:attrNameLst>
                                      </p:cBhvr>
                                      <p:to>
                                        <p:strVal val="visible"/>
                                      </p:to>
                                    </p:set>
                                    <p:anim calcmode="lin" valueType="num">
                                      <p:cBhvr>
                                        <p:cTn id="120" dur="1000" fill="hold"/>
                                        <p:tgtEl>
                                          <p:spTgt spid="626"/>
                                        </p:tgtEl>
                                        <p:attrNameLst>
                                          <p:attrName>ppt_w</p:attrName>
                                        </p:attrNameLst>
                                      </p:cBhvr>
                                      <p:tavLst>
                                        <p:tav tm="0">
                                          <p:val>
                                            <p:fltVal val="0"/>
                                          </p:val>
                                        </p:tav>
                                        <p:tav tm="100000">
                                          <p:val>
                                            <p:strVal val="#ppt_w"/>
                                          </p:val>
                                        </p:tav>
                                      </p:tavLst>
                                    </p:anim>
                                    <p:anim calcmode="lin" valueType="num">
                                      <p:cBhvr>
                                        <p:cTn id="121" dur="1000" fill="hold"/>
                                        <p:tgtEl>
                                          <p:spTgt spid="626"/>
                                        </p:tgtEl>
                                        <p:attrNameLst>
                                          <p:attrName>ppt_h</p:attrName>
                                        </p:attrNameLst>
                                      </p:cBhvr>
                                      <p:tavLst>
                                        <p:tav tm="0">
                                          <p:val>
                                            <p:fltVal val="0"/>
                                          </p:val>
                                        </p:tav>
                                        <p:tav tm="100000">
                                          <p:val>
                                            <p:strVal val="#ppt_h"/>
                                          </p:val>
                                        </p:tav>
                                      </p:tavLst>
                                    </p:anim>
                                    <p:animEffect transition="in" filter="fade">
                                      <p:cBhvr>
                                        <p:cTn id="122" dur="1000"/>
                                        <p:tgtEl>
                                          <p:spTgt spid="626"/>
                                        </p:tgtEl>
                                      </p:cBhvr>
                                    </p:animEffect>
                                  </p:childTnLst>
                                </p:cTn>
                              </p:par>
                              <p:par>
                                <p:cTn id="123" presetID="53" presetClass="entr" presetSubtype="16" fill="hold" grpId="0" nodeType="withEffect">
                                  <p:stCondLst>
                                    <p:cond delay="3500"/>
                                  </p:stCondLst>
                                  <p:childTnLst>
                                    <p:set>
                                      <p:cBhvr>
                                        <p:cTn id="124" dur="1" fill="hold">
                                          <p:stCondLst>
                                            <p:cond delay="0"/>
                                          </p:stCondLst>
                                        </p:cTn>
                                        <p:tgtEl>
                                          <p:spTgt spid="611"/>
                                        </p:tgtEl>
                                        <p:attrNameLst>
                                          <p:attrName>style.visibility</p:attrName>
                                        </p:attrNameLst>
                                      </p:cBhvr>
                                      <p:to>
                                        <p:strVal val="visible"/>
                                      </p:to>
                                    </p:set>
                                    <p:anim calcmode="lin" valueType="num">
                                      <p:cBhvr>
                                        <p:cTn id="125" dur="1000" fill="hold"/>
                                        <p:tgtEl>
                                          <p:spTgt spid="611"/>
                                        </p:tgtEl>
                                        <p:attrNameLst>
                                          <p:attrName>ppt_w</p:attrName>
                                        </p:attrNameLst>
                                      </p:cBhvr>
                                      <p:tavLst>
                                        <p:tav tm="0">
                                          <p:val>
                                            <p:fltVal val="0"/>
                                          </p:val>
                                        </p:tav>
                                        <p:tav tm="100000">
                                          <p:val>
                                            <p:strVal val="#ppt_w"/>
                                          </p:val>
                                        </p:tav>
                                      </p:tavLst>
                                    </p:anim>
                                    <p:anim calcmode="lin" valueType="num">
                                      <p:cBhvr>
                                        <p:cTn id="126" dur="1000" fill="hold"/>
                                        <p:tgtEl>
                                          <p:spTgt spid="611"/>
                                        </p:tgtEl>
                                        <p:attrNameLst>
                                          <p:attrName>ppt_h</p:attrName>
                                        </p:attrNameLst>
                                      </p:cBhvr>
                                      <p:tavLst>
                                        <p:tav tm="0">
                                          <p:val>
                                            <p:fltVal val="0"/>
                                          </p:val>
                                        </p:tav>
                                        <p:tav tm="100000">
                                          <p:val>
                                            <p:strVal val="#ppt_h"/>
                                          </p:val>
                                        </p:tav>
                                      </p:tavLst>
                                    </p:anim>
                                    <p:animEffect transition="in" filter="fade">
                                      <p:cBhvr>
                                        <p:cTn id="127" dur="1000"/>
                                        <p:tgtEl>
                                          <p:spTgt spid="611"/>
                                        </p:tgtEl>
                                      </p:cBhvr>
                                    </p:animEffect>
                                  </p:childTnLst>
                                </p:cTn>
                              </p:par>
                              <p:par>
                                <p:cTn id="128" presetID="53" presetClass="entr" presetSubtype="16" fill="hold" grpId="0" nodeType="withEffect">
                                  <p:stCondLst>
                                    <p:cond delay="4000"/>
                                  </p:stCondLst>
                                  <p:childTnLst>
                                    <p:set>
                                      <p:cBhvr>
                                        <p:cTn id="129" dur="1" fill="hold">
                                          <p:stCondLst>
                                            <p:cond delay="0"/>
                                          </p:stCondLst>
                                        </p:cTn>
                                        <p:tgtEl>
                                          <p:spTgt spid="596"/>
                                        </p:tgtEl>
                                        <p:attrNameLst>
                                          <p:attrName>style.visibility</p:attrName>
                                        </p:attrNameLst>
                                      </p:cBhvr>
                                      <p:to>
                                        <p:strVal val="visible"/>
                                      </p:to>
                                    </p:set>
                                    <p:anim calcmode="lin" valueType="num">
                                      <p:cBhvr>
                                        <p:cTn id="130" dur="1000" fill="hold"/>
                                        <p:tgtEl>
                                          <p:spTgt spid="596"/>
                                        </p:tgtEl>
                                        <p:attrNameLst>
                                          <p:attrName>ppt_w</p:attrName>
                                        </p:attrNameLst>
                                      </p:cBhvr>
                                      <p:tavLst>
                                        <p:tav tm="0">
                                          <p:val>
                                            <p:fltVal val="0"/>
                                          </p:val>
                                        </p:tav>
                                        <p:tav tm="100000">
                                          <p:val>
                                            <p:strVal val="#ppt_w"/>
                                          </p:val>
                                        </p:tav>
                                      </p:tavLst>
                                    </p:anim>
                                    <p:anim calcmode="lin" valueType="num">
                                      <p:cBhvr>
                                        <p:cTn id="131" dur="1000" fill="hold"/>
                                        <p:tgtEl>
                                          <p:spTgt spid="596"/>
                                        </p:tgtEl>
                                        <p:attrNameLst>
                                          <p:attrName>ppt_h</p:attrName>
                                        </p:attrNameLst>
                                      </p:cBhvr>
                                      <p:tavLst>
                                        <p:tav tm="0">
                                          <p:val>
                                            <p:fltVal val="0"/>
                                          </p:val>
                                        </p:tav>
                                        <p:tav tm="100000">
                                          <p:val>
                                            <p:strVal val="#ppt_h"/>
                                          </p:val>
                                        </p:tav>
                                      </p:tavLst>
                                    </p:anim>
                                    <p:animEffect transition="in" filter="fade">
                                      <p:cBhvr>
                                        <p:cTn id="132" dur="1000"/>
                                        <p:tgtEl>
                                          <p:spTgt spid="596"/>
                                        </p:tgtEl>
                                      </p:cBhvr>
                                    </p:animEffect>
                                  </p:childTnLst>
                                </p:cTn>
                              </p:par>
                              <p:par>
                                <p:cTn id="133" presetID="22" presetClass="entr" presetSubtype="8" fill="hold" grpId="0" nodeType="withEffect">
                                  <p:stCondLst>
                                    <p:cond delay="4000"/>
                                  </p:stCondLst>
                                  <p:childTnLst>
                                    <p:set>
                                      <p:cBhvr>
                                        <p:cTn id="134" dur="1" fill="hold">
                                          <p:stCondLst>
                                            <p:cond delay="0"/>
                                          </p:stCondLst>
                                        </p:cTn>
                                        <p:tgtEl>
                                          <p:spTgt spid="597"/>
                                        </p:tgtEl>
                                        <p:attrNameLst>
                                          <p:attrName>style.visibility</p:attrName>
                                        </p:attrNameLst>
                                      </p:cBhvr>
                                      <p:to>
                                        <p:strVal val="visible"/>
                                      </p:to>
                                    </p:set>
                                    <p:animEffect transition="in" filter="wipe(left)">
                                      <p:cBhvr>
                                        <p:cTn id="135" dur="1000"/>
                                        <p:tgtEl>
                                          <p:spTgt spid="597"/>
                                        </p:tgtEl>
                                      </p:cBhvr>
                                    </p:animEffect>
                                  </p:childTnLst>
                                </p:cTn>
                              </p:par>
                              <p:par>
                                <p:cTn id="136" presetID="53" presetClass="entr" presetSubtype="16" fill="hold" grpId="0" nodeType="withEffect">
                                  <p:stCondLst>
                                    <p:cond delay="4000"/>
                                  </p:stCondLst>
                                  <p:childTnLst>
                                    <p:set>
                                      <p:cBhvr>
                                        <p:cTn id="137" dur="1" fill="hold">
                                          <p:stCondLst>
                                            <p:cond delay="0"/>
                                          </p:stCondLst>
                                        </p:cTn>
                                        <p:tgtEl>
                                          <p:spTgt spid="620"/>
                                        </p:tgtEl>
                                        <p:attrNameLst>
                                          <p:attrName>style.visibility</p:attrName>
                                        </p:attrNameLst>
                                      </p:cBhvr>
                                      <p:to>
                                        <p:strVal val="visible"/>
                                      </p:to>
                                    </p:set>
                                    <p:anim calcmode="lin" valueType="num">
                                      <p:cBhvr>
                                        <p:cTn id="138" dur="1000" fill="hold"/>
                                        <p:tgtEl>
                                          <p:spTgt spid="620"/>
                                        </p:tgtEl>
                                        <p:attrNameLst>
                                          <p:attrName>ppt_w</p:attrName>
                                        </p:attrNameLst>
                                      </p:cBhvr>
                                      <p:tavLst>
                                        <p:tav tm="0">
                                          <p:val>
                                            <p:fltVal val="0"/>
                                          </p:val>
                                        </p:tav>
                                        <p:tav tm="100000">
                                          <p:val>
                                            <p:strVal val="#ppt_w"/>
                                          </p:val>
                                        </p:tav>
                                      </p:tavLst>
                                    </p:anim>
                                    <p:anim calcmode="lin" valueType="num">
                                      <p:cBhvr>
                                        <p:cTn id="139" dur="1000" fill="hold"/>
                                        <p:tgtEl>
                                          <p:spTgt spid="620"/>
                                        </p:tgtEl>
                                        <p:attrNameLst>
                                          <p:attrName>ppt_h</p:attrName>
                                        </p:attrNameLst>
                                      </p:cBhvr>
                                      <p:tavLst>
                                        <p:tav tm="0">
                                          <p:val>
                                            <p:fltVal val="0"/>
                                          </p:val>
                                        </p:tav>
                                        <p:tav tm="100000">
                                          <p:val>
                                            <p:strVal val="#ppt_h"/>
                                          </p:val>
                                        </p:tav>
                                      </p:tavLst>
                                    </p:anim>
                                    <p:animEffect transition="in" filter="fade">
                                      <p:cBhvr>
                                        <p:cTn id="140" dur="1000"/>
                                        <p:tgtEl>
                                          <p:spTgt spid="620"/>
                                        </p:tgtEl>
                                      </p:cBhvr>
                                    </p:animEffect>
                                  </p:childTnLst>
                                </p:cTn>
                              </p:par>
                              <p:par>
                                <p:cTn id="141" presetID="53" presetClass="entr" presetSubtype="16" fill="hold" grpId="0" nodeType="withEffect">
                                  <p:stCondLst>
                                    <p:cond delay="4000"/>
                                  </p:stCondLst>
                                  <p:childTnLst>
                                    <p:set>
                                      <p:cBhvr>
                                        <p:cTn id="142" dur="1" fill="hold">
                                          <p:stCondLst>
                                            <p:cond delay="0"/>
                                          </p:stCondLst>
                                        </p:cTn>
                                        <p:tgtEl>
                                          <p:spTgt spid="605"/>
                                        </p:tgtEl>
                                        <p:attrNameLst>
                                          <p:attrName>style.visibility</p:attrName>
                                        </p:attrNameLst>
                                      </p:cBhvr>
                                      <p:to>
                                        <p:strVal val="visible"/>
                                      </p:to>
                                    </p:set>
                                    <p:anim calcmode="lin" valueType="num">
                                      <p:cBhvr>
                                        <p:cTn id="143" dur="1000" fill="hold"/>
                                        <p:tgtEl>
                                          <p:spTgt spid="605"/>
                                        </p:tgtEl>
                                        <p:attrNameLst>
                                          <p:attrName>ppt_w</p:attrName>
                                        </p:attrNameLst>
                                      </p:cBhvr>
                                      <p:tavLst>
                                        <p:tav tm="0">
                                          <p:val>
                                            <p:fltVal val="0"/>
                                          </p:val>
                                        </p:tav>
                                        <p:tav tm="100000">
                                          <p:val>
                                            <p:strVal val="#ppt_w"/>
                                          </p:val>
                                        </p:tav>
                                      </p:tavLst>
                                    </p:anim>
                                    <p:anim calcmode="lin" valueType="num">
                                      <p:cBhvr>
                                        <p:cTn id="144" dur="1000" fill="hold"/>
                                        <p:tgtEl>
                                          <p:spTgt spid="605"/>
                                        </p:tgtEl>
                                        <p:attrNameLst>
                                          <p:attrName>ppt_h</p:attrName>
                                        </p:attrNameLst>
                                      </p:cBhvr>
                                      <p:tavLst>
                                        <p:tav tm="0">
                                          <p:val>
                                            <p:fltVal val="0"/>
                                          </p:val>
                                        </p:tav>
                                        <p:tav tm="100000">
                                          <p:val>
                                            <p:strVal val="#ppt_h"/>
                                          </p:val>
                                        </p:tav>
                                      </p:tavLst>
                                    </p:anim>
                                    <p:animEffect transition="in" filter="fade">
                                      <p:cBhvr>
                                        <p:cTn id="145" dur="1000"/>
                                        <p:tgtEl>
                                          <p:spTgt spid="605"/>
                                        </p:tgtEl>
                                      </p:cBhvr>
                                    </p:animEffect>
                                  </p:childTnLst>
                                </p:cTn>
                              </p:par>
                              <p:par>
                                <p:cTn id="146" presetID="53" presetClass="entr" presetSubtype="16" fill="hold" grpId="0" nodeType="withEffect">
                                  <p:stCondLst>
                                    <p:cond delay="4000"/>
                                  </p:stCondLst>
                                  <p:childTnLst>
                                    <p:set>
                                      <p:cBhvr>
                                        <p:cTn id="147" dur="1" fill="hold">
                                          <p:stCondLst>
                                            <p:cond delay="0"/>
                                          </p:stCondLst>
                                        </p:cTn>
                                        <p:tgtEl>
                                          <p:spTgt spid="621"/>
                                        </p:tgtEl>
                                        <p:attrNameLst>
                                          <p:attrName>style.visibility</p:attrName>
                                        </p:attrNameLst>
                                      </p:cBhvr>
                                      <p:to>
                                        <p:strVal val="visible"/>
                                      </p:to>
                                    </p:set>
                                    <p:anim calcmode="lin" valueType="num">
                                      <p:cBhvr>
                                        <p:cTn id="148" dur="1000" fill="hold"/>
                                        <p:tgtEl>
                                          <p:spTgt spid="621"/>
                                        </p:tgtEl>
                                        <p:attrNameLst>
                                          <p:attrName>ppt_w</p:attrName>
                                        </p:attrNameLst>
                                      </p:cBhvr>
                                      <p:tavLst>
                                        <p:tav tm="0">
                                          <p:val>
                                            <p:fltVal val="0"/>
                                          </p:val>
                                        </p:tav>
                                        <p:tav tm="100000">
                                          <p:val>
                                            <p:strVal val="#ppt_w"/>
                                          </p:val>
                                        </p:tav>
                                      </p:tavLst>
                                    </p:anim>
                                    <p:anim calcmode="lin" valueType="num">
                                      <p:cBhvr>
                                        <p:cTn id="149" dur="1000" fill="hold"/>
                                        <p:tgtEl>
                                          <p:spTgt spid="621"/>
                                        </p:tgtEl>
                                        <p:attrNameLst>
                                          <p:attrName>ppt_h</p:attrName>
                                        </p:attrNameLst>
                                      </p:cBhvr>
                                      <p:tavLst>
                                        <p:tav tm="0">
                                          <p:val>
                                            <p:fltVal val="0"/>
                                          </p:val>
                                        </p:tav>
                                        <p:tav tm="100000">
                                          <p:val>
                                            <p:strVal val="#ppt_h"/>
                                          </p:val>
                                        </p:tav>
                                      </p:tavLst>
                                    </p:anim>
                                    <p:animEffect transition="in" filter="fade">
                                      <p:cBhvr>
                                        <p:cTn id="150" dur="1000"/>
                                        <p:tgtEl>
                                          <p:spTgt spid="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 grpId="0" animBg="1"/>
      <p:bldP spid="13318" grpId="0" animBg="1"/>
      <p:bldP spid="13319" grpId="0"/>
      <p:bldP spid="590" grpId="0" animBg="1"/>
      <p:bldP spid="591" grpId="0"/>
      <p:bldP spid="593" grpId="0" animBg="1"/>
      <p:bldP spid="594" grpId="0"/>
      <p:bldP spid="596" grpId="0" animBg="1"/>
      <p:bldP spid="597" grpId="0"/>
      <p:bldP spid="599" grpId="0" animBg="1"/>
      <p:bldP spid="602" grpId="0" animBg="1"/>
      <p:bldP spid="605" grpId="0" animBg="1"/>
      <p:bldP spid="608" grpId="0" animBg="1"/>
      <p:bldP spid="609" grpId="0" animBg="1"/>
      <p:bldP spid="610" grpId="0" animBg="1"/>
      <p:bldP spid="611" grpId="0" animBg="1"/>
      <p:bldP spid="620" grpId="0" animBg="1"/>
      <p:bldP spid="621" grpId="0" animBg="1"/>
      <p:bldP spid="622" grpId="0" animBg="1"/>
      <p:bldP spid="623" grpId="0" animBg="1"/>
      <p:bldP spid="624" grpId="0" animBg="1"/>
      <p:bldP spid="625" grpId="0" animBg="1"/>
      <p:bldP spid="626" grpId="0" animBg="1"/>
      <p:bldP spid="614" grpId="0" animBg="1"/>
      <p:bldP spid="13327" grpId="0"/>
      <p:bldP spid="631" grpId="0"/>
      <p:bldP spid="634" grpId="0"/>
      <p:bldP spid="6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5F6F3BD-8116-4AFD-B92E-3989746C0505}"/>
              </a:ext>
            </a:extLst>
          </p:cNvPr>
          <p:cNvGrpSpPr/>
          <p:nvPr/>
        </p:nvGrpSpPr>
        <p:grpSpPr>
          <a:xfrm rot="20587244">
            <a:off x="8463053" y="-457206"/>
            <a:ext cx="7174528" cy="7790688"/>
            <a:chOff x="7081475" y="960530"/>
            <a:chExt cx="4505627" cy="5765371"/>
          </a:xfrm>
          <a:blipFill dpi="0" rotWithShape="0">
            <a:blip r:embed="rId2">
              <a:extLst>
                <a:ext uri="{BEBA8EAE-BF5A-486C-A8C5-ECC9F3942E4B}">
                  <a14:imgProps xmlns:a14="http://schemas.microsoft.com/office/drawing/2010/main">
                    <a14:imgLayer r:embed="rId3">
                      <a14:imgEffect>
                        <a14:colorTemperature colorTemp="5900"/>
                      </a14:imgEffect>
                      <a14:imgEffect>
                        <a14:saturation sat="0"/>
                      </a14:imgEffect>
                      <a14:imgEffect>
                        <a14:brightnessContrast contrast="-40000"/>
                      </a14:imgEffect>
                    </a14:imgLayer>
                  </a14:imgProps>
                </a:ext>
              </a:extLst>
            </a:blip>
            <a:srcRect/>
            <a:stretch>
              <a:fillRect l="-54000" b="-1000"/>
            </a:stretch>
          </a:blipFill>
        </p:grpSpPr>
        <p:sp>
          <p:nvSpPr>
            <p:cNvPr id="35" name="Graphic 18">
              <a:extLst>
                <a:ext uri="{FF2B5EF4-FFF2-40B4-BE49-F238E27FC236}">
                  <a16:creationId xmlns:a16="http://schemas.microsoft.com/office/drawing/2014/main" id="{8DC72E69-80C5-4993-8076-F3759EB3FBE4}"/>
                </a:ext>
              </a:extLst>
            </p:cNvPr>
            <p:cNvSpPr/>
            <p:nvPr/>
          </p:nvSpPr>
          <p:spPr>
            <a:xfrm rot="10800000" flipH="1">
              <a:off x="7081475" y="960530"/>
              <a:ext cx="4505627" cy="5765371"/>
            </a:xfrm>
            <a:custGeom>
              <a:avLst/>
              <a:gdLst>
                <a:gd name="connsiteX0" fmla="*/ 3529475 w 5356475"/>
                <a:gd name="connsiteY0" fmla="*/ 3820658 h 6854110"/>
                <a:gd name="connsiteX1" fmla="*/ 5143808 w 5356475"/>
                <a:gd name="connsiteY1" fmla="*/ 4419712 h 6854110"/>
                <a:gd name="connsiteX2" fmla="*/ 5299406 w 5356475"/>
                <a:gd name="connsiteY2" fmla="*/ 5485561 h 6854110"/>
                <a:gd name="connsiteX3" fmla="*/ 643124 w 5356475"/>
                <a:gd name="connsiteY3" fmla="*/ 6216874 h 6854110"/>
                <a:gd name="connsiteX4" fmla="*/ 1281 w 5356475"/>
                <a:gd name="connsiteY4" fmla="*/ 4334133 h 6854110"/>
                <a:gd name="connsiteX5" fmla="*/ 4074069 w 5356475"/>
                <a:gd name="connsiteY5" fmla="*/ 59067 h 6854110"/>
                <a:gd name="connsiteX6" fmla="*/ 3529475 w 5356475"/>
                <a:gd name="connsiteY6" fmla="*/ 3820658 h 685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6475" h="6854110">
                  <a:moveTo>
                    <a:pt x="3529475" y="3820658"/>
                  </a:moveTo>
                  <a:cubicBezTo>
                    <a:pt x="3942550" y="4213000"/>
                    <a:pt x="4716924" y="3863759"/>
                    <a:pt x="5143808" y="4419712"/>
                  </a:cubicBezTo>
                  <a:cubicBezTo>
                    <a:pt x="5378567" y="4725425"/>
                    <a:pt x="5406069" y="5171875"/>
                    <a:pt x="5299406" y="5485561"/>
                  </a:cubicBezTo>
                  <a:cubicBezTo>
                    <a:pt x="4885048" y="6703897"/>
                    <a:pt x="1918992" y="7468858"/>
                    <a:pt x="643124" y="6216874"/>
                  </a:cubicBezTo>
                  <a:cubicBezTo>
                    <a:pt x="-24199" y="5562038"/>
                    <a:pt x="-3737" y="4576556"/>
                    <a:pt x="1281" y="4334133"/>
                  </a:cubicBezTo>
                  <a:cubicBezTo>
                    <a:pt x="57491" y="1627382"/>
                    <a:pt x="3551881" y="-374041"/>
                    <a:pt x="4074069" y="59067"/>
                  </a:cubicBezTo>
                  <a:cubicBezTo>
                    <a:pt x="4552573" y="455921"/>
                    <a:pt x="2703636" y="3036209"/>
                    <a:pt x="3529475" y="3820658"/>
                  </a:cubicBezTo>
                  <a:close/>
                </a:path>
              </a:pathLst>
            </a:custGeom>
            <a:grpFill/>
            <a:ln>
              <a:noFill/>
            </a:ln>
            <a:effectLst>
              <a:outerShdw blurRad="292100" dist="215900" dir="8100000" sx="98000" sy="98000" algn="tr" rotWithShape="0">
                <a:schemeClr val="accent1">
                  <a:lumMod val="1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Graphic 18">
              <a:extLst>
                <a:ext uri="{FF2B5EF4-FFF2-40B4-BE49-F238E27FC236}">
                  <a16:creationId xmlns:a16="http://schemas.microsoft.com/office/drawing/2014/main" id="{47CB0D83-7100-4A11-B6B5-E5A99B17C3E5}"/>
                </a:ext>
              </a:extLst>
            </p:cNvPr>
            <p:cNvSpPr/>
            <p:nvPr/>
          </p:nvSpPr>
          <p:spPr>
            <a:xfrm rot="10800000" flipH="1">
              <a:off x="7081475" y="960530"/>
              <a:ext cx="4505627" cy="5765371"/>
            </a:xfrm>
            <a:custGeom>
              <a:avLst/>
              <a:gdLst>
                <a:gd name="connsiteX0" fmla="*/ 3529475 w 5356475"/>
                <a:gd name="connsiteY0" fmla="*/ 3820658 h 6854110"/>
                <a:gd name="connsiteX1" fmla="*/ 5143808 w 5356475"/>
                <a:gd name="connsiteY1" fmla="*/ 4419712 h 6854110"/>
                <a:gd name="connsiteX2" fmla="*/ 5299406 w 5356475"/>
                <a:gd name="connsiteY2" fmla="*/ 5485561 h 6854110"/>
                <a:gd name="connsiteX3" fmla="*/ 643124 w 5356475"/>
                <a:gd name="connsiteY3" fmla="*/ 6216874 h 6854110"/>
                <a:gd name="connsiteX4" fmla="*/ 1281 w 5356475"/>
                <a:gd name="connsiteY4" fmla="*/ 4334133 h 6854110"/>
                <a:gd name="connsiteX5" fmla="*/ 4074069 w 5356475"/>
                <a:gd name="connsiteY5" fmla="*/ 59067 h 6854110"/>
                <a:gd name="connsiteX6" fmla="*/ 3529475 w 5356475"/>
                <a:gd name="connsiteY6" fmla="*/ 3820658 h 685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6475" h="6854110">
                  <a:moveTo>
                    <a:pt x="3529475" y="3820658"/>
                  </a:moveTo>
                  <a:cubicBezTo>
                    <a:pt x="3942550" y="4213000"/>
                    <a:pt x="4716924" y="3863759"/>
                    <a:pt x="5143808" y="4419712"/>
                  </a:cubicBezTo>
                  <a:cubicBezTo>
                    <a:pt x="5378567" y="4725425"/>
                    <a:pt x="5406069" y="5171875"/>
                    <a:pt x="5299406" y="5485561"/>
                  </a:cubicBezTo>
                  <a:cubicBezTo>
                    <a:pt x="4885048" y="6703897"/>
                    <a:pt x="1918992" y="7468858"/>
                    <a:pt x="643124" y="6216874"/>
                  </a:cubicBezTo>
                  <a:cubicBezTo>
                    <a:pt x="-24199" y="5562038"/>
                    <a:pt x="-3737" y="4576556"/>
                    <a:pt x="1281" y="4334133"/>
                  </a:cubicBezTo>
                  <a:cubicBezTo>
                    <a:pt x="57491" y="1627382"/>
                    <a:pt x="3551881" y="-374041"/>
                    <a:pt x="4074069" y="59067"/>
                  </a:cubicBezTo>
                  <a:cubicBezTo>
                    <a:pt x="4552573" y="455921"/>
                    <a:pt x="2703636" y="3036209"/>
                    <a:pt x="3529475" y="3820658"/>
                  </a:cubicBezTo>
                  <a:close/>
                </a:path>
              </a:pathLst>
            </a:custGeom>
            <a:blipFill dpi="0" rotWithShape="0">
              <a:blip r:embed="rId4" cstate="screen">
                <a:extLst>
                  <a:ext uri="{BEBA8EAE-BF5A-486C-A8C5-ECC9F3942E4B}">
                    <a14:imgProps xmlns:a14="http://schemas.microsoft.com/office/drawing/2010/main">
                      <a14:imgLayer r:embed="rId5">
                        <a14:imgEffect>
                          <a14:colorTemperature colorTemp="5900"/>
                        </a14:imgEffect>
                        <a14:imgEffect>
                          <a14:saturation sat="0"/>
                        </a14:imgEffect>
                        <a14:imgEffect>
                          <a14:brightnessContrast contrast="-40000"/>
                        </a14:imgEffect>
                      </a14:imgLayer>
                    </a14:imgProps>
                  </a:ext>
                  <a:ext uri="{28A0092B-C50C-407E-A947-70E740481C1C}">
                    <a14:useLocalDpi xmlns:a14="http://schemas.microsoft.com/office/drawing/2010/main"/>
                  </a:ext>
                </a:extLst>
              </a:blip>
              <a:srcRect/>
              <a:stretch>
                <a:fillRect/>
              </a:stretch>
            </a:blipFill>
            <a:ln w="19050">
              <a:gradFill flip="none" rotWithShape="1">
                <a:gsLst>
                  <a:gs pos="38000">
                    <a:schemeClr val="accent2">
                      <a:alpha val="32905"/>
                    </a:schemeClr>
                  </a:gs>
                  <a:gs pos="0">
                    <a:schemeClr val="accent5"/>
                  </a:gs>
                  <a:gs pos="87000">
                    <a:schemeClr val="accent2">
                      <a:alpha val="0"/>
                    </a:schemeClr>
                  </a:gs>
                </a:gsLst>
                <a:path path="circle">
                  <a:fillToRect r="100000" b="100000"/>
                </a:path>
                <a:tileRect l="-100000" t="-10000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Rectangle 2">
            <a:extLst>
              <a:ext uri="{FF2B5EF4-FFF2-40B4-BE49-F238E27FC236}">
                <a16:creationId xmlns:a16="http://schemas.microsoft.com/office/drawing/2014/main" id="{57B08F22-5C1F-4134-9681-BD3E078EAE21}"/>
              </a:ext>
            </a:extLst>
          </p:cNvPr>
          <p:cNvSpPr/>
          <p:nvPr/>
        </p:nvSpPr>
        <p:spPr>
          <a:xfrm>
            <a:off x="0" y="0"/>
            <a:ext cx="560439" cy="6858000"/>
          </a:xfrm>
          <a:prstGeom prst="rect">
            <a:avLst/>
          </a:prstGeom>
          <a:blipFill>
            <a:blip r:embed="rId6" cstate="screen">
              <a:extLst>
                <a:ext uri="{28A0092B-C50C-407E-A947-70E740481C1C}">
                  <a14:useLocalDpi xmlns:a14="http://schemas.microsoft.com/office/drawing/2010/main"/>
                </a:ext>
              </a:extLst>
            </a:blip>
            <a:srcRect/>
            <a:stretch>
              <a:fillRect/>
            </a:stretch>
          </a:blipFill>
          <a:ln>
            <a:noFill/>
          </a:ln>
          <a:effectLst>
            <a:outerShdw blurRad="292100" dist="215900" dir="4200000" sx="98000" sy="98000" algn="tr" rotWithShape="0">
              <a:schemeClr val="accent1">
                <a:lumMod val="1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4EE9B4C-6DA6-4896-9B97-7C0A9D8BD336}"/>
              </a:ext>
            </a:extLst>
          </p:cNvPr>
          <p:cNvSpPr/>
          <p:nvPr/>
        </p:nvSpPr>
        <p:spPr>
          <a:xfrm>
            <a:off x="-33338" y="0"/>
            <a:ext cx="593777" cy="6858000"/>
          </a:xfrm>
          <a:prstGeom prst="rect">
            <a:avLst/>
          </a:prstGeom>
          <a:gradFill flip="none" rotWithShape="1">
            <a:gsLst>
              <a:gs pos="0">
                <a:schemeClr val="accent1">
                  <a:alpha val="10000"/>
                </a:schemeClr>
              </a:gs>
              <a:gs pos="100000">
                <a:schemeClr val="accent1">
                  <a:alpha val="2000"/>
                </a:schemeClr>
              </a:gs>
            </a:gsLst>
            <a:lin ang="5400000" scaled="0"/>
            <a:tileRect/>
          </a:gradFill>
          <a:ln w="12700">
            <a:gradFill>
              <a:gsLst>
                <a:gs pos="50000">
                  <a:schemeClr val="accent4"/>
                </a:gs>
                <a:gs pos="10000">
                  <a:schemeClr val="accent4">
                    <a:alpha val="0"/>
                  </a:schemeClr>
                </a:gs>
                <a:gs pos="90000">
                  <a:schemeClr val="accent4">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009A61B-2AC8-4E6E-B61A-AB31354E540D}"/>
              </a:ext>
            </a:extLst>
          </p:cNvPr>
          <p:cNvSpPr txBox="1"/>
          <p:nvPr/>
        </p:nvSpPr>
        <p:spPr>
          <a:xfrm rot="16200000">
            <a:off x="-807895" y="3290501"/>
            <a:ext cx="2176238" cy="276999"/>
          </a:xfrm>
          <a:prstGeom prst="rect">
            <a:avLst/>
          </a:prstGeom>
          <a:noFill/>
        </p:spPr>
        <p:txBody>
          <a:bodyPr wrap="none" rIns="0" rtlCol="0">
            <a:spAutoFit/>
          </a:bodyPr>
          <a:lstStyle>
            <a:defPPr>
              <a:defRPr lang="en-US"/>
            </a:defPPr>
            <a:lvl1pPr algn="ctr">
              <a:defRPr sz="1400" b="1">
                <a:gradFill>
                  <a:gsLst>
                    <a:gs pos="0">
                      <a:schemeClr val="accent6"/>
                    </a:gs>
                    <a:gs pos="100000">
                      <a:schemeClr val="accent2"/>
                    </a:gs>
                  </a:gsLst>
                  <a:lin ang="5400000" scaled="0"/>
                </a:gradFill>
                <a:latin typeface="Montserrat" panose="00000500000000000000" pitchFamily="5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600" normalizeH="0" baseline="0" noProof="0" dirty="0">
                <a:ln>
                  <a:noFill/>
                </a:ln>
                <a:gradFill>
                  <a:gsLst>
                    <a:gs pos="0">
                      <a:srgbClr val="2779F6"/>
                    </a:gs>
                    <a:gs pos="100000">
                      <a:srgbClr val="91F6D4"/>
                    </a:gs>
                  </a:gsLst>
                  <a:lin ang="5400000" scaled="0"/>
                </a:gradFill>
                <a:effectLst/>
                <a:uLnTx/>
                <a:uFillTx/>
                <a:latin typeface="Montserrat" panose="00000500000000000000" pitchFamily="50" charset="0"/>
                <a:ea typeface="+mn-ea"/>
                <a:cs typeface="+mn-cs"/>
              </a:rPr>
              <a:t>GET IN TOUCH</a:t>
            </a:r>
          </a:p>
        </p:txBody>
      </p:sp>
      <p:sp>
        <p:nvSpPr>
          <p:cNvPr id="6" name="Graphic 31" descr="Line arrow Horizontal U turn">
            <a:extLst>
              <a:ext uri="{FF2B5EF4-FFF2-40B4-BE49-F238E27FC236}">
                <a16:creationId xmlns:a16="http://schemas.microsoft.com/office/drawing/2014/main" id="{41AC1D65-BF50-47C4-AE7F-0B1F2911FCFE}"/>
              </a:ext>
            </a:extLst>
          </p:cNvPr>
          <p:cNvSpPr/>
          <p:nvPr/>
        </p:nvSpPr>
        <p:spPr>
          <a:xfrm>
            <a:off x="191063" y="419551"/>
            <a:ext cx="178311" cy="113673"/>
          </a:xfrm>
          <a:custGeom>
            <a:avLst/>
            <a:gdLst>
              <a:gd name="connsiteX0" fmla="*/ 582930 w 762000"/>
              <a:gd name="connsiteY0" fmla="*/ 133128 h 485775"/>
              <a:gd name="connsiteX1" fmla="*/ 99060 w 762000"/>
              <a:gd name="connsiteY1" fmla="*/ 133128 h 485775"/>
              <a:gd name="connsiteX2" fmla="*/ 183833 w 762000"/>
              <a:gd name="connsiteY2" fmla="*/ 48356 h 485775"/>
              <a:gd name="connsiteX3" fmla="*/ 182880 w 762000"/>
              <a:gd name="connsiteY3" fmla="*/ 8351 h 485775"/>
              <a:gd name="connsiteX4" fmla="*/ 142875 w 762000"/>
              <a:gd name="connsiteY4" fmla="*/ 7398 h 485775"/>
              <a:gd name="connsiteX5" fmla="*/ 8573 w 762000"/>
              <a:gd name="connsiteY5" fmla="*/ 142653 h 485775"/>
              <a:gd name="connsiteX6" fmla="*/ 1905 w 762000"/>
              <a:gd name="connsiteY6" fmla="*/ 152178 h 485775"/>
              <a:gd name="connsiteX7" fmla="*/ 1905 w 762000"/>
              <a:gd name="connsiteY7" fmla="*/ 152178 h 485775"/>
              <a:gd name="connsiteX8" fmla="*/ 952 w 762000"/>
              <a:gd name="connsiteY8" fmla="*/ 155036 h 485775"/>
              <a:gd name="connsiteX9" fmla="*/ 0 w 762000"/>
              <a:gd name="connsiteY9" fmla="*/ 156941 h 485775"/>
              <a:gd name="connsiteX10" fmla="*/ 0 w 762000"/>
              <a:gd name="connsiteY10" fmla="*/ 159798 h 485775"/>
              <a:gd name="connsiteX11" fmla="*/ 952 w 762000"/>
              <a:gd name="connsiteY11" fmla="*/ 162656 h 485775"/>
              <a:gd name="connsiteX12" fmla="*/ 952 w 762000"/>
              <a:gd name="connsiteY12" fmla="*/ 164561 h 485775"/>
              <a:gd name="connsiteX13" fmla="*/ 9525 w 762000"/>
              <a:gd name="connsiteY13" fmla="*/ 182658 h 485775"/>
              <a:gd name="connsiteX14" fmla="*/ 143828 w 762000"/>
              <a:gd name="connsiteY14" fmla="*/ 317913 h 485775"/>
              <a:gd name="connsiteX15" fmla="*/ 183833 w 762000"/>
              <a:gd name="connsiteY15" fmla="*/ 316961 h 485775"/>
              <a:gd name="connsiteX16" fmla="*/ 184785 w 762000"/>
              <a:gd name="connsiteY16" fmla="*/ 276956 h 485775"/>
              <a:gd name="connsiteX17" fmla="*/ 96203 w 762000"/>
              <a:gd name="connsiteY17" fmla="*/ 190278 h 485775"/>
              <a:gd name="connsiteX18" fmla="*/ 581978 w 762000"/>
              <a:gd name="connsiteY18" fmla="*/ 190278 h 485775"/>
              <a:gd name="connsiteX19" fmla="*/ 705803 w 762000"/>
              <a:gd name="connsiteY19" fmla="*/ 314103 h 485775"/>
              <a:gd name="connsiteX20" fmla="*/ 581978 w 762000"/>
              <a:gd name="connsiteY20" fmla="*/ 437928 h 485775"/>
              <a:gd name="connsiteX21" fmla="*/ 29528 w 762000"/>
              <a:gd name="connsiteY21" fmla="*/ 437928 h 485775"/>
              <a:gd name="connsiteX22" fmla="*/ 952 w 762000"/>
              <a:gd name="connsiteY22" fmla="*/ 466503 h 485775"/>
              <a:gd name="connsiteX23" fmla="*/ 29528 w 762000"/>
              <a:gd name="connsiteY23" fmla="*/ 495078 h 485775"/>
              <a:gd name="connsiteX24" fmla="*/ 582930 w 762000"/>
              <a:gd name="connsiteY24" fmla="*/ 495078 h 485775"/>
              <a:gd name="connsiteX25" fmla="*/ 763905 w 762000"/>
              <a:gd name="connsiteY25" fmla="*/ 314103 h 485775"/>
              <a:gd name="connsiteX26" fmla="*/ 582930 w 762000"/>
              <a:gd name="connsiteY26" fmla="*/ 133128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62000" h="485775">
                <a:moveTo>
                  <a:pt x="582930" y="133128"/>
                </a:moveTo>
                <a:lnTo>
                  <a:pt x="99060" y="133128"/>
                </a:lnTo>
                <a:lnTo>
                  <a:pt x="183833" y="48356"/>
                </a:lnTo>
                <a:cubicBezTo>
                  <a:pt x="194310" y="36926"/>
                  <a:pt x="194310" y="19781"/>
                  <a:pt x="182880" y="8351"/>
                </a:cubicBezTo>
                <a:cubicBezTo>
                  <a:pt x="172403" y="-2127"/>
                  <a:pt x="154305" y="-3079"/>
                  <a:pt x="142875" y="7398"/>
                </a:cubicBezTo>
                <a:lnTo>
                  <a:pt x="8573" y="142653"/>
                </a:lnTo>
                <a:cubicBezTo>
                  <a:pt x="5715" y="145511"/>
                  <a:pt x="3810" y="148368"/>
                  <a:pt x="1905" y="152178"/>
                </a:cubicBezTo>
                <a:lnTo>
                  <a:pt x="1905" y="152178"/>
                </a:lnTo>
                <a:cubicBezTo>
                  <a:pt x="1905" y="153131"/>
                  <a:pt x="952" y="154083"/>
                  <a:pt x="952" y="155036"/>
                </a:cubicBezTo>
                <a:cubicBezTo>
                  <a:pt x="952" y="155988"/>
                  <a:pt x="952" y="155988"/>
                  <a:pt x="0" y="156941"/>
                </a:cubicBezTo>
                <a:cubicBezTo>
                  <a:pt x="0" y="157893"/>
                  <a:pt x="0" y="158846"/>
                  <a:pt x="0" y="159798"/>
                </a:cubicBezTo>
                <a:cubicBezTo>
                  <a:pt x="952" y="161703"/>
                  <a:pt x="952" y="161703"/>
                  <a:pt x="952" y="162656"/>
                </a:cubicBezTo>
                <a:cubicBezTo>
                  <a:pt x="952" y="163608"/>
                  <a:pt x="952" y="163608"/>
                  <a:pt x="952" y="164561"/>
                </a:cubicBezTo>
                <a:cubicBezTo>
                  <a:pt x="952" y="171228"/>
                  <a:pt x="4762" y="177896"/>
                  <a:pt x="9525" y="182658"/>
                </a:cubicBezTo>
                <a:lnTo>
                  <a:pt x="143828" y="317913"/>
                </a:lnTo>
                <a:cubicBezTo>
                  <a:pt x="155258" y="328391"/>
                  <a:pt x="172403" y="328391"/>
                  <a:pt x="183833" y="316961"/>
                </a:cubicBezTo>
                <a:cubicBezTo>
                  <a:pt x="194310" y="306483"/>
                  <a:pt x="195263" y="288386"/>
                  <a:pt x="184785" y="276956"/>
                </a:cubicBezTo>
                <a:lnTo>
                  <a:pt x="96203" y="190278"/>
                </a:lnTo>
                <a:lnTo>
                  <a:pt x="581978" y="190278"/>
                </a:lnTo>
                <a:cubicBezTo>
                  <a:pt x="650558" y="190278"/>
                  <a:pt x="705803" y="245523"/>
                  <a:pt x="705803" y="314103"/>
                </a:cubicBezTo>
                <a:cubicBezTo>
                  <a:pt x="705803" y="382683"/>
                  <a:pt x="650558" y="437928"/>
                  <a:pt x="581978" y="437928"/>
                </a:cubicBezTo>
                <a:lnTo>
                  <a:pt x="29528" y="437928"/>
                </a:lnTo>
                <a:cubicBezTo>
                  <a:pt x="13335" y="437928"/>
                  <a:pt x="952" y="450311"/>
                  <a:pt x="952" y="466503"/>
                </a:cubicBezTo>
                <a:cubicBezTo>
                  <a:pt x="952" y="482696"/>
                  <a:pt x="13335" y="495078"/>
                  <a:pt x="29528" y="495078"/>
                </a:cubicBezTo>
                <a:lnTo>
                  <a:pt x="582930" y="495078"/>
                </a:lnTo>
                <a:cubicBezTo>
                  <a:pt x="682943" y="495078"/>
                  <a:pt x="763905" y="414116"/>
                  <a:pt x="763905" y="314103"/>
                </a:cubicBezTo>
                <a:cubicBezTo>
                  <a:pt x="763905" y="214091"/>
                  <a:pt x="682943" y="133128"/>
                  <a:pt x="582930" y="133128"/>
                </a:cubicBezTo>
                <a:close/>
              </a:path>
            </a:pathLst>
          </a:custGeom>
          <a:gradFill>
            <a:gsLst>
              <a:gs pos="0">
                <a:schemeClr val="accent6"/>
              </a:gs>
              <a:gs pos="100000">
                <a:schemeClr val="accent2"/>
              </a:gs>
            </a:gsLst>
            <a:lin ang="54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73">
            <a:extLst>
              <a:ext uri="{FF2B5EF4-FFF2-40B4-BE49-F238E27FC236}">
                <a16:creationId xmlns:a16="http://schemas.microsoft.com/office/drawing/2014/main" id="{597C140E-F1EA-4F07-9FCA-AE8FB5D4693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CA17E48-1482-2242-8588-28D178DC5C93}" type="slidenum">
              <a:rPr kumimoji="0" lang="en-US" sz="1400" b="1" i="0" u="none" strike="noStrike" kern="1200" cap="none" spc="0" normalizeH="0" baseline="0" noProof="0" smtClean="0">
                <a:ln>
                  <a:noFill/>
                </a:ln>
                <a:gradFill>
                  <a:gsLst>
                    <a:gs pos="0">
                      <a:srgbClr val="2779F6"/>
                    </a:gs>
                    <a:gs pos="100000">
                      <a:srgbClr val="91F6D4"/>
                    </a:gs>
                  </a:gsLst>
                  <a:lin ang="5400000" scaled="0"/>
                </a:gradFill>
                <a:effectLst/>
                <a:uLnTx/>
                <a:uFillTx/>
                <a:latin typeface="Montserrat" panose="00000500000000000000" pitchFamily="50"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400" b="1" i="0" u="none" strike="noStrike" kern="1200" cap="none" spc="0" normalizeH="0" baseline="0" noProof="0" dirty="0">
              <a:ln>
                <a:noFill/>
              </a:ln>
              <a:gradFill>
                <a:gsLst>
                  <a:gs pos="0">
                    <a:srgbClr val="2779F6"/>
                  </a:gs>
                  <a:gs pos="100000">
                    <a:srgbClr val="91F6D4"/>
                  </a:gs>
                </a:gsLst>
                <a:lin ang="5400000" scaled="0"/>
              </a:gradFill>
              <a:effectLst/>
              <a:uLnTx/>
              <a:uFillTx/>
              <a:latin typeface="Montserrat" panose="00000500000000000000" pitchFamily="50" charset="0"/>
              <a:ea typeface="+mn-ea"/>
              <a:cs typeface="+mn-cs"/>
            </a:endParaRPr>
          </a:p>
        </p:txBody>
      </p:sp>
      <p:sp>
        <p:nvSpPr>
          <p:cNvPr id="20" name="TextBox 19">
            <a:extLst>
              <a:ext uri="{FF2B5EF4-FFF2-40B4-BE49-F238E27FC236}">
                <a16:creationId xmlns:a16="http://schemas.microsoft.com/office/drawing/2014/main" id="{C0018792-E19D-4E59-A77F-5EC356C7A61A}"/>
              </a:ext>
            </a:extLst>
          </p:cNvPr>
          <p:cNvSpPr txBox="1"/>
          <p:nvPr/>
        </p:nvSpPr>
        <p:spPr>
          <a:xfrm>
            <a:off x="1460571" y="900860"/>
            <a:ext cx="5205271"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5000" b="0" i="0" u="none" strike="noStrike" kern="1200" cap="none" spc="600" normalizeH="0" baseline="0" noProof="0" dirty="0">
                <a:ln>
                  <a:noFill/>
                </a:ln>
                <a:gradFill>
                  <a:gsLst>
                    <a:gs pos="0">
                      <a:srgbClr val="2779F6"/>
                    </a:gs>
                    <a:gs pos="100000">
                      <a:srgbClr val="91F6D4"/>
                    </a:gs>
                  </a:gsLst>
                  <a:lin ang="5400000" scaled="0"/>
                </a:gradFill>
                <a:effectLst/>
                <a:uLnTx/>
                <a:uFillTx/>
                <a:latin typeface="Montserrat" panose="00000500000000000000" pitchFamily="50" charset="0"/>
                <a:ea typeface="+mn-ea"/>
                <a:cs typeface="+mn-cs"/>
              </a:rPr>
              <a:t>CONTACT US</a:t>
            </a:r>
          </a:p>
        </p:txBody>
      </p:sp>
      <p:pic>
        <p:nvPicPr>
          <p:cNvPr id="12" name="Picture 11">
            <a:extLst>
              <a:ext uri="{FF2B5EF4-FFF2-40B4-BE49-F238E27FC236}">
                <a16:creationId xmlns:a16="http://schemas.microsoft.com/office/drawing/2014/main" id="{42D60B28-4133-44F0-BCE1-4783F88154B6}"/>
              </a:ext>
            </a:extLst>
          </p:cNvPr>
          <p:cNvPicPr>
            <a:picLocks noChangeAspect="1"/>
          </p:cNvPicPr>
          <p:nvPr/>
        </p:nvPicPr>
        <p:blipFill>
          <a:blip r:embed="rId7"/>
          <a:stretch>
            <a:fillRect/>
          </a:stretch>
        </p:blipFill>
        <p:spPr>
          <a:xfrm>
            <a:off x="1460571" y="2092599"/>
            <a:ext cx="726998" cy="726996"/>
          </a:xfrm>
          <a:prstGeom prst="rect">
            <a:avLst/>
          </a:prstGeom>
        </p:spPr>
      </p:pic>
      <p:sp>
        <p:nvSpPr>
          <p:cNvPr id="24" name="TextBox 23">
            <a:extLst>
              <a:ext uri="{FF2B5EF4-FFF2-40B4-BE49-F238E27FC236}">
                <a16:creationId xmlns:a16="http://schemas.microsoft.com/office/drawing/2014/main" id="{7F9A02F0-06F9-4964-827C-A73BFF5AC033}"/>
              </a:ext>
            </a:extLst>
          </p:cNvPr>
          <p:cNvSpPr txBox="1"/>
          <p:nvPr/>
        </p:nvSpPr>
        <p:spPr>
          <a:xfrm>
            <a:off x="2276840" y="2187498"/>
            <a:ext cx="3819160" cy="537198"/>
          </a:xfrm>
          <a:prstGeom prst="rect">
            <a:avLst/>
          </a:prstGeom>
          <a:noFill/>
        </p:spPr>
        <p:txBody>
          <a:bodyPr wrap="square" lIns="182880" tIns="0" rIns="182880" rtlCol="0" anchor="ctr" anchorCtr="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400" b="1" i="0" u="none" strike="noStrike" kern="1200" cap="none" spc="300" normalizeH="0" baseline="0" noProof="0" dirty="0">
                <a:ln>
                  <a:noFill/>
                </a:ln>
                <a:gradFill>
                  <a:gsLst>
                    <a:gs pos="0">
                      <a:srgbClr val="2779F6"/>
                    </a:gs>
                    <a:gs pos="100000">
                      <a:srgbClr val="91F6D4"/>
                    </a:gs>
                  </a:gsLst>
                  <a:lin ang="5400000" scaled="1"/>
                </a:gradFill>
                <a:effectLst/>
                <a:uLnTx/>
                <a:uFillTx/>
                <a:latin typeface="Montserrat" panose="00000500000000000000" pitchFamily="50" charset="0"/>
                <a:ea typeface="+mn-ea"/>
                <a:cs typeface="+mn-cs"/>
              </a:rPr>
              <a:t>ADDRESS</a:t>
            </a:r>
          </a:p>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6E9FE"/>
                </a:solidFill>
                <a:effectLst/>
                <a:uLnTx/>
                <a:uFillTx/>
                <a:latin typeface="Montserrat" panose="00000500000000000000" pitchFamily="50" charset="0"/>
                <a:ea typeface="+mn-ea"/>
                <a:cs typeface="+mn-cs"/>
              </a:rPr>
              <a:t>3371 Sumner Street, Santa Monica, CA</a:t>
            </a:r>
          </a:p>
        </p:txBody>
      </p:sp>
      <p:pic>
        <p:nvPicPr>
          <p:cNvPr id="14" name="Picture 13">
            <a:extLst>
              <a:ext uri="{FF2B5EF4-FFF2-40B4-BE49-F238E27FC236}">
                <a16:creationId xmlns:a16="http://schemas.microsoft.com/office/drawing/2014/main" id="{CD9F1BDF-B469-4C03-B5C5-A2E2F8A91EB6}"/>
              </a:ext>
            </a:extLst>
          </p:cNvPr>
          <p:cNvPicPr>
            <a:picLocks noChangeAspect="1"/>
          </p:cNvPicPr>
          <p:nvPr/>
        </p:nvPicPr>
        <p:blipFill>
          <a:blip r:embed="rId8"/>
          <a:stretch>
            <a:fillRect/>
          </a:stretch>
        </p:blipFill>
        <p:spPr>
          <a:xfrm>
            <a:off x="1460571" y="3116220"/>
            <a:ext cx="726998" cy="726996"/>
          </a:xfrm>
          <a:prstGeom prst="rect">
            <a:avLst/>
          </a:prstGeom>
        </p:spPr>
      </p:pic>
      <p:sp>
        <p:nvSpPr>
          <p:cNvPr id="25" name="TextBox 24">
            <a:extLst>
              <a:ext uri="{FF2B5EF4-FFF2-40B4-BE49-F238E27FC236}">
                <a16:creationId xmlns:a16="http://schemas.microsoft.com/office/drawing/2014/main" id="{AC55805F-7374-4593-9162-CBD5632557A3}"/>
              </a:ext>
            </a:extLst>
          </p:cNvPr>
          <p:cNvSpPr txBox="1"/>
          <p:nvPr/>
        </p:nvSpPr>
        <p:spPr>
          <a:xfrm>
            <a:off x="2276840" y="3211119"/>
            <a:ext cx="3819160" cy="537198"/>
          </a:xfrm>
          <a:prstGeom prst="rect">
            <a:avLst/>
          </a:prstGeom>
          <a:noFill/>
        </p:spPr>
        <p:txBody>
          <a:bodyPr wrap="square" lIns="182880" tIns="0" rIns="182880" rtlCol="0" anchor="ctr" anchorCtr="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400" b="1" i="0" u="none" strike="noStrike" kern="1200" cap="none" spc="300" normalizeH="0" baseline="0" noProof="0" dirty="0">
                <a:ln>
                  <a:noFill/>
                </a:ln>
                <a:gradFill>
                  <a:gsLst>
                    <a:gs pos="0">
                      <a:srgbClr val="2779F6"/>
                    </a:gs>
                    <a:gs pos="100000">
                      <a:srgbClr val="91F6D4"/>
                    </a:gs>
                  </a:gsLst>
                  <a:lin ang="5400000" scaled="1"/>
                </a:gradFill>
                <a:effectLst/>
                <a:uLnTx/>
                <a:uFillTx/>
                <a:latin typeface="Montserrat" panose="00000500000000000000" pitchFamily="50" charset="0"/>
                <a:ea typeface="+mn-ea"/>
                <a:cs typeface="+mn-cs"/>
              </a:rPr>
              <a:t>PHONE</a:t>
            </a:r>
          </a:p>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6E9FE"/>
                </a:solidFill>
                <a:effectLst/>
                <a:uLnTx/>
                <a:uFillTx/>
                <a:latin typeface="Montserrat" panose="00000500000000000000" pitchFamily="50" charset="0"/>
                <a:ea typeface="+mn-ea"/>
                <a:cs typeface="+mn-cs"/>
              </a:rPr>
              <a:t>+01 234 5678 901</a:t>
            </a:r>
          </a:p>
        </p:txBody>
      </p:sp>
      <p:pic>
        <p:nvPicPr>
          <p:cNvPr id="16" name="Picture 15">
            <a:extLst>
              <a:ext uri="{FF2B5EF4-FFF2-40B4-BE49-F238E27FC236}">
                <a16:creationId xmlns:a16="http://schemas.microsoft.com/office/drawing/2014/main" id="{047CF212-B498-4182-8D17-2A2784EFF48F}"/>
              </a:ext>
            </a:extLst>
          </p:cNvPr>
          <p:cNvPicPr>
            <a:picLocks noChangeAspect="1"/>
          </p:cNvPicPr>
          <p:nvPr/>
        </p:nvPicPr>
        <p:blipFill>
          <a:blip r:embed="rId9"/>
          <a:stretch>
            <a:fillRect/>
          </a:stretch>
        </p:blipFill>
        <p:spPr>
          <a:xfrm>
            <a:off x="1460571" y="4139841"/>
            <a:ext cx="726998" cy="726996"/>
          </a:xfrm>
          <a:prstGeom prst="rect">
            <a:avLst/>
          </a:prstGeom>
        </p:spPr>
      </p:pic>
      <p:sp>
        <p:nvSpPr>
          <p:cNvPr id="26" name="TextBox 25">
            <a:extLst>
              <a:ext uri="{FF2B5EF4-FFF2-40B4-BE49-F238E27FC236}">
                <a16:creationId xmlns:a16="http://schemas.microsoft.com/office/drawing/2014/main" id="{4E3F4070-FEB6-4715-BE8E-8C66795F93E2}"/>
              </a:ext>
            </a:extLst>
          </p:cNvPr>
          <p:cNvSpPr txBox="1"/>
          <p:nvPr/>
        </p:nvSpPr>
        <p:spPr>
          <a:xfrm>
            <a:off x="2276840" y="4234740"/>
            <a:ext cx="3819160" cy="537198"/>
          </a:xfrm>
          <a:prstGeom prst="rect">
            <a:avLst/>
          </a:prstGeom>
          <a:noFill/>
        </p:spPr>
        <p:txBody>
          <a:bodyPr wrap="square" lIns="182880" tIns="0" rIns="182880" rtlCol="0" anchor="ctr" anchorCtr="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400" b="1" i="0" u="none" strike="noStrike" kern="1200" cap="none" spc="300" normalizeH="0" baseline="0" noProof="0" dirty="0">
                <a:ln>
                  <a:noFill/>
                </a:ln>
                <a:gradFill>
                  <a:gsLst>
                    <a:gs pos="0">
                      <a:srgbClr val="2779F6"/>
                    </a:gs>
                    <a:gs pos="100000">
                      <a:srgbClr val="91F6D4"/>
                    </a:gs>
                  </a:gsLst>
                  <a:lin ang="5400000" scaled="1"/>
                </a:gradFill>
                <a:effectLst/>
                <a:uLnTx/>
                <a:uFillTx/>
                <a:latin typeface="Montserrat" panose="00000500000000000000" pitchFamily="50" charset="0"/>
                <a:ea typeface="+mn-ea"/>
                <a:cs typeface="+mn-cs"/>
              </a:rPr>
              <a:t>EMAIL</a:t>
            </a:r>
          </a:p>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6E9FE"/>
                </a:solidFill>
                <a:effectLst/>
                <a:uLnTx/>
                <a:uFillTx/>
                <a:latin typeface="Montserrat" panose="00000500000000000000" pitchFamily="50" charset="0"/>
                <a:ea typeface="+mn-ea"/>
                <a:cs typeface="+mn-cs"/>
              </a:rPr>
              <a:t>support@company.com</a:t>
            </a:r>
          </a:p>
        </p:txBody>
      </p:sp>
      <p:pic>
        <p:nvPicPr>
          <p:cNvPr id="18" name="Picture 17">
            <a:extLst>
              <a:ext uri="{FF2B5EF4-FFF2-40B4-BE49-F238E27FC236}">
                <a16:creationId xmlns:a16="http://schemas.microsoft.com/office/drawing/2014/main" id="{B5382E2E-6B81-4C6A-809D-05813B510BE0}"/>
              </a:ext>
            </a:extLst>
          </p:cNvPr>
          <p:cNvPicPr>
            <a:picLocks noChangeAspect="1"/>
          </p:cNvPicPr>
          <p:nvPr/>
        </p:nvPicPr>
        <p:blipFill>
          <a:blip r:embed="rId10"/>
          <a:stretch>
            <a:fillRect/>
          </a:stretch>
        </p:blipFill>
        <p:spPr>
          <a:xfrm>
            <a:off x="1460571" y="5196802"/>
            <a:ext cx="726998" cy="726996"/>
          </a:xfrm>
          <a:prstGeom prst="rect">
            <a:avLst/>
          </a:prstGeom>
        </p:spPr>
      </p:pic>
      <p:sp>
        <p:nvSpPr>
          <p:cNvPr id="27" name="TextBox 26">
            <a:extLst>
              <a:ext uri="{FF2B5EF4-FFF2-40B4-BE49-F238E27FC236}">
                <a16:creationId xmlns:a16="http://schemas.microsoft.com/office/drawing/2014/main" id="{A46659D4-E1C7-4DEF-B016-4B36541C5B20}"/>
              </a:ext>
            </a:extLst>
          </p:cNvPr>
          <p:cNvSpPr txBox="1"/>
          <p:nvPr/>
        </p:nvSpPr>
        <p:spPr>
          <a:xfrm>
            <a:off x="2276840" y="5163461"/>
            <a:ext cx="3819160" cy="793679"/>
          </a:xfrm>
          <a:prstGeom prst="rect">
            <a:avLst/>
          </a:prstGeom>
          <a:noFill/>
        </p:spPr>
        <p:txBody>
          <a:bodyPr wrap="square" lIns="182880" tIns="0" rIns="182880" rtlCol="0" anchor="ctr" anchorCtr="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400" b="1" i="0" u="none" strike="noStrike" kern="1200" cap="none" spc="300" normalizeH="0" baseline="0" noProof="0" dirty="0">
                <a:ln>
                  <a:noFill/>
                </a:ln>
                <a:gradFill>
                  <a:gsLst>
                    <a:gs pos="0">
                      <a:srgbClr val="2779F6"/>
                    </a:gs>
                    <a:gs pos="100000">
                      <a:srgbClr val="91F6D4"/>
                    </a:gs>
                  </a:gsLst>
                  <a:lin ang="5400000" scaled="1"/>
                </a:gradFill>
                <a:effectLst/>
                <a:uLnTx/>
                <a:uFillTx/>
                <a:latin typeface="Montserrat" panose="00000500000000000000" pitchFamily="50" charset="0"/>
                <a:ea typeface="+mn-ea"/>
                <a:cs typeface="+mn-cs"/>
              </a:rPr>
              <a:t>SOCIAL</a:t>
            </a:r>
          </a:p>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6E9FE"/>
                </a:solidFill>
                <a:effectLst/>
                <a:uLnTx/>
                <a:uFillTx/>
                <a:latin typeface="Montserrat" panose="00000500000000000000" pitchFamily="50" charset="0"/>
                <a:ea typeface="+mn-ea"/>
                <a:cs typeface="+mn-cs"/>
              </a:rPr>
              <a:t>Instagram.com/</a:t>
            </a:r>
            <a:r>
              <a:rPr kumimoji="0" lang="en-US" sz="1400" b="0" i="0" u="none" strike="noStrike" kern="1200" cap="none" spc="0" normalizeH="0" baseline="0" noProof="0" dirty="0" err="1">
                <a:ln>
                  <a:noFill/>
                </a:ln>
                <a:solidFill>
                  <a:srgbClr val="D6E9FE"/>
                </a:solidFill>
                <a:effectLst/>
                <a:uLnTx/>
                <a:uFillTx/>
                <a:latin typeface="Montserrat" panose="00000500000000000000" pitchFamily="50" charset="0"/>
                <a:ea typeface="+mn-ea"/>
                <a:cs typeface="+mn-cs"/>
              </a:rPr>
              <a:t>companyname</a:t>
            </a:r>
            <a:endParaRPr kumimoji="0" lang="en-US" sz="1400" b="0" i="0" u="none" strike="noStrike" kern="1200" cap="none" spc="0" normalizeH="0" baseline="0" noProof="0" dirty="0">
              <a:ln>
                <a:noFill/>
              </a:ln>
              <a:solidFill>
                <a:srgbClr val="D6E9FE"/>
              </a:solidFill>
              <a:effectLst/>
              <a:uLnTx/>
              <a:uFillTx/>
              <a:latin typeface="Montserrat" panose="00000500000000000000" pitchFamily="50" charset="0"/>
              <a:ea typeface="+mn-ea"/>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6E9FE"/>
                </a:solidFill>
                <a:effectLst/>
                <a:uLnTx/>
                <a:uFillTx/>
                <a:latin typeface="Montserrat" panose="00000500000000000000" pitchFamily="50" charset="0"/>
                <a:ea typeface="+mn-ea"/>
                <a:cs typeface="+mn-cs"/>
              </a:rPr>
              <a:t>Linkedin.com/</a:t>
            </a:r>
            <a:r>
              <a:rPr kumimoji="0" lang="en-US" sz="1400" b="0" i="0" u="none" strike="noStrike" kern="1200" cap="none" spc="0" normalizeH="0" baseline="0" noProof="0" dirty="0" err="1">
                <a:ln>
                  <a:noFill/>
                </a:ln>
                <a:solidFill>
                  <a:srgbClr val="D6E9FE"/>
                </a:solidFill>
                <a:effectLst/>
                <a:uLnTx/>
                <a:uFillTx/>
                <a:latin typeface="Montserrat" panose="00000500000000000000" pitchFamily="50" charset="0"/>
                <a:ea typeface="+mn-ea"/>
                <a:cs typeface="+mn-cs"/>
              </a:rPr>
              <a:t>companyname</a:t>
            </a:r>
            <a:endParaRPr kumimoji="0" lang="en-US" sz="1400" b="0" i="0" u="none" strike="noStrike" kern="1200" cap="none" spc="0" normalizeH="0" baseline="0" noProof="0" dirty="0">
              <a:ln>
                <a:noFill/>
              </a:ln>
              <a:solidFill>
                <a:srgbClr val="D6E9FE"/>
              </a:solidFill>
              <a:effectLst/>
              <a:uLnTx/>
              <a:uFillTx/>
              <a:latin typeface="Montserrat" panose="00000500000000000000" pitchFamily="50" charset="0"/>
              <a:ea typeface="+mn-ea"/>
              <a:cs typeface="+mn-cs"/>
            </a:endParaRPr>
          </a:p>
        </p:txBody>
      </p:sp>
      <p:sp>
        <p:nvSpPr>
          <p:cNvPr id="34" name="Graphic 18">
            <a:extLst>
              <a:ext uri="{FF2B5EF4-FFF2-40B4-BE49-F238E27FC236}">
                <a16:creationId xmlns:a16="http://schemas.microsoft.com/office/drawing/2014/main" id="{B9C57572-E806-4041-8E25-304BC5F0D2AF}"/>
              </a:ext>
            </a:extLst>
          </p:cNvPr>
          <p:cNvSpPr/>
          <p:nvPr/>
        </p:nvSpPr>
        <p:spPr>
          <a:xfrm rot="21210639" flipH="1">
            <a:off x="-4177933" y="-1332220"/>
            <a:ext cx="1448616" cy="1853638"/>
          </a:xfrm>
          <a:custGeom>
            <a:avLst/>
            <a:gdLst>
              <a:gd name="connsiteX0" fmla="*/ 3529475 w 5356475"/>
              <a:gd name="connsiteY0" fmla="*/ 3820658 h 6854110"/>
              <a:gd name="connsiteX1" fmla="*/ 5143808 w 5356475"/>
              <a:gd name="connsiteY1" fmla="*/ 4419712 h 6854110"/>
              <a:gd name="connsiteX2" fmla="*/ 5299406 w 5356475"/>
              <a:gd name="connsiteY2" fmla="*/ 5485561 h 6854110"/>
              <a:gd name="connsiteX3" fmla="*/ 643124 w 5356475"/>
              <a:gd name="connsiteY3" fmla="*/ 6216874 h 6854110"/>
              <a:gd name="connsiteX4" fmla="*/ 1281 w 5356475"/>
              <a:gd name="connsiteY4" fmla="*/ 4334133 h 6854110"/>
              <a:gd name="connsiteX5" fmla="*/ 4074069 w 5356475"/>
              <a:gd name="connsiteY5" fmla="*/ 59067 h 6854110"/>
              <a:gd name="connsiteX6" fmla="*/ 3529475 w 5356475"/>
              <a:gd name="connsiteY6" fmla="*/ 3820658 h 685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6475" h="6854110">
                <a:moveTo>
                  <a:pt x="3529475" y="3820658"/>
                </a:moveTo>
                <a:cubicBezTo>
                  <a:pt x="3942550" y="4213000"/>
                  <a:pt x="4716924" y="3863759"/>
                  <a:pt x="5143808" y="4419712"/>
                </a:cubicBezTo>
                <a:cubicBezTo>
                  <a:pt x="5378567" y="4725425"/>
                  <a:pt x="5406069" y="5171875"/>
                  <a:pt x="5299406" y="5485561"/>
                </a:cubicBezTo>
                <a:cubicBezTo>
                  <a:pt x="4885048" y="6703897"/>
                  <a:pt x="1918992" y="7468858"/>
                  <a:pt x="643124" y="6216874"/>
                </a:cubicBezTo>
                <a:cubicBezTo>
                  <a:pt x="-24199" y="5562038"/>
                  <a:pt x="-3737" y="4576556"/>
                  <a:pt x="1281" y="4334133"/>
                </a:cubicBezTo>
                <a:cubicBezTo>
                  <a:pt x="57491" y="1627382"/>
                  <a:pt x="3551881" y="-374041"/>
                  <a:pt x="4074069" y="59067"/>
                </a:cubicBezTo>
                <a:cubicBezTo>
                  <a:pt x="4552573" y="455921"/>
                  <a:pt x="2703636" y="3036209"/>
                  <a:pt x="3529475" y="3820658"/>
                </a:cubicBezTo>
                <a:close/>
              </a:path>
            </a:pathLst>
          </a:custGeom>
          <a:gradFill flip="none" rotWithShape="1">
            <a:gsLst>
              <a:gs pos="0">
                <a:schemeClr val="accent2">
                  <a:alpha val="40000"/>
                </a:schemeClr>
              </a:gs>
              <a:gs pos="77000">
                <a:schemeClr val="accent3">
                  <a:alpha val="0"/>
                </a:schemeClr>
              </a:gs>
            </a:gsLst>
            <a:path path="circle">
              <a:fillToRect l="100000" b="100000"/>
            </a:path>
            <a:tileRect t="-100000" r="-100000"/>
          </a:gradFill>
          <a:ln w="19050">
            <a:gradFill flip="none" rotWithShape="1">
              <a:gsLst>
                <a:gs pos="38000">
                  <a:schemeClr val="accent2"/>
                </a:gs>
                <a:gs pos="0">
                  <a:schemeClr val="accent5"/>
                </a:gs>
                <a:gs pos="87000">
                  <a:schemeClr val="accent2">
                    <a:alpha val="0"/>
                  </a:schemeClr>
                </a:gs>
              </a:gsLst>
              <a:path path="circle">
                <a:fillToRect r="100000" b="100000"/>
              </a:path>
              <a:tileRect l="-100000" t="-10000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Graphic 18">
            <a:extLst>
              <a:ext uri="{FF2B5EF4-FFF2-40B4-BE49-F238E27FC236}">
                <a16:creationId xmlns:a16="http://schemas.microsoft.com/office/drawing/2014/main" id="{4CB4E1AB-309B-4B30-83DA-45BAEACD50BD}"/>
              </a:ext>
            </a:extLst>
          </p:cNvPr>
          <p:cNvSpPr/>
          <p:nvPr/>
        </p:nvSpPr>
        <p:spPr>
          <a:xfrm rot="7254730" flipH="1">
            <a:off x="-2480299" y="-853141"/>
            <a:ext cx="1049128" cy="1047446"/>
          </a:xfrm>
          <a:prstGeom prst="ellipse">
            <a:avLst/>
          </a:prstGeom>
          <a:gradFill flip="none" rotWithShape="1">
            <a:gsLst>
              <a:gs pos="0">
                <a:schemeClr val="accent2">
                  <a:alpha val="40000"/>
                </a:schemeClr>
              </a:gs>
              <a:gs pos="77000">
                <a:schemeClr val="accent3">
                  <a:alpha val="0"/>
                </a:schemeClr>
              </a:gs>
            </a:gsLst>
            <a:path path="circle">
              <a:fillToRect l="100000" b="100000"/>
            </a:path>
            <a:tileRect t="-100000" r="-100000"/>
          </a:gradFill>
          <a:ln w="19050">
            <a:gradFill flip="none" rotWithShape="1">
              <a:gsLst>
                <a:gs pos="38000">
                  <a:schemeClr val="accent2"/>
                </a:gs>
                <a:gs pos="0">
                  <a:schemeClr val="accent5"/>
                </a:gs>
                <a:gs pos="87000">
                  <a:schemeClr val="accent2">
                    <a:alpha val="0"/>
                  </a:schemeClr>
                </a:gs>
              </a:gsLst>
              <a:path path="circle">
                <a:fillToRect r="100000" b="100000"/>
              </a:path>
              <a:tileRect l="-100000" t="-10000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Graphic 18">
            <a:extLst>
              <a:ext uri="{FF2B5EF4-FFF2-40B4-BE49-F238E27FC236}">
                <a16:creationId xmlns:a16="http://schemas.microsoft.com/office/drawing/2014/main" id="{59DE2730-3707-4F25-A445-FA7B9608C9D3}"/>
              </a:ext>
            </a:extLst>
          </p:cNvPr>
          <p:cNvSpPr/>
          <p:nvPr/>
        </p:nvSpPr>
        <p:spPr>
          <a:xfrm rot="8962692" flipH="1">
            <a:off x="13681457" y="9742077"/>
            <a:ext cx="2773214" cy="2768758"/>
          </a:xfrm>
          <a:prstGeom prst="ellipse">
            <a:avLst/>
          </a:prstGeom>
          <a:gradFill flip="none" rotWithShape="1">
            <a:gsLst>
              <a:gs pos="0">
                <a:schemeClr val="accent2">
                  <a:alpha val="40000"/>
                </a:schemeClr>
              </a:gs>
              <a:gs pos="77000">
                <a:schemeClr val="accent3">
                  <a:alpha val="0"/>
                </a:schemeClr>
              </a:gs>
            </a:gsLst>
            <a:path path="circle">
              <a:fillToRect l="100000" b="100000"/>
            </a:path>
            <a:tileRect t="-100000" r="-100000"/>
          </a:gradFill>
          <a:ln w="19050">
            <a:gradFill flip="none" rotWithShape="1">
              <a:gsLst>
                <a:gs pos="38000">
                  <a:schemeClr val="accent2"/>
                </a:gs>
                <a:gs pos="0">
                  <a:schemeClr val="accent5"/>
                </a:gs>
                <a:gs pos="87000">
                  <a:schemeClr val="accent2">
                    <a:alpha val="0"/>
                  </a:schemeClr>
                </a:gs>
              </a:gsLst>
              <a:path path="circle">
                <a:fillToRect r="100000" b="100000"/>
              </a:path>
              <a:tileRect l="-100000" t="-10000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Graphic 18">
            <a:extLst>
              <a:ext uri="{FF2B5EF4-FFF2-40B4-BE49-F238E27FC236}">
                <a16:creationId xmlns:a16="http://schemas.microsoft.com/office/drawing/2014/main" id="{3482C28E-5CB6-49AE-9327-82DE8DF8303B}"/>
              </a:ext>
            </a:extLst>
          </p:cNvPr>
          <p:cNvSpPr/>
          <p:nvPr/>
        </p:nvSpPr>
        <p:spPr>
          <a:xfrm rot="8684102" flipH="1">
            <a:off x="-2905752" y="6905899"/>
            <a:ext cx="2547840" cy="2543744"/>
          </a:xfrm>
          <a:prstGeom prst="ellipse">
            <a:avLst/>
          </a:prstGeom>
          <a:gradFill flip="none" rotWithShape="1">
            <a:gsLst>
              <a:gs pos="0">
                <a:schemeClr val="accent2">
                  <a:alpha val="40000"/>
                </a:schemeClr>
              </a:gs>
              <a:gs pos="77000">
                <a:schemeClr val="accent3">
                  <a:alpha val="0"/>
                </a:schemeClr>
              </a:gs>
            </a:gsLst>
            <a:path path="circle">
              <a:fillToRect l="100000" b="100000"/>
            </a:path>
            <a:tileRect t="-100000" r="-100000"/>
          </a:gradFill>
          <a:ln w="19050">
            <a:gradFill flip="none" rotWithShape="1">
              <a:gsLst>
                <a:gs pos="38000">
                  <a:schemeClr val="accent2"/>
                </a:gs>
                <a:gs pos="0">
                  <a:schemeClr val="accent5"/>
                </a:gs>
                <a:gs pos="87000">
                  <a:schemeClr val="accent2">
                    <a:alpha val="0"/>
                  </a:schemeClr>
                </a:gs>
              </a:gsLst>
              <a:path path="circle">
                <a:fillToRect r="100000" b="100000"/>
              </a:path>
              <a:tileRect l="-100000" t="-10000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Graphic 18">
            <a:extLst>
              <a:ext uri="{FF2B5EF4-FFF2-40B4-BE49-F238E27FC236}">
                <a16:creationId xmlns:a16="http://schemas.microsoft.com/office/drawing/2014/main" id="{1E177026-C1F4-4127-B8BA-6061E09A427C}"/>
              </a:ext>
            </a:extLst>
          </p:cNvPr>
          <p:cNvSpPr/>
          <p:nvPr/>
        </p:nvSpPr>
        <p:spPr>
          <a:xfrm rot="2310041" flipH="1">
            <a:off x="12128139" y="-3371398"/>
            <a:ext cx="511164" cy="510342"/>
          </a:xfrm>
          <a:prstGeom prst="ellipse">
            <a:avLst/>
          </a:prstGeom>
          <a:gradFill flip="none" rotWithShape="1">
            <a:gsLst>
              <a:gs pos="0">
                <a:schemeClr val="accent2">
                  <a:alpha val="40000"/>
                </a:schemeClr>
              </a:gs>
              <a:gs pos="77000">
                <a:schemeClr val="accent3">
                  <a:alpha val="0"/>
                </a:schemeClr>
              </a:gs>
            </a:gsLst>
            <a:path path="circle">
              <a:fillToRect l="100000" b="100000"/>
            </a:path>
            <a:tileRect t="-100000" r="-100000"/>
          </a:gradFill>
          <a:ln w="19050">
            <a:gradFill flip="none" rotWithShape="1">
              <a:gsLst>
                <a:gs pos="38000">
                  <a:schemeClr val="accent2"/>
                </a:gs>
                <a:gs pos="0">
                  <a:schemeClr val="accent5"/>
                </a:gs>
                <a:gs pos="87000">
                  <a:schemeClr val="accent2">
                    <a:alpha val="0"/>
                  </a:schemeClr>
                </a:gs>
              </a:gsLst>
              <a:path path="circle">
                <a:fillToRect r="100000" b="100000"/>
              </a:path>
              <a:tileRect l="-100000" t="-10000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81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1000"/>
                                  </p:stCondLst>
                                  <p:childTnLst>
                                    <p:set>
                                      <p:cBhvr>
                                        <p:cTn id="10" dur="1" fill="hold">
                                          <p:stCondLst>
                                            <p:cond delay="0"/>
                                          </p:stCondLst>
                                        </p:cTn>
                                        <p:tgtEl>
                                          <p:spTgt spid="2"/>
                                        </p:tgtEl>
                                        <p:attrNameLst>
                                          <p:attrName>style.visibility</p:attrName>
                                        </p:attrNameLst>
                                      </p:cBhvr>
                                      <p:to>
                                        <p:strVal val="visible"/>
                                      </p:to>
                                    </p:set>
                                    <p:anim calcmode="lin" valueType="num">
                                      <p:cBhvr>
                                        <p:cTn id="11" dur="2000" fill="hold"/>
                                        <p:tgtEl>
                                          <p:spTgt spid="2"/>
                                        </p:tgtEl>
                                        <p:attrNameLst>
                                          <p:attrName>ppt_w</p:attrName>
                                        </p:attrNameLst>
                                      </p:cBhvr>
                                      <p:tavLst>
                                        <p:tav tm="0">
                                          <p:val>
                                            <p:fltVal val="0"/>
                                          </p:val>
                                        </p:tav>
                                        <p:tav tm="100000">
                                          <p:val>
                                            <p:strVal val="#ppt_w"/>
                                          </p:val>
                                        </p:tav>
                                      </p:tavLst>
                                    </p:anim>
                                    <p:anim calcmode="lin" valueType="num">
                                      <p:cBhvr>
                                        <p:cTn id="12" dur="2000" fill="hold"/>
                                        <p:tgtEl>
                                          <p:spTgt spid="2"/>
                                        </p:tgtEl>
                                        <p:attrNameLst>
                                          <p:attrName>ppt_h</p:attrName>
                                        </p:attrNameLst>
                                      </p:cBhvr>
                                      <p:tavLst>
                                        <p:tav tm="0">
                                          <p:val>
                                            <p:fltVal val="0"/>
                                          </p:val>
                                        </p:tav>
                                        <p:tav tm="100000">
                                          <p:val>
                                            <p:strVal val="#ppt_h"/>
                                          </p:val>
                                        </p:tav>
                                      </p:tavLst>
                                    </p:anim>
                                    <p:anim calcmode="lin" valueType="num">
                                      <p:cBhvr>
                                        <p:cTn id="13" dur="2000" fill="hold"/>
                                        <p:tgtEl>
                                          <p:spTgt spid="2"/>
                                        </p:tgtEl>
                                        <p:attrNameLst>
                                          <p:attrName>style.rotation</p:attrName>
                                        </p:attrNameLst>
                                      </p:cBhvr>
                                      <p:tavLst>
                                        <p:tav tm="0">
                                          <p:val>
                                            <p:fltVal val="90"/>
                                          </p:val>
                                        </p:tav>
                                        <p:tav tm="100000">
                                          <p:val>
                                            <p:fltVal val="0"/>
                                          </p:val>
                                        </p:tav>
                                      </p:tavLst>
                                    </p:anim>
                                    <p:animEffect transition="in" filter="fade">
                                      <p:cBhvr>
                                        <p:cTn id="14" dur="20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500"/>
                                        <p:tgtEl>
                                          <p:spTgt spid="12"/>
                                        </p:tgtEl>
                                      </p:cBhvr>
                                    </p:animEffect>
                                  </p:childTnLst>
                                </p:cTn>
                              </p:par>
                              <p:par>
                                <p:cTn id="18" presetID="63" presetClass="path" presetSubtype="0" accel="50000" decel="50000" fill="hold" nodeType="withEffect">
                                  <p:stCondLst>
                                    <p:cond delay="0"/>
                                  </p:stCondLst>
                                  <p:childTnLst>
                                    <p:animMotion origin="layout" path="M -0.05482 -1.85185E-6 L 2.91667E-6 -1.85185E-6 " pathEditMode="relative" rAng="0" ptsTypes="AA">
                                      <p:cBhvr>
                                        <p:cTn id="19" dur="1500" fill="hold"/>
                                        <p:tgtEl>
                                          <p:spTgt spid="12"/>
                                        </p:tgtEl>
                                        <p:attrNameLst>
                                          <p:attrName>ppt_x</p:attrName>
                                          <p:attrName>ppt_y</p:attrName>
                                        </p:attrNameLst>
                                      </p:cBhvr>
                                      <p:rCtr x="2982" y="0"/>
                                    </p:animMotion>
                                  </p:childTnLst>
                                </p:cTn>
                              </p:par>
                              <p:par>
                                <p:cTn id="20" presetID="10" presetClass="entr" presetSubtype="0" fill="hold" nodeType="withEffect">
                                  <p:stCondLst>
                                    <p:cond delay="25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500"/>
                                        <p:tgtEl>
                                          <p:spTgt spid="14"/>
                                        </p:tgtEl>
                                      </p:cBhvr>
                                    </p:animEffect>
                                  </p:childTnLst>
                                </p:cTn>
                              </p:par>
                              <p:par>
                                <p:cTn id="23" presetID="63" presetClass="path" presetSubtype="0" accel="50000" decel="50000" fill="hold" nodeType="withEffect">
                                  <p:stCondLst>
                                    <p:cond delay="250"/>
                                  </p:stCondLst>
                                  <p:childTnLst>
                                    <p:animMotion origin="layout" path="M -0.05482 -1.85185E-6 L 2.91667E-6 -1.85185E-6 " pathEditMode="relative" rAng="0" ptsTypes="AA">
                                      <p:cBhvr>
                                        <p:cTn id="24" dur="1500" fill="hold"/>
                                        <p:tgtEl>
                                          <p:spTgt spid="14"/>
                                        </p:tgtEl>
                                        <p:attrNameLst>
                                          <p:attrName>ppt_x</p:attrName>
                                          <p:attrName>ppt_y</p:attrName>
                                        </p:attrNameLst>
                                      </p:cBhvr>
                                      <p:rCtr x="2982" y="0"/>
                                    </p:animMotion>
                                  </p:childTnLst>
                                </p:cTn>
                              </p:par>
                              <p:par>
                                <p:cTn id="25" presetID="10" presetClass="entr" presetSubtype="0" fill="hold" nodeType="withEffect">
                                  <p:stCondLst>
                                    <p:cond delay="5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500"/>
                                        <p:tgtEl>
                                          <p:spTgt spid="16"/>
                                        </p:tgtEl>
                                      </p:cBhvr>
                                    </p:animEffect>
                                  </p:childTnLst>
                                </p:cTn>
                              </p:par>
                              <p:par>
                                <p:cTn id="28" presetID="63" presetClass="path" presetSubtype="0" accel="50000" decel="50000" fill="hold" nodeType="withEffect">
                                  <p:stCondLst>
                                    <p:cond delay="500"/>
                                  </p:stCondLst>
                                  <p:childTnLst>
                                    <p:animMotion origin="layout" path="M -0.05482 -1.85185E-6 L 2.91667E-6 -1.85185E-6 " pathEditMode="relative" rAng="0" ptsTypes="AA">
                                      <p:cBhvr>
                                        <p:cTn id="29" dur="1500" fill="hold"/>
                                        <p:tgtEl>
                                          <p:spTgt spid="16"/>
                                        </p:tgtEl>
                                        <p:attrNameLst>
                                          <p:attrName>ppt_x</p:attrName>
                                          <p:attrName>ppt_y</p:attrName>
                                        </p:attrNameLst>
                                      </p:cBhvr>
                                      <p:rCtr x="2982" y="0"/>
                                    </p:animMotion>
                                  </p:childTnLst>
                                </p:cTn>
                              </p:par>
                              <p:par>
                                <p:cTn id="30" presetID="10" presetClass="entr" presetSubtype="0" fill="hold" nodeType="withEffect">
                                  <p:stCondLst>
                                    <p:cond delay="75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500"/>
                                        <p:tgtEl>
                                          <p:spTgt spid="18"/>
                                        </p:tgtEl>
                                      </p:cBhvr>
                                    </p:animEffect>
                                  </p:childTnLst>
                                </p:cTn>
                              </p:par>
                              <p:par>
                                <p:cTn id="33" presetID="63" presetClass="path" presetSubtype="0" accel="50000" decel="50000" fill="hold" nodeType="withEffect">
                                  <p:stCondLst>
                                    <p:cond delay="750"/>
                                  </p:stCondLst>
                                  <p:childTnLst>
                                    <p:animMotion origin="layout" path="M -0.05482 -1.85185E-6 L 2.91667E-6 -1.85185E-6 " pathEditMode="relative" rAng="0" ptsTypes="AA">
                                      <p:cBhvr>
                                        <p:cTn id="34" dur="1500" fill="hold"/>
                                        <p:tgtEl>
                                          <p:spTgt spid="18"/>
                                        </p:tgtEl>
                                        <p:attrNameLst>
                                          <p:attrName>ppt_x</p:attrName>
                                          <p:attrName>ppt_y</p:attrName>
                                        </p:attrNameLst>
                                      </p:cBhvr>
                                      <p:rCtr x="2982" y="0"/>
                                    </p:animMotion>
                                  </p:childTnLst>
                                </p:cTn>
                              </p:par>
                              <p:par>
                                <p:cTn id="35" presetID="22" presetClass="entr" presetSubtype="8" fill="hold" grpId="0" nodeType="withEffect">
                                  <p:stCondLst>
                                    <p:cond delay="50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1500"/>
                                        <p:tgtEl>
                                          <p:spTgt spid="24"/>
                                        </p:tgtEl>
                                      </p:cBhvr>
                                    </p:animEffect>
                                  </p:childTnLst>
                                </p:cTn>
                              </p:par>
                              <p:par>
                                <p:cTn id="38" presetID="22" presetClass="entr" presetSubtype="8" fill="hold" grpId="0" nodeType="withEffect">
                                  <p:stCondLst>
                                    <p:cond delay="75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1500"/>
                                        <p:tgtEl>
                                          <p:spTgt spid="25"/>
                                        </p:tgtEl>
                                      </p:cBhvr>
                                    </p:animEffect>
                                  </p:childTnLst>
                                </p:cTn>
                              </p:par>
                              <p:par>
                                <p:cTn id="41" presetID="22" presetClass="entr" presetSubtype="8" fill="hold" grpId="0" nodeType="withEffect">
                                  <p:stCondLst>
                                    <p:cond delay="100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1500"/>
                                        <p:tgtEl>
                                          <p:spTgt spid="26"/>
                                        </p:tgtEl>
                                      </p:cBhvr>
                                    </p:animEffect>
                                  </p:childTnLst>
                                </p:cTn>
                              </p:par>
                              <p:par>
                                <p:cTn id="44" presetID="22" presetClass="entr" presetSubtype="8" fill="hold" grpId="0" nodeType="withEffect">
                                  <p:stCondLst>
                                    <p:cond delay="125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1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Square">
            <a:extLst>
              <a:ext uri="{FF2B5EF4-FFF2-40B4-BE49-F238E27FC236}">
                <a16:creationId xmlns:a16="http://schemas.microsoft.com/office/drawing/2014/main" id="{A6755DB3-1A45-852C-9680-A0AA236B3D3A}"/>
              </a:ext>
            </a:extLst>
          </p:cNvPr>
          <p:cNvSpPr/>
          <p:nvPr/>
        </p:nvSpPr>
        <p:spPr>
          <a:xfrm>
            <a:off x="8820209" y="496955"/>
            <a:ext cx="3004851" cy="2415209"/>
          </a:xfrm>
          <a:prstGeom prst="roundRect">
            <a:avLst>
              <a:gd name="adj" fmla="val 6041"/>
            </a:avLst>
          </a:prstGeom>
          <a:solidFill>
            <a:schemeClr val="bg1"/>
          </a:solidFill>
          <a:ln w="12700">
            <a:noFill/>
            <a:miter lim="400000"/>
          </a:ln>
          <a:effectLst>
            <a:outerShdw blurRad="638125" dist="38100" dir="8100000" algn="tr" rotWithShape="0">
              <a:prstClr val="black">
                <a:alpha val="23000"/>
              </a:prstClr>
            </a:outerShdw>
          </a:effectLst>
        </p:spPr>
        <p:txBody>
          <a:bodyPr lIns="25359" tIns="25359" rIns="25359" bIns="25359" anchor="ctr"/>
          <a:lstStyle/>
          <a:p>
            <a:pPr marL="0" marR="0" lvl="0" indent="0" algn="l" defTabSz="912847" rtl="0" eaLnBrk="1" fontAlgn="auto" latinLnBrk="0" hangingPunct="1">
              <a:lnSpc>
                <a:spcPct val="100000"/>
              </a:lnSpc>
              <a:spcBef>
                <a:spcPts val="0"/>
              </a:spcBef>
              <a:spcAft>
                <a:spcPts val="0"/>
              </a:spcAft>
              <a:buClrTx/>
              <a:buSzTx/>
              <a:buFontTx/>
              <a:buNone/>
              <a:tabLst/>
              <a:defRPr sz="3600"/>
            </a:pPr>
            <a:endParaRPr kumimoji="0" sz="3594" b="0" i="0" u="none" strike="noStrike" kern="0" cap="none" spc="0" normalizeH="0" baseline="0" noProof="0">
              <a:ln>
                <a:noFill/>
              </a:ln>
              <a:solidFill>
                <a:prstClr val="black"/>
              </a:solidFill>
              <a:effectLst/>
              <a:uLnTx/>
              <a:uFillTx/>
              <a:latin typeface="Segoe UI"/>
              <a:ea typeface="Helvetica Neue"/>
              <a:cs typeface="Helvetica Neue"/>
              <a:sym typeface="Century Gothic"/>
            </a:endParaRPr>
          </a:p>
        </p:txBody>
      </p:sp>
      <p:pic>
        <p:nvPicPr>
          <p:cNvPr id="4" name="Picture 3">
            <a:hlinkClick r:id="rId2"/>
            <a:extLst>
              <a:ext uri="{FF2B5EF4-FFF2-40B4-BE49-F238E27FC236}">
                <a16:creationId xmlns:a16="http://schemas.microsoft.com/office/drawing/2014/main" id="{4D9094A3-7B1B-5318-CC96-424F18402649}"/>
              </a:ext>
            </a:extLst>
          </p:cNvPr>
          <p:cNvPicPr>
            <a:picLocks noChangeAspect="1"/>
          </p:cNvPicPr>
          <p:nvPr/>
        </p:nvPicPr>
        <p:blipFill>
          <a:blip r:embed="rId3"/>
          <a:srcRect/>
          <a:stretch/>
        </p:blipFill>
        <p:spPr>
          <a:xfrm>
            <a:off x="366937" y="1302118"/>
            <a:ext cx="8985661" cy="5058926"/>
          </a:xfrm>
          <a:prstGeom prst="roundRect">
            <a:avLst>
              <a:gd name="adj" fmla="val 4479"/>
            </a:avLst>
          </a:prstGeom>
        </p:spPr>
      </p:pic>
      <p:sp>
        <p:nvSpPr>
          <p:cNvPr id="7" name="Square">
            <a:extLst>
              <a:ext uri="{FF2B5EF4-FFF2-40B4-BE49-F238E27FC236}">
                <a16:creationId xmlns:a16="http://schemas.microsoft.com/office/drawing/2014/main" id="{8BDA0D23-ACA8-423B-3E8D-385ECD40B252}"/>
              </a:ext>
            </a:extLst>
          </p:cNvPr>
          <p:cNvSpPr/>
          <p:nvPr/>
        </p:nvSpPr>
        <p:spPr>
          <a:xfrm>
            <a:off x="8820211" y="496954"/>
            <a:ext cx="3004851" cy="2415209"/>
          </a:xfrm>
          <a:prstGeom prst="roundRect">
            <a:avLst>
              <a:gd name="adj" fmla="val 5218"/>
            </a:avLst>
          </a:prstGeom>
          <a:solidFill>
            <a:schemeClr val="bg1"/>
          </a:solidFill>
          <a:ln w="12700">
            <a:solidFill>
              <a:srgbClr val="FFFFFF">
                <a:lumMod val="75000"/>
              </a:srgbClr>
            </a:solidFill>
            <a:miter lim="400000"/>
          </a:ln>
        </p:spPr>
        <p:txBody>
          <a:bodyPr lIns="25359" tIns="25359" rIns="25359" bIns="25359" anchor="ctr"/>
          <a:lstStyle/>
          <a:p>
            <a:pPr marL="0" marR="0" lvl="0" indent="0" algn="l" defTabSz="912847" rtl="0" eaLnBrk="1" fontAlgn="auto" latinLnBrk="0" hangingPunct="1">
              <a:lnSpc>
                <a:spcPct val="100000"/>
              </a:lnSpc>
              <a:spcBef>
                <a:spcPts val="0"/>
              </a:spcBef>
              <a:spcAft>
                <a:spcPts val="0"/>
              </a:spcAft>
              <a:buClrTx/>
              <a:buSzTx/>
              <a:buFontTx/>
              <a:buNone/>
              <a:tabLst/>
              <a:defRPr sz="3600"/>
            </a:pPr>
            <a:endParaRPr kumimoji="0" sz="3594" b="0" i="0" u="none" strike="noStrike" kern="0" cap="none" spc="0" normalizeH="0" baseline="0" noProof="0">
              <a:ln>
                <a:noFill/>
              </a:ln>
              <a:solidFill>
                <a:prstClr val="black"/>
              </a:solidFill>
              <a:effectLst/>
              <a:uLnTx/>
              <a:uFillTx/>
              <a:latin typeface="Segoe UI"/>
              <a:ea typeface="Helvetica Neue"/>
              <a:cs typeface="Helvetica Neue"/>
              <a:sym typeface="Century Gothic"/>
            </a:endParaRPr>
          </a:p>
        </p:txBody>
      </p:sp>
      <p:sp>
        <p:nvSpPr>
          <p:cNvPr id="5" name="TextBox 4">
            <a:extLst>
              <a:ext uri="{FF2B5EF4-FFF2-40B4-BE49-F238E27FC236}">
                <a16:creationId xmlns:a16="http://schemas.microsoft.com/office/drawing/2014/main" id="{232A7A03-31BD-0172-153E-2C82B24637CD}"/>
              </a:ext>
            </a:extLst>
          </p:cNvPr>
          <p:cNvSpPr txBox="1"/>
          <p:nvPr/>
        </p:nvSpPr>
        <p:spPr>
          <a:xfrm>
            <a:off x="9000332" y="640814"/>
            <a:ext cx="2644607" cy="1160511"/>
          </a:xfrm>
          <a:prstGeom prst="rect">
            <a:avLst/>
          </a:prstGeom>
          <a:noFill/>
        </p:spPr>
        <p:txBody>
          <a:bodyPr wrap="square" rtlCol="0">
            <a:spAutoFit/>
          </a:bodyPr>
          <a:lstStyle/>
          <a:p>
            <a:pPr marL="0" marR="0" lvl="0" indent="0" algn="l" defTabSz="912847" rtl="0" eaLnBrk="1" fontAlgn="auto" latinLnBrk="0" hangingPunct="1">
              <a:lnSpc>
                <a:spcPts val="294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Helvetica Neue"/>
                <a:cs typeface="Helvetica Neue"/>
                <a:sym typeface="Century Gothic"/>
              </a:rPr>
              <a:t>Get the </a:t>
            </a: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Helvetica Neue"/>
                <a:cs typeface="Helvetica Neue"/>
                <a:sym typeface="Century Gothic"/>
              </a:rPr>
              <a:t>full</a:t>
            </a: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Helvetica Neue"/>
                <a:cs typeface="Helvetica Neue"/>
                <a:sym typeface="Century Gothic"/>
              </a:rPr>
              <a:t> version of this presentation with this slide when you join You Exec </a:t>
            </a:r>
            <a:r>
              <a:rPr kumimoji="0" lang="en-US" sz="1400" b="0" i="0" u="none" strike="noStrike" kern="1200" cap="none" spc="0" normalizeH="0" baseline="0" noProof="0" dirty="0">
                <a:ln>
                  <a:noFill/>
                </a:ln>
                <a:solidFill>
                  <a:srgbClr val="FAFBFF">
                    <a:lumMod val="50000"/>
                  </a:srgbClr>
                </a:solidFill>
                <a:effectLst/>
                <a:uLnTx/>
                <a:uFillTx/>
                <a:latin typeface="Century Gothic" panose="020B0502020202020204" pitchFamily="34" charset="0"/>
                <a:ea typeface="Helvetica Neue"/>
                <a:cs typeface="Helvetica Neue"/>
                <a:sym typeface="Century Gothic"/>
                <a:hlinkClick r:id="rId2">
                  <a:extLst>
                    <a:ext uri="{A12FA001-AC4F-418D-AE19-62706E023703}">
                      <ahyp:hlinkClr xmlns:ahyp="http://schemas.microsoft.com/office/drawing/2018/hyperlinkcolor" val="tx"/>
                    </a:ext>
                  </a:extLst>
                </a:hlinkClick>
              </a:rPr>
              <a:t>Plus</a:t>
            </a: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Helvetica Neue"/>
                <a:cs typeface="Helvetica Neue"/>
                <a:sym typeface="Century Gothic"/>
              </a:rPr>
              <a:t>.</a:t>
            </a:r>
          </a:p>
        </p:txBody>
      </p:sp>
      <p:sp>
        <p:nvSpPr>
          <p:cNvPr id="6" name="Rounded Rectangle 5">
            <a:hlinkClick r:id="rId2"/>
            <a:extLst>
              <a:ext uri="{FF2B5EF4-FFF2-40B4-BE49-F238E27FC236}">
                <a16:creationId xmlns:a16="http://schemas.microsoft.com/office/drawing/2014/main" id="{4C3D8B3F-E980-F62C-938F-2CB26785D3A3}"/>
              </a:ext>
            </a:extLst>
          </p:cNvPr>
          <p:cNvSpPr/>
          <p:nvPr/>
        </p:nvSpPr>
        <p:spPr bwMode="auto">
          <a:xfrm>
            <a:off x="9120000" y="1989582"/>
            <a:ext cx="2405270" cy="627429"/>
          </a:xfrm>
          <a:prstGeom prst="roundRect">
            <a:avLst>
              <a:gd name="adj" fmla="val 14714"/>
            </a:avLst>
          </a:prstGeom>
          <a:solidFill>
            <a:srgbClr val="0044FF"/>
          </a:solidFill>
          <a:ln w="9525">
            <a:noFill/>
            <a:round/>
            <a:headEnd/>
            <a:tailEnd/>
          </a:ln>
        </p:spPr>
        <p:txBody>
          <a:bodyPr vert="horz" wrap="square" lIns="121719" tIns="60860" rIns="121719" bIns="60860" numCol="1" rtlCol="0" anchor="ctr" anchorCtr="0" compatLnSpc="1">
            <a:prstTxWarp prst="textNoShape">
              <a:avLst/>
            </a:prstTxWarp>
          </a:bodyPr>
          <a:lstStyle/>
          <a:p>
            <a:pPr marL="0" marR="0" lvl="0" indent="0" algn="ctr" defTabSz="912847" rtl="0" eaLnBrk="1" fontAlgn="auto" latinLnBrk="0" hangingPunct="1">
              <a:lnSpc>
                <a:spcPct val="100000"/>
              </a:lnSpc>
              <a:spcBef>
                <a:spcPts val="0"/>
              </a:spcBef>
              <a:spcAft>
                <a:spcPts val="0"/>
              </a:spcAft>
              <a:buClrTx/>
              <a:buSzTx/>
              <a:buFontTx/>
              <a:buNone/>
              <a:tabLst/>
              <a:defRPr/>
            </a:pPr>
            <a:r>
              <a:rPr kumimoji="0" lang="en-US" sz="1998" b="1" i="0" u="none" strike="noStrike" kern="1200" cap="none" spc="0" normalizeH="0" baseline="0" noProof="0" dirty="0">
                <a:ln>
                  <a:noFill/>
                </a:ln>
                <a:solidFill>
                  <a:prstClr val="white"/>
                </a:solidFill>
                <a:effectLst/>
                <a:uLnTx/>
                <a:uFillTx/>
                <a:latin typeface="Century Gothic" panose="020B0502020202020204" pitchFamily="34" charset="0"/>
                <a:ea typeface="Helvetica Neue"/>
                <a:cs typeface="Helvetica Neue"/>
                <a:sym typeface="Century Gothic"/>
              </a:rPr>
              <a:t>Start today</a:t>
            </a:r>
          </a:p>
        </p:txBody>
      </p:sp>
    </p:spTree>
    <p:extLst>
      <p:ext uri="{BB962C8B-B14F-4D97-AF65-F5344CB8AC3E}">
        <p14:creationId xmlns:p14="http://schemas.microsoft.com/office/powerpoint/2010/main" val="2878203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Square">
            <a:extLst>
              <a:ext uri="{FF2B5EF4-FFF2-40B4-BE49-F238E27FC236}">
                <a16:creationId xmlns:a16="http://schemas.microsoft.com/office/drawing/2014/main" id="{A6755DB3-1A45-852C-9680-A0AA236B3D3A}"/>
              </a:ext>
            </a:extLst>
          </p:cNvPr>
          <p:cNvSpPr/>
          <p:nvPr/>
        </p:nvSpPr>
        <p:spPr>
          <a:xfrm>
            <a:off x="8820209" y="496955"/>
            <a:ext cx="3004851" cy="2415209"/>
          </a:xfrm>
          <a:prstGeom prst="roundRect">
            <a:avLst>
              <a:gd name="adj" fmla="val 6041"/>
            </a:avLst>
          </a:prstGeom>
          <a:solidFill>
            <a:schemeClr val="bg1"/>
          </a:solidFill>
          <a:ln w="12700">
            <a:noFill/>
            <a:miter lim="400000"/>
          </a:ln>
          <a:effectLst>
            <a:outerShdw blurRad="638125" dist="38100" dir="8100000" algn="tr" rotWithShape="0">
              <a:prstClr val="black">
                <a:alpha val="23000"/>
              </a:prstClr>
            </a:outerShdw>
          </a:effectLst>
        </p:spPr>
        <p:txBody>
          <a:bodyPr lIns="25359" tIns="25359" rIns="25359" bIns="25359" anchor="ctr"/>
          <a:lstStyle/>
          <a:p>
            <a:pPr marL="0" marR="0" lvl="0" indent="0" algn="l" defTabSz="912847" rtl="0" eaLnBrk="1" fontAlgn="auto" latinLnBrk="0" hangingPunct="1">
              <a:lnSpc>
                <a:spcPct val="100000"/>
              </a:lnSpc>
              <a:spcBef>
                <a:spcPts val="0"/>
              </a:spcBef>
              <a:spcAft>
                <a:spcPts val="0"/>
              </a:spcAft>
              <a:buClrTx/>
              <a:buSzTx/>
              <a:buFontTx/>
              <a:buNone/>
              <a:tabLst/>
              <a:defRPr sz="3600"/>
            </a:pPr>
            <a:endParaRPr kumimoji="0" sz="3594" b="0" i="0" u="none" strike="noStrike" kern="0" cap="none" spc="0" normalizeH="0" baseline="0" noProof="0">
              <a:ln>
                <a:noFill/>
              </a:ln>
              <a:solidFill>
                <a:prstClr val="black"/>
              </a:solidFill>
              <a:effectLst/>
              <a:uLnTx/>
              <a:uFillTx/>
              <a:latin typeface="Segoe UI"/>
              <a:ea typeface="Helvetica Neue"/>
              <a:cs typeface="Helvetica Neue"/>
              <a:sym typeface="Century Gothic"/>
            </a:endParaRPr>
          </a:p>
        </p:txBody>
      </p:sp>
      <p:pic>
        <p:nvPicPr>
          <p:cNvPr id="4" name="Picture 3">
            <a:hlinkClick r:id="rId2"/>
            <a:extLst>
              <a:ext uri="{FF2B5EF4-FFF2-40B4-BE49-F238E27FC236}">
                <a16:creationId xmlns:a16="http://schemas.microsoft.com/office/drawing/2014/main" id="{4D9094A3-7B1B-5318-CC96-424F18402649}"/>
              </a:ext>
            </a:extLst>
          </p:cNvPr>
          <p:cNvPicPr>
            <a:picLocks noChangeAspect="1"/>
          </p:cNvPicPr>
          <p:nvPr/>
        </p:nvPicPr>
        <p:blipFill>
          <a:blip r:embed="rId3"/>
          <a:srcRect/>
          <a:stretch/>
        </p:blipFill>
        <p:spPr>
          <a:xfrm>
            <a:off x="366937" y="1302118"/>
            <a:ext cx="8985661" cy="5058926"/>
          </a:xfrm>
          <a:prstGeom prst="roundRect">
            <a:avLst>
              <a:gd name="adj" fmla="val 4479"/>
            </a:avLst>
          </a:prstGeom>
        </p:spPr>
      </p:pic>
      <p:sp>
        <p:nvSpPr>
          <p:cNvPr id="7" name="Square">
            <a:extLst>
              <a:ext uri="{FF2B5EF4-FFF2-40B4-BE49-F238E27FC236}">
                <a16:creationId xmlns:a16="http://schemas.microsoft.com/office/drawing/2014/main" id="{8BDA0D23-ACA8-423B-3E8D-385ECD40B252}"/>
              </a:ext>
            </a:extLst>
          </p:cNvPr>
          <p:cNvSpPr/>
          <p:nvPr/>
        </p:nvSpPr>
        <p:spPr>
          <a:xfrm>
            <a:off x="8820211" y="496954"/>
            <a:ext cx="3004851" cy="2415209"/>
          </a:xfrm>
          <a:prstGeom prst="roundRect">
            <a:avLst>
              <a:gd name="adj" fmla="val 5218"/>
            </a:avLst>
          </a:prstGeom>
          <a:solidFill>
            <a:schemeClr val="bg1"/>
          </a:solidFill>
          <a:ln w="12700">
            <a:solidFill>
              <a:srgbClr val="FFFFFF">
                <a:lumMod val="75000"/>
              </a:srgbClr>
            </a:solidFill>
            <a:miter lim="400000"/>
          </a:ln>
        </p:spPr>
        <p:txBody>
          <a:bodyPr lIns="25359" tIns="25359" rIns="25359" bIns="25359" anchor="ctr"/>
          <a:lstStyle/>
          <a:p>
            <a:pPr marL="0" marR="0" lvl="0" indent="0" algn="l" defTabSz="912847" rtl="0" eaLnBrk="1" fontAlgn="auto" latinLnBrk="0" hangingPunct="1">
              <a:lnSpc>
                <a:spcPct val="100000"/>
              </a:lnSpc>
              <a:spcBef>
                <a:spcPts val="0"/>
              </a:spcBef>
              <a:spcAft>
                <a:spcPts val="0"/>
              </a:spcAft>
              <a:buClrTx/>
              <a:buSzTx/>
              <a:buFontTx/>
              <a:buNone/>
              <a:tabLst/>
              <a:defRPr sz="3600"/>
            </a:pPr>
            <a:endParaRPr kumimoji="0" sz="3594" b="0" i="0" u="none" strike="noStrike" kern="0" cap="none" spc="0" normalizeH="0" baseline="0" noProof="0">
              <a:ln>
                <a:noFill/>
              </a:ln>
              <a:solidFill>
                <a:prstClr val="black"/>
              </a:solidFill>
              <a:effectLst/>
              <a:uLnTx/>
              <a:uFillTx/>
              <a:latin typeface="Segoe UI"/>
              <a:ea typeface="Helvetica Neue"/>
              <a:cs typeface="Helvetica Neue"/>
              <a:sym typeface="Century Gothic"/>
            </a:endParaRPr>
          </a:p>
        </p:txBody>
      </p:sp>
      <p:sp>
        <p:nvSpPr>
          <p:cNvPr id="5" name="TextBox 4">
            <a:extLst>
              <a:ext uri="{FF2B5EF4-FFF2-40B4-BE49-F238E27FC236}">
                <a16:creationId xmlns:a16="http://schemas.microsoft.com/office/drawing/2014/main" id="{232A7A03-31BD-0172-153E-2C82B24637CD}"/>
              </a:ext>
            </a:extLst>
          </p:cNvPr>
          <p:cNvSpPr txBox="1"/>
          <p:nvPr/>
        </p:nvSpPr>
        <p:spPr>
          <a:xfrm>
            <a:off x="9000332" y="640814"/>
            <a:ext cx="2644607" cy="1160511"/>
          </a:xfrm>
          <a:prstGeom prst="rect">
            <a:avLst/>
          </a:prstGeom>
          <a:noFill/>
        </p:spPr>
        <p:txBody>
          <a:bodyPr wrap="square" rtlCol="0">
            <a:spAutoFit/>
          </a:bodyPr>
          <a:lstStyle/>
          <a:p>
            <a:pPr marL="0" marR="0" lvl="0" indent="0" algn="l" defTabSz="912847" rtl="0" eaLnBrk="1" fontAlgn="auto" latinLnBrk="0" hangingPunct="1">
              <a:lnSpc>
                <a:spcPts val="294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Helvetica Neue"/>
                <a:cs typeface="Helvetica Neue"/>
                <a:sym typeface="Century Gothic"/>
              </a:rPr>
              <a:t>Get the </a:t>
            </a: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Helvetica Neue"/>
                <a:cs typeface="Helvetica Neue"/>
                <a:sym typeface="Century Gothic"/>
              </a:rPr>
              <a:t>full</a:t>
            </a: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Helvetica Neue"/>
                <a:cs typeface="Helvetica Neue"/>
                <a:sym typeface="Century Gothic"/>
              </a:rPr>
              <a:t> version of this presentation with this slide when you join You Exec </a:t>
            </a:r>
            <a:r>
              <a:rPr kumimoji="0" lang="en-US" sz="1400" b="0" i="0" u="none" strike="noStrike" kern="1200" cap="none" spc="0" normalizeH="0" baseline="0" noProof="0" dirty="0">
                <a:ln>
                  <a:noFill/>
                </a:ln>
                <a:solidFill>
                  <a:srgbClr val="FAFBFF">
                    <a:lumMod val="50000"/>
                  </a:srgbClr>
                </a:solidFill>
                <a:effectLst/>
                <a:uLnTx/>
                <a:uFillTx/>
                <a:latin typeface="Century Gothic" panose="020B0502020202020204" pitchFamily="34" charset="0"/>
                <a:ea typeface="Helvetica Neue"/>
                <a:cs typeface="Helvetica Neue"/>
                <a:sym typeface="Century Gothic"/>
                <a:hlinkClick r:id="rId2">
                  <a:extLst>
                    <a:ext uri="{A12FA001-AC4F-418D-AE19-62706E023703}">
                      <ahyp:hlinkClr xmlns:ahyp="http://schemas.microsoft.com/office/drawing/2018/hyperlinkcolor" val="tx"/>
                    </a:ext>
                  </a:extLst>
                </a:hlinkClick>
              </a:rPr>
              <a:t>Plus</a:t>
            </a: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Helvetica Neue"/>
                <a:cs typeface="Helvetica Neue"/>
                <a:sym typeface="Century Gothic"/>
              </a:rPr>
              <a:t>.</a:t>
            </a:r>
          </a:p>
        </p:txBody>
      </p:sp>
      <p:sp>
        <p:nvSpPr>
          <p:cNvPr id="6" name="Rounded Rectangle 5">
            <a:hlinkClick r:id="rId2"/>
            <a:extLst>
              <a:ext uri="{FF2B5EF4-FFF2-40B4-BE49-F238E27FC236}">
                <a16:creationId xmlns:a16="http://schemas.microsoft.com/office/drawing/2014/main" id="{4C3D8B3F-E980-F62C-938F-2CB26785D3A3}"/>
              </a:ext>
            </a:extLst>
          </p:cNvPr>
          <p:cNvSpPr/>
          <p:nvPr/>
        </p:nvSpPr>
        <p:spPr bwMode="auto">
          <a:xfrm>
            <a:off x="9120000" y="1989582"/>
            <a:ext cx="2405270" cy="627429"/>
          </a:xfrm>
          <a:prstGeom prst="roundRect">
            <a:avLst>
              <a:gd name="adj" fmla="val 14714"/>
            </a:avLst>
          </a:prstGeom>
          <a:solidFill>
            <a:srgbClr val="0044FF"/>
          </a:solidFill>
          <a:ln w="9525">
            <a:noFill/>
            <a:round/>
            <a:headEnd/>
            <a:tailEnd/>
          </a:ln>
        </p:spPr>
        <p:txBody>
          <a:bodyPr vert="horz" wrap="square" lIns="121719" tIns="60860" rIns="121719" bIns="60860" numCol="1" rtlCol="0" anchor="ctr" anchorCtr="0" compatLnSpc="1">
            <a:prstTxWarp prst="textNoShape">
              <a:avLst/>
            </a:prstTxWarp>
          </a:bodyPr>
          <a:lstStyle/>
          <a:p>
            <a:pPr marL="0" marR="0" lvl="0" indent="0" algn="ctr" defTabSz="912847" rtl="0" eaLnBrk="1" fontAlgn="auto" latinLnBrk="0" hangingPunct="1">
              <a:lnSpc>
                <a:spcPct val="100000"/>
              </a:lnSpc>
              <a:spcBef>
                <a:spcPts val="0"/>
              </a:spcBef>
              <a:spcAft>
                <a:spcPts val="0"/>
              </a:spcAft>
              <a:buClrTx/>
              <a:buSzTx/>
              <a:buFontTx/>
              <a:buNone/>
              <a:tabLst/>
              <a:defRPr/>
            </a:pPr>
            <a:r>
              <a:rPr kumimoji="0" lang="en-US" sz="1998" b="1" i="0" u="none" strike="noStrike" kern="1200" cap="none" spc="0" normalizeH="0" baseline="0" noProof="0" dirty="0">
                <a:ln>
                  <a:noFill/>
                </a:ln>
                <a:solidFill>
                  <a:prstClr val="white"/>
                </a:solidFill>
                <a:effectLst/>
                <a:uLnTx/>
                <a:uFillTx/>
                <a:latin typeface="Century Gothic" panose="020B0502020202020204" pitchFamily="34" charset="0"/>
                <a:ea typeface="Helvetica Neue"/>
                <a:cs typeface="Helvetica Neue"/>
                <a:sym typeface="Century Gothic"/>
              </a:rPr>
              <a:t>Start today</a:t>
            </a:r>
          </a:p>
        </p:txBody>
      </p:sp>
    </p:spTree>
    <p:extLst>
      <p:ext uri="{BB962C8B-B14F-4D97-AF65-F5344CB8AC3E}">
        <p14:creationId xmlns:p14="http://schemas.microsoft.com/office/powerpoint/2010/main" val="3945578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Square">
            <a:extLst>
              <a:ext uri="{FF2B5EF4-FFF2-40B4-BE49-F238E27FC236}">
                <a16:creationId xmlns:a16="http://schemas.microsoft.com/office/drawing/2014/main" id="{A6755DB3-1A45-852C-9680-A0AA236B3D3A}"/>
              </a:ext>
            </a:extLst>
          </p:cNvPr>
          <p:cNvSpPr/>
          <p:nvPr/>
        </p:nvSpPr>
        <p:spPr>
          <a:xfrm>
            <a:off x="8820209" y="496955"/>
            <a:ext cx="3004851" cy="2415209"/>
          </a:xfrm>
          <a:prstGeom prst="roundRect">
            <a:avLst>
              <a:gd name="adj" fmla="val 6041"/>
            </a:avLst>
          </a:prstGeom>
          <a:solidFill>
            <a:schemeClr val="bg1"/>
          </a:solidFill>
          <a:ln w="12700">
            <a:noFill/>
            <a:miter lim="400000"/>
          </a:ln>
          <a:effectLst>
            <a:outerShdw blurRad="638125" dist="38100" dir="8100000" algn="tr" rotWithShape="0">
              <a:prstClr val="black">
                <a:alpha val="23000"/>
              </a:prstClr>
            </a:outerShdw>
          </a:effectLst>
        </p:spPr>
        <p:txBody>
          <a:bodyPr lIns="25359" tIns="25359" rIns="25359" bIns="25359" anchor="ctr"/>
          <a:lstStyle/>
          <a:p>
            <a:pPr marL="0" marR="0" lvl="0" indent="0" algn="l" defTabSz="912847" rtl="0" eaLnBrk="1" fontAlgn="auto" latinLnBrk="0" hangingPunct="1">
              <a:lnSpc>
                <a:spcPct val="100000"/>
              </a:lnSpc>
              <a:spcBef>
                <a:spcPts val="0"/>
              </a:spcBef>
              <a:spcAft>
                <a:spcPts val="0"/>
              </a:spcAft>
              <a:buClrTx/>
              <a:buSzTx/>
              <a:buFontTx/>
              <a:buNone/>
              <a:tabLst/>
              <a:defRPr sz="3600"/>
            </a:pPr>
            <a:endParaRPr kumimoji="0" sz="3594" b="0" i="0" u="none" strike="noStrike" kern="0" cap="none" spc="0" normalizeH="0" baseline="0" noProof="0">
              <a:ln>
                <a:noFill/>
              </a:ln>
              <a:solidFill>
                <a:prstClr val="black"/>
              </a:solidFill>
              <a:effectLst/>
              <a:uLnTx/>
              <a:uFillTx/>
              <a:latin typeface="Segoe UI"/>
              <a:ea typeface="Helvetica Neue"/>
              <a:cs typeface="Helvetica Neue"/>
              <a:sym typeface="Century Gothic"/>
            </a:endParaRPr>
          </a:p>
        </p:txBody>
      </p:sp>
      <p:pic>
        <p:nvPicPr>
          <p:cNvPr id="4" name="Picture 3">
            <a:hlinkClick r:id="rId2"/>
            <a:extLst>
              <a:ext uri="{FF2B5EF4-FFF2-40B4-BE49-F238E27FC236}">
                <a16:creationId xmlns:a16="http://schemas.microsoft.com/office/drawing/2014/main" id="{4D9094A3-7B1B-5318-CC96-424F18402649}"/>
              </a:ext>
            </a:extLst>
          </p:cNvPr>
          <p:cNvPicPr>
            <a:picLocks noChangeAspect="1"/>
          </p:cNvPicPr>
          <p:nvPr/>
        </p:nvPicPr>
        <p:blipFill>
          <a:blip r:embed="rId3"/>
          <a:srcRect/>
          <a:stretch/>
        </p:blipFill>
        <p:spPr>
          <a:xfrm>
            <a:off x="366937" y="1302118"/>
            <a:ext cx="8985661" cy="5058926"/>
          </a:xfrm>
          <a:prstGeom prst="roundRect">
            <a:avLst>
              <a:gd name="adj" fmla="val 4479"/>
            </a:avLst>
          </a:prstGeom>
        </p:spPr>
      </p:pic>
      <p:sp>
        <p:nvSpPr>
          <p:cNvPr id="7" name="Square">
            <a:extLst>
              <a:ext uri="{FF2B5EF4-FFF2-40B4-BE49-F238E27FC236}">
                <a16:creationId xmlns:a16="http://schemas.microsoft.com/office/drawing/2014/main" id="{8BDA0D23-ACA8-423B-3E8D-385ECD40B252}"/>
              </a:ext>
            </a:extLst>
          </p:cNvPr>
          <p:cNvSpPr/>
          <p:nvPr/>
        </p:nvSpPr>
        <p:spPr>
          <a:xfrm>
            <a:off x="8820211" y="496954"/>
            <a:ext cx="3004851" cy="2415209"/>
          </a:xfrm>
          <a:prstGeom prst="roundRect">
            <a:avLst>
              <a:gd name="adj" fmla="val 5218"/>
            </a:avLst>
          </a:prstGeom>
          <a:solidFill>
            <a:schemeClr val="bg1"/>
          </a:solidFill>
          <a:ln w="12700">
            <a:solidFill>
              <a:srgbClr val="FFFFFF">
                <a:lumMod val="75000"/>
              </a:srgbClr>
            </a:solidFill>
            <a:miter lim="400000"/>
          </a:ln>
        </p:spPr>
        <p:txBody>
          <a:bodyPr lIns="25359" tIns="25359" rIns="25359" bIns="25359" anchor="ctr"/>
          <a:lstStyle/>
          <a:p>
            <a:pPr marL="0" marR="0" lvl="0" indent="0" algn="l" defTabSz="912847" rtl="0" eaLnBrk="1" fontAlgn="auto" latinLnBrk="0" hangingPunct="1">
              <a:lnSpc>
                <a:spcPct val="100000"/>
              </a:lnSpc>
              <a:spcBef>
                <a:spcPts val="0"/>
              </a:spcBef>
              <a:spcAft>
                <a:spcPts val="0"/>
              </a:spcAft>
              <a:buClrTx/>
              <a:buSzTx/>
              <a:buFontTx/>
              <a:buNone/>
              <a:tabLst/>
              <a:defRPr sz="3600"/>
            </a:pPr>
            <a:endParaRPr kumimoji="0" sz="3594" b="0" i="0" u="none" strike="noStrike" kern="0" cap="none" spc="0" normalizeH="0" baseline="0" noProof="0">
              <a:ln>
                <a:noFill/>
              </a:ln>
              <a:solidFill>
                <a:prstClr val="black"/>
              </a:solidFill>
              <a:effectLst/>
              <a:uLnTx/>
              <a:uFillTx/>
              <a:latin typeface="Segoe UI"/>
              <a:ea typeface="Helvetica Neue"/>
              <a:cs typeface="Helvetica Neue"/>
              <a:sym typeface="Century Gothic"/>
            </a:endParaRPr>
          </a:p>
        </p:txBody>
      </p:sp>
      <p:sp>
        <p:nvSpPr>
          <p:cNvPr id="5" name="TextBox 4">
            <a:extLst>
              <a:ext uri="{FF2B5EF4-FFF2-40B4-BE49-F238E27FC236}">
                <a16:creationId xmlns:a16="http://schemas.microsoft.com/office/drawing/2014/main" id="{232A7A03-31BD-0172-153E-2C82B24637CD}"/>
              </a:ext>
            </a:extLst>
          </p:cNvPr>
          <p:cNvSpPr txBox="1"/>
          <p:nvPr/>
        </p:nvSpPr>
        <p:spPr>
          <a:xfrm>
            <a:off x="9000332" y="640814"/>
            <a:ext cx="2644607" cy="1160511"/>
          </a:xfrm>
          <a:prstGeom prst="rect">
            <a:avLst/>
          </a:prstGeom>
          <a:noFill/>
        </p:spPr>
        <p:txBody>
          <a:bodyPr wrap="square" rtlCol="0">
            <a:spAutoFit/>
          </a:bodyPr>
          <a:lstStyle/>
          <a:p>
            <a:pPr marL="0" marR="0" lvl="0" indent="0" algn="l" defTabSz="912847" rtl="0" eaLnBrk="1" fontAlgn="auto" latinLnBrk="0" hangingPunct="1">
              <a:lnSpc>
                <a:spcPts val="294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Helvetica Neue"/>
                <a:cs typeface="Helvetica Neue"/>
                <a:sym typeface="Century Gothic"/>
              </a:rPr>
              <a:t>Get the </a:t>
            </a: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Helvetica Neue"/>
                <a:cs typeface="Helvetica Neue"/>
                <a:sym typeface="Century Gothic"/>
              </a:rPr>
              <a:t>full</a:t>
            </a: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Helvetica Neue"/>
                <a:cs typeface="Helvetica Neue"/>
                <a:sym typeface="Century Gothic"/>
              </a:rPr>
              <a:t> version of this presentation with this slide when you join You Exec </a:t>
            </a:r>
            <a:r>
              <a:rPr kumimoji="0" lang="en-US" sz="1400" b="0" i="0" u="none" strike="noStrike" kern="1200" cap="none" spc="0" normalizeH="0" baseline="0" noProof="0" dirty="0">
                <a:ln>
                  <a:noFill/>
                </a:ln>
                <a:solidFill>
                  <a:srgbClr val="FAFBFF">
                    <a:lumMod val="50000"/>
                  </a:srgbClr>
                </a:solidFill>
                <a:effectLst/>
                <a:uLnTx/>
                <a:uFillTx/>
                <a:latin typeface="Century Gothic" panose="020B0502020202020204" pitchFamily="34" charset="0"/>
                <a:ea typeface="Helvetica Neue"/>
                <a:cs typeface="Helvetica Neue"/>
                <a:sym typeface="Century Gothic"/>
                <a:hlinkClick r:id="rId2">
                  <a:extLst>
                    <a:ext uri="{A12FA001-AC4F-418D-AE19-62706E023703}">
                      <ahyp:hlinkClr xmlns:ahyp="http://schemas.microsoft.com/office/drawing/2018/hyperlinkcolor" val="tx"/>
                    </a:ext>
                  </a:extLst>
                </a:hlinkClick>
              </a:rPr>
              <a:t>Plus</a:t>
            </a: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Helvetica Neue"/>
                <a:cs typeface="Helvetica Neue"/>
                <a:sym typeface="Century Gothic"/>
              </a:rPr>
              <a:t>.</a:t>
            </a:r>
          </a:p>
        </p:txBody>
      </p:sp>
      <p:sp>
        <p:nvSpPr>
          <p:cNvPr id="6" name="Rounded Rectangle 5">
            <a:hlinkClick r:id="rId2"/>
            <a:extLst>
              <a:ext uri="{FF2B5EF4-FFF2-40B4-BE49-F238E27FC236}">
                <a16:creationId xmlns:a16="http://schemas.microsoft.com/office/drawing/2014/main" id="{4C3D8B3F-E980-F62C-938F-2CB26785D3A3}"/>
              </a:ext>
            </a:extLst>
          </p:cNvPr>
          <p:cNvSpPr/>
          <p:nvPr/>
        </p:nvSpPr>
        <p:spPr bwMode="auto">
          <a:xfrm>
            <a:off x="9120000" y="1989582"/>
            <a:ext cx="2405270" cy="627429"/>
          </a:xfrm>
          <a:prstGeom prst="roundRect">
            <a:avLst>
              <a:gd name="adj" fmla="val 14714"/>
            </a:avLst>
          </a:prstGeom>
          <a:solidFill>
            <a:srgbClr val="0044FF"/>
          </a:solidFill>
          <a:ln w="9525">
            <a:noFill/>
            <a:round/>
            <a:headEnd/>
            <a:tailEnd/>
          </a:ln>
        </p:spPr>
        <p:txBody>
          <a:bodyPr vert="horz" wrap="square" lIns="121719" tIns="60860" rIns="121719" bIns="60860" numCol="1" rtlCol="0" anchor="ctr" anchorCtr="0" compatLnSpc="1">
            <a:prstTxWarp prst="textNoShape">
              <a:avLst/>
            </a:prstTxWarp>
          </a:bodyPr>
          <a:lstStyle/>
          <a:p>
            <a:pPr marL="0" marR="0" lvl="0" indent="0" algn="ctr" defTabSz="912847" rtl="0" eaLnBrk="1" fontAlgn="auto" latinLnBrk="0" hangingPunct="1">
              <a:lnSpc>
                <a:spcPct val="100000"/>
              </a:lnSpc>
              <a:spcBef>
                <a:spcPts val="0"/>
              </a:spcBef>
              <a:spcAft>
                <a:spcPts val="0"/>
              </a:spcAft>
              <a:buClrTx/>
              <a:buSzTx/>
              <a:buFontTx/>
              <a:buNone/>
              <a:tabLst/>
              <a:defRPr/>
            </a:pPr>
            <a:r>
              <a:rPr kumimoji="0" lang="en-US" sz="1998" b="1" i="0" u="none" strike="noStrike" kern="1200" cap="none" spc="0" normalizeH="0" baseline="0" noProof="0" dirty="0">
                <a:ln>
                  <a:noFill/>
                </a:ln>
                <a:solidFill>
                  <a:prstClr val="white"/>
                </a:solidFill>
                <a:effectLst/>
                <a:uLnTx/>
                <a:uFillTx/>
                <a:latin typeface="Century Gothic" panose="020B0502020202020204" pitchFamily="34" charset="0"/>
                <a:ea typeface="Helvetica Neue"/>
                <a:cs typeface="Helvetica Neue"/>
                <a:sym typeface="Century Gothic"/>
              </a:rPr>
              <a:t>Start today</a:t>
            </a:r>
          </a:p>
        </p:txBody>
      </p:sp>
    </p:spTree>
    <p:extLst>
      <p:ext uri="{BB962C8B-B14F-4D97-AF65-F5344CB8AC3E}">
        <p14:creationId xmlns:p14="http://schemas.microsoft.com/office/powerpoint/2010/main" val="619630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Square">
            <a:extLst>
              <a:ext uri="{FF2B5EF4-FFF2-40B4-BE49-F238E27FC236}">
                <a16:creationId xmlns:a16="http://schemas.microsoft.com/office/drawing/2014/main" id="{A6755DB3-1A45-852C-9680-A0AA236B3D3A}"/>
              </a:ext>
            </a:extLst>
          </p:cNvPr>
          <p:cNvSpPr/>
          <p:nvPr/>
        </p:nvSpPr>
        <p:spPr>
          <a:xfrm>
            <a:off x="8820209" y="496955"/>
            <a:ext cx="3004851" cy="2415209"/>
          </a:xfrm>
          <a:prstGeom prst="roundRect">
            <a:avLst>
              <a:gd name="adj" fmla="val 6041"/>
            </a:avLst>
          </a:prstGeom>
          <a:solidFill>
            <a:schemeClr val="bg1"/>
          </a:solidFill>
          <a:ln w="12700">
            <a:noFill/>
            <a:miter lim="400000"/>
          </a:ln>
          <a:effectLst>
            <a:outerShdw blurRad="638125" dist="38100" dir="8100000" algn="tr" rotWithShape="0">
              <a:prstClr val="black">
                <a:alpha val="23000"/>
              </a:prstClr>
            </a:outerShdw>
          </a:effectLst>
        </p:spPr>
        <p:txBody>
          <a:bodyPr lIns="25359" tIns="25359" rIns="25359" bIns="25359" anchor="ctr"/>
          <a:lstStyle/>
          <a:p>
            <a:pPr marL="0" marR="0" lvl="0" indent="0" algn="l" defTabSz="912847" rtl="0" eaLnBrk="1" fontAlgn="auto" latinLnBrk="0" hangingPunct="1">
              <a:lnSpc>
                <a:spcPct val="100000"/>
              </a:lnSpc>
              <a:spcBef>
                <a:spcPts val="0"/>
              </a:spcBef>
              <a:spcAft>
                <a:spcPts val="0"/>
              </a:spcAft>
              <a:buClrTx/>
              <a:buSzTx/>
              <a:buFontTx/>
              <a:buNone/>
              <a:tabLst/>
              <a:defRPr sz="3600"/>
            </a:pPr>
            <a:endParaRPr kumimoji="0" sz="3594" b="0" i="0" u="none" strike="noStrike" kern="0" cap="none" spc="0" normalizeH="0" baseline="0" noProof="0">
              <a:ln>
                <a:noFill/>
              </a:ln>
              <a:solidFill>
                <a:prstClr val="black"/>
              </a:solidFill>
              <a:effectLst/>
              <a:uLnTx/>
              <a:uFillTx/>
              <a:latin typeface="Segoe UI"/>
              <a:ea typeface="Helvetica Neue"/>
              <a:cs typeface="Helvetica Neue"/>
              <a:sym typeface="Century Gothic"/>
            </a:endParaRPr>
          </a:p>
        </p:txBody>
      </p:sp>
      <p:pic>
        <p:nvPicPr>
          <p:cNvPr id="4" name="Picture 3">
            <a:hlinkClick r:id="rId2"/>
            <a:extLst>
              <a:ext uri="{FF2B5EF4-FFF2-40B4-BE49-F238E27FC236}">
                <a16:creationId xmlns:a16="http://schemas.microsoft.com/office/drawing/2014/main" id="{4D9094A3-7B1B-5318-CC96-424F18402649}"/>
              </a:ext>
            </a:extLst>
          </p:cNvPr>
          <p:cNvPicPr>
            <a:picLocks noChangeAspect="1"/>
          </p:cNvPicPr>
          <p:nvPr/>
        </p:nvPicPr>
        <p:blipFill>
          <a:blip r:embed="rId3"/>
          <a:srcRect/>
          <a:stretch/>
        </p:blipFill>
        <p:spPr>
          <a:xfrm>
            <a:off x="366937" y="1302118"/>
            <a:ext cx="8985661" cy="5058926"/>
          </a:xfrm>
          <a:prstGeom prst="roundRect">
            <a:avLst>
              <a:gd name="adj" fmla="val 4479"/>
            </a:avLst>
          </a:prstGeom>
        </p:spPr>
      </p:pic>
      <p:sp>
        <p:nvSpPr>
          <p:cNvPr id="7" name="Square">
            <a:extLst>
              <a:ext uri="{FF2B5EF4-FFF2-40B4-BE49-F238E27FC236}">
                <a16:creationId xmlns:a16="http://schemas.microsoft.com/office/drawing/2014/main" id="{8BDA0D23-ACA8-423B-3E8D-385ECD40B252}"/>
              </a:ext>
            </a:extLst>
          </p:cNvPr>
          <p:cNvSpPr/>
          <p:nvPr/>
        </p:nvSpPr>
        <p:spPr>
          <a:xfrm>
            <a:off x="8820211" y="496954"/>
            <a:ext cx="3004851" cy="2415209"/>
          </a:xfrm>
          <a:prstGeom prst="roundRect">
            <a:avLst>
              <a:gd name="adj" fmla="val 5218"/>
            </a:avLst>
          </a:prstGeom>
          <a:solidFill>
            <a:schemeClr val="bg1"/>
          </a:solidFill>
          <a:ln w="12700">
            <a:solidFill>
              <a:srgbClr val="FFFFFF">
                <a:lumMod val="75000"/>
              </a:srgbClr>
            </a:solidFill>
            <a:miter lim="400000"/>
          </a:ln>
        </p:spPr>
        <p:txBody>
          <a:bodyPr lIns="25359" tIns="25359" rIns="25359" bIns="25359" anchor="ctr"/>
          <a:lstStyle/>
          <a:p>
            <a:pPr marL="0" marR="0" lvl="0" indent="0" algn="l" defTabSz="912847" rtl="0" eaLnBrk="1" fontAlgn="auto" latinLnBrk="0" hangingPunct="1">
              <a:lnSpc>
                <a:spcPct val="100000"/>
              </a:lnSpc>
              <a:spcBef>
                <a:spcPts val="0"/>
              </a:spcBef>
              <a:spcAft>
                <a:spcPts val="0"/>
              </a:spcAft>
              <a:buClrTx/>
              <a:buSzTx/>
              <a:buFontTx/>
              <a:buNone/>
              <a:tabLst/>
              <a:defRPr sz="3600"/>
            </a:pPr>
            <a:endParaRPr kumimoji="0" sz="3594" b="0" i="0" u="none" strike="noStrike" kern="0" cap="none" spc="0" normalizeH="0" baseline="0" noProof="0">
              <a:ln>
                <a:noFill/>
              </a:ln>
              <a:solidFill>
                <a:prstClr val="black"/>
              </a:solidFill>
              <a:effectLst/>
              <a:uLnTx/>
              <a:uFillTx/>
              <a:latin typeface="Segoe UI"/>
              <a:ea typeface="Helvetica Neue"/>
              <a:cs typeface="Helvetica Neue"/>
              <a:sym typeface="Century Gothic"/>
            </a:endParaRPr>
          </a:p>
        </p:txBody>
      </p:sp>
      <p:sp>
        <p:nvSpPr>
          <p:cNvPr id="5" name="TextBox 4">
            <a:extLst>
              <a:ext uri="{FF2B5EF4-FFF2-40B4-BE49-F238E27FC236}">
                <a16:creationId xmlns:a16="http://schemas.microsoft.com/office/drawing/2014/main" id="{232A7A03-31BD-0172-153E-2C82B24637CD}"/>
              </a:ext>
            </a:extLst>
          </p:cNvPr>
          <p:cNvSpPr txBox="1"/>
          <p:nvPr/>
        </p:nvSpPr>
        <p:spPr>
          <a:xfrm>
            <a:off x="9000332" y="640814"/>
            <a:ext cx="2644607" cy="1160511"/>
          </a:xfrm>
          <a:prstGeom prst="rect">
            <a:avLst/>
          </a:prstGeom>
          <a:noFill/>
        </p:spPr>
        <p:txBody>
          <a:bodyPr wrap="square" rtlCol="0">
            <a:spAutoFit/>
          </a:bodyPr>
          <a:lstStyle/>
          <a:p>
            <a:pPr marL="0" marR="0" lvl="0" indent="0" algn="l" defTabSz="912847" rtl="0" eaLnBrk="1" fontAlgn="auto" latinLnBrk="0" hangingPunct="1">
              <a:lnSpc>
                <a:spcPts val="294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Helvetica Neue"/>
                <a:cs typeface="Helvetica Neue"/>
                <a:sym typeface="Century Gothic"/>
              </a:rPr>
              <a:t>Get the </a:t>
            </a: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Helvetica Neue"/>
                <a:cs typeface="Helvetica Neue"/>
                <a:sym typeface="Century Gothic"/>
              </a:rPr>
              <a:t>full</a:t>
            </a: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Helvetica Neue"/>
                <a:cs typeface="Helvetica Neue"/>
                <a:sym typeface="Century Gothic"/>
              </a:rPr>
              <a:t> version of this presentation with this slide when you join You Exec </a:t>
            </a:r>
            <a:r>
              <a:rPr kumimoji="0" lang="en-US" sz="1400" b="0" i="0" u="none" strike="noStrike" kern="1200" cap="none" spc="0" normalizeH="0" baseline="0" noProof="0" dirty="0">
                <a:ln>
                  <a:noFill/>
                </a:ln>
                <a:solidFill>
                  <a:srgbClr val="FAFBFF">
                    <a:lumMod val="50000"/>
                  </a:srgbClr>
                </a:solidFill>
                <a:effectLst/>
                <a:uLnTx/>
                <a:uFillTx/>
                <a:latin typeface="Century Gothic" panose="020B0502020202020204" pitchFamily="34" charset="0"/>
                <a:ea typeface="Helvetica Neue"/>
                <a:cs typeface="Helvetica Neue"/>
                <a:sym typeface="Century Gothic"/>
                <a:hlinkClick r:id="rId2">
                  <a:extLst>
                    <a:ext uri="{A12FA001-AC4F-418D-AE19-62706E023703}">
                      <ahyp:hlinkClr xmlns:ahyp="http://schemas.microsoft.com/office/drawing/2018/hyperlinkcolor" val="tx"/>
                    </a:ext>
                  </a:extLst>
                </a:hlinkClick>
              </a:rPr>
              <a:t>Plus</a:t>
            </a: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Helvetica Neue"/>
                <a:cs typeface="Helvetica Neue"/>
                <a:sym typeface="Century Gothic"/>
              </a:rPr>
              <a:t>.</a:t>
            </a:r>
          </a:p>
        </p:txBody>
      </p:sp>
      <p:sp>
        <p:nvSpPr>
          <p:cNvPr id="6" name="Rounded Rectangle 5">
            <a:hlinkClick r:id="rId2"/>
            <a:extLst>
              <a:ext uri="{FF2B5EF4-FFF2-40B4-BE49-F238E27FC236}">
                <a16:creationId xmlns:a16="http://schemas.microsoft.com/office/drawing/2014/main" id="{4C3D8B3F-E980-F62C-938F-2CB26785D3A3}"/>
              </a:ext>
            </a:extLst>
          </p:cNvPr>
          <p:cNvSpPr/>
          <p:nvPr/>
        </p:nvSpPr>
        <p:spPr bwMode="auto">
          <a:xfrm>
            <a:off x="9120000" y="1989582"/>
            <a:ext cx="2405270" cy="627429"/>
          </a:xfrm>
          <a:prstGeom prst="roundRect">
            <a:avLst>
              <a:gd name="adj" fmla="val 14714"/>
            </a:avLst>
          </a:prstGeom>
          <a:solidFill>
            <a:srgbClr val="0044FF"/>
          </a:solidFill>
          <a:ln w="9525">
            <a:noFill/>
            <a:round/>
            <a:headEnd/>
            <a:tailEnd/>
          </a:ln>
        </p:spPr>
        <p:txBody>
          <a:bodyPr vert="horz" wrap="square" lIns="121719" tIns="60860" rIns="121719" bIns="60860" numCol="1" rtlCol="0" anchor="ctr" anchorCtr="0" compatLnSpc="1">
            <a:prstTxWarp prst="textNoShape">
              <a:avLst/>
            </a:prstTxWarp>
          </a:bodyPr>
          <a:lstStyle/>
          <a:p>
            <a:pPr marL="0" marR="0" lvl="0" indent="0" algn="ctr" defTabSz="912847" rtl="0" eaLnBrk="1" fontAlgn="auto" latinLnBrk="0" hangingPunct="1">
              <a:lnSpc>
                <a:spcPct val="100000"/>
              </a:lnSpc>
              <a:spcBef>
                <a:spcPts val="0"/>
              </a:spcBef>
              <a:spcAft>
                <a:spcPts val="0"/>
              </a:spcAft>
              <a:buClrTx/>
              <a:buSzTx/>
              <a:buFontTx/>
              <a:buNone/>
              <a:tabLst/>
              <a:defRPr/>
            </a:pPr>
            <a:r>
              <a:rPr kumimoji="0" lang="en-US" sz="1998" b="1" i="0" u="none" strike="noStrike" kern="1200" cap="none" spc="0" normalizeH="0" baseline="0" noProof="0" dirty="0">
                <a:ln>
                  <a:noFill/>
                </a:ln>
                <a:solidFill>
                  <a:prstClr val="white"/>
                </a:solidFill>
                <a:effectLst/>
                <a:uLnTx/>
                <a:uFillTx/>
                <a:latin typeface="Century Gothic" panose="020B0502020202020204" pitchFamily="34" charset="0"/>
                <a:ea typeface="Helvetica Neue"/>
                <a:cs typeface="Helvetica Neue"/>
                <a:sym typeface="Century Gothic"/>
              </a:rPr>
              <a:t>Start today</a:t>
            </a:r>
          </a:p>
        </p:txBody>
      </p:sp>
    </p:spTree>
    <p:extLst>
      <p:ext uri="{BB962C8B-B14F-4D97-AF65-F5344CB8AC3E}">
        <p14:creationId xmlns:p14="http://schemas.microsoft.com/office/powerpoint/2010/main" val="3928420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Square">
            <a:extLst>
              <a:ext uri="{FF2B5EF4-FFF2-40B4-BE49-F238E27FC236}">
                <a16:creationId xmlns:a16="http://schemas.microsoft.com/office/drawing/2014/main" id="{A6755DB3-1A45-852C-9680-A0AA236B3D3A}"/>
              </a:ext>
            </a:extLst>
          </p:cNvPr>
          <p:cNvSpPr/>
          <p:nvPr/>
        </p:nvSpPr>
        <p:spPr>
          <a:xfrm>
            <a:off x="8820209" y="496955"/>
            <a:ext cx="3004851" cy="2415209"/>
          </a:xfrm>
          <a:prstGeom prst="roundRect">
            <a:avLst>
              <a:gd name="adj" fmla="val 6041"/>
            </a:avLst>
          </a:prstGeom>
          <a:solidFill>
            <a:schemeClr val="bg1"/>
          </a:solidFill>
          <a:ln w="12700">
            <a:noFill/>
            <a:miter lim="400000"/>
          </a:ln>
          <a:effectLst>
            <a:outerShdw blurRad="638125" dist="38100" dir="8100000" algn="tr" rotWithShape="0">
              <a:prstClr val="black">
                <a:alpha val="23000"/>
              </a:prstClr>
            </a:outerShdw>
          </a:effectLst>
        </p:spPr>
        <p:txBody>
          <a:bodyPr lIns="25359" tIns="25359" rIns="25359" bIns="25359" anchor="ctr"/>
          <a:lstStyle/>
          <a:p>
            <a:pPr marL="0" marR="0" lvl="0" indent="0" algn="l" defTabSz="912847" rtl="0" eaLnBrk="1" fontAlgn="auto" latinLnBrk="0" hangingPunct="1">
              <a:lnSpc>
                <a:spcPct val="100000"/>
              </a:lnSpc>
              <a:spcBef>
                <a:spcPts val="0"/>
              </a:spcBef>
              <a:spcAft>
                <a:spcPts val="0"/>
              </a:spcAft>
              <a:buClrTx/>
              <a:buSzTx/>
              <a:buFontTx/>
              <a:buNone/>
              <a:tabLst/>
              <a:defRPr sz="3600"/>
            </a:pPr>
            <a:endParaRPr kumimoji="0" sz="3594" b="0" i="0" u="none" strike="noStrike" kern="0" cap="none" spc="0" normalizeH="0" baseline="0" noProof="0">
              <a:ln>
                <a:noFill/>
              </a:ln>
              <a:solidFill>
                <a:prstClr val="black"/>
              </a:solidFill>
              <a:effectLst/>
              <a:uLnTx/>
              <a:uFillTx/>
              <a:latin typeface="Segoe UI"/>
              <a:ea typeface="Helvetica Neue"/>
              <a:cs typeface="Helvetica Neue"/>
              <a:sym typeface="Century Gothic"/>
            </a:endParaRPr>
          </a:p>
        </p:txBody>
      </p:sp>
      <p:pic>
        <p:nvPicPr>
          <p:cNvPr id="4" name="Picture 3">
            <a:hlinkClick r:id="rId2"/>
            <a:extLst>
              <a:ext uri="{FF2B5EF4-FFF2-40B4-BE49-F238E27FC236}">
                <a16:creationId xmlns:a16="http://schemas.microsoft.com/office/drawing/2014/main" id="{4D9094A3-7B1B-5318-CC96-424F18402649}"/>
              </a:ext>
            </a:extLst>
          </p:cNvPr>
          <p:cNvPicPr>
            <a:picLocks noChangeAspect="1"/>
          </p:cNvPicPr>
          <p:nvPr/>
        </p:nvPicPr>
        <p:blipFill>
          <a:blip r:embed="rId3"/>
          <a:srcRect/>
          <a:stretch/>
        </p:blipFill>
        <p:spPr>
          <a:xfrm>
            <a:off x="366937" y="1302118"/>
            <a:ext cx="8985661" cy="5058926"/>
          </a:xfrm>
          <a:prstGeom prst="roundRect">
            <a:avLst>
              <a:gd name="adj" fmla="val 4479"/>
            </a:avLst>
          </a:prstGeom>
        </p:spPr>
      </p:pic>
      <p:sp>
        <p:nvSpPr>
          <p:cNvPr id="7" name="Square">
            <a:extLst>
              <a:ext uri="{FF2B5EF4-FFF2-40B4-BE49-F238E27FC236}">
                <a16:creationId xmlns:a16="http://schemas.microsoft.com/office/drawing/2014/main" id="{8BDA0D23-ACA8-423B-3E8D-385ECD40B252}"/>
              </a:ext>
            </a:extLst>
          </p:cNvPr>
          <p:cNvSpPr/>
          <p:nvPr/>
        </p:nvSpPr>
        <p:spPr>
          <a:xfrm>
            <a:off x="8820211" y="496954"/>
            <a:ext cx="3004851" cy="2415209"/>
          </a:xfrm>
          <a:prstGeom prst="roundRect">
            <a:avLst>
              <a:gd name="adj" fmla="val 5218"/>
            </a:avLst>
          </a:prstGeom>
          <a:solidFill>
            <a:schemeClr val="bg1"/>
          </a:solidFill>
          <a:ln w="12700">
            <a:solidFill>
              <a:srgbClr val="FFFFFF">
                <a:lumMod val="75000"/>
              </a:srgbClr>
            </a:solidFill>
            <a:miter lim="400000"/>
          </a:ln>
        </p:spPr>
        <p:txBody>
          <a:bodyPr lIns="25359" tIns="25359" rIns="25359" bIns="25359" anchor="ctr"/>
          <a:lstStyle/>
          <a:p>
            <a:pPr marL="0" marR="0" lvl="0" indent="0" algn="l" defTabSz="912847" rtl="0" eaLnBrk="1" fontAlgn="auto" latinLnBrk="0" hangingPunct="1">
              <a:lnSpc>
                <a:spcPct val="100000"/>
              </a:lnSpc>
              <a:spcBef>
                <a:spcPts val="0"/>
              </a:spcBef>
              <a:spcAft>
                <a:spcPts val="0"/>
              </a:spcAft>
              <a:buClrTx/>
              <a:buSzTx/>
              <a:buFontTx/>
              <a:buNone/>
              <a:tabLst/>
              <a:defRPr sz="3600"/>
            </a:pPr>
            <a:endParaRPr kumimoji="0" sz="3594" b="0" i="0" u="none" strike="noStrike" kern="0" cap="none" spc="0" normalizeH="0" baseline="0" noProof="0">
              <a:ln>
                <a:noFill/>
              </a:ln>
              <a:solidFill>
                <a:prstClr val="black"/>
              </a:solidFill>
              <a:effectLst/>
              <a:uLnTx/>
              <a:uFillTx/>
              <a:latin typeface="Segoe UI"/>
              <a:ea typeface="Helvetica Neue"/>
              <a:cs typeface="Helvetica Neue"/>
              <a:sym typeface="Century Gothic"/>
            </a:endParaRPr>
          </a:p>
        </p:txBody>
      </p:sp>
      <p:sp>
        <p:nvSpPr>
          <p:cNvPr id="5" name="TextBox 4">
            <a:extLst>
              <a:ext uri="{FF2B5EF4-FFF2-40B4-BE49-F238E27FC236}">
                <a16:creationId xmlns:a16="http://schemas.microsoft.com/office/drawing/2014/main" id="{232A7A03-31BD-0172-153E-2C82B24637CD}"/>
              </a:ext>
            </a:extLst>
          </p:cNvPr>
          <p:cNvSpPr txBox="1"/>
          <p:nvPr/>
        </p:nvSpPr>
        <p:spPr>
          <a:xfrm>
            <a:off x="9000332" y="640814"/>
            <a:ext cx="2644607" cy="1160511"/>
          </a:xfrm>
          <a:prstGeom prst="rect">
            <a:avLst/>
          </a:prstGeom>
          <a:noFill/>
        </p:spPr>
        <p:txBody>
          <a:bodyPr wrap="square" rtlCol="0">
            <a:spAutoFit/>
          </a:bodyPr>
          <a:lstStyle/>
          <a:p>
            <a:pPr marL="0" marR="0" lvl="0" indent="0" algn="l" defTabSz="912847" rtl="0" eaLnBrk="1" fontAlgn="auto" latinLnBrk="0" hangingPunct="1">
              <a:lnSpc>
                <a:spcPts val="294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Helvetica Neue"/>
                <a:cs typeface="Helvetica Neue"/>
                <a:sym typeface="Century Gothic"/>
              </a:rPr>
              <a:t>Get the </a:t>
            </a: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Helvetica Neue"/>
                <a:cs typeface="Helvetica Neue"/>
                <a:sym typeface="Century Gothic"/>
              </a:rPr>
              <a:t>full</a:t>
            </a: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Helvetica Neue"/>
                <a:cs typeface="Helvetica Neue"/>
                <a:sym typeface="Century Gothic"/>
              </a:rPr>
              <a:t> version of this presentation with this slide when you join You Exec </a:t>
            </a:r>
            <a:r>
              <a:rPr kumimoji="0" lang="en-US" sz="1400" b="0" i="0" u="none" strike="noStrike" kern="1200" cap="none" spc="0" normalizeH="0" baseline="0" noProof="0" dirty="0">
                <a:ln>
                  <a:noFill/>
                </a:ln>
                <a:solidFill>
                  <a:srgbClr val="FAFBFF">
                    <a:lumMod val="50000"/>
                  </a:srgbClr>
                </a:solidFill>
                <a:effectLst/>
                <a:uLnTx/>
                <a:uFillTx/>
                <a:latin typeface="Century Gothic" panose="020B0502020202020204" pitchFamily="34" charset="0"/>
                <a:ea typeface="Helvetica Neue"/>
                <a:cs typeface="Helvetica Neue"/>
                <a:sym typeface="Century Gothic"/>
                <a:hlinkClick r:id="rId2">
                  <a:extLst>
                    <a:ext uri="{A12FA001-AC4F-418D-AE19-62706E023703}">
                      <ahyp:hlinkClr xmlns:ahyp="http://schemas.microsoft.com/office/drawing/2018/hyperlinkcolor" val="tx"/>
                    </a:ext>
                  </a:extLst>
                </a:hlinkClick>
              </a:rPr>
              <a:t>Plus</a:t>
            </a: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Helvetica Neue"/>
                <a:cs typeface="Helvetica Neue"/>
                <a:sym typeface="Century Gothic"/>
              </a:rPr>
              <a:t>.</a:t>
            </a:r>
          </a:p>
        </p:txBody>
      </p:sp>
      <p:sp>
        <p:nvSpPr>
          <p:cNvPr id="6" name="Rounded Rectangle 5">
            <a:hlinkClick r:id="rId2"/>
            <a:extLst>
              <a:ext uri="{FF2B5EF4-FFF2-40B4-BE49-F238E27FC236}">
                <a16:creationId xmlns:a16="http://schemas.microsoft.com/office/drawing/2014/main" id="{4C3D8B3F-E980-F62C-938F-2CB26785D3A3}"/>
              </a:ext>
            </a:extLst>
          </p:cNvPr>
          <p:cNvSpPr/>
          <p:nvPr/>
        </p:nvSpPr>
        <p:spPr bwMode="auto">
          <a:xfrm>
            <a:off x="9120000" y="1989582"/>
            <a:ext cx="2405270" cy="627429"/>
          </a:xfrm>
          <a:prstGeom prst="roundRect">
            <a:avLst>
              <a:gd name="adj" fmla="val 14714"/>
            </a:avLst>
          </a:prstGeom>
          <a:solidFill>
            <a:srgbClr val="0044FF"/>
          </a:solidFill>
          <a:ln w="9525">
            <a:noFill/>
            <a:round/>
            <a:headEnd/>
            <a:tailEnd/>
          </a:ln>
        </p:spPr>
        <p:txBody>
          <a:bodyPr vert="horz" wrap="square" lIns="121719" tIns="60860" rIns="121719" bIns="60860" numCol="1" rtlCol="0" anchor="ctr" anchorCtr="0" compatLnSpc="1">
            <a:prstTxWarp prst="textNoShape">
              <a:avLst/>
            </a:prstTxWarp>
          </a:bodyPr>
          <a:lstStyle/>
          <a:p>
            <a:pPr marL="0" marR="0" lvl="0" indent="0" algn="ctr" defTabSz="912847" rtl="0" eaLnBrk="1" fontAlgn="auto" latinLnBrk="0" hangingPunct="1">
              <a:lnSpc>
                <a:spcPct val="100000"/>
              </a:lnSpc>
              <a:spcBef>
                <a:spcPts val="0"/>
              </a:spcBef>
              <a:spcAft>
                <a:spcPts val="0"/>
              </a:spcAft>
              <a:buClrTx/>
              <a:buSzTx/>
              <a:buFontTx/>
              <a:buNone/>
              <a:tabLst/>
              <a:defRPr/>
            </a:pPr>
            <a:r>
              <a:rPr kumimoji="0" lang="en-US" sz="1998" b="1" i="0" u="none" strike="noStrike" kern="1200" cap="none" spc="0" normalizeH="0" baseline="0" noProof="0" dirty="0">
                <a:ln>
                  <a:noFill/>
                </a:ln>
                <a:solidFill>
                  <a:prstClr val="white"/>
                </a:solidFill>
                <a:effectLst/>
                <a:uLnTx/>
                <a:uFillTx/>
                <a:latin typeface="Century Gothic" panose="020B0502020202020204" pitchFamily="34" charset="0"/>
                <a:ea typeface="Helvetica Neue"/>
                <a:cs typeface="Helvetica Neue"/>
                <a:sym typeface="Century Gothic"/>
              </a:rPr>
              <a:t>Start today</a:t>
            </a:r>
          </a:p>
        </p:txBody>
      </p:sp>
    </p:spTree>
    <p:extLst>
      <p:ext uri="{BB962C8B-B14F-4D97-AF65-F5344CB8AC3E}">
        <p14:creationId xmlns:p14="http://schemas.microsoft.com/office/powerpoint/2010/main" val="677814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AA3CFC22-BF99-E245-80B6-A946ED2E65D8}"/>
              </a:ext>
            </a:extLst>
          </p:cNvPr>
          <p:cNvPicPr>
            <a:picLocks noChangeAspect="1"/>
          </p:cNvPicPr>
          <p:nvPr/>
        </p:nvPicPr>
        <p:blipFill>
          <a:blip r:embed="rId4"/>
          <a:srcRect/>
          <a:stretch/>
        </p:blipFill>
        <p:spPr>
          <a:xfrm>
            <a:off x="4048772" y="863422"/>
            <a:ext cx="3390414" cy="1907108"/>
          </a:xfrm>
          <a:prstGeom prst="roundRect">
            <a:avLst>
              <a:gd name="adj" fmla="val 8594"/>
            </a:avLst>
          </a:prstGeom>
          <a:solidFill>
            <a:srgbClr val="FFFFFF">
              <a:shade val="85000"/>
            </a:srgbClr>
          </a:solidFill>
          <a:ln>
            <a:noFill/>
          </a:ln>
          <a:effectLst>
            <a:outerShdw blurRad="394295" dir="5280000" sx="99000" sy="99000" algn="bl" rotWithShape="0">
              <a:schemeClr val="accent6">
                <a:alpha val="54000"/>
              </a:schemeClr>
            </a:outerShdw>
            <a:reflection blurRad="12700" endPos="0" dist="5000" dir="5400000" sy="-100000" algn="bl" rotWithShape="0"/>
          </a:effectLst>
        </p:spPr>
      </p:pic>
      <p:sp>
        <p:nvSpPr>
          <p:cNvPr id="14" name="TextBox 13">
            <a:extLst>
              <a:ext uri="{FF2B5EF4-FFF2-40B4-BE49-F238E27FC236}">
                <a16:creationId xmlns:a16="http://schemas.microsoft.com/office/drawing/2014/main" id="{C43E536B-30A9-AF47-88CD-B0C3BE6C4082}"/>
              </a:ext>
            </a:extLst>
          </p:cNvPr>
          <p:cNvSpPr txBox="1"/>
          <p:nvPr/>
        </p:nvSpPr>
        <p:spPr>
          <a:xfrm>
            <a:off x="744776" y="611752"/>
            <a:ext cx="2866176" cy="576120"/>
          </a:xfrm>
          <a:prstGeom prst="rect">
            <a:avLst/>
          </a:prstGeom>
          <a:noFill/>
        </p:spPr>
        <p:txBody>
          <a:bodyPr wrap="square" rtlCol="0">
            <a:spAutoFit/>
          </a:bodyPr>
          <a:lstStyle/>
          <a:p>
            <a:pPr marL="0" marR="0" lvl="0" indent="0" algn="l" defTabSz="912847"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Helvetica Neue"/>
                <a:cs typeface="Helvetica Neue"/>
                <a:sym typeface="Century Gothic"/>
              </a:rPr>
              <a:t>Related</a:t>
            </a:r>
          </a:p>
        </p:txBody>
      </p:sp>
      <p:sp>
        <p:nvSpPr>
          <p:cNvPr id="15" name="Rounded Rectangle 14">
            <a:hlinkClick r:id="rId3"/>
            <a:extLst>
              <a:ext uri="{FF2B5EF4-FFF2-40B4-BE49-F238E27FC236}">
                <a16:creationId xmlns:a16="http://schemas.microsoft.com/office/drawing/2014/main" id="{F66D41B6-E740-D140-BB0D-F39E37E14AAC}"/>
              </a:ext>
            </a:extLst>
          </p:cNvPr>
          <p:cNvSpPr/>
          <p:nvPr/>
        </p:nvSpPr>
        <p:spPr bwMode="auto">
          <a:xfrm>
            <a:off x="4486592" y="2671595"/>
            <a:ext cx="2514773" cy="492883"/>
          </a:xfrm>
          <a:prstGeom prst="roundRect">
            <a:avLst>
              <a:gd name="adj" fmla="val 9962"/>
            </a:avLst>
          </a:prstGeom>
          <a:solidFill>
            <a:schemeClr val="accent6">
              <a:lumMod val="50000"/>
            </a:schemeClr>
          </a:solidFill>
          <a:ln w="9525">
            <a:noFill/>
            <a:round/>
            <a:headEnd/>
            <a:tailEnd/>
          </a:ln>
        </p:spPr>
        <p:txBody>
          <a:bodyPr vert="horz" wrap="square" lIns="121719" tIns="60860" rIns="121719" bIns="60860" numCol="1" rtlCol="0" anchor="ctr" anchorCtr="0" compatLnSpc="1">
            <a:prstTxWarp prst="textNoShape">
              <a:avLst/>
            </a:prstTxWarp>
          </a:bodyPr>
          <a:lstStyle/>
          <a:p>
            <a:pPr marL="0" marR="0" lvl="0" indent="0" algn="ctr" defTabSz="912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entury Gothic" panose="020B0502020202020204" pitchFamily="34" charset="0"/>
                <a:ea typeface="Helvetica Neue"/>
                <a:cs typeface="Helvetica Neue"/>
                <a:sym typeface="Century Gothic"/>
              </a:rPr>
              <a:t>Corporate Brand</a:t>
            </a:r>
          </a:p>
        </p:txBody>
      </p:sp>
      <p:pic>
        <p:nvPicPr>
          <p:cNvPr id="16" name="Picture 15">
            <a:hlinkClick r:id="rId5"/>
            <a:extLst>
              <a:ext uri="{FF2B5EF4-FFF2-40B4-BE49-F238E27FC236}">
                <a16:creationId xmlns:a16="http://schemas.microsoft.com/office/drawing/2014/main" id="{5C4E2841-866B-8541-B6A2-6E14C1BDA095}"/>
              </a:ext>
            </a:extLst>
          </p:cNvPr>
          <p:cNvPicPr>
            <a:picLocks noChangeAspect="1"/>
          </p:cNvPicPr>
          <p:nvPr/>
        </p:nvPicPr>
        <p:blipFill>
          <a:blip r:embed="rId6"/>
          <a:srcRect/>
          <a:stretch/>
        </p:blipFill>
        <p:spPr>
          <a:xfrm>
            <a:off x="8056810" y="863422"/>
            <a:ext cx="3390414" cy="1907108"/>
          </a:xfrm>
          <a:prstGeom prst="roundRect">
            <a:avLst>
              <a:gd name="adj" fmla="val 8594"/>
            </a:avLst>
          </a:prstGeom>
          <a:solidFill>
            <a:srgbClr val="FFFFFF">
              <a:shade val="85000"/>
            </a:srgbClr>
          </a:solidFill>
          <a:ln>
            <a:noFill/>
          </a:ln>
          <a:effectLst>
            <a:outerShdw blurRad="394295" dir="5280000" sx="99000" sy="99000" algn="bl" rotWithShape="0">
              <a:schemeClr val="accent6">
                <a:alpha val="54000"/>
              </a:schemeClr>
            </a:outerShdw>
            <a:reflection blurRad="12700" endPos="0" dist="5000" dir="5400000" sy="-100000" algn="bl" rotWithShape="0"/>
          </a:effectLst>
        </p:spPr>
      </p:pic>
      <p:sp>
        <p:nvSpPr>
          <p:cNvPr id="17" name="Rounded Rectangle 16">
            <a:hlinkClick r:id="rId5"/>
            <a:extLst>
              <a:ext uri="{FF2B5EF4-FFF2-40B4-BE49-F238E27FC236}">
                <a16:creationId xmlns:a16="http://schemas.microsoft.com/office/drawing/2014/main" id="{955879B9-FF5D-0048-9554-EBC3EEC4272E}"/>
              </a:ext>
            </a:extLst>
          </p:cNvPr>
          <p:cNvSpPr/>
          <p:nvPr/>
        </p:nvSpPr>
        <p:spPr bwMode="auto">
          <a:xfrm>
            <a:off x="8494630" y="2671595"/>
            <a:ext cx="2514773" cy="492883"/>
          </a:xfrm>
          <a:prstGeom prst="roundRect">
            <a:avLst>
              <a:gd name="adj" fmla="val 9962"/>
            </a:avLst>
          </a:prstGeom>
          <a:solidFill>
            <a:schemeClr val="accent6">
              <a:lumMod val="50000"/>
            </a:schemeClr>
          </a:solidFill>
          <a:ln w="9525">
            <a:noFill/>
            <a:round/>
            <a:headEnd/>
            <a:tailEnd/>
          </a:ln>
        </p:spPr>
        <p:txBody>
          <a:bodyPr vert="horz" wrap="square" lIns="121719" tIns="60860" rIns="121719" bIns="60860" numCol="1" rtlCol="0" anchor="ctr" anchorCtr="0" compatLnSpc="1">
            <a:prstTxWarp prst="textNoShape">
              <a:avLst/>
            </a:prstTxWarp>
          </a:bodyPr>
          <a:lstStyle/>
          <a:p>
            <a:pPr marL="0" marR="0" lvl="0" indent="0" algn="ctr" defTabSz="912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entury Gothic" panose="020B0502020202020204" pitchFamily="34" charset="0"/>
                <a:ea typeface="Helvetica Neue"/>
                <a:cs typeface="Helvetica Neue"/>
                <a:sym typeface="Century Gothic"/>
              </a:rPr>
              <a:t>Consulting Proposal</a:t>
            </a:r>
          </a:p>
        </p:txBody>
      </p:sp>
      <p:pic>
        <p:nvPicPr>
          <p:cNvPr id="18" name="Picture 17">
            <a:hlinkClick r:id="rId7"/>
            <a:extLst>
              <a:ext uri="{FF2B5EF4-FFF2-40B4-BE49-F238E27FC236}">
                <a16:creationId xmlns:a16="http://schemas.microsoft.com/office/drawing/2014/main" id="{8E411872-98A0-784E-8CDB-FC13C254A00A}"/>
              </a:ext>
            </a:extLst>
          </p:cNvPr>
          <p:cNvPicPr>
            <a:picLocks noChangeAspect="1"/>
          </p:cNvPicPr>
          <p:nvPr/>
        </p:nvPicPr>
        <p:blipFill>
          <a:blip r:embed="rId8"/>
          <a:srcRect/>
          <a:stretch/>
        </p:blipFill>
        <p:spPr>
          <a:xfrm>
            <a:off x="4048772" y="3755451"/>
            <a:ext cx="3390414" cy="1907108"/>
          </a:xfrm>
          <a:prstGeom prst="roundRect">
            <a:avLst>
              <a:gd name="adj" fmla="val 8594"/>
            </a:avLst>
          </a:prstGeom>
          <a:solidFill>
            <a:srgbClr val="FFFFFF">
              <a:shade val="85000"/>
            </a:srgbClr>
          </a:solidFill>
          <a:ln>
            <a:noFill/>
          </a:ln>
          <a:effectLst>
            <a:outerShdw blurRad="394295" dir="5280000" sx="99000" sy="99000" algn="bl" rotWithShape="0">
              <a:schemeClr val="accent6">
                <a:alpha val="54000"/>
              </a:schemeClr>
            </a:outerShdw>
            <a:reflection blurRad="12700" endPos="0" dist="5000" dir="5400000" sy="-100000" algn="bl" rotWithShape="0"/>
          </a:effectLst>
        </p:spPr>
      </p:pic>
      <p:sp>
        <p:nvSpPr>
          <p:cNvPr id="19" name="Rounded Rectangle 18">
            <a:hlinkClick r:id="rId7"/>
            <a:extLst>
              <a:ext uri="{FF2B5EF4-FFF2-40B4-BE49-F238E27FC236}">
                <a16:creationId xmlns:a16="http://schemas.microsoft.com/office/drawing/2014/main" id="{688AAFB8-C6B3-384F-A061-1D4221085CD3}"/>
              </a:ext>
            </a:extLst>
          </p:cNvPr>
          <p:cNvSpPr/>
          <p:nvPr/>
        </p:nvSpPr>
        <p:spPr bwMode="auto">
          <a:xfrm>
            <a:off x="4486592" y="5563624"/>
            <a:ext cx="2514773" cy="492883"/>
          </a:xfrm>
          <a:prstGeom prst="roundRect">
            <a:avLst>
              <a:gd name="adj" fmla="val 9962"/>
            </a:avLst>
          </a:prstGeom>
          <a:solidFill>
            <a:schemeClr val="accent6">
              <a:lumMod val="50000"/>
            </a:schemeClr>
          </a:solidFill>
          <a:ln w="9525">
            <a:noFill/>
            <a:round/>
            <a:headEnd/>
            <a:tailEnd/>
          </a:ln>
        </p:spPr>
        <p:txBody>
          <a:bodyPr vert="horz" wrap="square" lIns="121719" tIns="60860" rIns="121719" bIns="60860" numCol="1" rtlCol="0" anchor="ctr" anchorCtr="0" compatLnSpc="1">
            <a:prstTxWarp prst="textNoShape">
              <a:avLst/>
            </a:prstTxWarp>
          </a:bodyPr>
          <a:lstStyle/>
          <a:p>
            <a:pPr marL="0" marR="0" lvl="0" indent="0" algn="ctr" defTabSz="912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entury Gothic" panose="020B0502020202020204" pitchFamily="34" charset="0"/>
                <a:ea typeface="Helvetica Neue"/>
                <a:cs typeface="Helvetica Neue"/>
                <a:sym typeface="Century Gothic"/>
              </a:rPr>
              <a:t>Request for Proposal</a:t>
            </a:r>
          </a:p>
        </p:txBody>
      </p:sp>
      <p:pic>
        <p:nvPicPr>
          <p:cNvPr id="20" name="Picture 19">
            <a:hlinkClick r:id="rId9"/>
            <a:extLst>
              <a:ext uri="{FF2B5EF4-FFF2-40B4-BE49-F238E27FC236}">
                <a16:creationId xmlns:a16="http://schemas.microsoft.com/office/drawing/2014/main" id="{8B59CCA0-7F30-5D49-BC06-CAB42990D906}"/>
              </a:ext>
            </a:extLst>
          </p:cNvPr>
          <p:cNvPicPr>
            <a:picLocks noChangeAspect="1"/>
          </p:cNvPicPr>
          <p:nvPr/>
        </p:nvPicPr>
        <p:blipFill>
          <a:blip r:embed="rId10"/>
          <a:srcRect/>
          <a:stretch/>
        </p:blipFill>
        <p:spPr>
          <a:xfrm>
            <a:off x="8056810" y="3755451"/>
            <a:ext cx="3390414" cy="1907108"/>
          </a:xfrm>
          <a:prstGeom prst="roundRect">
            <a:avLst>
              <a:gd name="adj" fmla="val 8594"/>
            </a:avLst>
          </a:prstGeom>
          <a:solidFill>
            <a:srgbClr val="FFFFFF">
              <a:shade val="85000"/>
            </a:srgbClr>
          </a:solidFill>
          <a:ln>
            <a:noFill/>
          </a:ln>
          <a:effectLst>
            <a:outerShdw blurRad="394295" dir="5280000" sx="99000" sy="99000" algn="bl" rotWithShape="0">
              <a:schemeClr val="accent6">
                <a:alpha val="54000"/>
              </a:schemeClr>
            </a:outerShdw>
            <a:reflection blurRad="12700" endPos="0" dist="5000" dir="5400000" sy="-100000" algn="bl" rotWithShape="0"/>
          </a:effectLst>
        </p:spPr>
      </p:pic>
      <p:sp>
        <p:nvSpPr>
          <p:cNvPr id="21" name="Rounded Rectangle 20">
            <a:hlinkClick r:id="rId9"/>
            <a:extLst>
              <a:ext uri="{FF2B5EF4-FFF2-40B4-BE49-F238E27FC236}">
                <a16:creationId xmlns:a16="http://schemas.microsoft.com/office/drawing/2014/main" id="{4297B13F-5B10-404E-B4D7-56E27BEB5458}"/>
              </a:ext>
            </a:extLst>
          </p:cNvPr>
          <p:cNvSpPr/>
          <p:nvPr/>
        </p:nvSpPr>
        <p:spPr bwMode="auto">
          <a:xfrm>
            <a:off x="8494630" y="5563624"/>
            <a:ext cx="2514773" cy="492883"/>
          </a:xfrm>
          <a:prstGeom prst="roundRect">
            <a:avLst>
              <a:gd name="adj" fmla="val 9962"/>
            </a:avLst>
          </a:prstGeom>
          <a:solidFill>
            <a:schemeClr val="accent6">
              <a:lumMod val="50000"/>
            </a:schemeClr>
          </a:solidFill>
          <a:ln w="9525">
            <a:noFill/>
            <a:round/>
            <a:headEnd/>
            <a:tailEnd/>
          </a:ln>
        </p:spPr>
        <p:txBody>
          <a:bodyPr vert="horz" wrap="square" lIns="121719" tIns="60860" rIns="121719" bIns="60860" numCol="1" rtlCol="0" anchor="ctr" anchorCtr="0" compatLnSpc="1">
            <a:prstTxWarp prst="textNoShape">
              <a:avLst/>
            </a:prstTxWarp>
          </a:bodyPr>
          <a:lstStyle/>
          <a:p>
            <a:pPr marL="0" marR="0" lvl="0" indent="0" algn="ctr" defTabSz="912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entury Gothic" panose="020B0502020202020204" pitchFamily="34" charset="0"/>
                <a:ea typeface="Helvetica Neue"/>
                <a:cs typeface="Helvetica Neue"/>
                <a:sym typeface="Century Gothic"/>
              </a:rPr>
              <a:t>Annual Report</a:t>
            </a:r>
          </a:p>
        </p:txBody>
      </p:sp>
      <p:sp>
        <p:nvSpPr>
          <p:cNvPr id="22" name="TextBox 21">
            <a:extLst>
              <a:ext uri="{FF2B5EF4-FFF2-40B4-BE49-F238E27FC236}">
                <a16:creationId xmlns:a16="http://schemas.microsoft.com/office/drawing/2014/main" id="{CD32708B-4137-464E-B42A-197E5544EDD6}"/>
              </a:ext>
            </a:extLst>
          </p:cNvPr>
          <p:cNvSpPr txBox="1"/>
          <p:nvPr/>
        </p:nvSpPr>
        <p:spPr>
          <a:xfrm>
            <a:off x="744776" y="1356917"/>
            <a:ext cx="2514773" cy="2273186"/>
          </a:xfrm>
          <a:prstGeom prst="rect">
            <a:avLst/>
          </a:prstGeom>
          <a:solidFill>
            <a:schemeClr val="bg1"/>
          </a:solidFill>
        </p:spPr>
        <p:txBody>
          <a:bodyPr wrap="square" rtlCol="0">
            <a:spAutoFit/>
          </a:bodyPr>
          <a:lstStyle/>
          <a:p>
            <a:pPr marL="0" marR="0" lvl="0" indent="0" algn="l" defTabSz="912847"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Helvetica Neue"/>
                <a:cs typeface="Helvetica Neue"/>
                <a:sym typeface="Century Gothic"/>
              </a:rPr>
              <a:t>The following resources are related to this framework and can save you hours of work.</a:t>
            </a:r>
          </a:p>
          <a:p>
            <a:pPr marL="0" marR="0" lvl="0" indent="0" algn="l" defTabSz="912847" rtl="0" eaLnBrk="1" fontAlgn="auto" latinLnBrk="0" hangingPunct="1">
              <a:lnSpc>
                <a:spcPct val="15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Helvetica Neue"/>
              <a:cs typeface="Helvetica Neue"/>
              <a:sym typeface="Century Gothic"/>
            </a:endParaRPr>
          </a:p>
          <a:p>
            <a:pPr marL="0" marR="0" lvl="0" indent="0" algn="l" defTabSz="912847"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Helvetica Neue"/>
                <a:cs typeface="Helvetica Neue"/>
                <a:sym typeface="Century Gothic"/>
              </a:rPr>
              <a:t>If you’re a free or paid member, log into You Exec first for a better download experience.</a:t>
            </a:r>
          </a:p>
        </p:txBody>
      </p:sp>
    </p:spTree>
    <p:extLst>
      <p:ext uri="{BB962C8B-B14F-4D97-AF65-F5344CB8AC3E}">
        <p14:creationId xmlns:p14="http://schemas.microsoft.com/office/powerpoint/2010/main" val="164888773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FEA6F32-49F5-49DC-971C-319328F54C7C}"/>
              </a:ext>
            </a:extLst>
          </p:cNvPr>
          <p:cNvGrpSpPr/>
          <p:nvPr/>
        </p:nvGrpSpPr>
        <p:grpSpPr>
          <a:xfrm>
            <a:off x="6710503" y="635065"/>
            <a:ext cx="4505627" cy="5765371"/>
            <a:chOff x="6710503" y="635065"/>
            <a:chExt cx="4505627" cy="5765371"/>
          </a:xfrm>
        </p:grpSpPr>
        <p:sp>
          <p:nvSpPr>
            <p:cNvPr id="20" name="Graphic 18">
              <a:extLst>
                <a:ext uri="{FF2B5EF4-FFF2-40B4-BE49-F238E27FC236}">
                  <a16:creationId xmlns:a16="http://schemas.microsoft.com/office/drawing/2014/main" id="{2398D5FF-03FD-4995-94E1-4B38A12094E5}"/>
                </a:ext>
              </a:extLst>
            </p:cNvPr>
            <p:cNvSpPr/>
            <p:nvPr/>
          </p:nvSpPr>
          <p:spPr>
            <a:xfrm rot="10800000" flipH="1">
              <a:off x="6710503" y="635065"/>
              <a:ext cx="4505627" cy="5765371"/>
            </a:xfrm>
            <a:custGeom>
              <a:avLst/>
              <a:gdLst>
                <a:gd name="connsiteX0" fmla="*/ 3529475 w 5356475"/>
                <a:gd name="connsiteY0" fmla="*/ 3820658 h 6854110"/>
                <a:gd name="connsiteX1" fmla="*/ 5143808 w 5356475"/>
                <a:gd name="connsiteY1" fmla="*/ 4419712 h 6854110"/>
                <a:gd name="connsiteX2" fmla="*/ 5299406 w 5356475"/>
                <a:gd name="connsiteY2" fmla="*/ 5485561 h 6854110"/>
                <a:gd name="connsiteX3" fmla="*/ 643124 w 5356475"/>
                <a:gd name="connsiteY3" fmla="*/ 6216874 h 6854110"/>
                <a:gd name="connsiteX4" fmla="*/ 1281 w 5356475"/>
                <a:gd name="connsiteY4" fmla="*/ 4334133 h 6854110"/>
                <a:gd name="connsiteX5" fmla="*/ 4074069 w 5356475"/>
                <a:gd name="connsiteY5" fmla="*/ 59067 h 6854110"/>
                <a:gd name="connsiteX6" fmla="*/ 3529475 w 5356475"/>
                <a:gd name="connsiteY6" fmla="*/ 3820658 h 685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6475" h="6854110">
                  <a:moveTo>
                    <a:pt x="3529475" y="3820658"/>
                  </a:moveTo>
                  <a:cubicBezTo>
                    <a:pt x="3942550" y="4213000"/>
                    <a:pt x="4716924" y="3863759"/>
                    <a:pt x="5143808" y="4419712"/>
                  </a:cubicBezTo>
                  <a:cubicBezTo>
                    <a:pt x="5378567" y="4725425"/>
                    <a:pt x="5406069" y="5171875"/>
                    <a:pt x="5299406" y="5485561"/>
                  </a:cubicBezTo>
                  <a:cubicBezTo>
                    <a:pt x="4885048" y="6703897"/>
                    <a:pt x="1918992" y="7468858"/>
                    <a:pt x="643124" y="6216874"/>
                  </a:cubicBezTo>
                  <a:cubicBezTo>
                    <a:pt x="-24199" y="5562038"/>
                    <a:pt x="-3737" y="4576556"/>
                    <a:pt x="1281" y="4334133"/>
                  </a:cubicBezTo>
                  <a:cubicBezTo>
                    <a:pt x="57491" y="1627382"/>
                    <a:pt x="3551881" y="-374041"/>
                    <a:pt x="4074069" y="59067"/>
                  </a:cubicBezTo>
                  <a:cubicBezTo>
                    <a:pt x="4552573" y="455921"/>
                    <a:pt x="2703636" y="3036209"/>
                    <a:pt x="3529475" y="3820658"/>
                  </a:cubicBezTo>
                  <a:close/>
                </a:path>
              </a:pathLst>
            </a:custGeom>
            <a:blipFill dpi="0" rotWithShape="0">
              <a:blip r:embed="rId2" cstate="screen">
                <a:extLst>
                  <a:ext uri="{28A0092B-C50C-407E-A947-70E740481C1C}">
                    <a14:useLocalDpi xmlns:a14="http://schemas.microsoft.com/office/drawing/2010/main"/>
                  </a:ext>
                </a:extLst>
              </a:blip>
              <a:srcRect/>
              <a:stretch>
                <a:fillRect/>
              </a:stretch>
            </a:blipFill>
            <a:ln>
              <a:noFill/>
            </a:ln>
            <a:effectLst>
              <a:outerShdw blurRad="292100" dist="215900" dir="8100000" sx="98000" sy="98000" algn="tr" rotWithShape="0">
                <a:schemeClr val="accent1">
                  <a:lumMod val="1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Graphic 18">
              <a:extLst>
                <a:ext uri="{FF2B5EF4-FFF2-40B4-BE49-F238E27FC236}">
                  <a16:creationId xmlns:a16="http://schemas.microsoft.com/office/drawing/2014/main" id="{0452A5E9-E71D-4266-8370-E924BD8E9CF8}"/>
                </a:ext>
              </a:extLst>
            </p:cNvPr>
            <p:cNvSpPr/>
            <p:nvPr/>
          </p:nvSpPr>
          <p:spPr>
            <a:xfrm rot="10800000" flipH="1">
              <a:off x="6710503" y="635065"/>
              <a:ext cx="4505627" cy="5765371"/>
            </a:xfrm>
            <a:custGeom>
              <a:avLst/>
              <a:gdLst>
                <a:gd name="connsiteX0" fmla="*/ 3529475 w 5356475"/>
                <a:gd name="connsiteY0" fmla="*/ 3820658 h 6854110"/>
                <a:gd name="connsiteX1" fmla="*/ 5143808 w 5356475"/>
                <a:gd name="connsiteY1" fmla="*/ 4419712 h 6854110"/>
                <a:gd name="connsiteX2" fmla="*/ 5299406 w 5356475"/>
                <a:gd name="connsiteY2" fmla="*/ 5485561 h 6854110"/>
                <a:gd name="connsiteX3" fmla="*/ 643124 w 5356475"/>
                <a:gd name="connsiteY3" fmla="*/ 6216874 h 6854110"/>
                <a:gd name="connsiteX4" fmla="*/ 1281 w 5356475"/>
                <a:gd name="connsiteY4" fmla="*/ 4334133 h 6854110"/>
                <a:gd name="connsiteX5" fmla="*/ 4074069 w 5356475"/>
                <a:gd name="connsiteY5" fmla="*/ 59067 h 6854110"/>
                <a:gd name="connsiteX6" fmla="*/ 3529475 w 5356475"/>
                <a:gd name="connsiteY6" fmla="*/ 3820658 h 685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6475" h="6854110">
                  <a:moveTo>
                    <a:pt x="3529475" y="3820658"/>
                  </a:moveTo>
                  <a:cubicBezTo>
                    <a:pt x="3942550" y="4213000"/>
                    <a:pt x="4716924" y="3863759"/>
                    <a:pt x="5143808" y="4419712"/>
                  </a:cubicBezTo>
                  <a:cubicBezTo>
                    <a:pt x="5378567" y="4725425"/>
                    <a:pt x="5406069" y="5171875"/>
                    <a:pt x="5299406" y="5485561"/>
                  </a:cubicBezTo>
                  <a:cubicBezTo>
                    <a:pt x="4885048" y="6703897"/>
                    <a:pt x="1918992" y="7468858"/>
                    <a:pt x="643124" y="6216874"/>
                  </a:cubicBezTo>
                  <a:cubicBezTo>
                    <a:pt x="-24199" y="5562038"/>
                    <a:pt x="-3737" y="4576556"/>
                    <a:pt x="1281" y="4334133"/>
                  </a:cubicBezTo>
                  <a:cubicBezTo>
                    <a:pt x="57491" y="1627382"/>
                    <a:pt x="3551881" y="-374041"/>
                    <a:pt x="4074069" y="59067"/>
                  </a:cubicBezTo>
                  <a:cubicBezTo>
                    <a:pt x="4552573" y="455921"/>
                    <a:pt x="2703636" y="3036209"/>
                    <a:pt x="3529475" y="3820658"/>
                  </a:cubicBezTo>
                  <a:close/>
                </a:path>
              </a:pathLst>
            </a:custGeom>
            <a:gradFill flip="none" rotWithShape="1">
              <a:gsLst>
                <a:gs pos="0">
                  <a:schemeClr val="accent2">
                    <a:alpha val="32062"/>
                  </a:schemeClr>
                </a:gs>
                <a:gs pos="96000">
                  <a:schemeClr val="accent3">
                    <a:alpha val="0"/>
                  </a:schemeClr>
                </a:gs>
              </a:gsLst>
              <a:path path="circle">
                <a:fillToRect l="100000" t="100000"/>
              </a:path>
              <a:tileRect r="-100000" b="-100000"/>
            </a:gradFill>
            <a:ln w="19050">
              <a:gradFill flip="none" rotWithShape="1">
                <a:gsLst>
                  <a:gs pos="38000">
                    <a:srgbClr val="6ECBE2">
                      <a:alpha val="70000"/>
                    </a:srgbClr>
                  </a:gs>
                  <a:gs pos="0">
                    <a:schemeClr val="accent5"/>
                  </a:gs>
                  <a:gs pos="76000">
                    <a:schemeClr val="accent2">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descr="A picture containing building, tiled&#10;&#10;Description automatically generated">
            <a:extLst>
              <a:ext uri="{FF2B5EF4-FFF2-40B4-BE49-F238E27FC236}">
                <a16:creationId xmlns:a16="http://schemas.microsoft.com/office/drawing/2014/main" id="{E45A5869-FDAB-BD04-7426-016697DCDBC9}"/>
              </a:ext>
            </a:extLst>
          </p:cNvPr>
          <p:cNvPicPr>
            <a:picLocks noChangeAspect="1"/>
          </p:cNvPicPr>
          <p:nvPr/>
        </p:nvPicPr>
        <p:blipFill rotWithShape="1">
          <a:blip r:embed="rId3" cstate="screen">
            <a:alphaModFix/>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5979885" y="419551"/>
            <a:ext cx="4170949" cy="2390863"/>
          </a:xfrm>
          <a:prstGeom prst="roundRect">
            <a:avLst>
              <a:gd name="adj" fmla="val 8516"/>
            </a:avLst>
          </a:prstGeom>
          <a:effectLst>
            <a:outerShdw blurRad="498078" dist="38100" dir="2700000" algn="tl" rotWithShape="0">
              <a:prstClr val="black">
                <a:alpha val="40000"/>
              </a:prstClr>
            </a:outerShdw>
          </a:effectLst>
        </p:spPr>
      </p:pic>
      <p:pic>
        <p:nvPicPr>
          <p:cNvPr id="9" name="Picture 8" descr="A picture containing building, tiled&#10;&#10;Description automatically generated">
            <a:extLst>
              <a:ext uri="{FF2B5EF4-FFF2-40B4-BE49-F238E27FC236}">
                <a16:creationId xmlns:a16="http://schemas.microsoft.com/office/drawing/2014/main" id="{605CB611-0B54-B40D-9E85-C19945888D02}"/>
              </a:ext>
            </a:extLst>
          </p:cNvPr>
          <p:cNvPicPr>
            <a:picLocks noChangeAspect="1"/>
          </p:cNvPicPr>
          <p:nvPr/>
        </p:nvPicPr>
        <p:blipFill rotWithShape="1">
          <a:blip r:embed="rId4" cstate="screen">
            <a:alphaModFix/>
            <a:extLst>
              <a:ext uri="{BEBA8EAE-BF5A-486C-A8C5-ECC9F3942E4B}">
                <a14:imgProps xmlns:a14="http://schemas.microsoft.com/office/drawing/2010/main">
                  <a14:imgLayer r:embed="rId5">
                    <a14:imgEffect>
                      <a14:saturation sat="122000"/>
                    </a14:imgEffect>
                    <a14:imgEffect>
                      <a14:brightnessContrast bright="-7000" contrast="29000"/>
                    </a14:imgEffect>
                  </a14:imgLayer>
                </a14:imgProps>
              </a:ext>
              <a:ext uri="{28A0092B-C50C-407E-A947-70E740481C1C}">
                <a14:useLocalDpi xmlns:a14="http://schemas.microsoft.com/office/drawing/2010/main"/>
              </a:ext>
            </a:extLst>
          </a:blip>
          <a:srcRect/>
          <a:stretch/>
        </p:blipFill>
        <p:spPr>
          <a:xfrm>
            <a:off x="8115501" y="2397968"/>
            <a:ext cx="3510829" cy="2289904"/>
          </a:xfrm>
          <a:prstGeom prst="roundRect">
            <a:avLst>
              <a:gd name="adj" fmla="val 8157"/>
            </a:avLst>
          </a:prstGeom>
          <a:effectLst>
            <a:outerShdw blurRad="602828" dist="38100" dir="16200000" rotWithShape="0">
              <a:srgbClr val="17147F">
                <a:alpha val="66350"/>
              </a:srgbClr>
            </a:outerShdw>
          </a:effectLst>
        </p:spPr>
      </p:pic>
      <p:pic>
        <p:nvPicPr>
          <p:cNvPr id="10" name="Picture 9" descr="A picture containing building, tiled&#10;&#10;Description automatically generated">
            <a:extLst>
              <a:ext uri="{FF2B5EF4-FFF2-40B4-BE49-F238E27FC236}">
                <a16:creationId xmlns:a16="http://schemas.microsoft.com/office/drawing/2014/main" id="{FDFE969B-AB7C-5981-40A8-C0D44F6A7FAF}"/>
              </a:ext>
            </a:extLst>
          </p:cNvPr>
          <p:cNvPicPr>
            <a:picLocks noChangeAspect="1"/>
          </p:cNvPicPr>
          <p:nvPr/>
        </p:nvPicPr>
        <p:blipFill rotWithShape="1">
          <a:blip r:embed="rId6" cstate="screen">
            <a:alphaModFix/>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6795100" y="4460034"/>
            <a:ext cx="2640804" cy="1558936"/>
          </a:xfrm>
          <a:prstGeom prst="roundRect">
            <a:avLst>
              <a:gd name="adj" fmla="val 10897"/>
            </a:avLst>
          </a:prstGeom>
          <a:effectLst>
            <a:outerShdw blurRad="602828" dist="38100" dir="16200000" rotWithShape="0">
              <a:srgbClr val="17147F">
                <a:alpha val="66350"/>
              </a:srgbClr>
            </a:outerShdw>
          </a:effectLst>
        </p:spPr>
      </p:pic>
      <p:sp>
        <p:nvSpPr>
          <p:cNvPr id="2" name="TextBox 1">
            <a:extLst>
              <a:ext uri="{FF2B5EF4-FFF2-40B4-BE49-F238E27FC236}">
                <a16:creationId xmlns:a16="http://schemas.microsoft.com/office/drawing/2014/main" id="{2B84CE9D-9CC9-B59D-AA1A-16EEEF6B93A5}"/>
              </a:ext>
            </a:extLst>
          </p:cNvPr>
          <p:cNvSpPr txBox="1"/>
          <p:nvPr/>
        </p:nvSpPr>
        <p:spPr>
          <a:xfrm>
            <a:off x="1240768" y="926619"/>
            <a:ext cx="2351926"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300" normalizeH="0" baseline="0" noProof="0" dirty="0">
                <a:ln>
                  <a:noFill/>
                </a:ln>
                <a:gradFill>
                  <a:gsLst>
                    <a:gs pos="0">
                      <a:srgbClr val="2779F6"/>
                    </a:gs>
                    <a:gs pos="100000">
                      <a:srgbClr val="91F6D4"/>
                    </a:gs>
                  </a:gsLst>
                  <a:lin ang="5400000" scaled="0"/>
                </a:gradFill>
                <a:effectLst/>
                <a:uLnTx/>
                <a:uFillTx/>
                <a:latin typeface="Montserrat" panose="00000500000000000000" pitchFamily="50" charset="0"/>
                <a:ea typeface="+mn-ea"/>
                <a:cs typeface="+mn-cs"/>
              </a:rPr>
              <a:t>COMPANY </a:t>
            </a:r>
          </a:p>
        </p:txBody>
      </p:sp>
      <p:sp>
        <p:nvSpPr>
          <p:cNvPr id="3" name="TextBox 2">
            <a:extLst>
              <a:ext uri="{FF2B5EF4-FFF2-40B4-BE49-F238E27FC236}">
                <a16:creationId xmlns:a16="http://schemas.microsoft.com/office/drawing/2014/main" id="{CF04A847-924B-FB56-E3DF-1D8A104D45C9}"/>
              </a:ext>
            </a:extLst>
          </p:cNvPr>
          <p:cNvSpPr txBox="1"/>
          <p:nvPr/>
        </p:nvSpPr>
        <p:spPr>
          <a:xfrm>
            <a:off x="1240769" y="2739118"/>
            <a:ext cx="4253086" cy="3009285"/>
          </a:xfrm>
          <a:prstGeom prst="rect">
            <a:avLst/>
          </a:prstGeom>
          <a:noFill/>
        </p:spPr>
        <p:txBody>
          <a:bodyPr wrap="square" rtlCol="0">
            <a:spAutoFit/>
          </a:bodyPr>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6E9FE"/>
                </a:solidFill>
                <a:effectLst/>
                <a:uLnTx/>
                <a:uFillTx/>
                <a:latin typeface="Montserrat" panose="00000500000000000000" pitchFamily="50" charset="0"/>
                <a:ea typeface="+mn-ea"/>
                <a:cs typeface="+mn-cs"/>
              </a:rPr>
              <a:t>As the leading company in the tech industry with a passion for innovation and excellence, Company XYZ has become a household name in the tech world, known for its groundbreaking products and services. </a:t>
            </a:r>
          </a:p>
          <a:p>
            <a:pPr marL="0" marR="0" lvl="0" indent="0" algn="l" defTabSz="914400" rtl="0" eaLnBrk="1" fontAlgn="auto" latinLnBrk="0" hangingPunct="1">
              <a:lnSpc>
                <a:spcPts val="23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D6E9FE"/>
              </a:solidFill>
              <a:effectLst/>
              <a:uLnTx/>
              <a:uFillTx/>
              <a:latin typeface="Montserrat" panose="00000500000000000000" pitchFamily="50" charset="0"/>
              <a:ea typeface="+mn-ea"/>
              <a:cs typeface="+mn-cs"/>
            </a:endParaRPr>
          </a:p>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6E9FE"/>
                </a:solidFill>
                <a:effectLst/>
                <a:uLnTx/>
                <a:uFillTx/>
                <a:latin typeface="Montserrat" panose="00000500000000000000" pitchFamily="50" charset="0"/>
                <a:ea typeface="+mn-ea"/>
                <a:cs typeface="+mn-cs"/>
              </a:rPr>
              <a:t>With a team of highly skilled professionals, Company XYZ is committed to delivering cutting-edge solutions that transform the way people live, work and play. </a:t>
            </a:r>
          </a:p>
        </p:txBody>
      </p:sp>
      <p:sp>
        <p:nvSpPr>
          <p:cNvPr id="22" name="Rectangle 21">
            <a:extLst>
              <a:ext uri="{FF2B5EF4-FFF2-40B4-BE49-F238E27FC236}">
                <a16:creationId xmlns:a16="http://schemas.microsoft.com/office/drawing/2014/main" id="{ECEC3C48-3AF2-4672-A6A9-DEF6D2F294AA}"/>
              </a:ext>
            </a:extLst>
          </p:cNvPr>
          <p:cNvSpPr/>
          <p:nvPr/>
        </p:nvSpPr>
        <p:spPr>
          <a:xfrm>
            <a:off x="0" y="0"/>
            <a:ext cx="560439" cy="6858000"/>
          </a:xfrm>
          <a:prstGeom prst="rect">
            <a:avLst/>
          </a:prstGeom>
          <a:blipFill>
            <a:blip r:embed="rId7" cstate="screen">
              <a:extLst>
                <a:ext uri="{28A0092B-C50C-407E-A947-70E740481C1C}">
                  <a14:useLocalDpi xmlns:a14="http://schemas.microsoft.com/office/drawing/2010/main"/>
                </a:ext>
              </a:extLst>
            </a:blip>
            <a:srcRect/>
            <a:stretch>
              <a:fillRect/>
            </a:stretch>
          </a:blipFill>
          <a:ln>
            <a:noFill/>
          </a:ln>
          <a:effectLst>
            <a:outerShdw blurRad="292100" dist="215900" dir="4200000" sx="98000" sy="98000" algn="tr" rotWithShape="0">
              <a:schemeClr val="accent1">
                <a:lumMod val="1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8DE79C2E-8E31-4910-A847-054FA4BF8862}"/>
              </a:ext>
            </a:extLst>
          </p:cNvPr>
          <p:cNvSpPr/>
          <p:nvPr/>
        </p:nvSpPr>
        <p:spPr>
          <a:xfrm>
            <a:off x="-33338" y="0"/>
            <a:ext cx="593777" cy="6858000"/>
          </a:xfrm>
          <a:prstGeom prst="rect">
            <a:avLst/>
          </a:prstGeom>
          <a:gradFill flip="none" rotWithShape="1">
            <a:gsLst>
              <a:gs pos="0">
                <a:schemeClr val="accent1">
                  <a:alpha val="10000"/>
                </a:schemeClr>
              </a:gs>
              <a:gs pos="100000">
                <a:schemeClr val="accent1">
                  <a:alpha val="2000"/>
                </a:schemeClr>
              </a:gs>
            </a:gsLst>
            <a:lin ang="5400000" scaled="0"/>
            <a:tileRect/>
          </a:gradFill>
          <a:ln w="12700">
            <a:gradFill>
              <a:gsLst>
                <a:gs pos="50000">
                  <a:schemeClr val="accent4"/>
                </a:gs>
                <a:gs pos="10000">
                  <a:schemeClr val="accent4">
                    <a:alpha val="0"/>
                  </a:schemeClr>
                </a:gs>
                <a:gs pos="90000">
                  <a:schemeClr val="accent4">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F7F3F001-170B-46EF-8D6F-FD372273E6B6}"/>
              </a:ext>
            </a:extLst>
          </p:cNvPr>
          <p:cNvSpPr txBox="1"/>
          <p:nvPr/>
        </p:nvSpPr>
        <p:spPr>
          <a:xfrm rot="16200000">
            <a:off x="-391115" y="3290501"/>
            <a:ext cx="1342675" cy="276999"/>
          </a:xfrm>
          <a:prstGeom prst="rect">
            <a:avLst/>
          </a:prstGeom>
          <a:noFill/>
        </p:spPr>
        <p:txBody>
          <a:bodyPr wrap="none" rIns="0" rtlCol="0">
            <a:spAutoFit/>
          </a:bodyPr>
          <a:lstStyle>
            <a:defPPr>
              <a:defRPr lang="en-US"/>
            </a:defPPr>
            <a:lvl1pPr algn="ctr">
              <a:defRPr sz="1400" b="1">
                <a:gradFill>
                  <a:gsLst>
                    <a:gs pos="0">
                      <a:schemeClr val="accent6"/>
                    </a:gs>
                    <a:gs pos="100000">
                      <a:schemeClr val="accent2"/>
                    </a:gs>
                  </a:gsLst>
                  <a:lin ang="5400000" scaled="0"/>
                </a:gradFill>
                <a:latin typeface="Montserrat" panose="00000500000000000000" pitchFamily="5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600" normalizeH="0" baseline="0" noProof="0" dirty="0">
                <a:ln>
                  <a:noFill/>
                </a:ln>
                <a:gradFill>
                  <a:gsLst>
                    <a:gs pos="0">
                      <a:srgbClr val="2779F6"/>
                    </a:gs>
                    <a:gs pos="100000">
                      <a:srgbClr val="91F6D4"/>
                    </a:gs>
                  </a:gsLst>
                  <a:lin ang="5400000" scaled="0"/>
                </a:gradFill>
                <a:effectLst/>
                <a:uLnTx/>
                <a:uFillTx/>
                <a:latin typeface="Montserrat" panose="00000500000000000000" pitchFamily="50" charset="0"/>
                <a:ea typeface="+mn-ea"/>
                <a:cs typeface="+mn-cs"/>
              </a:rPr>
              <a:t>SECTION</a:t>
            </a:r>
          </a:p>
        </p:txBody>
      </p:sp>
      <p:sp>
        <p:nvSpPr>
          <p:cNvPr id="33" name="Graphic 31" descr="Line arrow Horizontal U turn">
            <a:extLst>
              <a:ext uri="{FF2B5EF4-FFF2-40B4-BE49-F238E27FC236}">
                <a16:creationId xmlns:a16="http://schemas.microsoft.com/office/drawing/2014/main" id="{2B92C8D8-3E46-4E56-97F4-F6937A406EC3}"/>
              </a:ext>
            </a:extLst>
          </p:cNvPr>
          <p:cNvSpPr/>
          <p:nvPr/>
        </p:nvSpPr>
        <p:spPr>
          <a:xfrm>
            <a:off x="191063" y="419551"/>
            <a:ext cx="178311" cy="113673"/>
          </a:xfrm>
          <a:custGeom>
            <a:avLst/>
            <a:gdLst>
              <a:gd name="connsiteX0" fmla="*/ 582930 w 762000"/>
              <a:gd name="connsiteY0" fmla="*/ 133128 h 485775"/>
              <a:gd name="connsiteX1" fmla="*/ 99060 w 762000"/>
              <a:gd name="connsiteY1" fmla="*/ 133128 h 485775"/>
              <a:gd name="connsiteX2" fmla="*/ 183833 w 762000"/>
              <a:gd name="connsiteY2" fmla="*/ 48356 h 485775"/>
              <a:gd name="connsiteX3" fmla="*/ 182880 w 762000"/>
              <a:gd name="connsiteY3" fmla="*/ 8351 h 485775"/>
              <a:gd name="connsiteX4" fmla="*/ 142875 w 762000"/>
              <a:gd name="connsiteY4" fmla="*/ 7398 h 485775"/>
              <a:gd name="connsiteX5" fmla="*/ 8573 w 762000"/>
              <a:gd name="connsiteY5" fmla="*/ 142653 h 485775"/>
              <a:gd name="connsiteX6" fmla="*/ 1905 w 762000"/>
              <a:gd name="connsiteY6" fmla="*/ 152178 h 485775"/>
              <a:gd name="connsiteX7" fmla="*/ 1905 w 762000"/>
              <a:gd name="connsiteY7" fmla="*/ 152178 h 485775"/>
              <a:gd name="connsiteX8" fmla="*/ 952 w 762000"/>
              <a:gd name="connsiteY8" fmla="*/ 155036 h 485775"/>
              <a:gd name="connsiteX9" fmla="*/ 0 w 762000"/>
              <a:gd name="connsiteY9" fmla="*/ 156941 h 485775"/>
              <a:gd name="connsiteX10" fmla="*/ 0 w 762000"/>
              <a:gd name="connsiteY10" fmla="*/ 159798 h 485775"/>
              <a:gd name="connsiteX11" fmla="*/ 952 w 762000"/>
              <a:gd name="connsiteY11" fmla="*/ 162656 h 485775"/>
              <a:gd name="connsiteX12" fmla="*/ 952 w 762000"/>
              <a:gd name="connsiteY12" fmla="*/ 164561 h 485775"/>
              <a:gd name="connsiteX13" fmla="*/ 9525 w 762000"/>
              <a:gd name="connsiteY13" fmla="*/ 182658 h 485775"/>
              <a:gd name="connsiteX14" fmla="*/ 143828 w 762000"/>
              <a:gd name="connsiteY14" fmla="*/ 317913 h 485775"/>
              <a:gd name="connsiteX15" fmla="*/ 183833 w 762000"/>
              <a:gd name="connsiteY15" fmla="*/ 316961 h 485775"/>
              <a:gd name="connsiteX16" fmla="*/ 184785 w 762000"/>
              <a:gd name="connsiteY16" fmla="*/ 276956 h 485775"/>
              <a:gd name="connsiteX17" fmla="*/ 96203 w 762000"/>
              <a:gd name="connsiteY17" fmla="*/ 190278 h 485775"/>
              <a:gd name="connsiteX18" fmla="*/ 581978 w 762000"/>
              <a:gd name="connsiteY18" fmla="*/ 190278 h 485775"/>
              <a:gd name="connsiteX19" fmla="*/ 705803 w 762000"/>
              <a:gd name="connsiteY19" fmla="*/ 314103 h 485775"/>
              <a:gd name="connsiteX20" fmla="*/ 581978 w 762000"/>
              <a:gd name="connsiteY20" fmla="*/ 437928 h 485775"/>
              <a:gd name="connsiteX21" fmla="*/ 29528 w 762000"/>
              <a:gd name="connsiteY21" fmla="*/ 437928 h 485775"/>
              <a:gd name="connsiteX22" fmla="*/ 952 w 762000"/>
              <a:gd name="connsiteY22" fmla="*/ 466503 h 485775"/>
              <a:gd name="connsiteX23" fmla="*/ 29528 w 762000"/>
              <a:gd name="connsiteY23" fmla="*/ 495078 h 485775"/>
              <a:gd name="connsiteX24" fmla="*/ 582930 w 762000"/>
              <a:gd name="connsiteY24" fmla="*/ 495078 h 485775"/>
              <a:gd name="connsiteX25" fmla="*/ 763905 w 762000"/>
              <a:gd name="connsiteY25" fmla="*/ 314103 h 485775"/>
              <a:gd name="connsiteX26" fmla="*/ 582930 w 762000"/>
              <a:gd name="connsiteY26" fmla="*/ 133128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62000" h="485775">
                <a:moveTo>
                  <a:pt x="582930" y="133128"/>
                </a:moveTo>
                <a:lnTo>
                  <a:pt x="99060" y="133128"/>
                </a:lnTo>
                <a:lnTo>
                  <a:pt x="183833" y="48356"/>
                </a:lnTo>
                <a:cubicBezTo>
                  <a:pt x="194310" y="36926"/>
                  <a:pt x="194310" y="19781"/>
                  <a:pt x="182880" y="8351"/>
                </a:cubicBezTo>
                <a:cubicBezTo>
                  <a:pt x="172403" y="-2127"/>
                  <a:pt x="154305" y="-3079"/>
                  <a:pt x="142875" y="7398"/>
                </a:cubicBezTo>
                <a:lnTo>
                  <a:pt x="8573" y="142653"/>
                </a:lnTo>
                <a:cubicBezTo>
                  <a:pt x="5715" y="145511"/>
                  <a:pt x="3810" y="148368"/>
                  <a:pt x="1905" y="152178"/>
                </a:cubicBezTo>
                <a:lnTo>
                  <a:pt x="1905" y="152178"/>
                </a:lnTo>
                <a:cubicBezTo>
                  <a:pt x="1905" y="153131"/>
                  <a:pt x="952" y="154083"/>
                  <a:pt x="952" y="155036"/>
                </a:cubicBezTo>
                <a:cubicBezTo>
                  <a:pt x="952" y="155988"/>
                  <a:pt x="952" y="155988"/>
                  <a:pt x="0" y="156941"/>
                </a:cubicBezTo>
                <a:cubicBezTo>
                  <a:pt x="0" y="157893"/>
                  <a:pt x="0" y="158846"/>
                  <a:pt x="0" y="159798"/>
                </a:cubicBezTo>
                <a:cubicBezTo>
                  <a:pt x="952" y="161703"/>
                  <a:pt x="952" y="161703"/>
                  <a:pt x="952" y="162656"/>
                </a:cubicBezTo>
                <a:cubicBezTo>
                  <a:pt x="952" y="163608"/>
                  <a:pt x="952" y="163608"/>
                  <a:pt x="952" y="164561"/>
                </a:cubicBezTo>
                <a:cubicBezTo>
                  <a:pt x="952" y="171228"/>
                  <a:pt x="4762" y="177896"/>
                  <a:pt x="9525" y="182658"/>
                </a:cubicBezTo>
                <a:lnTo>
                  <a:pt x="143828" y="317913"/>
                </a:lnTo>
                <a:cubicBezTo>
                  <a:pt x="155258" y="328391"/>
                  <a:pt x="172403" y="328391"/>
                  <a:pt x="183833" y="316961"/>
                </a:cubicBezTo>
                <a:cubicBezTo>
                  <a:pt x="194310" y="306483"/>
                  <a:pt x="195263" y="288386"/>
                  <a:pt x="184785" y="276956"/>
                </a:cubicBezTo>
                <a:lnTo>
                  <a:pt x="96203" y="190278"/>
                </a:lnTo>
                <a:lnTo>
                  <a:pt x="581978" y="190278"/>
                </a:lnTo>
                <a:cubicBezTo>
                  <a:pt x="650558" y="190278"/>
                  <a:pt x="705803" y="245523"/>
                  <a:pt x="705803" y="314103"/>
                </a:cubicBezTo>
                <a:cubicBezTo>
                  <a:pt x="705803" y="382683"/>
                  <a:pt x="650558" y="437928"/>
                  <a:pt x="581978" y="437928"/>
                </a:cubicBezTo>
                <a:lnTo>
                  <a:pt x="29528" y="437928"/>
                </a:lnTo>
                <a:cubicBezTo>
                  <a:pt x="13335" y="437928"/>
                  <a:pt x="952" y="450311"/>
                  <a:pt x="952" y="466503"/>
                </a:cubicBezTo>
                <a:cubicBezTo>
                  <a:pt x="952" y="482696"/>
                  <a:pt x="13335" y="495078"/>
                  <a:pt x="29528" y="495078"/>
                </a:cubicBezTo>
                <a:lnTo>
                  <a:pt x="582930" y="495078"/>
                </a:lnTo>
                <a:cubicBezTo>
                  <a:pt x="682943" y="495078"/>
                  <a:pt x="763905" y="414116"/>
                  <a:pt x="763905" y="314103"/>
                </a:cubicBezTo>
                <a:cubicBezTo>
                  <a:pt x="763905" y="214091"/>
                  <a:pt x="682943" y="133128"/>
                  <a:pt x="582930" y="133128"/>
                </a:cubicBezTo>
                <a:close/>
              </a:path>
            </a:pathLst>
          </a:custGeom>
          <a:gradFill>
            <a:gsLst>
              <a:gs pos="0">
                <a:schemeClr val="accent6"/>
              </a:gs>
              <a:gs pos="100000">
                <a:schemeClr val="accent2"/>
              </a:gs>
            </a:gsLst>
            <a:lin ang="54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351DACD9-87CF-4F00-A320-8360F5DEB50E}"/>
              </a:ext>
            </a:extLst>
          </p:cNvPr>
          <p:cNvSpPr txBox="1"/>
          <p:nvPr/>
        </p:nvSpPr>
        <p:spPr>
          <a:xfrm>
            <a:off x="6496551" y="480542"/>
            <a:ext cx="799258" cy="338554"/>
          </a:xfrm>
          <a:prstGeom prst="rect">
            <a:avLst/>
          </a:prstGeom>
          <a:noFill/>
        </p:spPr>
        <p:txBody>
          <a:bodyPr wrap="none" rIns="0" rtlCol="0" anchor="ctr" anchorCtr="0">
            <a:spAutoFit/>
          </a:bodyPr>
          <a:lstStyle>
            <a:defPPr>
              <a:defRPr lang="en-US"/>
            </a:defPPr>
            <a:lvl1pPr algn="ctr">
              <a:defRPr sz="1200" b="1" spc="600">
                <a:gradFill>
                  <a:gsLst>
                    <a:gs pos="0">
                      <a:schemeClr val="accent6"/>
                    </a:gs>
                    <a:gs pos="100000">
                      <a:schemeClr val="accent2"/>
                    </a:gs>
                  </a:gsLst>
                  <a:lin ang="5400000" scaled="0"/>
                </a:gradFill>
                <a:latin typeface="Montserrat" panose="00000500000000000000" pitchFamily="5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dirty="0">
                <a:ln>
                  <a:noFill/>
                </a:ln>
                <a:solidFill>
                  <a:srgbClr val="D6E9FE"/>
                </a:solidFill>
                <a:effectLst/>
                <a:uLnTx/>
                <a:uFillTx/>
                <a:latin typeface="Montserrat" panose="00000500000000000000" pitchFamily="50" charset="0"/>
                <a:ea typeface="+mn-ea"/>
                <a:cs typeface="+mn-cs"/>
              </a:rPr>
              <a:t>20XX</a:t>
            </a:r>
          </a:p>
        </p:txBody>
      </p:sp>
      <p:cxnSp>
        <p:nvCxnSpPr>
          <p:cNvPr id="42" name="Straight Connector 41">
            <a:extLst>
              <a:ext uri="{FF2B5EF4-FFF2-40B4-BE49-F238E27FC236}">
                <a16:creationId xmlns:a16="http://schemas.microsoft.com/office/drawing/2014/main" id="{3B7C872D-2FEA-4F6E-A1FC-C4B870A5BB59}"/>
              </a:ext>
            </a:extLst>
          </p:cNvPr>
          <p:cNvCxnSpPr>
            <a:cxnSpLocks/>
          </p:cNvCxnSpPr>
          <p:nvPr/>
        </p:nvCxnSpPr>
        <p:spPr>
          <a:xfrm flipH="1" flipV="1">
            <a:off x="6106233" y="649812"/>
            <a:ext cx="390318" cy="7"/>
          </a:xfrm>
          <a:prstGeom prst="line">
            <a:avLst/>
          </a:prstGeom>
          <a:ln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55DD043-16F8-4256-829E-BE983B6C075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CA17E48-1482-2242-8588-28D178DC5C93}" type="slidenum">
              <a:rPr kumimoji="0" lang="en-US" sz="1400" b="1" i="0" u="none" strike="noStrike" kern="1200" cap="none" spc="0" normalizeH="0" baseline="0" noProof="0" smtClean="0">
                <a:ln>
                  <a:noFill/>
                </a:ln>
                <a:gradFill>
                  <a:gsLst>
                    <a:gs pos="0">
                      <a:srgbClr val="2779F6"/>
                    </a:gs>
                    <a:gs pos="100000">
                      <a:srgbClr val="91F6D4"/>
                    </a:gs>
                  </a:gsLst>
                  <a:lin ang="5400000" scaled="0"/>
                </a:gradFill>
                <a:effectLst/>
                <a:uLnTx/>
                <a:uFillTx/>
                <a:latin typeface="Montserrat" panose="00000500000000000000" pitchFamily="50"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400" b="1" i="0" u="none" strike="noStrike" kern="1200" cap="none" spc="0" normalizeH="0" baseline="0" noProof="0" dirty="0">
              <a:ln>
                <a:noFill/>
              </a:ln>
              <a:gradFill>
                <a:gsLst>
                  <a:gs pos="0">
                    <a:srgbClr val="2779F6"/>
                  </a:gs>
                  <a:gs pos="100000">
                    <a:srgbClr val="91F6D4"/>
                  </a:gs>
                </a:gsLst>
                <a:lin ang="5400000" scaled="0"/>
              </a:gradFill>
              <a:effectLst/>
              <a:uLnTx/>
              <a:uFillTx/>
              <a:latin typeface="Montserrat" panose="00000500000000000000" pitchFamily="50" charset="0"/>
              <a:ea typeface="+mn-ea"/>
              <a:cs typeface="+mn-cs"/>
            </a:endParaRPr>
          </a:p>
        </p:txBody>
      </p:sp>
      <p:sp>
        <p:nvSpPr>
          <p:cNvPr id="13" name="TextBox 12">
            <a:extLst>
              <a:ext uri="{FF2B5EF4-FFF2-40B4-BE49-F238E27FC236}">
                <a16:creationId xmlns:a16="http://schemas.microsoft.com/office/drawing/2014/main" id="{E54F414C-61B9-0597-7C2B-979820C93F12}"/>
              </a:ext>
            </a:extLst>
          </p:cNvPr>
          <p:cNvSpPr txBox="1"/>
          <p:nvPr/>
        </p:nvSpPr>
        <p:spPr>
          <a:xfrm>
            <a:off x="10826442" y="4743714"/>
            <a:ext cx="799258" cy="338554"/>
          </a:xfrm>
          <a:prstGeom prst="rect">
            <a:avLst/>
          </a:prstGeom>
          <a:noFill/>
        </p:spPr>
        <p:txBody>
          <a:bodyPr wrap="none" rIns="0" rtlCol="0" anchor="ctr" anchorCtr="0">
            <a:spAutoFit/>
          </a:bodyPr>
          <a:lstStyle>
            <a:defPPr>
              <a:defRPr lang="en-US"/>
            </a:defPPr>
            <a:lvl1pPr algn="ctr">
              <a:defRPr sz="1200" b="1" spc="600">
                <a:gradFill>
                  <a:gsLst>
                    <a:gs pos="0">
                      <a:schemeClr val="accent6"/>
                    </a:gs>
                    <a:gs pos="100000">
                      <a:schemeClr val="accent2"/>
                    </a:gs>
                  </a:gsLst>
                  <a:lin ang="5400000" scaled="0"/>
                </a:gradFill>
                <a:latin typeface="Montserrat" panose="00000500000000000000" pitchFamily="5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dirty="0">
                <a:ln>
                  <a:noFill/>
                </a:ln>
                <a:solidFill>
                  <a:srgbClr val="D6E9FE"/>
                </a:solidFill>
                <a:effectLst/>
                <a:uLnTx/>
                <a:uFillTx/>
                <a:latin typeface="Montserrat" panose="00000500000000000000" pitchFamily="50" charset="0"/>
                <a:ea typeface="+mn-ea"/>
                <a:cs typeface="+mn-cs"/>
              </a:rPr>
              <a:t>20XX</a:t>
            </a:r>
          </a:p>
        </p:txBody>
      </p:sp>
      <p:cxnSp>
        <p:nvCxnSpPr>
          <p:cNvPr id="14" name="Straight Connector 13">
            <a:extLst>
              <a:ext uri="{FF2B5EF4-FFF2-40B4-BE49-F238E27FC236}">
                <a16:creationId xmlns:a16="http://schemas.microsoft.com/office/drawing/2014/main" id="{623A8339-E04B-C619-D97D-7C7FAA037131}"/>
              </a:ext>
            </a:extLst>
          </p:cNvPr>
          <p:cNvCxnSpPr>
            <a:cxnSpLocks/>
          </p:cNvCxnSpPr>
          <p:nvPr/>
        </p:nvCxnSpPr>
        <p:spPr>
          <a:xfrm flipH="1" flipV="1">
            <a:off x="10436124" y="4912984"/>
            <a:ext cx="390318" cy="0"/>
          </a:xfrm>
          <a:prstGeom prst="line">
            <a:avLst/>
          </a:prstGeom>
          <a:ln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35813A8-80EE-5433-2139-A493DF46CF23}"/>
              </a:ext>
            </a:extLst>
          </p:cNvPr>
          <p:cNvSpPr txBox="1"/>
          <p:nvPr/>
        </p:nvSpPr>
        <p:spPr>
          <a:xfrm>
            <a:off x="7295809" y="5639656"/>
            <a:ext cx="799258" cy="338554"/>
          </a:xfrm>
          <a:prstGeom prst="rect">
            <a:avLst/>
          </a:prstGeom>
          <a:noFill/>
        </p:spPr>
        <p:txBody>
          <a:bodyPr wrap="none" rIns="0" rtlCol="0" anchor="ctr" anchorCtr="0">
            <a:spAutoFit/>
          </a:bodyPr>
          <a:lstStyle>
            <a:defPPr>
              <a:defRPr lang="en-US"/>
            </a:defPPr>
            <a:lvl1pPr algn="ctr">
              <a:defRPr sz="1200" b="1" spc="600">
                <a:gradFill>
                  <a:gsLst>
                    <a:gs pos="0">
                      <a:schemeClr val="accent6"/>
                    </a:gs>
                    <a:gs pos="100000">
                      <a:schemeClr val="accent2"/>
                    </a:gs>
                  </a:gsLst>
                  <a:lin ang="5400000" scaled="0"/>
                </a:gradFill>
                <a:latin typeface="Montserrat" panose="00000500000000000000" pitchFamily="5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dirty="0">
                <a:ln>
                  <a:noFill/>
                </a:ln>
                <a:solidFill>
                  <a:srgbClr val="D6E9FE"/>
                </a:solidFill>
                <a:effectLst/>
                <a:uLnTx/>
                <a:uFillTx/>
                <a:latin typeface="Montserrat" panose="00000500000000000000" pitchFamily="50" charset="0"/>
                <a:ea typeface="+mn-ea"/>
                <a:cs typeface="+mn-cs"/>
              </a:rPr>
              <a:t>20XX</a:t>
            </a:r>
          </a:p>
        </p:txBody>
      </p:sp>
      <p:cxnSp>
        <p:nvCxnSpPr>
          <p:cNvPr id="16" name="Straight Connector 15">
            <a:extLst>
              <a:ext uri="{FF2B5EF4-FFF2-40B4-BE49-F238E27FC236}">
                <a16:creationId xmlns:a16="http://schemas.microsoft.com/office/drawing/2014/main" id="{5828123B-F704-DBA3-9B95-B8A2C13B0619}"/>
              </a:ext>
            </a:extLst>
          </p:cNvPr>
          <p:cNvCxnSpPr>
            <a:cxnSpLocks/>
          </p:cNvCxnSpPr>
          <p:nvPr/>
        </p:nvCxnSpPr>
        <p:spPr>
          <a:xfrm flipH="1" flipV="1">
            <a:off x="6905491" y="5808926"/>
            <a:ext cx="390318" cy="7"/>
          </a:xfrm>
          <a:prstGeom prst="line">
            <a:avLst/>
          </a:prstGeom>
          <a:ln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3FCBEAB-A49D-7E60-348B-B5E3C7DA1A93}"/>
              </a:ext>
            </a:extLst>
          </p:cNvPr>
          <p:cNvSpPr txBox="1"/>
          <p:nvPr/>
        </p:nvSpPr>
        <p:spPr>
          <a:xfrm>
            <a:off x="1240768" y="1373693"/>
            <a:ext cx="307648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a:ln>
                  <a:noFill/>
                </a:ln>
                <a:gradFill>
                  <a:gsLst>
                    <a:gs pos="0">
                      <a:srgbClr val="2779F6"/>
                    </a:gs>
                    <a:gs pos="100000">
                      <a:srgbClr val="91F6D4"/>
                    </a:gs>
                  </a:gsLst>
                  <a:lin ang="5400000" scaled="0"/>
                </a:gradFill>
                <a:effectLst/>
                <a:uLnTx/>
                <a:uFillTx/>
                <a:latin typeface="Montserrat" panose="00000500000000000000" pitchFamily="50" charset="0"/>
                <a:ea typeface="+mn-ea"/>
                <a:cs typeface="+mn-cs"/>
              </a:rPr>
              <a:t>HISTORY</a:t>
            </a:r>
          </a:p>
        </p:txBody>
      </p:sp>
    </p:spTree>
    <p:extLst>
      <p:ext uri="{BB962C8B-B14F-4D97-AF65-F5344CB8AC3E}">
        <p14:creationId xmlns:p14="http://schemas.microsoft.com/office/powerpoint/2010/main" val="337525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63" presetClass="path" presetSubtype="0" accel="50000" decel="50000" fill="hold" nodeType="withEffect">
                                  <p:stCondLst>
                                    <p:cond delay="1000"/>
                                  </p:stCondLst>
                                  <p:childTnLst>
                                    <p:animMotion origin="layout" path="M -0.08854 3.33333E-6 L 1.66667E-6 3.33333E-6 " pathEditMode="relative" rAng="0" ptsTypes="AA">
                                      <p:cBhvr>
                                        <p:cTn id="9" dur="2000" fill="hold"/>
                                        <p:tgtEl>
                                          <p:spTgt spid="8"/>
                                        </p:tgtEl>
                                        <p:attrNameLst>
                                          <p:attrName>ppt_x</p:attrName>
                                          <p:attrName>ppt_y</p:attrName>
                                        </p:attrNameLst>
                                      </p:cBhvr>
                                      <p:rCtr x="4427" y="0"/>
                                    </p:animMotion>
                                  </p:childTnLst>
                                </p:cTn>
                              </p:par>
                              <p:par>
                                <p:cTn id="10" presetID="10" presetClass="entr" presetSubtype="0" fill="hold" grpId="0" nodeType="withEffect">
                                  <p:stCondLst>
                                    <p:cond delay="130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childTnLst>
                                </p:cTn>
                              </p:par>
                              <p:par>
                                <p:cTn id="13" presetID="63" presetClass="path" presetSubtype="0" accel="50000" decel="50000" fill="hold" grpId="1" nodeType="withEffect">
                                  <p:stCondLst>
                                    <p:cond delay="1300"/>
                                  </p:stCondLst>
                                  <p:childTnLst>
                                    <p:animMotion origin="layout" path="M -0.04063 4.07407E-6 L 3.75E-6 4.07407E-6 " pathEditMode="relative" rAng="0" ptsTypes="AA">
                                      <p:cBhvr>
                                        <p:cTn id="14" dur="2000" fill="hold"/>
                                        <p:tgtEl>
                                          <p:spTgt spid="38"/>
                                        </p:tgtEl>
                                        <p:attrNameLst>
                                          <p:attrName>ppt_x</p:attrName>
                                          <p:attrName>ppt_y</p:attrName>
                                        </p:attrNameLst>
                                      </p:cBhvr>
                                      <p:rCtr x="2383" y="0"/>
                                    </p:animMotion>
                                  </p:childTnLst>
                                </p:cTn>
                              </p:par>
                              <p:par>
                                <p:cTn id="15" presetID="10" presetClass="entr" presetSubtype="0" fill="hold" nodeType="withEffect">
                                  <p:stCondLst>
                                    <p:cond delay="16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childTnLst>
                                </p:cTn>
                              </p:par>
                              <p:par>
                                <p:cTn id="18" presetID="63" presetClass="path" presetSubtype="0" accel="50000" decel="50000" fill="hold" nodeType="withEffect">
                                  <p:stCondLst>
                                    <p:cond delay="1600"/>
                                  </p:stCondLst>
                                  <p:childTnLst>
                                    <p:animMotion origin="layout" path="M -0.04063 4.07407E-6 L 3.125E-6 4.07407E-6 " pathEditMode="relative" rAng="0" ptsTypes="AA">
                                      <p:cBhvr>
                                        <p:cTn id="19" dur="2000" fill="hold"/>
                                        <p:tgtEl>
                                          <p:spTgt spid="42"/>
                                        </p:tgtEl>
                                        <p:attrNameLst>
                                          <p:attrName>ppt_x</p:attrName>
                                          <p:attrName>ppt_y</p:attrName>
                                        </p:attrNameLst>
                                      </p:cBhvr>
                                      <p:rCtr x="2031" y="0"/>
                                    </p:animMotion>
                                  </p:childTnLst>
                                </p:cTn>
                              </p:par>
                              <p:par>
                                <p:cTn id="20" presetID="31"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3000" fill="hold"/>
                                        <p:tgtEl>
                                          <p:spTgt spid="6"/>
                                        </p:tgtEl>
                                        <p:attrNameLst>
                                          <p:attrName>ppt_w</p:attrName>
                                        </p:attrNameLst>
                                      </p:cBhvr>
                                      <p:tavLst>
                                        <p:tav tm="0">
                                          <p:val>
                                            <p:fltVal val="0"/>
                                          </p:val>
                                        </p:tav>
                                        <p:tav tm="100000">
                                          <p:val>
                                            <p:strVal val="#ppt_w"/>
                                          </p:val>
                                        </p:tav>
                                      </p:tavLst>
                                    </p:anim>
                                    <p:anim calcmode="lin" valueType="num">
                                      <p:cBhvr>
                                        <p:cTn id="23" dur="3000" fill="hold"/>
                                        <p:tgtEl>
                                          <p:spTgt spid="6"/>
                                        </p:tgtEl>
                                        <p:attrNameLst>
                                          <p:attrName>ppt_h</p:attrName>
                                        </p:attrNameLst>
                                      </p:cBhvr>
                                      <p:tavLst>
                                        <p:tav tm="0">
                                          <p:val>
                                            <p:fltVal val="0"/>
                                          </p:val>
                                        </p:tav>
                                        <p:tav tm="100000">
                                          <p:val>
                                            <p:strVal val="#ppt_h"/>
                                          </p:val>
                                        </p:tav>
                                      </p:tavLst>
                                    </p:anim>
                                    <p:anim calcmode="lin" valueType="num">
                                      <p:cBhvr>
                                        <p:cTn id="24" dur="3000" fill="hold"/>
                                        <p:tgtEl>
                                          <p:spTgt spid="6"/>
                                        </p:tgtEl>
                                        <p:attrNameLst>
                                          <p:attrName>style.rotation</p:attrName>
                                        </p:attrNameLst>
                                      </p:cBhvr>
                                      <p:tavLst>
                                        <p:tav tm="0">
                                          <p:val>
                                            <p:fltVal val="90"/>
                                          </p:val>
                                        </p:tav>
                                        <p:tav tm="100000">
                                          <p:val>
                                            <p:fltVal val="0"/>
                                          </p:val>
                                        </p:tav>
                                      </p:tavLst>
                                    </p:anim>
                                    <p:animEffect transition="in" filter="fade">
                                      <p:cBhvr>
                                        <p:cTn id="25" dur="3000"/>
                                        <p:tgtEl>
                                          <p:spTgt spid="6"/>
                                        </p:tgtEl>
                                      </p:cBhvr>
                                    </p:animEffect>
                                  </p:childTnLst>
                                </p:cTn>
                              </p:par>
                              <p:par>
                                <p:cTn id="26" presetID="10" presetClass="entr" presetSubtype="0" fill="hold" nodeType="withEffect">
                                  <p:stCondLst>
                                    <p:cond delay="10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000"/>
                                        <p:tgtEl>
                                          <p:spTgt spid="9"/>
                                        </p:tgtEl>
                                      </p:cBhvr>
                                    </p:animEffect>
                                  </p:childTnLst>
                                </p:cTn>
                              </p:par>
                              <p:par>
                                <p:cTn id="29" presetID="63" presetClass="path" presetSubtype="0" accel="50000" decel="50000" fill="hold" nodeType="withEffect">
                                  <p:stCondLst>
                                    <p:cond delay="1000"/>
                                  </p:stCondLst>
                                  <p:childTnLst>
                                    <p:animMotion origin="layout" path="M 1.25E-6 3.33333E-6 L 0.08854 3.33333E-6 " pathEditMode="relative" rAng="0" ptsTypes="AA">
                                      <p:cBhvr>
                                        <p:cTn id="30" dur="2000" spd="-100000" fill="hold"/>
                                        <p:tgtEl>
                                          <p:spTgt spid="9"/>
                                        </p:tgtEl>
                                        <p:attrNameLst>
                                          <p:attrName>ppt_x</p:attrName>
                                          <p:attrName>ppt_y</p:attrName>
                                        </p:attrNameLst>
                                      </p:cBhvr>
                                      <p:rCtr x="4427" y="0"/>
                                    </p:animMotion>
                                  </p:childTnLst>
                                </p:cTn>
                              </p:par>
                              <p:par>
                                <p:cTn id="31" presetID="10" presetClass="entr" presetSubtype="0" fill="hold" nodeType="withEffect">
                                  <p:stCondLst>
                                    <p:cond delay="100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000"/>
                                        <p:tgtEl>
                                          <p:spTgt spid="10"/>
                                        </p:tgtEl>
                                      </p:cBhvr>
                                    </p:animEffect>
                                  </p:childTnLst>
                                </p:cTn>
                              </p:par>
                              <p:par>
                                <p:cTn id="34" presetID="63" presetClass="path" presetSubtype="0" accel="50000" decel="50000" fill="hold" nodeType="withEffect">
                                  <p:stCondLst>
                                    <p:cond delay="1000"/>
                                  </p:stCondLst>
                                  <p:childTnLst>
                                    <p:animMotion origin="layout" path="M -0.08854 3.33333E-6 L 1.66667E-6 3.33333E-6 " pathEditMode="relative" rAng="0" ptsTypes="AA">
                                      <p:cBhvr>
                                        <p:cTn id="35" dur="2000" fill="hold"/>
                                        <p:tgtEl>
                                          <p:spTgt spid="10"/>
                                        </p:tgtEl>
                                        <p:attrNameLst>
                                          <p:attrName>ppt_x</p:attrName>
                                          <p:attrName>ppt_y</p:attrName>
                                        </p:attrNameLst>
                                      </p:cBhvr>
                                      <p:rCtr x="4427" y="0"/>
                                    </p:animMotion>
                                  </p:childTnLst>
                                </p:cTn>
                              </p:par>
                              <p:par>
                                <p:cTn id="36" presetID="10" presetClass="entr" presetSubtype="0" fill="hold" grpId="0" nodeType="withEffect">
                                  <p:stCondLst>
                                    <p:cond delay="130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childTnLst>
                                </p:cTn>
                              </p:par>
                              <p:par>
                                <p:cTn id="39" presetID="63" presetClass="path" presetSubtype="0" accel="50000" decel="50000" fill="hold" grpId="1" nodeType="withEffect">
                                  <p:stCondLst>
                                    <p:cond delay="1300"/>
                                  </p:stCondLst>
                                  <p:childTnLst>
                                    <p:animMotion origin="layout" path="M -0.04063 4.07407E-6 L 3.75E-6 4.07407E-6 " pathEditMode="relative" rAng="0" ptsTypes="AA">
                                      <p:cBhvr>
                                        <p:cTn id="40" dur="2000" fill="hold"/>
                                        <p:tgtEl>
                                          <p:spTgt spid="13"/>
                                        </p:tgtEl>
                                        <p:attrNameLst>
                                          <p:attrName>ppt_x</p:attrName>
                                          <p:attrName>ppt_y</p:attrName>
                                        </p:attrNameLst>
                                      </p:cBhvr>
                                      <p:rCtr x="2383" y="0"/>
                                    </p:animMotion>
                                  </p:childTnLst>
                                </p:cTn>
                              </p:par>
                              <p:par>
                                <p:cTn id="41" presetID="10" presetClass="entr" presetSubtype="0" fill="hold" nodeType="withEffect">
                                  <p:stCondLst>
                                    <p:cond delay="160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childTnLst>
                                </p:cTn>
                              </p:par>
                              <p:par>
                                <p:cTn id="44" presetID="63" presetClass="path" presetSubtype="0" accel="50000" decel="50000" fill="hold" nodeType="withEffect">
                                  <p:stCondLst>
                                    <p:cond delay="1600"/>
                                  </p:stCondLst>
                                  <p:childTnLst>
                                    <p:animMotion origin="layout" path="M -0.04063 4.07407E-6 L 3.75E-6 4.07407E-6 " pathEditMode="relative" rAng="0" ptsTypes="AA">
                                      <p:cBhvr>
                                        <p:cTn id="45" dur="2000" fill="hold"/>
                                        <p:tgtEl>
                                          <p:spTgt spid="14"/>
                                        </p:tgtEl>
                                        <p:attrNameLst>
                                          <p:attrName>ppt_x</p:attrName>
                                          <p:attrName>ppt_y</p:attrName>
                                        </p:attrNameLst>
                                      </p:cBhvr>
                                      <p:rCtr x="2383" y="0"/>
                                    </p:animMotion>
                                  </p:childTnLst>
                                </p:cTn>
                              </p:par>
                              <p:par>
                                <p:cTn id="46" presetID="10" presetClass="entr" presetSubtype="0" fill="hold" grpId="0" nodeType="withEffect">
                                  <p:stCondLst>
                                    <p:cond delay="130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childTnLst>
                                </p:cTn>
                              </p:par>
                              <p:par>
                                <p:cTn id="49" presetID="63" presetClass="path" presetSubtype="0" accel="50000" decel="50000" fill="hold" grpId="1" nodeType="withEffect">
                                  <p:stCondLst>
                                    <p:cond delay="1300"/>
                                  </p:stCondLst>
                                  <p:childTnLst>
                                    <p:animMotion origin="layout" path="M -0.04063 4.07407E-6 L 3.75E-6 4.07407E-6 " pathEditMode="relative" rAng="0" ptsTypes="AA">
                                      <p:cBhvr>
                                        <p:cTn id="50" dur="2000" fill="hold"/>
                                        <p:tgtEl>
                                          <p:spTgt spid="15"/>
                                        </p:tgtEl>
                                        <p:attrNameLst>
                                          <p:attrName>ppt_x</p:attrName>
                                          <p:attrName>ppt_y</p:attrName>
                                        </p:attrNameLst>
                                      </p:cBhvr>
                                      <p:rCtr x="2383" y="0"/>
                                    </p:animMotion>
                                  </p:childTnLst>
                                </p:cTn>
                              </p:par>
                              <p:par>
                                <p:cTn id="51" presetID="10" presetClass="entr" presetSubtype="0" fill="hold" nodeType="withEffect">
                                  <p:stCondLst>
                                    <p:cond delay="160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childTnLst>
                                </p:cTn>
                              </p:par>
                              <p:par>
                                <p:cTn id="54" presetID="63" presetClass="path" presetSubtype="0" accel="50000" decel="50000" fill="hold" nodeType="withEffect">
                                  <p:stCondLst>
                                    <p:cond delay="1600"/>
                                  </p:stCondLst>
                                  <p:childTnLst>
                                    <p:animMotion origin="layout" path="M -0.04062 -7.40741E-7 L -1.875E-6 -7.40741E-7 " pathEditMode="relative" rAng="0" ptsTypes="AA">
                                      <p:cBhvr>
                                        <p:cTn id="55" dur="2000" fill="hold"/>
                                        <p:tgtEl>
                                          <p:spTgt spid="16"/>
                                        </p:tgtEl>
                                        <p:attrNameLst>
                                          <p:attrName>ppt_x</p:attrName>
                                          <p:attrName>ppt_y</p:attrName>
                                        </p:attrNameLst>
                                      </p:cBhvr>
                                      <p:rCtr x="2031" y="0"/>
                                    </p:animMotion>
                                  </p:childTnLst>
                                </p:cTn>
                              </p:par>
                              <p:par>
                                <p:cTn id="56" presetID="22" presetClass="entr" presetSubtype="8" fill="hold" grpId="0" nodeType="with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wipe(left)">
                                      <p:cBhvr>
                                        <p:cTn id="58"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8" grpId="0"/>
      <p:bldP spid="38" grpId="1"/>
      <p:bldP spid="13" grpId="0"/>
      <p:bldP spid="13" grpId="1"/>
      <p:bldP spid="15" grpId="0"/>
      <p:bldP spid="1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280EB1D0-036E-491F-90E1-CDE7B71FC08C}"/>
              </a:ext>
            </a:extLst>
          </p:cNvPr>
          <p:cNvSpPr/>
          <p:nvPr/>
        </p:nvSpPr>
        <p:spPr>
          <a:xfrm>
            <a:off x="1402259" y="602473"/>
            <a:ext cx="2606198" cy="2607112"/>
          </a:xfrm>
          <a:prstGeom prst="roundRect">
            <a:avLst>
              <a:gd name="adj" fmla="val 3285"/>
            </a:avLst>
          </a:prstGeom>
          <a:blipFill dpi="0" rotWithShape="0">
            <a:blip r:embed="rId2" cstate="screen">
              <a:extLst>
                <a:ext uri="{28A0092B-C50C-407E-A947-70E740481C1C}">
                  <a14:useLocalDpi xmlns:a14="http://schemas.microsoft.com/office/drawing/2010/main"/>
                </a:ext>
              </a:extLst>
            </a:blip>
            <a:srcRect/>
            <a:stretch>
              <a:fillRect/>
            </a:stretch>
          </a:blipFill>
          <a:ln>
            <a:noFill/>
          </a:ln>
          <a:effectLst>
            <a:outerShdw blurRad="292100" dist="215900" dir="8100000" sx="98000" sy="98000" algn="tr" rotWithShape="0">
              <a:schemeClr val="accent1">
                <a:lumMod val="1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875E2169-475A-4C88-9761-16EB682BB888}"/>
              </a:ext>
            </a:extLst>
          </p:cNvPr>
          <p:cNvSpPr/>
          <p:nvPr/>
        </p:nvSpPr>
        <p:spPr>
          <a:xfrm>
            <a:off x="4193647" y="1906029"/>
            <a:ext cx="2606198" cy="2607112"/>
          </a:xfrm>
          <a:prstGeom prst="roundRect">
            <a:avLst>
              <a:gd name="adj" fmla="val 3285"/>
            </a:avLst>
          </a:prstGeom>
          <a:blipFill dpi="0" rotWithShape="0">
            <a:blip r:embed="rId3" cstate="screen">
              <a:extLst>
                <a:ext uri="{28A0092B-C50C-407E-A947-70E740481C1C}">
                  <a14:useLocalDpi xmlns:a14="http://schemas.microsoft.com/office/drawing/2010/main"/>
                </a:ext>
              </a:extLst>
            </a:blip>
            <a:srcRect/>
            <a:stretch>
              <a:fillRect/>
            </a:stretch>
          </a:blipFill>
          <a:ln>
            <a:noFill/>
          </a:ln>
          <a:effectLst>
            <a:outerShdw blurRad="292100" dist="215900" dir="8100000" sx="98000" sy="98000" algn="tr" rotWithShape="0">
              <a:schemeClr val="accent1">
                <a:lumMod val="1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CD095F92-6E3F-4D8B-973B-BAC7F0D75238}"/>
              </a:ext>
            </a:extLst>
          </p:cNvPr>
          <p:cNvSpPr/>
          <p:nvPr/>
        </p:nvSpPr>
        <p:spPr>
          <a:xfrm>
            <a:off x="1904928" y="3648415"/>
            <a:ext cx="2606198" cy="2607112"/>
          </a:xfrm>
          <a:prstGeom prst="roundRect">
            <a:avLst>
              <a:gd name="adj" fmla="val 3285"/>
            </a:avLst>
          </a:prstGeom>
          <a:blipFill dpi="0" rotWithShape="0">
            <a:blip r:embed="rId4" cstate="screen">
              <a:extLst>
                <a:ext uri="{28A0092B-C50C-407E-A947-70E740481C1C}">
                  <a14:useLocalDpi xmlns:a14="http://schemas.microsoft.com/office/drawing/2010/main"/>
                </a:ext>
              </a:extLst>
            </a:blip>
            <a:srcRect/>
            <a:stretch>
              <a:fillRect/>
            </a:stretch>
          </a:blipFill>
          <a:ln>
            <a:noFill/>
          </a:ln>
          <a:effectLst>
            <a:outerShdw blurRad="292100" dist="215900" dir="8100000" sx="98000" sy="98000" algn="tr" rotWithShape="0">
              <a:schemeClr val="accent1">
                <a:lumMod val="1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1543CBA6-BE73-4C6A-B39F-164E28CE2331}"/>
              </a:ext>
            </a:extLst>
          </p:cNvPr>
          <p:cNvSpPr/>
          <p:nvPr/>
        </p:nvSpPr>
        <p:spPr>
          <a:xfrm>
            <a:off x="1402259" y="602473"/>
            <a:ext cx="2606198" cy="2607112"/>
          </a:xfrm>
          <a:prstGeom prst="roundRect">
            <a:avLst>
              <a:gd name="adj" fmla="val 3188"/>
            </a:avLst>
          </a:prstGeom>
          <a:gradFill flip="none" rotWithShape="1">
            <a:gsLst>
              <a:gs pos="0">
                <a:schemeClr val="accent2">
                  <a:alpha val="40000"/>
                </a:schemeClr>
              </a:gs>
              <a:gs pos="100000">
                <a:schemeClr val="accent3">
                  <a:alpha val="5000"/>
                </a:schemeClr>
              </a:gs>
            </a:gsLst>
            <a:path path="circle">
              <a:fillToRect l="100000" b="100000"/>
            </a:path>
            <a:tileRect t="-100000" r="-100000"/>
          </a:gradFill>
          <a:ln w="19050">
            <a:gradFill flip="none" rotWithShape="1">
              <a:gsLst>
                <a:gs pos="38000">
                  <a:schemeClr val="accent2"/>
                </a:gs>
                <a:gs pos="0">
                  <a:schemeClr val="accent5"/>
                </a:gs>
                <a:gs pos="98000">
                  <a:schemeClr val="accent2">
                    <a:alpha val="0"/>
                  </a:schemeClr>
                </a:gs>
              </a:gsLst>
              <a:path path="circle">
                <a:fillToRect l="100000" b="100000"/>
              </a:path>
              <a:tileRect t="-100000" r="-100000"/>
            </a:gradFill>
          </a:ln>
          <a:effectLst>
            <a:outerShdw blurRad="177800" dist="88900" dir="8100000" algn="tr" rotWithShape="0">
              <a:schemeClr val="accent1">
                <a:lumMod val="1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Rounded Corners 24">
            <a:extLst>
              <a:ext uri="{FF2B5EF4-FFF2-40B4-BE49-F238E27FC236}">
                <a16:creationId xmlns:a16="http://schemas.microsoft.com/office/drawing/2014/main" id="{FCDDD431-E471-446F-A5F4-AD72D1DA655C}"/>
              </a:ext>
            </a:extLst>
          </p:cNvPr>
          <p:cNvSpPr/>
          <p:nvPr/>
        </p:nvSpPr>
        <p:spPr>
          <a:xfrm>
            <a:off x="1904928" y="3648415"/>
            <a:ext cx="2606198" cy="2607112"/>
          </a:xfrm>
          <a:prstGeom prst="roundRect">
            <a:avLst>
              <a:gd name="adj" fmla="val 3188"/>
            </a:avLst>
          </a:prstGeom>
          <a:gradFill flip="none" rotWithShape="1">
            <a:gsLst>
              <a:gs pos="0">
                <a:schemeClr val="accent2">
                  <a:alpha val="40000"/>
                </a:schemeClr>
              </a:gs>
              <a:gs pos="100000">
                <a:schemeClr val="accent3">
                  <a:alpha val="5000"/>
                </a:schemeClr>
              </a:gs>
            </a:gsLst>
            <a:path path="circle">
              <a:fillToRect l="100000" b="100000"/>
            </a:path>
            <a:tileRect t="-100000" r="-100000"/>
          </a:gradFill>
          <a:ln w="19050">
            <a:gradFill flip="none" rotWithShape="1">
              <a:gsLst>
                <a:gs pos="38000">
                  <a:schemeClr val="accent2"/>
                </a:gs>
                <a:gs pos="0">
                  <a:schemeClr val="accent5"/>
                </a:gs>
                <a:gs pos="98000">
                  <a:schemeClr val="accent2">
                    <a:alpha val="0"/>
                  </a:schemeClr>
                </a:gs>
              </a:gsLst>
              <a:path path="circle">
                <a:fillToRect l="100000" b="100000"/>
              </a:path>
              <a:tileRect t="-100000" r="-100000"/>
            </a:gradFill>
          </a:ln>
          <a:effectLst>
            <a:outerShdw blurRad="177800" dist="88900" dir="8100000" algn="tr" rotWithShape="0">
              <a:schemeClr val="accent1">
                <a:lumMod val="1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522C1E3-302A-4914-995A-9AA3FD03FDB1}"/>
              </a:ext>
            </a:extLst>
          </p:cNvPr>
          <p:cNvSpPr/>
          <p:nvPr/>
        </p:nvSpPr>
        <p:spPr>
          <a:xfrm>
            <a:off x="0" y="0"/>
            <a:ext cx="560439" cy="6858000"/>
          </a:xfrm>
          <a:prstGeom prst="rect">
            <a:avLst/>
          </a:prstGeom>
          <a:blipFill>
            <a:blip r:embed="rId5" cstate="screen">
              <a:extLst>
                <a:ext uri="{28A0092B-C50C-407E-A947-70E740481C1C}">
                  <a14:useLocalDpi xmlns:a14="http://schemas.microsoft.com/office/drawing/2010/main"/>
                </a:ext>
              </a:extLst>
            </a:blip>
            <a:srcRect/>
            <a:stretch>
              <a:fillRect/>
            </a:stretch>
          </a:blipFill>
          <a:ln>
            <a:noFill/>
          </a:ln>
          <a:effectLst>
            <a:outerShdw blurRad="292100" dist="215900" dir="4200000" sx="98000" sy="98000" algn="tr" rotWithShape="0">
              <a:schemeClr val="accent1">
                <a:lumMod val="1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342343F5-CE67-4D21-B75B-F17053E1DDE5}"/>
              </a:ext>
            </a:extLst>
          </p:cNvPr>
          <p:cNvSpPr/>
          <p:nvPr/>
        </p:nvSpPr>
        <p:spPr>
          <a:xfrm>
            <a:off x="-33338" y="0"/>
            <a:ext cx="593777" cy="6858000"/>
          </a:xfrm>
          <a:prstGeom prst="rect">
            <a:avLst/>
          </a:prstGeom>
          <a:gradFill flip="none" rotWithShape="1">
            <a:gsLst>
              <a:gs pos="0">
                <a:schemeClr val="accent1">
                  <a:alpha val="10000"/>
                </a:schemeClr>
              </a:gs>
              <a:gs pos="100000">
                <a:schemeClr val="accent1">
                  <a:alpha val="2000"/>
                </a:schemeClr>
              </a:gs>
            </a:gsLst>
            <a:lin ang="5400000" scaled="0"/>
            <a:tileRect/>
          </a:gradFill>
          <a:ln w="12700">
            <a:gradFill>
              <a:gsLst>
                <a:gs pos="50000">
                  <a:schemeClr val="accent4"/>
                </a:gs>
                <a:gs pos="10000">
                  <a:schemeClr val="accent4">
                    <a:alpha val="0"/>
                  </a:schemeClr>
                </a:gs>
                <a:gs pos="90000">
                  <a:schemeClr val="accent4">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Box 9">
            <a:extLst>
              <a:ext uri="{FF2B5EF4-FFF2-40B4-BE49-F238E27FC236}">
                <a16:creationId xmlns:a16="http://schemas.microsoft.com/office/drawing/2014/main" id="{426C03B4-5F63-42D2-A2F0-7A9E751AF05F}"/>
              </a:ext>
            </a:extLst>
          </p:cNvPr>
          <p:cNvSpPr txBox="1"/>
          <p:nvPr/>
        </p:nvSpPr>
        <p:spPr>
          <a:xfrm rot="16200000">
            <a:off x="-391115" y="3290501"/>
            <a:ext cx="1342675" cy="276999"/>
          </a:xfrm>
          <a:prstGeom prst="rect">
            <a:avLst/>
          </a:prstGeom>
          <a:noFill/>
        </p:spPr>
        <p:txBody>
          <a:bodyPr wrap="none" rIns="0" rtlCol="0">
            <a:spAutoFit/>
          </a:bodyPr>
          <a:lstStyle>
            <a:defPPr>
              <a:defRPr lang="en-US"/>
            </a:defPPr>
            <a:lvl1pPr algn="ctr">
              <a:defRPr sz="1400" b="1">
                <a:gradFill>
                  <a:gsLst>
                    <a:gs pos="0">
                      <a:schemeClr val="accent6"/>
                    </a:gs>
                    <a:gs pos="100000">
                      <a:schemeClr val="accent2"/>
                    </a:gs>
                  </a:gsLst>
                  <a:lin ang="5400000" scaled="0"/>
                </a:gradFill>
                <a:latin typeface="Montserrat" panose="00000500000000000000" pitchFamily="50" charset="0"/>
              </a:defRPr>
            </a:lvl1pPr>
          </a:lstStyle>
          <a:p>
            <a:r>
              <a:rPr lang="en-US" sz="1200" spc="600" dirty="0"/>
              <a:t>SECTION</a:t>
            </a:r>
          </a:p>
        </p:txBody>
      </p:sp>
      <p:sp>
        <p:nvSpPr>
          <p:cNvPr id="11" name="Graphic 31" descr="Line arrow Horizontal U turn">
            <a:extLst>
              <a:ext uri="{FF2B5EF4-FFF2-40B4-BE49-F238E27FC236}">
                <a16:creationId xmlns:a16="http://schemas.microsoft.com/office/drawing/2014/main" id="{EFD99F8E-E77A-4D83-9E2D-3214A14B899D}"/>
              </a:ext>
            </a:extLst>
          </p:cNvPr>
          <p:cNvSpPr/>
          <p:nvPr/>
        </p:nvSpPr>
        <p:spPr>
          <a:xfrm>
            <a:off x="191063" y="419551"/>
            <a:ext cx="178311" cy="113673"/>
          </a:xfrm>
          <a:custGeom>
            <a:avLst/>
            <a:gdLst>
              <a:gd name="connsiteX0" fmla="*/ 582930 w 762000"/>
              <a:gd name="connsiteY0" fmla="*/ 133128 h 485775"/>
              <a:gd name="connsiteX1" fmla="*/ 99060 w 762000"/>
              <a:gd name="connsiteY1" fmla="*/ 133128 h 485775"/>
              <a:gd name="connsiteX2" fmla="*/ 183833 w 762000"/>
              <a:gd name="connsiteY2" fmla="*/ 48356 h 485775"/>
              <a:gd name="connsiteX3" fmla="*/ 182880 w 762000"/>
              <a:gd name="connsiteY3" fmla="*/ 8351 h 485775"/>
              <a:gd name="connsiteX4" fmla="*/ 142875 w 762000"/>
              <a:gd name="connsiteY4" fmla="*/ 7398 h 485775"/>
              <a:gd name="connsiteX5" fmla="*/ 8573 w 762000"/>
              <a:gd name="connsiteY5" fmla="*/ 142653 h 485775"/>
              <a:gd name="connsiteX6" fmla="*/ 1905 w 762000"/>
              <a:gd name="connsiteY6" fmla="*/ 152178 h 485775"/>
              <a:gd name="connsiteX7" fmla="*/ 1905 w 762000"/>
              <a:gd name="connsiteY7" fmla="*/ 152178 h 485775"/>
              <a:gd name="connsiteX8" fmla="*/ 952 w 762000"/>
              <a:gd name="connsiteY8" fmla="*/ 155036 h 485775"/>
              <a:gd name="connsiteX9" fmla="*/ 0 w 762000"/>
              <a:gd name="connsiteY9" fmla="*/ 156941 h 485775"/>
              <a:gd name="connsiteX10" fmla="*/ 0 w 762000"/>
              <a:gd name="connsiteY10" fmla="*/ 159798 h 485775"/>
              <a:gd name="connsiteX11" fmla="*/ 952 w 762000"/>
              <a:gd name="connsiteY11" fmla="*/ 162656 h 485775"/>
              <a:gd name="connsiteX12" fmla="*/ 952 w 762000"/>
              <a:gd name="connsiteY12" fmla="*/ 164561 h 485775"/>
              <a:gd name="connsiteX13" fmla="*/ 9525 w 762000"/>
              <a:gd name="connsiteY13" fmla="*/ 182658 h 485775"/>
              <a:gd name="connsiteX14" fmla="*/ 143828 w 762000"/>
              <a:gd name="connsiteY14" fmla="*/ 317913 h 485775"/>
              <a:gd name="connsiteX15" fmla="*/ 183833 w 762000"/>
              <a:gd name="connsiteY15" fmla="*/ 316961 h 485775"/>
              <a:gd name="connsiteX16" fmla="*/ 184785 w 762000"/>
              <a:gd name="connsiteY16" fmla="*/ 276956 h 485775"/>
              <a:gd name="connsiteX17" fmla="*/ 96203 w 762000"/>
              <a:gd name="connsiteY17" fmla="*/ 190278 h 485775"/>
              <a:gd name="connsiteX18" fmla="*/ 581978 w 762000"/>
              <a:gd name="connsiteY18" fmla="*/ 190278 h 485775"/>
              <a:gd name="connsiteX19" fmla="*/ 705803 w 762000"/>
              <a:gd name="connsiteY19" fmla="*/ 314103 h 485775"/>
              <a:gd name="connsiteX20" fmla="*/ 581978 w 762000"/>
              <a:gd name="connsiteY20" fmla="*/ 437928 h 485775"/>
              <a:gd name="connsiteX21" fmla="*/ 29528 w 762000"/>
              <a:gd name="connsiteY21" fmla="*/ 437928 h 485775"/>
              <a:gd name="connsiteX22" fmla="*/ 952 w 762000"/>
              <a:gd name="connsiteY22" fmla="*/ 466503 h 485775"/>
              <a:gd name="connsiteX23" fmla="*/ 29528 w 762000"/>
              <a:gd name="connsiteY23" fmla="*/ 495078 h 485775"/>
              <a:gd name="connsiteX24" fmla="*/ 582930 w 762000"/>
              <a:gd name="connsiteY24" fmla="*/ 495078 h 485775"/>
              <a:gd name="connsiteX25" fmla="*/ 763905 w 762000"/>
              <a:gd name="connsiteY25" fmla="*/ 314103 h 485775"/>
              <a:gd name="connsiteX26" fmla="*/ 582930 w 762000"/>
              <a:gd name="connsiteY26" fmla="*/ 133128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62000" h="485775">
                <a:moveTo>
                  <a:pt x="582930" y="133128"/>
                </a:moveTo>
                <a:lnTo>
                  <a:pt x="99060" y="133128"/>
                </a:lnTo>
                <a:lnTo>
                  <a:pt x="183833" y="48356"/>
                </a:lnTo>
                <a:cubicBezTo>
                  <a:pt x="194310" y="36926"/>
                  <a:pt x="194310" y="19781"/>
                  <a:pt x="182880" y="8351"/>
                </a:cubicBezTo>
                <a:cubicBezTo>
                  <a:pt x="172403" y="-2127"/>
                  <a:pt x="154305" y="-3079"/>
                  <a:pt x="142875" y="7398"/>
                </a:cubicBezTo>
                <a:lnTo>
                  <a:pt x="8573" y="142653"/>
                </a:lnTo>
                <a:cubicBezTo>
                  <a:pt x="5715" y="145511"/>
                  <a:pt x="3810" y="148368"/>
                  <a:pt x="1905" y="152178"/>
                </a:cubicBezTo>
                <a:lnTo>
                  <a:pt x="1905" y="152178"/>
                </a:lnTo>
                <a:cubicBezTo>
                  <a:pt x="1905" y="153131"/>
                  <a:pt x="952" y="154083"/>
                  <a:pt x="952" y="155036"/>
                </a:cubicBezTo>
                <a:cubicBezTo>
                  <a:pt x="952" y="155988"/>
                  <a:pt x="952" y="155988"/>
                  <a:pt x="0" y="156941"/>
                </a:cubicBezTo>
                <a:cubicBezTo>
                  <a:pt x="0" y="157893"/>
                  <a:pt x="0" y="158846"/>
                  <a:pt x="0" y="159798"/>
                </a:cubicBezTo>
                <a:cubicBezTo>
                  <a:pt x="952" y="161703"/>
                  <a:pt x="952" y="161703"/>
                  <a:pt x="952" y="162656"/>
                </a:cubicBezTo>
                <a:cubicBezTo>
                  <a:pt x="952" y="163608"/>
                  <a:pt x="952" y="163608"/>
                  <a:pt x="952" y="164561"/>
                </a:cubicBezTo>
                <a:cubicBezTo>
                  <a:pt x="952" y="171228"/>
                  <a:pt x="4762" y="177896"/>
                  <a:pt x="9525" y="182658"/>
                </a:cubicBezTo>
                <a:lnTo>
                  <a:pt x="143828" y="317913"/>
                </a:lnTo>
                <a:cubicBezTo>
                  <a:pt x="155258" y="328391"/>
                  <a:pt x="172403" y="328391"/>
                  <a:pt x="183833" y="316961"/>
                </a:cubicBezTo>
                <a:cubicBezTo>
                  <a:pt x="194310" y="306483"/>
                  <a:pt x="195263" y="288386"/>
                  <a:pt x="184785" y="276956"/>
                </a:cubicBezTo>
                <a:lnTo>
                  <a:pt x="96203" y="190278"/>
                </a:lnTo>
                <a:lnTo>
                  <a:pt x="581978" y="190278"/>
                </a:lnTo>
                <a:cubicBezTo>
                  <a:pt x="650558" y="190278"/>
                  <a:pt x="705803" y="245523"/>
                  <a:pt x="705803" y="314103"/>
                </a:cubicBezTo>
                <a:cubicBezTo>
                  <a:pt x="705803" y="382683"/>
                  <a:pt x="650558" y="437928"/>
                  <a:pt x="581978" y="437928"/>
                </a:cubicBezTo>
                <a:lnTo>
                  <a:pt x="29528" y="437928"/>
                </a:lnTo>
                <a:cubicBezTo>
                  <a:pt x="13335" y="437928"/>
                  <a:pt x="952" y="450311"/>
                  <a:pt x="952" y="466503"/>
                </a:cubicBezTo>
                <a:cubicBezTo>
                  <a:pt x="952" y="482696"/>
                  <a:pt x="13335" y="495078"/>
                  <a:pt x="29528" y="495078"/>
                </a:cubicBezTo>
                <a:lnTo>
                  <a:pt x="582930" y="495078"/>
                </a:lnTo>
                <a:cubicBezTo>
                  <a:pt x="682943" y="495078"/>
                  <a:pt x="763905" y="414116"/>
                  <a:pt x="763905" y="314103"/>
                </a:cubicBezTo>
                <a:cubicBezTo>
                  <a:pt x="763905" y="214091"/>
                  <a:pt x="682943" y="133128"/>
                  <a:pt x="582930" y="133128"/>
                </a:cubicBezTo>
                <a:close/>
              </a:path>
            </a:pathLst>
          </a:custGeom>
          <a:gradFill>
            <a:gsLst>
              <a:gs pos="0">
                <a:schemeClr val="accent6"/>
              </a:gs>
              <a:gs pos="100000">
                <a:schemeClr val="accent2"/>
              </a:gs>
            </a:gsLst>
            <a:lin ang="54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3" name="TextBox 12">
            <a:extLst>
              <a:ext uri="{FF2B5EF4-FFF2-40B4-BE49-F238E27FC236}">
                <a16:creationId xmlns:a16="http://schemas.microsoft.com/office/drawing/2014/main" id="{A7C78F2C-63A3-4D70-B183-994B39799DE4}"/>
              </a:ext>
            </a:extLst>
          </p:cNvPr>
          <p:cNvSpPr txBox="1"/>
          <p:nvPr/>
        </p:nvSpPr>
        <p:spPr>
          <a:xfrm>
            <a:off x="7704411" y="3648415"/>
            <a:ext cx="3458856" cy="1534523"/>
          </a:xfrm>
          <a:prstGeom prst="rect">
            <a:avLst/>
          </a:prstGeom>
          <a:noFill/>
        </p:spPr>
        <p:txBody>
          <a:bodyPr wrap="square" rtlCol="0">
            <a:spAutoFit/>
          </a:bodyPr>
          <a:lstStyle/>
          <a:p>
            <a:pPr>
              <a:lnSpc>
                <a:spcPts val="2300"/>
              </a:lnSpc>
            </a:pPr>
            <a:r>
              <a:rPr lang="en-US" sz="1300" dirty="0">
                <a:solidFill>
                  <a:schemeClr val="accent1"/>
                </a:solidFill>
                <a:latin typeface="Montserrat" panose="00000500000000000000" pitchFamily="50" charset="0"/>
              </a:rPr>
              <a:t>At Company XYZ, our mission is to be the leading innovator in the tech industry, providing solutions that enhance people's lives and empower them to achieve their full potential. </a:t>
            </a:r>
          </a:p>
        </p:txBody>
      </p:sp>
      <p:sp>
        <p:nvSpPr>
          <p:cNvPr id="22" name="Rectangle: Rounded Corners 21">
            <a:extLst>
              <a:ext uri="{FF2B5EF4-FFF2-40B4-BE49-F238E27FC236}">
                <a16:creationId xmlns:a16="http://schemas.microsoft.com/office/drawing/2014/main" id="{F5A721F5-5E63-4F12-B5A0-25D8FD1FB410}"/>
              </a:ext>
            </a:extLst>
          </p:cNvPr>
          <p:cNvSpPr/>
          <p:nvPr/>
        </p:nvSpPr>
        <p:spPr>
          <a:xfrm>
            <a:off x="4193647" y="1906029"/>
            <a:ext cx="2606198" cy="2607112"/>
          </a:xfrm>
          <a:prstGeom prst="roundRect">
            <a:avLst>
              <a:gd name="adj" fmla="val 3188"/>
            </a:avLst>
          </a:prstGeom>
          <a:gradFill flip="none" rotWithShape="1">
            <a:gsLst>
              <a:gs pos="0">
                <a:schemeClr val="accent2">
                  <a:alpha val="40000"/>
                </a:schemeClr>
              </a:gs>
              <a:gs pos="100000">
                <a:schemeClr val="accent3">
                  <a:alpha val="5000"/>
                </a:schemeClr>
              </a:gs>
            </a:gsLst>
            <a:path path="circle">
              <a:fillToRect l="100000" b="100000"/>
            </a:path>
            <a:tileRect t="-100000" r="-100000"/>
          </a:gradFill>
          <a:ln w="19050">
            <a:gradFill flip="none" rotWithShape="1">
              <a:gsLst>
                <a:gs pos="38000">
                  <a:schemeClr val="accent2"/>
                </a:gs>
                <a:gs pos="0">
                  <a:schemeClr val="accent5"/>
                </a:gs>
                <a:gs pos="98000">
                  <a:schemeClr val="accent2">
                    <a:alpha val="0"/>
                  </a:schemeClr>
                </a:gs>
              </a:gsLst>
              <a:path path="circle">
                <a:fillToRect l="100000" b="100000"/>
              </a:path>
              <a:tileRect t="-100000" r="-100000"/>
            </a:gradFill>
          </a:ln>
          <a:effectLst>
            <a:outerShdw blurRad="177800" dist="88900" dir="8100000" algn="tr" rotWithShape="0">
              <a:schemeClr val="accent1">
                <a:lumMod val="1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4AE825EF-59F3-4A9C-9122-3D51EF9675D2}"/>
              </a:ext>
            </a:extLst>
          </p:cNvPr>
          <p:cNvGrpSpPr/>
          <p:nvPr/>
        </p:nvGrpSpPr>
        <p:grpSpPr>
          <a:xfrm>
            <a:off x="1682169" y="1764205"/>
            <a:ext cx="2046379" cy="1044640"/>
            <a:chOff x="1756311" y="1573519"/>
            <a:chExt cx="2046379" cy="1044640"/>
          </a:xfrm>
        </p:grpSpPr>
        <p:sp>
          <p:nvSpPr>
            <p:cNvPr id="26" name="TextBox 25">
              <a:extLst>
                <a:ext uri="{FF2B5EF4-FFF2-40B4-BE49-F238E27FC236}">
                  <a16:creationId xmlns:a16="http://schemas.microsoft.com/office/drawing/2014/main" id="{D4AAB444-2259-42B5-843A-3BB3FF8AEB45}"/>
                </a:ext>
              </a:extLst>
            </p:cNvPr>
            <p:cNvSpPr txBox="1"/>
            <p:nvPr/>
          </p:nvSpPr>
          <p:spPr>
            <a:xfrm>
              <a:off x="2221495" y="1573519"/>
              <a:ext cx="1116011" cy="338554"/>
            </a:xfrm>
            <a:prstGeom prst="rect">
              <a:avLst/>
            </a:prstGeom>
            <a:noFill/>
          </p:spPr>
          <p:txBody>
            <a:bodyPr wrap="none" rtlCol="0">
              <a:spAutoFit/>
            </a:bodyPr>
            <a:lstStyle/>
            <a:p>
              <a:pPr algn="ctr"/>
              <a:r>
                <a:rPr lang="en-US" sz="1600" b="1" dirty="0">
                  <a:gradFill>
                    <a:gsLst>
                      <a:gs pos="0">
                        <a:schemeClr val="accent6"/>
                      </a:gs>
                      <a:gs pos="100000">
                        <a:schemeClr val="accent2"/>
                      </a:gs>
                    </a:gsLst>
                    <a:lin ang="5400000" scaled="0"/>
                  </a:gradFill>
                  <a:latin typeface="Montserrat" panose="00000500000000000000" pitchFamily="50" charset="0"/>
                </a:rPr>
                <a:t>MISSION</a:t>
              </a:r>
            </a:p>
          </p:txBody>
        </p:sp>
        <p:sp>
          <p:nvSpPr>
            <p:cNvPr id="27" name="TextBox 26">
              <a:extLst>
                <a:ext uri="{FF2B5EF4-FFF2-40B4-BE49-F238E27FC236}">
                  <a16:creationId xmlns:a16="http://schemas.microsoft.com/office/drawing/2014/main" id="{21878EA5-BF8B-4EB8-930A-73B12AA1D089}"/>
                </a:ext>
              </a:extLst>
            </p:cNvPr>
            <p:cNvSpPr txBox="1"/>
            <p:nvPr/>
          </p:nvSpPr>
          <p:spPr>
            <a:xfrm>
              <a:off x="1756311" y="1931433"/>
              <a:ext cx="2046379" cy="686726"/>
            </a:xfrm>
            <a:prstGeom prst="rect">
              <a:avLst/>
            </a:prstGeom>
            <a:noFill/>
          </p:spPr>
          <p:txBody>
            <a:bodyPr wrap="square" rtlCol="0">
              <a:spAutoFit/>
            </a:bodyPr>
            <a:lstStyle/>
            <a:p>
              <a:pPr algn="ctr">
                <a:lnSpc>
                  <a:spcPts val="1600"/>
                </a:lnSpc>
              </a:pPr>
              <a:r>
                <a:rPr lang="en-US" sz="1000" dirty="0">
                  <a:solidFill>
                    <a:schemeClr val="accent1"/>
                  </a:solidFill>
                  <a:latin typeface="Montserrat" panose="00000500000000000000" pitchFamily="50" charset="0"/>
                </a:rPr>
                <a:t>At Company XYZ, our mission is to be the leading innovator in the tech</a:t>
              </a:r>
            </a:p>
          </p:txBody>
        </p:sp>
      </p:grpSp>
      <p:grpSp>
        <p:nvGrpSpPr>
          <p:cNvPr id="28" name="Group 27">
            <a:extLst>
              <a:ext uri="{FF2B5EF4-FFF2-40B4-BE49-F238E27FC236}">
                <a16:creationId xmlns:a16="http://schemas.microsoft.com/office/drawing/2014/main" id="{7EF86AD2-25AE-4A4B-98AD-C997438FC1B1}"/>
              </a:ext>
            </a:extLst>
          </p:cNvPr>
          <p:cNvGrpSpPr/>
          <p:nvPr/>
        </p:nvGrpSpPr>
        <p:grpSpPr>
          <a:xfrm>
            <a:off x="4507674" y="3067761"/>
            <a:ext cx="2046379" cy="1044640"/>
            <a:chOff x="1756311" y="1573519"/>
            <a:chExt cx="2046379" cy="1044640"/>
          </a:xfrm>
        </p:grpSpPr>
        <p:sp>
          <p:nvSpPr>
            <p:cNvPr id="29" name="TextBox 28">
              <a:extLst>
                <a:ext uri="{FF2B5EF4-FFF2-40B4-BE49-F238E27FC236}">
                  <a16:creationId xmlns:a16="http://schemas.microsoft.com/office/drawing/2014/main" id="{8D2EB999-8BF9-4926-9FB4-377EF3B438AE}"/>
                </a:ext>
              </a:extLst>
            </p:cNvPr>
            <p:cNvSpPr txBox="1"/>
            <p:nvPr/>
          </p:nvSpPr>
          <p:spPr>
            <a:xfrm>
              <a:off x="2308861" y="1573519"/>
              <a:ext cx="941283" cy="338554"/>
            </a:xfrm>
            <a:prstGeom prst="rect">
              <a:avLst/>
            </a:prstGeom>
            <a:noFill/>
          </p:spPr>
          <p:txBody>
            <a:bodyPr wrap="none" rtlCol="0">
              <a:spAutoFit/>
            </a:bodyPr>
            <a:lstStyle/>
            <a:p>
              <a:pPr algn="ctr"/>
              <a:r>
                <a:rPr lang="en-US" sz="1600" b="1" dirty="0">
                  <a:gradFill>
                    <a:gsLst>
                      <a:gs pos="0">
                        <a:schemeClr val="accent6"/>
                      </a:gs>
                      <a:gs pos="100000">
                        <a:schemeClr val="accent2"/>
                      </a:gs>
                    </a:gsLst>
                    <a:lin ang="5400000" scaled="0"/>
                  </a:gradFill>
                  <a:latin typeface="Montserrat" panose="00000500000000000000" pitchFamily="50" charset="0"/>
                </a:rPr>
                <a:t>VISION</a:t>
              </a:r>
            </a:p>
          </p:txBody>
        </p:sp>
        <p:sp>
          <p:nvSpPr>
            <p:cNvPr id="30" name="TextBox 29">
              <a:extLst>
                <a:ext uri="{FF2B5EF4-FFF2-40B4-BE49-F238E27FC236}">
                  <a16:creationId xmlns:a16="http://schemas.microsoft.com/office/drawing/2014/main" id="{1B940FC5-784D-4466-B2C5-9F7FAE2FAE20}"/>
                </a:ext>
              </a:extLst>
            </p:cNvPr>
            <p:cNvSpPr txBox="1"/>
            <p:nvPr/>
          </p:nvSpPr>
          <p:spPr>
            <a:xfrm>
              <a:off x="1756311" y="1931433"/>
              <a:ext cx="2046379" cy="686726"/>
            </a:xfrm>
            <a:prstGeom prst="rect">
              <a:avLst/>
            </a:prstGeom>
            <a:noFill/>
          </p:spPr>
          <p:txBody>
            <a:bodyPr wrap="square" rtlCol="0">
              <a:spAutoFit/>
            </a:bodyPr>
            <a:lstStyle/>
            <a:p>
              <a:pPr algn="ctr">
                <a:lnSpc>
                  <a:spcPts val="1600"/>
                </a:lnSpc>
              </a:pPr>
              <a:r>
                <a:rPr lang="en-US" sz="1000" dirty="0">
                  <a:solidFill>
                    <a:schemeClr val="accent1"/>
                  </a:solidFill>
                  <a:latin typeface="Montserrat" panose="00000500000000000000" pitchFamily="50" charset="0"/>
                </a:rPr>
                <a:t>At Company XYZ, our mission is to be the leading innovator in the tech</a:t>
              </a:r>
            </a:p>
          </p:txBody>
        </p:sp>
      </p:grpSp>
      <p:grpSp>
        <p:nvGrpSpPr>
          <p:cNvPr id="31" name="Group 30">
            <a:extLst>
              <a:ext uri="{FF2B5EF4-FFF2-40B4-BE49-F238E27FC236}">
                <a16:creationId xmlns:a16="http://schemas.microsoft.com/office/drawing/2014/main" id="{C5839191-E843-4100-AC39-D398E8BC2DDD}"/>
              </a:ext>
            </a:extLst>
          </p:cNvPr>
          <p:cNvGrpSpPr/>
          <p:nvPr/>
        </p:nvGrpSpPr>
        <p:grpSpPr>
          <a:xfrm>
            <a:off x="2184838" y="4810147"/>
            <a:ext cx="2046379" cy="1044640"/>
            <a:chOff x="1756311" y="1573519"/>
            <a:chExt cx="2046379" cy="1044640"/>
          </a:xfrm>
        </p:grpSpPr>
        <p:sp>
          <p:nvSpPr>
            <p:cNvPr id="32" name="TextBox 31">
              <a:extLst>
                <a:ext uri="{FF2B5EF4-FFF2-40B4-BE49-F238E27FC236}">
                  <a16:creationId xmlns:a16="http://schemas.microsoft.com/office/drawing/2014/main" id="{5147E3B9-6AC5-481B-9CD9-622BDDF86244}"/>
                </a:ext>
              </a:extLst>
            </p:cNvPr>
            <p:cNvSpPr txBox="1"/>
            <p:nvPr/>
          </p:nvSpPr>
          <p:spPr>
            <a:xfrm>
              <a:off x="2255158" y="1573519"/>
              <a:ext cx="1048684" cy="338554"/>
            </a:xfrm>
            <a:prstGeom prst="rect">
              <a:avLst/>
            </a:prstGeom>
            <a:noFill/>
          </p:spPr>
          <p:txBody>
            <a:bodyPr wrap="none" rtlCol="0">
              <a:spAutoFit/>
            </a:bodyPr>
            <a:lstStyle/>
            <a:p>
              <a:pPr algn="ctr"/>
              <a:r>
                <a:rPr lang="en-US" sz="1600" b="1" dirty="0">
                  <a:gradFill>
                    <a:gsLst>
                      <a:gs pos="0">
                        <a:schemeClr val="accent6"/>
                      </a:gs>
                      <a:gs pos="100000">
                        <a:schemeClr val="accent2"/>
                      </a:gs>
                    </a:gsLst>
                    <a:lin ang="5400000" scaled="0"/>
                  </a:gradFill>
                  <a:latin typeface="Montserrat" panose="00000500000000000000" pitchFamily="50" charset="0"/>
                </a:rPr>
                <a:t>VALUES</a:t>
              </a:r>
            </a:p>
          </p:txBody>
        </p:sp>
        <p:sp>
          <p:nvSpPr>
            <p:cNvPr id="33" name="TextBox 32">
              <a:extLst>
                <a:ext uri="{FF2B5EF4-FFF2-40B4-BE49-F238E27FC236}">
                  <a16:creationId xmlns:a16="http://schemas.microsoft.com/office/drawing/2014/main" id="{E41BFCAD-D982-45B0-A4E8-966A7ABE3879}"/>
                </a:ext>
              </a:extLst>
            </p:cNvPr>
            <p:cNvSpPr txBox="1"/>
            <p:nvPr/>
          </p:nvSpPr>
          <p:spPr>
            <a:xfrm>
              <a:off x="1756311" y="1931433"/>
              <a:ext cx="2046379" cy="686726"/>
            </a:xfrm>
            <a:prstGeom prst="rect">
              <a:avLst/>
            </a:prstGeom>
            <a:noFill/>
          </p:spPr>
          <p:txBody>
            <a:bodyPr wrap="square" rtlCol="0">
              <a:spAutoFit/>
            </a:bodyPr>
            <a:lstStyle/>
            <a:p>
              <a:pPr algn="ctr">
                <a:lnSpc>
                  <a:spcPts val="1600"/>
                </a:lnSpc>
              </a:pPr>
              <a:r>
                <a:rPr lang="en-US" sz="1000" dirty="0">
                  <a:solidFill>
                    <a:schemeClr val="accent1"/>
                  </a:solidFill>
                  <a:latin typeface="Montserrat" panose="00000500000000000000" pitchFamily="50" charset="0"/>
                </a:rPr>
                <a:t>At Company XYZ, our mission is to be the leading innovator in the tech</a:t>
              </a:r>
            </a:p>
          </p:txBody>
        </p:sp>
      </p:grpSp>
      <p:sp>
        <p:nvSpPr>
          <p:cNvPr id="35" name="Freeform: Shape 34">
            <a:extLst>
              <a:ext uri="{FF2B5EF4-FFF2-40B4-BE49-F238E27FC236}">
                <a16:creationId xmlns:a16="http://schemas.microsoft.com/office/drawing/2014/main" id="{65952F21-A681-43BF-8C49-29E2656DC807}"/>
              </a:ext>
            </a:extLst>
          </p:cNvPr>
          <p:cNvSpPr/>
          <p:nvPr/>
        </p:nvSpPr>
        <p:spPr>
          <a:xfrm>
            <a:off x="2890548" y="3993715"/>
            <a:ext cx="634958" cy="655442"/>
          </a:xfrm>
          <a:custGeom>
            <a:avLst/>
            <a:gdLst>
              <a:gd name="connsiteX0" fmla="*/ 1576051 w 3225763"/>
              <a:gd name="connsiteY0" fmla="*/ 3331992 h 3329821"/>
              <a:gd name="connsiteX1" fmla="*/ 1335939 w 3225763"/>
              <a:gd name="connsiteY1" fmla="*/ 3179635 h 3329821"/>
              <a:gd name="connsiteX2" fmla="*/ 148304 w 3225763"/>
              <a:gd name="connsiteY2" fmla="*/ 1752842 h 3329821"/>
              <a:gd name="connsiteX3" fmla="*/ 66012 w 3225763"/>
              <a:gd name="connsiteY3" fmla="*/ 1652167 h 3329821"/>
              <a:gd name="connsiteX4" fmla="*/ 53352 w 3225763"/>
              <a:gd name="connsiteY4" fmla="*/ 1290482 h 3329821"/>
              <a:gd name="connsiteX5" fmla="*/ 431078 w 3225763"/>
              <a:gd name="connsiteY5" fmla="*/ 761266 h 3329821"/>
              <a:gd name="connsiteX6" fmla="*/ 683676 w 3225763"/>
              <a:gd name="connsiteY6" fmla="*/ 637005 h 3329821"/>
              <a:gd name="connsiteX7" fmla="*/ 2546902 w 3225763"/>
              <a:gd name="connsiteY7" fmla="*/ 637005 h 3329821"/>
              <a:gd name="connsiteX8" fmla="*/ 2803488 w 3225763"/>
              <a:gd name="connsiteY8" fmla="*/ 766382 h 3329821"/>
              <a:gd name="connsiteX9" fmla="*/ 3170116 w 3225763"/>
              <a:gd name="connsiteY9" fmla="*/ 1279643 h 3329821"/>
              <a:gd name="connsiteX10" fmla="*/ 3150605 w 3225763"/>
              <a:gd name="connsiteY10" fmla="*/ 1670724 h 3329821"/>
              <a:gd name="connsiteX11" fmla="*/ 1860213 w 3225763"/>
              <a:gd name="connsiteY11" fmla="*/ 3219177 h 3329821"/>
              <a:gd name="connsiteX12" fmla="*/ 1660684 w 3225763"/>
              <a:gd name="connsiteY12" fmla="*/ 3331906 h 3329821"/>
              <a:gd name="connsiteX13" fmla="*/ 1576051 w 3225763"/>
              <a:gd name="connsiteY13" fmla="*/ 3331992 h 3329821"/>
              <a:gd name="connsiteX14" fmla="*/ 1612384 w 3225763"/>
              <a:gd name="connsiteY14" fmla="*/ 2931633 h 3329821"/>
              <a:gd name="connsiteX15" fmla="*/ 1630854 w 3225763"/>
              <a:gd name="connsiteY15" fmla="*/ 2885675 h 3329821"/>
              <a:gd name="connsiteX16" fmla="*/ 1983000 w 3225763"/>
              <a:gd name="connsiteY16" fmla="*/ 1617828 h 3329821"/>
              <a:gd name="connsiteX17" fmla="*/ 1951870 w 3225763"/>
              <a:gd name="connsiteY17" fmla="*/ 1578373 h 3329821"/>
              <a:gd name="connsiteX18" fmla="*/ 1278795 w 3225763"/>
              <a:gd name="connsiteY18" fmla="*/ 1578373 h 3329821"/>
              <a:gd name="connsiteX19" fmla="*/ 1247665 w 3225763"/>
              <a:gd name="connsiteY19" fmla="*/ 1620343 h 3329821"/>
              <a:gd name="connsiteX20" fmla="*/ 1552638 w 3225763"/>
              <a:gd name="connsiteY20" fmla="*/ 2719184 h 3329821"/>
              <a:gd name="connsiteX21" fmla="*/ 1612384 w 3225763"/>
              <a:gd name="connsiteY21" fmla="*/ 2931633 h 3329821"/>
              <a:gd name="connsiteX22" fmla="*/ 287826 w 3225763"/>
              <a:gd name="connsiteY22" fmla="*/ 1584096 h 3329821"/>
              <a:gd name="connsiteX23" fmla="*/ 1365249 w 3225763"/>
              <a:gd name="connsiteY23" fmla="*/ 2876917 h 3329821"/>
              <a:gd name="connsiteX24" fmla="*/ 1369758 w 3225763"/>
              <a:gd name="connsiteY24" fmla="*/ 2863823 h 3329821"/>
              <a:gd name="connsiteX25" fmla="*/ 1023335 w 3225763"/>
              <a:gd name="connsiteY25" fmla="*/ 1614533 h 3329821"/>
              <a:gd name="connsiteX26" fmla="*/ 974168 w 3225763"/>
              <a:gd name="connsiteY26" fmla="*/ 1577766 h 3329821"/>
              <a:gd name="connsiteX27" fmla="*/ 320604 w 3225763"/>
              <a:gd name="connsiteY27" fmla="*/ 1578547 h 3329821"/>
              <a:gd name="connsiteX28" fmla="*/ 287826 w 3225763"/>
              <a:gd name="connsiteY28" fmla="*/ 1584096 h 3329821"/>
              <a:gd name="connsiteX29" fmla="*/ 2947087 w 3225763"/>
              <a:gd name="connsiteY29" fmla="*/ 1578373 h 3329821"/>
              <a:gd name="connsiteX30" fmla="*/ 2902343 w 3225763"/>
              <a:gd name="connsiteY30" fmla="*/ 1578373 h 3329821"/>
              <a:gd name="connsiteX31" fmla="*/ 2272018 w 3225763"/>
              <a:gd name="connsiteY31" fmla="*/ 1578547 h 3329821"/>
              <a:gd name="connsiteX32" fmla="*/ 2202993 w 3225763"/>
              <a:gd name="connsiteY32" fmla="*/ 1630488 h 3329821"/>
              <a:gd name="connsiteX33" fmla="*/ 1912675 w 3225763"/>
              <a:gd name="connsiteY33" fmla="*/ 2675220 h 3329821"/>
              <a:gd name="connsiteX34" fmla="*/ 1858219 w 3225763"/>
              <a:gd name="connsiteY34" fmla="*/ 2873448 h 3329821"/>
              <a:gd name="connsiteX35" fmla="*/ 1864982 w 3225763"/>
              <a:gd name="connsiteY35" fmla="*/ 2876917 h 3329821"/>
              <a:gd name="connsiteX36" fmla="*/ 2947087 w 3225763"/>
              <a:gd name="connsiteY36" fmla="*/ 1578373 h 3329821"/>
              <a:gd name="connsiteX37" fmla="*/ 2654947 w 3225763"/>
              <a:gd name="connsiteY37" fmla="*/ 1365664 h 3329821"/>
              <a:gd name="connsiteX38" fmla="*/ 2934600 w 3225763"/>
              <a:gd name="connsiteY38" fmla="*/ 1365490 h 3329821"/>
              <a:gd name="connsiteX39" fmla="*/ 2958447 w 3225763"/>
              <a:gd name="connsiteY39" fmla="*/ 1360808 h 3329821"/>
              <a:gd name="connsiteX40" fmla="*/ 2948475 w 3225763"/>
              <a:gd name="connsiteY40" fmla="*/ 1338522 h 3329821"/>
              <a:gd name="connsiteX41" fmla="*/ 2674718 w 3225763"/>
              <a:gd name="connsiteY41" fmla="*/ 954725 h 3329821"/>
              <a:gd name="connsiteX42" fmla="*/ 2637431 w 3225763"/>
              <a:gd name="connsiteY42" fmla="*/ 953511 h 3329821"/>
              <a:gd name="connsiteX43" fmla="*/ 2361854 w 3225763"/>
              <a:gd name="connsiteY43" fmla="*/ 1339996 h 3329821"/>
              <a:gd name="connsiteX44" fmla="*/ 2352575 w 3225763"/>
              <a:gd name="connsiteY44" fmla="*/ 1359507 h 3329821"/>
              <a:gd name="connsiteX45" fmla="*/ 2375294 w 3225763"/>
              <a:gd name="connsiteY45" fmla="*/ 1365403 h 3329821"/>
              <a:gd name="connsiteX46" fmla="*/ 2654947 w 3225763"/>
              <a:gd name="connsiteY46" fmla="*/ 1365664 h 3329821"/>
              <a:gd name="connsiteX47" fmla="*/ 573809 w 3225763"/>
              <a:gd name="connsiteY47" fmla="*/ 1365664 h 3329821"/>
              <a:gd name="connsiteX48" fmla="*/ 853376 w 3225763"/>
              <a:gd name="connsiteY48" fmla="*/ 1365490 h 3329821"/>
              <a:gd name="connsiteX49" fmla="*/ 877222 w 3225763"/>
              <a:gd name="connsiteY49" fmla="*/ 1360808 h 3329821"/>
              <a:gd name="connsiteX50" fmla="*/ 867250 w 3225763"/>
              <a:gd name="connsiteY50" fmla="*/ 1338522 h 3329821"/>
              <a:gd name="connsiteX51" fmla="*/ 593493 w 3225763"/>
              <a:gd name="connsiteY51" fmla="*/ 954812 h 3329821"/>
              <a:gd name="connsiteX52" fmla="*/ 556380 w 3225763"/>
              <a:gd name="connsiteY52" fmla="*/ 953685 h 3329821"/>
              <a:gd name="connsiteX53" fmla="*/ 281063 w 3225763"/>
              <a:gd name="connsiteY53" fmla="*/ 1340256 h 3329821"/>
              <a:gd name="connsiteX54" fmla="*/ 271524 w 3225763"/>
              <a:gd name="connsiteY54" fmla="*/ 1359594 h 3329821"/>
              <a:gd name="connsiteX55" fmla="*/ 294243 w 3225763"/>
              <a:gd name="connsiteY55" fmla="*/ 1365490 h 3329821"/>
              <a:gd name="connsiteX56" fmla="*/ 573809 w 3225763"/>
              <a:gd name="connsiteY56" fmla="*/ 1365664 h 3329821"/>
              <a:gd name="connsiteX57" fmla="*/ 1615072 w 3225763"/>
              <a:gd name="connsiteY57" fmla="*/ 1365664 h 3329821"/>
              <a:gd name="connsiteX58" fmla="*/ 1894638 w 3225763"/>
              <a:gd name="connsiteY58" fmla="*/ 1365490 h 3329821"/>
              <a:gd name="connsiteX59" fmla="*/ 1918138 w 3225763"/>
              <a:gd name="connsiteY59" fmla="*/ 1360287 h 3329821"/>
              <a:gd name="connsiteX60" fmla="*/ 1909380 w 3225763"/>
              <a:gd name="connsiteY60" fmla="*/ 1340603 h 3329821"/>
              <a:gd name="connsiteX61" fmla="*/ 1633716 w 3225763"/>
              <a:gd name="connsiteY61" fmla="*/ 954292 h 3329821"/>
              <a:gd name="connsiteX62" fmla="*/ 1596515 w 3225763"/>
              <a:gd name="connsiteY62" fmla="*/ 954205 h 3329821"/>
              <a:gd name="connsiteX63" fmla="*/ 1321112 w 3225763"/>
              <a:gd name="connsiteY63" fmla="*/ 1340690 h 3329821"/>
              <a:gd name="connsiteX64" fmla="*/ 1311920 w 3225763"/>
              <a:gd name="connsiteY64" fmla="*/ 1360200 h 3329821"/>
              <a:gd name="connsiteX65" fmla="*/ 1335332 w 3225763"/>
              <a:gd name="connsiteY65" fmla="*/ 1365490 h 3329821"/>
              <a:gd name="connsiteX66" fmla="*/ 1615072 w 3225763"/>
              <a:gd name="connsiteY66" fmla="*/ 1365664 h 3329821"/>
              <a:gd name="connsiteX67" fmla="*/ 1094441 w 3225763"/>
              <a:gd name="connsiteY67" fmla="*/ 849975 h 3329821"/>
              <a:gd name="connsiteX68" fmla="*/ 814875 w 3225763"/>
              <a:gd name="connsiteY68" fmla="*/ 850148 h 3329821"/>
              <a:gd name="connsiteX69" fmla="*/ 791549 w 3225763"/>
              <a:gd name="connsiteY69" fmla="*/ 855611 h 3329821"/>
              <a:gd name="connsiteX70" fmla="*/ 801087 w 3225763"/>
              <a:gd name="connsiteY70" fmla="*/ 875035 h 3329821"/>
              <a:gd name="connsiteX71" fmla="*/ 1076404 w 3225763"/>
              <a:gd name="connsiteY71" fmla="*/ 1261520 h 3329821"/>
              <a:gd name="connsiteX72" fmla="*/ 1113344 w 3225763"/>
              <a:gd name="connsiteY72" fmla="*/ 1261000 h 3329821"/>
              <a:gd name="connsiteX73" fmla="*/ 1386754 w 3225763"/>
              <a:gd name="connsiteY73" fmla="*/ 877116 h 3329821"/>
              <a:gd name="connsiteX74" fmla="*/ 1397420 w 3225763"/>
              <a:gd name="connsiteY74" fmla="*/ 855091 h 3329821"/>
              <a:gd name="connsiteX75" fmla="*/ 1370625 w 3225763"/>
              <a:gd name="connsiteY75" fmla="*/ 850062 h 3329821"/>
              <a:gd name="connsiteX76" fmla="*/ 1094441 w 3225763"/>
              <a:gd name="connsiteY76" fmla="*/ 849975 h 3329821"/>
              <a:gd name="connsiteX77" fmla="*/ 2136744 w 3225763"/>
              <a:gd name="connsiteY77" fmla="*/ 849975 h 3329821"/>
              <a:gd name="connsiteX78" fmla="*/ 1857178 w 3225763"/>
              <a:gd name="connsiteY78" fmla="*/ 850148 h 3329821"/>
              <a:gd name="connsiteX79" fmla="*/ 1832985 w 3225763"/>
              <a:gd name="connsiteY79" fmla="*/ 854310 h 3329821"/>
              <a:gd name="connsiteX80" fmla="*/ 1842697 w 3225763"/>
              <a:gd name="connsiteY80" fmla="*/ 876336 h 3329821"/>
              <a:gd name="connsiteX81" fmla="*/ 2116020 w 3225763"/>
              <a:gd name="connsiteY81" fmla="*/ 1260219 h 3329821"/>
              <a:gd name="connsiteX82" fmla="*/ 2154954 w 3225763"/>
              <a:gd name="connsiteY82" fmla="*/ 1259786 h 3329821"/>
              <a:gd name="connsiteX83" fmla="*/ 2426369 w 3225763"/>
              <a:gd name="connsiteY83" fmla="*/ 878504 h 3329821"/>
              <a:gd name="connsiteX84" fmla="*/ 2437295 w 3225763"/>
              <a:gd name="connsiteY84" fmla="*/ 853964 h 3329821"/>
              <a:gd name="connsiteX85" fmla="*/ 2409720 w 3225763"/>
              <a:gd name="connsiteY85" fmla="*/ 850148 h 3329821"/>
              <a:gd name="connsiteX86" fmla="*/ 2136744 w 3225763"/>
              <a:gd name="connsiteY86" fmla="*/ 849975 h 3329821"/>
              <a:gd name="connsiteX87" fmla="*/ 1171703 w 3225763"/>
              <a:gd name="connsiteY87" fmla="*/ 442679 h 3329821"/>
              <a:gd name="connsiteX88" fmla="*/ 1152973 w 3225763"/>
              <a:gd name="connsiteY88" fmla="*/ 325181 h 3329821"/>
              <a:gd name="connsiteX89" fmla="*/ 1001743 w 3225763"/>
              <a:gd name="connsiteY89" fmla="*/ 173778 h 3329821"/>
              <a:gd name="connsiteX90" fmla="*/ 852422 w 3225763"/>
              <a:gd name="connsiteY90" fmla="*/ 174732 h 3329821"/>
              <a:gd name="connsiteX91" fmla="*/ 850948 w 3225763"/>
              <a:gd name="connsiteY91" fmla="*/ 326482 h 3329821"/>
              <a:gd name="connsiteX92" fmla="*/ 997495 w 3225763"/>
              <a:gd name="connsiteY92" fmla="*/ 473462 h 3329821"/>
              <a:gd name="connsiteX93" fmla="*/ 1085249 w 3225763"/>
              <a:gd name="connsiteY93" fmla="*/ 504766 h 3329821"/>
              <a:gd name="connsiteX94" fmla="*/ 1171703 w 3225763"/>
              <a:gd name="connsiteY94" fmla="*/ 442679 h 3329821"/>
              <a:gd name="connsiteX95" fmla="*/ 2234124 w 3225763"/>
              <a:gd name="connsiteY95" fmla="*/ 168922 h 3329821"/>
              <a:gd name="connsiteX96" fmla="*/ 2071882 w 3225763"/>
              <a:gd name="connsiteY96" fmla="*/ 332205 h 3329821"/>
              <a:gd name="connsiteX97" fmla="*/ 2083588 w 3225763"/>
              <a:gd name="connsiteY97" fmla="*/ 472508 h 3329821"/>
              <a:gd name="connsiteX98" fmla="*/ 2221377 w 3225763"/>
              <a:gd name="connsiteY98" fmla="*/ 482047 h 3329821"/>
              <a:gd name="connsiteX99" fmla="*/ 2384400 w 3225763"/>
              <a:gd name="connsiteY99" fmla="*/ 319545 h 3329821"/>
              <a:gd name="connsiteX100" fmla="*/ 2398881 w 3225763"/>
              <a:gd name="connsiteY100" fmla="*/ 204388 h 3329821"/>
              <a:gd name="connsiteX101" fmla="*/ 2307918 w 3225763"/>
              <a:gd name="connsiteY101" fmla="*/ 143689 h 3329821"/>
              <a:gd name="connsiteX102" fmla="*/ 2234124 w 3225763"/>
              <a:gd name="connsiteY102" fmla="*/ 168922 h 3329821"/>
              <a:gd name="connsiteX103" fmla="*/ 1509108 w 3225763"/>
              <a:gd name="connsiteY103" fmla="*/ 320065 h 3329821"/>
              <a:gd name="connsiteX104" fmla="*/ 1615419 w 3225763"/>
              <a:gd name="connsiteY104" fmla="*/ 420567 h 3329821"/>
              <a:gd name="connsiteX105" fmla="*/ 1720950 w 3225763"/>
              <a:gd name="connsiteY105" fmla="*/ 319631 h 3329821"/>
              <a:gd name="connsiteX106" fmla="*/ 1721037 w 3225763"/>
              <a:gd name="connsiteY106" fmla="*/ 101979 h 3329821"/>
              <a:gd name="connsiteX107" fmla="*/ 1616373 w 3225763"/>
              <a:gd name="connsiteY107" fmla="*/ 3 h 3329821"/>
              <a:gd name="connsiteX108" fmla="*/ 1509108 w 3225763"/>
              <a:gd name="connsiteY108" fmla="*/ 102326 h 3329821"/>
              <a:gd name="connsiteX109" fmla="*/ 1508934 w 3225763"/>
              <a:gd name="connsiteY109" fmla="*/ 209505 h 3329821"/>
              <a:gd name="connsiteX110" fmla="*/ 1509108 w 3225763"/>
              <a:gd name="connsiteY110" fmla="*/ 320065 h 332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3225763" h="3329821">
                <a:moveTo>
                  <a:pt x="1576051" y="3331992"/>
                </a:moveTo>
                <a:cubicBezTo>
                  <a:pt x="1473382" y="3316817"/>
                  <a:pt x="1400802" y="3258025"/>
                  <a:pt x="1335939" y="3179635"/>
                </a:cubicBezTo>
                <a:cubicBezTo>
                  <a:pt x="941303" y="2702968"/>
                  <a:pt x="544413" y="2228209"/>
                  <a:pt x="148304" y="1752842"/>
                </a:cubicBezTo>
                <a:cubicBezTo>
                  <a:pt x="120555" y="1719544"/>
                  <a:pt x="92199" y="1686679"/>
                  <a:pt x="66012" y="1652167"/>
                </a:cubicBezTo>
                <a:cubicBezTo>
                  <a:pt x="-15846" y="1544728"/>
                  <a:pt x="-23304" y="1401043"/>
                  <a:pt x="53352" y="1290482"/>
                </a:cubicBezTo>
                <a:cubicBezTo>
                  <a:pt x="176919" y="1112458"/>
                  <a:pt x="302741" y="935908"/>
                  <a:pt x="431078" y="761266"/>
                </a:cubicBezTo>
                <a:cubicBezTo>
                  <a:pt x="492211" y="678021"/>
                  <a:pt x="578232" y="636918"/>
                  <a:pt x="683676" y="637005"/>
                </a:cubicBezTo>
                <a:cubicBezTo>
                  <a:pt x="1304723" y="637525"/>
                  <a:pt x="1925769" y="637439"/>
                  <a:pt x="2546902" y="637005"/>
                </a:cubicBezTo>
                <a:cubicBezTo>
                  <a:pt x="2654947" y="636918"/>
                  <a:pt x="2741055" y="680882"/>
                  <a:pt x="2803488" y="766382"/>
                </a:cubicBezTo>
                <a:cubicBezTo>
                  <a:pt x="2927403" y="936169"/>
                  <a:pt x="3049583" y="1107342"/>
                  <a:pt x="3170116" y="1279643"/>
                </a:cubicBezTo>
                <a:cubicBezTo>
                  <a:pt x="3257263" y="1404165"/>
                  <a:pt x="3247985" y="1553920"/>
                  <a:pt x="3150605" y="1670724"/>
                </a:cubicBezTo>
                <a:cubicBezTo>
                  <a:pt x="2720417" y="2186846"/>
                  <a:pt x="2290228" y="2702968"/>
                  <a:pt x="1860213" y="3219177"/>
                </a:cubicBezTo>
                <a:cubicBezTo>
                  <a:pt x="1807751" y="3282218"/>
                  <a:pt x="1739073" y="3315343"/>
                  <a:pt x="1660684" y="3331906"/>
                </a:cubicBezTo>
                <a:cubicBezTo>
                  <a:pt x="1632415" y="3331992"/>
                  <a:pt x="1604233" y="3331992"/>
                  <a:pt x="1576051" y="3331992"/>
                </a:cubicBezTo>
                <a:close/>
                <a:moveTo>
                  <a:pt x="1612384" y="2931633"/>
                </a:moveTo>
                <a:cubicBezTo>
                  <a:pt x="1625565" y="2915071"/>
                  <a:pt x="1627039" y="2899636"/>
                  <a:pt x="1630854" y="2885675"/>
                </a:cubicBezTo>
                <a:cubicBezTo>
                  <a:pt x="1748438" y="2463117"/>
                  <a:pt x="1865676" y="2040473"/>
                  <a:pt x="1983000" y="1617828"/>
                </a:cubicBezTo>
                <a:cubicBezTo>
                  <a:pt x="1993752" y="1579154"/>
                  <a:pt x="1993232" y="1578373"/>
                  <a:pt x="1951870" y="1578373"/>
                </a:cubicBezTo>
                <a:cubicBezTo>
                  <a:pt x="1727540" y="1578286"/>
                  <a:pt x="1503211" y="1578286"/>
                  <a:pt x="1278795" y="1578373"/>
                </a:cubicBezTo>
                <a:cubicBezTo>
                  <a:pt x="1235958" y="1578373"/>
                  <a:pt x="1236045" y="1578547"/>
                  <a:pt x="1247665" y="1620343"/>
                </a:cubicBezTo>
                <a:cubicBezTo>
                  <a:pt x="1349294" y="1986623"/>
                  <a:pt x="1450922" y="2352903"/>
                  <a:pt x="1552638" y="2719184"/>
                </a:cubicBezTo>
                <a:cubicBezTo>
                  <a:pt x="1571975" y="2788642"/>
                  <a:pt x="1591746" y="2858013"/>
                  <a:pt x="1612384" y="2931633"/>
                </a:cubicBezTo>
                <a:close/>
                <a:moveTo>
                  <a:pt x="287826" y="1584096"/>
                </a:moveTo>
                <a:cubicBezTo>
                  <a:pt x="648123" y="2016453"/>
                  <a:pt x="1006686" y="2446641"/>
                  <a:pt x="1365249" y="2876917"/>
                </a:cubicBezTo>
                <a:cubicBezTo>
                  <a:pt x="1370278" y="2869893"/>
                  <a:pt x="1370538" y="2866684"/>
                  <a:pt x="1369758" y="2863823"/>
                </a:cubicBezTo>
                <a:cubicBezTo>
                  <a:pt x="1254081" y="2447422"/>
                  <a:pt x="1138058" y="2031194"/>
                  <a:pt x="1023335" y="1614533"/>
                </a:cubicBezTo>
                <a:cubicBezTo>
                  <a:pt x="1015444" y="1585917"/>
                  <a:pt x="1002958" y="1577593"/>
                  <a:pt x="974168" y="1577766"/>
                </a:cubicBezTo>
                <a:cubicBezTo>
                  <a:pt x="756343" y="1578893"/>
                  <a:pt x="538430" y="1578373"/>
                  <a:pt x="320604" y="1578547"/>
                </a:cubicBezTo>
                <a:cubicBezTo>
                  <a:pt x="311066" y="1578547"/>
                  <a:pt x="301180" y="1575859"/>
                  <a:pt x="287826" y="1584096"/>
                </a:cubicBezTo>
                <a:close/>
                <a:moveTo>
                  <a:pt x="2947087" y="1578373"/>
                </a:moveTo>
                <a:cubicBezTo>
                  <a:pt x="2925756" y="1578373"/>
                  <a:pt x="2914049" y="1578373"/>
                  <a:pt x="2902343" y="1578373"/>
                </a:cubicBezTo>
                <a:cubicBezTo>
                  <a:pt x="2692235" y="1578373"/>
                  <a:pt x="2482126" y="1578113"/>
                  <a:pt x="2272018" y="1578547"/>
                </a:cubicBezTo>
                <a:cubicBezTo>
                  <a:pt x="2211579" y="1578633"/>
                  <a:pt x="2220336" y="1568141"/>
                  <a:pt x="2202993" y="1630488"/>
                </a:cubicBezTo>
                <a:cubicBezTo>
                  <a:pt x="2105874" y="1978645"/>
                  <a:pt x="2009361" y="2326976"/>
                  <a:pt x="1912675" y="2675220"/>
                </a:cubicBezTo>
                <a:cubicBezTo>
                  <a:pt x="1894378" y="2741209"/>
                  <a:pt x="1876342" y="2807372"/>
                  <a:pt x="1858219" y="2873448"/>
                </a:cubicBezTo>
                <a:cubicBezTo>
                  <a:pt x="1860473" y="2874575"/>
                  <a:pt x="1862727" y="2875790"/>
                  <a:pt x="1864982" y="2876917"/>
                </a:cubicBezTo>
                <a:cubicBezTo>
                  <a:pt x="2223631" y="2446468"/>
                  <a:pt x="2582368" y="2016106"/>
                  <a:pt x="2947087" y="1578373"/>
                </a:cubicBezTo>
                <a:close/>
                <a:moveTo>
                  <a:pt x="2654947" y="1365664"/>
                </a:moveTo>
                <a:cubicBezTo>
                  <a:pt x="2748165" y="1365664"/>
                  <a:pt x="2841383" y="1365750"/>
                  <a:pt x="2934600" y="1365490"/>
                </a:cubicBezTo>
                <a:cubicBezTo>
                  <a:pt x="2942751" y="1365490"/>
                  <a:pt x="2953764" y="1369999"/>
                  <a:pt x="2958447" y="1360808"/>
                </a:cubicBezTo>
                <a:cubicBezTo>
                  <a:pt x="2962956" y="1351876"/>
                  <a:pt x="2953244" y="1345199"/>
                  <a:pt x="2948475" y="1338522"/>
                </a:cubicBezTo>
                <a:cubicBezTo>
                  <a:pt x="2857251" y="1210532"/>
                  <a:pt x="2765594" y="1082976"/>
                  <a:pt x="2674718" y="954725"/>
                </a:cubicBezTo>
                <a:cubicBezTo>
                  <a:pt x="2661104" y="935562"/>
                  <a:pt x="2652693" y="932006"/>
                  <a:pt x="2637431" y="953511"/>
                </a:cubicBezTo>
                <a:cubicBezTo>
                  <a:pt x="2546034" y="1082715"/>
                  <a:pt x="2453684" y="1211139"/>
                  <a:pt x="2361854" y="1339996"/>
                </a:cubicBezTo>
                <a:cubicBezTo>
                  <a:pt x="2357605" y="1345979"/>
                  <a:pt x="2351101" y="1354391"/>
                  <a:pt x="2352575" y="1359507"/>
                </a:cubicBezTo>
                <a:cubicBezTo>
                  <a:pt x="2355697" y="1369999"/>
                  <a:pt x="2367317" y="1365403"/>
                  <a:pt x="2375294" y="1365403"/>
                </a:cubicBezTo>
                <a:cubicBezTo>
                  <a:pt x="2468512" y="1365750"/>
                  <a:pt x="2561730" y="1365664"/>
                  <a:pt x="2654947" y="1365664"/>
                </a:cubicBezTo>
                <a:close/>
                <a:moveTo>
                  <a:pt x="573809" y="1365664"/>
                </a:moveTo>
                <a:cubicBezTo>
                  <a:pt x="667027" y="1365664"/>
                  <a:pt x="760244" y="1365750"/>
                  <a:pt x="853376" y="1365490"/>
                </a:cubicBezTo>
                <a:cubicBezTo>
                  <a:pt x="861527" y="1365490"/>
                  <a:pt x="872626" y="1369999"/>
                  <a:pt x="877222" y="1360808"/>
                </a:cubicBezTo>
                <a:cubicBezTo>
                  <a:pt x="881731" y="1351876"/>
                  <a:pt x="872019" y="1345199"/>
                  <a:pt x="867250" y="1338522"/>
                </a:cubicBezTo>
                <a:cubicBezTo>
                  <a:pt x="776026" y="1210532"/>
                  <a:pt x="684370" y="1082976"/>
                  <a:pt x="593493" y="954812"/>
                </a:cubicBezTo>
                <a:cubicBezTo>
                  <a:pt x="579966" y="935735"/>
                  <a:pt x="571728" y="931920"/>
                  <a:pt x="556380" y="953685"/>
                </a:cubicBezTo>
                <a:cubicBezTo>
                  <a:pt x="465157" y="1082976"/>
                  <a:pt x="372806" y="1211399"/>
                  <a:pt x="281063" y="1340256"/>
                </a:cubicBezTo>
                <a:cubicBezTo>
                  <a:pt x="276813" y="1346240"/>
                  <a:pt x="269963" y="1354564"/>
                  <a:pt x="271524" y="1359594"/>
                </a:cubicBezTo>
                <a:cubicBezTo>
                  <a:pt x="274646" y="1370086"/>
                  <a:pt x="286352" y="1365403"/>
                  <a:pt x="294243" y="1365490"/>
                </a:cubicBezTo>
                <a:cubicBezTo>
                  <a:pt x="387374" y="1365750"/>
                  <a:pt x="480592" y="1365664"/>
                  <a:pt x="573809" y="1365664"/>
                </a:cubicBezTo>
                <a:close/>
                <a:moveTo>
                  <a:pt x="1615072" y="1365664"/>
                </a:moveTo>
                <a:cubicBezTo>
                  <a:pt x="1708290" y="1365664"/>
                  <a:pt x="1801507" y="1365750"/>
                  <a:pt x="1894638" y="1365490"/>
                </a:cubicBezTo>
                <a:cubicBezTo>
                  <a:pt x="1902703" y="1365490"/>
                  <a:pt x="1913542" y="1370086"/>
                  <a:pt x="1918138" y="1360287"/>
                </a:cubicBezTo>
                <a:cubicBezTo>
                  <a:pt x="1921693" y="1352656"/>
                  <a:pt x="1913542" y="1346500"/>
                  <a:pt x="1909380" y="1340603"/>
                </a:cubicBezTo>
                <a:cubicBezTo>
                  <a:pt x="1817463" y="1211833"/>
                  <a:pt x="1725199" y="1083322"/>
                  <a:pt x="1633716" y="954292"/>
                </a:cubicBezTo>
                <a:cubicBezTo>
                  <a:pt x="1619495" y="934174"/>
                  <a:pt x="1611170" y="933567"/>
                  <a:pt x="1596515" y="954205"/>
                </a:cubicBezTo>
                <a:cubicBezTo>
                  <a:pt x="1505205" y="1083409"/>
                  <a:pt x="1412942" y="1211919"/>
                  <a:pt x="1321112" y="1340690"/>
                </a:cubicBezTo>
                <a:cubicBezTo>
                  <a:pt x="1316862" y="1346673"/>
                  <a:pt x="1308451" y="1352483"/>
                  <a:pt x="1311920" y="1360200"/>
                </a:cubicBezTo>
                <a:cubicBezTo>
                  <a:pt x="1316429" y="1370173"/>
                  <a:pt x="1327355" y="1365403"/>
                  <a:pt x="1335332" y="1365490"/>
                </a:cubicBezTo>
                <a:cubicBezTo>
                  <a:pt x="1428637" y="1365750"/>
                  <a:pt x="1521854" y="1365664"/>
                  <a:pt x="1615072" y="1365664"/>
                </a:cubicBezTo>
                <a:close/>
                <a:moveTo>
                  <a:pt x="1094441" y="849975"/>
                </a:moveTo>
                <a:cubicBezTo>
                  <a:pt x="1001223" y="849975"/>
                  <a:pt x="908092" y="849888"/>
                  <a:pt x="814875" y="850148"/>
                </a:cubicBezTo>
                <a:cubicBezTo>
                  <a:pt x="806897" y="850148"/>
                  <a:pt x="795798" y="845466"/>
                  <a:pt x="791549" y="855611"/>
                </a:cubicBezTo>
                <a:cubicBezTo>
                  <a:pt x="788427" y="863155"/>
                  <a:pt x="796751" y="869052"/>
                  <a:pt x="801087" y="875035"/>
                </a:cubicBezTo>
                <a:cubicBezTo>
                  <a:pt x="892917" y="1003806"/>
                  <a:pt x="985181" y="1132316"/>
                  <a:pt x="1076404" y="1261520"/>
                </a:cubicBezTo>
                <a:cubicBezTo>
                  <a:pt x="1091233" y="1282505"/>
                  <a:pt x="1099297" y="1280857"/>
                  <a:pt x="1113344" y="1261000"/>
                </a:cubicBezTo>
                <a:cubicBezTo>
                  <a:pt x="1203961" y="1132663"/>
                  <a:pt x="1295618" y="1005106"/>
                  <a:pt x="1386754" y="877116"/>
                </a:cubicBezTo>
                <a:cubicBezTo>
                  <a:pt x="1391523" y="870353"/>
                  <a:pt x="1401842" y="863676"/>
                  <a:pt x="1397420" y="855091"/>
                </a:cubicBezTo>
                <a:cubicBezTo>
                  <a:pt x="1392130" y="844772"/>
                  <a:pt x="1379730" y="850148"/>
                  <a:pt x="1370625" y="850062"/>
                </a:cubicBezTo>
                <a:cubicBezTo>
                  <a:pt x="1278622" y="849801"/>
                  <a:pt x="1186531" y="849975"/>
                  <a:pt x="1094441" y="849975"/>
                </a:cubicBezTo>
                <a:close/>
                <a:moveTo>
                  <a:pt x="2136744" y="849975"/>
                </a:moveTo>
                <a:cubicBezTo>
                  <a:pt x="2043527" y="849975"/>
                  <a:pt x="1950395" y="849888"/>
                  <a:pt x="1857178" y="850148"/>
                </a:cubicBezTo>
                <a:cubicBezTo>
                  <a:pt x="1848940" y="850148"/>
                  <a:pt x="1838014" y="845899"/>
                  <a:pt x="1832985" y="854310"/>
                </a:cubicBezTo>
                <a:cubicBezTo>
                  <a:pt x="1827608" y="863415"/>
                  <a:pt x="1837927" y="869746"/>
                  <a:pt x="1842697" y="876336"/>
                </a:cubicBezTo>
                <a:cubicBezTo>
                  <a:pt x="1933833" y="1004326"/>
                  <a:pt x="2025577" y="1131796"/>
                  <a:pt x="2116020" y="1260219"/>
                </a:cubicBezTo>
                <a:cubicBezTo>
                  <a:pt x="2131715" y="1282505"/>
                  <a:pt x="2139866" y="1281117"/>
                  <a:pt x="2154954" y="1259786"/>
                </a:cubicBezTo>
                <a:cubicBezTo>
                  <a:pt x="2244877" y="1132316"/>
                  <a:pt x="2336013" y="1005627"/>
                  <a:pt x="2426369" y="878504"/>
                </a:cubicBezTo>
                <a:cubicBezTo>
                  <a:pt x="2431572" y="871133"/>
                  <a:pt x="2443885" y="864022"/>
                  <a:pt x="2437295" y="853964"/>
                </a:cubicBezTo>
                <a:cubicBezTo>
                  <a:pt x="2431658" y="845466"/>
                  <a:pt x="2419172" y="850148"/>
                  <a:pt x="2409720" y="850148"/>
                </a:cubicBezTo>
                <a:cubicBezTo>
                  <a:pt x="2318757" y="849888"/>
                  <a:pt x="2227707" y="849975"/>
                  <a:pt x="2136744" y="849975"/>
                </a:cubicBezTo>
                <a:close/>
                <a:moveTo>
                  <a:pt x="1171703" y="442679"/>
                </a:moveTo>
                <a:cubicBezTo>
                  <a:pt x="1190780" y="400189"/>
                  <a:pt x="1184797" y="358826"/>
                  <a:pt x="1152973" y="325181"/>
                </a:cubicBezTo>
                <a:cubicBezTo>
                  <a:pt x="1103979" y="273326"/>
                  <a:pt x="1053685" y="222598"/>
                  <a:pt x="1001743" y="173778"/>
                </a:cubicBezTo>
                <a:cubicBezTo>
                  <a:pt x="957259" y="131982"/>
                  <a:pt x="893871" y="134063"/>
                  <a:pt x="852422" y="174732"/>
                </a:cubicBezTo>
                <a:cubicBezTo>
                  <a:pt x="810019" y="216355"/>
                  <a:pt x="808024" y="280957"/>
                  <a:pt x="850948" y="326482"/>
                </a:cubicBezTo>
                <a:cubicBezTo>
                  <a:pt x="898380" y="376776"/>
                  <a:pt x="948067" y="425076"/>
                  <a:pt x="997495" y="473462"/>
                </a:cubicBezTo>
                <a:cubicBezTo>
                  <a:pt x="1019173" y="494620"/>
                  <a:pt x="1045967" y="505373"/>
                  <a:pt x="1085249" y="504766"/>
                </a:cubicBezTo>
                <a:cubicBezTo>
                  <a:pt x="1120628" y="502598"/>
                  <a:pt x="1153753" y="482827"/>
                  <a:pt x="1171703" y="442679"/>
                </a:cubicBezTo>
                <a:close/>
                <a:moveTo>
                  <a:pt x="2234124" y="168922"/>
                </a:moveTo>
                <a:cubicBezTo>
                  <a:pt x="2178974" y="222251"/>
                  <a:pt x="2123390" y="275407"/>
                  <a:pt x="2071882" y="332205"/>
                </a:cubicBezTo>
                <a:cubicBezTo>
                  <a:pt x="2034595" y="373307"/>
                  <a:pt x="2042312" y="432100"/>
                  <a:pt x="2083588" y="472508"/>
                </a:cubicBezTo>
                <a:cubicBezTo>
                  <a:pt x="2123823" y="511877"/>
                  <a:pt x="2181142" y="518727"/>
                  <a:pt x="2221377" y="482047"/>
                </a:cubicBezTo>
                <a:cubicBezTo>
                  <a:pt x="2278088" y="430452"/>
                  <a:pt x="2332284" y="375822"/>
                  <a:pt x="2384400" y="319545"/>
                </a:cubicBezTo>
                <a:cubicBezTo>
                  <a:pt x="2414750" y="286767"/>
                  <a:pt x="2418651" y="245317"/>
                  <a:pt x="2398881" y="204388"/>
                </a:cubicBezTo>
                <a:cubicBezTo>
                  <a:pt x="2379717" y="164673"/>
                  <a:pt x="2346072" y="145943"/>
                  <a:pt x="2307918" y="143689"/>
                </a:cubicBezTo>
                <a:cubicBezTo>
                  <a:pt x="2276614" y="143602"/>
                  <a:pt x="2252334" y="151406"/>
                  <a:pt x="2234124" y="168922"/>
                </a:cubicBezTo>
                <a:close/>
                <a:moveTo>
                  <a:pt x="1509108" y="320065"/>
                </a:moveTo>
                <a:cubicBezTo>
                  <a:pt x="1510928" y="377123"/>
                  <a:pt x="1557754" y="420740"/>
                  <a:pt x="1615419" y="420567"/>
                </a:cubicBezTo>
                <a:cubicBezTo>
                  <a:pt x="1673864" y="420480"/>
                  <a:pt x="1719823" y="377903"/>
                  <a:pt x="1720950" y="319631"/>
                </a:cubicBezTo>
                <a:cubicBezTo>
                  <a:pt x="1722337" y="247138"/>
                  <a:pt x="1722251" y="174472"/>
                  <a:pt x="1721037" y="101979"/>
                </a:cubicBezTo>
                <a:cubicBezTo>
                  <a:pt x="1720083" y="43620"/>
                  <a:pt x="1674472" y="437"/>
                  <a:pt x="1616373" y="3"/>
                </a:cubicBezTo>
                <a:cubicBezTo>
                  <a:pt x="1555933" y="-430"/>
                  <a:pt x="1510755" y="42146"/>
                  <a:pt x="1509108" y="102326"/>
                </a:cubicBezTo>
                <a:cubicBezTo>
                  <a:pt x="1508153" y="138052"/>
                  <a:pt x="1508934" y="173778"/>
                  <a:pt x="1508934" y="209505"/>
                </a:cubicBezTo>
                <a:cubicBezTo>
                  <a:pt x="1508847" y="246445"/>
                  <a:pt x="1507894" y="283298"/>
                  <a:pt x="1509108" y="320065"/>
                </a:cubicBezTo>
                <a:close/>
              </a:path>
            </a:pathLst>
          </a:custGeom>
          <a:gradFill flip="none" rotWithShape="1">
            <a:gsLst>
              <a:gs pos="0">
                <a:schemeClr val="accent6">
                  <a:alpha val="74000"/>
                </a:schemeClr>
              </a:gs>
              <a:gs pos="99000">
                <a:schemeClr val="accent2"/>
              </a:gs>
            </a:gsLst>
            <a:path path="circle">
              <a:fillToRect l="100000" b="100000"/>
            </a:path>
            <a:tileRect t="-100000" r="-100000"/>
          </a:gradFill>
          <a:ln w="8671"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DDDDBDAC-7D88-427B-A903-DB5CD4D7D401}"/>
              </a:ext>
            </a:extLst>
          </p:cNvPr>
          <p:cNvSpPr/>
          <p:nvPr/>
        </p:nvSpPr>
        <p:spPr>
          <a:xfrm>
            <a:off x="5127120" y="2377934"/>
            <a:ext cx="739252" cy="554676"/>
          </a:xfrm>
          <a:custGeom>
            <a:avLst/>
            <a:gdLst>
              <a:gd name="connsiteX0" fmla="*/ 1206678 w 1588308"/>
              <a:gd name="connsiteY0" fmla="*/ 636411 h 1191739"/>
              <a:gd name="connsiteX1" fmla="*/ 1032115 w 1588308"/>
              <a:gd name="connsiteY1" fmla="*/ 811780 h 1191739"/>
              <a:gd name="connsiteX2" fmla="*/ 1205908 w 1588308"/>
              <a:gd name="connsiteY2" fmla="*/ 988030 h 1191739"/>
              <a:gd name="connsiteX3" fmla="*/ 1383441 w 1588308"/>
              <a:gd name="connsiteY3" fmla="*/ 809433 h 1191739"/>
              <a:gd name="connsiteX4" fmla="*/ 1206678 w 1588308"/>
              <a:gd name="connsiteY4" fmla="*/ 636411 h 1191739"/>
              <a:gd name="connsiteX5" fmla="*/ 380403 w 1588308"/>
              <a:gd name="connsiteY5" fmla="*/ 636411 h 1191739"/>
              <a:gd name="connsiteX6" fmla="*/ 204116 w 1588308"/>
              <a:gd name="connsiteY6" fmla="*/ 810057 h 1191739"/>
              <a:gd name="connsiteX7" fmla="*/ 378166 w 1588308"/>
              <a:gd name="connsiteY7" fmla="*/ 987590 h 1191739"/>
              <a:gd name="connsiteX8" fmla="*/ 555479 w 1588308"/>
              <a:gd name="connsiteY8" fmla="*/ 809433 h 1191739"/>
              <a:gd name="connsiteX9" fmla="*/ 380403 w 1588308"/>
              <a:gd name="connsiteY9" fmla="*/ 636411 h 1191739"/>
              <a:gd name="connsiteX10" fmla="*/ 1209942 w 1588308"/>
              <a:gd name="connsiteY10" fmla="*/ 560424 h 1191739"/>
              <a:gd name="connsiteX11" fmla="*/ 1459464 w 1588308"/>
              <a:gd name="connsiteY11" fmla="*/ 811670 h 1191739"/>
              <a:gd name="connsiteX12" fmla="*/ 1207301 w 1588308"/>
              <a:gd name="connsiteY12" fmla="*/ 1064346 h 1191739"/>
              <a:gd name="connsiteX13" fmla="*/ 955505 w 1588308"/>
              <a:gd name="connsiteY13" fmla="*/ 810754 h 1191739"/>
              <a:gd name="connsiteX14" fmla="*/ 1209942 w 1588308"/>
              <a:gd name="connsiteY14" fmla="*/ 560424 h 1191739"/>
              <a:gd name="connsiteX15" fmla="*/ 381136 w 1588308"/>
              <a:gd name="connsiteY15" fmla="*/ 560388 h 1191739"/>
              <a:gd name="connsiteX16" fmla="*/ 632199 w 1588308"/>
              <a:gd name="connsiteY16" fmla="*/ 810570 h 1191739"/>
              <a:gd name="connsiteX17" fmla="*/ 380513 w 1588308"/>
              <a:gd name="connsiteY17" fmla="*/ 1064309 h 1191739"/>
              <a:gd name="connsiteX18" fmla="*/ 128240 w 1588308"/>
              <a:gd name="connsiteY18" fmla="*/ 811817 h 1191739"/>
              <a:gd name="connsiteX19" fmla="*/ 381136 w 1588308"/>
              <a:gd name="connsiteY19" fmla="*/ 560388 h 1191739"/>
              <a:gd name="connsiteX20" fmla="*/ 383336 w 1588308"/>
              <a:gd name="connsiteY20" fmla="*/ 508349 h 1191739"/>
              <a:gd name="connsiteX21" fmla="*/ 76054 w 1588308"/>
              <a:gd name="connsiteY21" fmla="*/ 811671 h 1191739"/>
              <a:gd name="connsiteX22" fmla="*/ 382456 w 1588308"/>
              <a:gd name="connsiteY22" fmla="*/ 1115836 h 1191739"/>
              <a:gd name="connsiteX23" fmla="*/ 683687 w 1588308"/>
              <a:gd name="connsiteY23" fmla="*/ 813358 h 1191739"/>
              <a:gd name="connsiteX24" fmla="*/ 383336 w 1588308"/>
              <a:gd name="connsiteY24" fmla="*/ 508349 h 1191739"/>
              <a:gd name="connsiteX25" fmla="*/ 1208512 w 1588308"/>
              <a:gd name="connsiteY25" fmla="*/ 508203 h 1191739"/>
              <a:gd name="connsiteX26" fmla="*/ 904054 w 1588308"/>
              <a:gd name="connsiteY26" fmla="*/ 810937 h 1191739"/>
              <a:gd name="connsiteX27" fmla="*/ 1209575 w 1588308"/>
              <a:gd name="connsiteY27" fmla="*/ 1115836 h 1191739"/>
              <a:gd name="connsiteX28" fmla="*/ 1511650 w 1588308"/>
              <a:gd name="connsiteY28" fmla="*/ 812368 h 1191739"/>
              <a:gd name="connsiteX29" fmla="*/ 1208512 w 1588308"/>
              <a:gd name="connsiteY29" fmla="*/ 508203 h 1191739"/>
              <a:gd name="connsiteX30" fmla="*/ 792825 w 1588308"/>
              <a:gd name="connsiteY30" fmla="*/ 369910 h 1191739"/>
              <a:gd name="connsiteX31" fmla="*/ 758829 w 1588308"/>
              <a:gd name="connsiteY31" fmla="*/ 381315 h 1191739"/>
              <a:gd name="connsiteX32" fmla="*/ 698319 w 1588308"/>
              <a:gd name="connsiteY32" fmla="*/ 400201 h 1191739"/>
              <a:gd name="connsiteX33" fmla="*/ 685227 w 1588308"/>
              <a:gd name="connsiteY33" fmla="*/ 416228 h 1191739"/>
              <a:gd name="connsiteX34" fmla="*/ 711338 w 1588308"/>
              <a:gd name="connsiteY34" fmla="*/ 570693 h 1191739"/>
              <a:gd name="connsiteX35" fmla="*/ 742253 w 1588308"/>
              <a:gd name="connsiteY35" fmla="*/ 699598 h 1191739"/>
              <a:gd name="connsiteX36" fmla="*/ 752265 w 1588308"/>
              <a:gd name="connsiteY36" fmla="*/ 884100 h 1191739"/>
              <a:gd name="connsiteX37" fmla="*/ 778413 w 1588308"/>
              <a:gd name="connsiteY37" fmla="*/ 925394 h 1191739"/>
              <a:gd name="connsiteX38" fmla="*/ 828398 w 1588308"/>
              <a:gd name="connsiteY38" fmla="*/ 917179 h 1191739"/>
              <a:gd name="connsiteX39" fmla="*/ 837933 w 1588308"/>
              <a:gd name="connsiteY39" fmla="*/ 894919 h 1191739"/>
              <a:gd name="connsiteX40" fmla="*/ 859570 w 1588308"/>
              <a:gd name="connsiteY40" fmla="*/ 659185 h 1191739"/>
              <a:gd name="connsiteX41" fmla="*/ 863750 w 1588308"/>
              <a:gd name="connsiteY41" fmla="*/ 644699 h 1191739"/>
              <a:gd name="connsiteX42" fmla="*/ 902073 w 1588308"/>
              <a:gd name="connsiteY42" fmla="*/ 418868 h 1191739"/>
              <a:gd name="connsiteX43" fmla="*/ 885314 w 1588308"/>
              <a:gd name="connsiteY43" fmla="*/ 400128 h 1191739"/>
              <a:gd name="connsiteX44" fmla="*/ 831075 w 1588308"/>
              <a:gd name="connsiteY44" fmla="*/ 382855 h 1191739"/>
              <a:gd name="connsiteX45" fmla="*/ 792825 w 1588308"/>
              <a:gd name="connsiteY45" fmla="*/ 369910 h 1191739"/>
              <a:gd name="connsiteX46" fmla="*/ 446702 w 1588308"/>
              <a:gd name="connsiteY46" fmla="*/ 201301 h 1191739"/>
              <a:gd name="connsiteX47" fmla="*/ 332947 w 1588308"/>
              <a:gd name="connsiteY47" fmla="*/ 236530 h 1191739"/>
              <a:gd name="connsiteX48" fmla="*/ 312668 w 1588308"/>
              <a:gd name="connsiteY48" fmla="*/ 258094 h 1191739"/>
              <a:gd name="connsiteX49" fmla="*/ 221645 w 1588308"/>
              <a:gd name="connsiteY49" fmla="*/ 442412 h 1191739"/>
              <a:gd name="connsiteX50" fmla="*/ 208150 w 1588308"/>
              <a:gd name="connsiteY50" fmla="*/ 471860 h 1191739"/>
              <a:gd name="connsiteX51" fmla="*/ 623580 w 1588308"/>
              <a:gd name="connsiteY51" fmla="*/ 520452 h 1191739"/>
              <a:gd name="connsiteX52" fmla="*/ 623507 w 1588308"/>
              <a:gd name="connsiteY52" fmla="*/ 508973 h 1191739"/>
              <a:gd name="connsiteX53" fmla="*/ 581406 w 1588308"/>
              <a:gd name="connsiteY53" fmla="*/ 254903 h 1191739"/>
              <a:gd name="connsiteX54" fmla="*/ 562299 w 1588308"/>
              <a:gd name="connsiteY54" fmla="*/ 229856 h 1191739"/>
              <a:gd name="connsiteX55" fmla="*/ 446702 w 1588308"/>
              <a:gd name="connsiteY55" fmla="*/ 201301 h 1191739"/>
              <a:gd name="connsiteX56" fmla="*/ 1142184 w 1588308"/>
              <a:gd name="connsiteY56" fmla="*/ 201297 h 1191739"/>
              <a:gd name="connsiteX57" fmla="*/ 1021187 w 1588308"/>
              <a:gd name="connsiteY57" fmla="*/ 232020 h 1191739"/>
              <a:gd name="connsiteX58" fmla="*/ 1006555 w 1588308"/>
              <a:gd name="connsiteY58" fmla="*/ 252740 h 1191739"/>
              <a:gd name="connsiteX59" fmla="*/ 973989 w 1588308"/>
              <a:gd name="connsiteY59" fmla="*/ 446996 h 1191739"/>
              <a:gd name="connsiteX60" fmla="*/ 963501 w 1588308"/>
              <a:gd name="connsiteY60" fmla="*/ 521552 h 1191739"/>
              <a:gd name="connsiteX61" fmla="*/ 1164541 w 1588308"/>
              <a:gd name="connsiteY61" fmla="*/ 434894 h 1191739"/>
              <a:gd name="connsiteX62" fmla="*/ 1377794 w 1588308"/>
              <a:gd name="connsiteY62" fmla="*/ 471823 h 1191739"/>
              <a:gd name="connsiteX63" fmla="*/ 1375850 w 1588308"/>
              <a:gd name="connsiteY63" fmla="*/ 464416 h 1191739"/>
              <a:gd name="connsiteX64" fmla="*/ 1272616 w 1588308"/>
              <a:gd name="connsiteY64" fmla="*/ 254133 h 1191739"/>
              <a:gd name="connsiteX65" fmla="*/ 1260734 w 1588308"/>
              <a:gd name="connsiteY65" fmla="*/ 240381 h 1191739"/>
              <a:gd name="connsiteX66" fmla="*/ 1142184 w 1588308"/>
              <a:gd name="connsiteY66" fmla="*/ 201297 h 1191739"/>
              <a:gd name="connsiteX67" fmla="*/ 1103444 w 1588308"/>
              <a:gd name="connsiteY67" fmla="*/ 76306 h 1191739"/>
              <a:gd name="connsiteX68" fmla="*/ 1029145 w 1588308"/>
              <a:gd name="connsiteY68" fmla="*/ 135313 h 1191739"/>
              <a:gd name="connsiteX69" fmla="*/ 1038607 w 1588308"/>
              <a:gd name="connsiteY69" fmla="*/ 141657 h 1191739"/>
              <a:gd name="connsiteX70" fmla="*/ 1104214 w 1588308"/>
              <a:gd name="connsiteY70" fmla="*/ 127428 h 1191739"/>
              <a:gd name="connsiteX71" fmla="*/ 1182987 w 1588308"/>
              <a:gd name="connsiteY71" fmla="*/ 129335 h 1191739"/>
              <a:gd name="connsiteX72" fmla="*/ 1103444 w 1588308"/>
              <a:gd name="connsiteY72" fmla="*/ 76306 h 1191739"/>
              <a:gd name="connsiteX73" fmla="*/ 483563 w 1588308"/>
              <a:gd name="connsiteY73" fmla="*/ 76270 h 1191739"/>
              <a:gd name="connsiteX74" fmla="*/ 402773 w 1588308"/>
              <a:gd name="connsiteY74" fmla="*/ 130839 h 1191739"/>
              <a:gd name="connsiteX75" fmla="*/ 548511 w 1588308"/>
              <a:gd name="connsiteY75" fmla="*/ 141767 h 1191739"/>
              <a:gd name="connsiteX76" fmla="*/ 557899 w 1588308"/>
              <a:gd name="connsiteY76" fmla="*/ 142208 h 1191739"/>
              <a:gd name="connsiteX77" fmla="*/ 556982 w 1588308"/>
              <a:gd name="connsiteY77" fmla="*/ 131242 h 1191739"/>
              <a:gd name="connsiteX78" fmla="*/ 483563 w 1588308"/>
              <a:gd name="connsiteY78" fmla="*/ 76270 h 1191739"/>
              <a:gd name="connsiteX79" fmla="*/ 1097797 w 1588308"/>
              <a:gd name="connsiteY79" fmla="*/ 540 h 1191739"/>
              <a:gd name="connsiteX80" fmla="*/ 1255856 w 1588308"/>
              <a:gd name="connsiteY80" fmla="*/ 101427 h 1191739"/>
              <a:gd name="connsiteX81" fmla="*/ 1265098 w 1588308"/>
              <a:gd name="connsiteY81" fmla="*/ 124971 h 1191739"/>
              <a:gd name="connsiteX82" fmla="*/ 1313213 w 1588308"/>
              <a:gd name="connsiteY82" fmla="*/ 183648 h 1191739"/>
              <a:gd name="connsiteX83" fmla="*/ 1334410 w 1588308"/>
              <a:gd name="connsiteY83" fmla="*/ 206825 h 1191739"/>
              <a:gd name="connsiteX84" fmla="*/ 1549606 w 1588308"/>
              <a:gd name="connsiteY84" fmla="*/ 646020 h 1191739"/>
              <a:gd name="connsiteX85" fmla="*/ 1477470 w 1588308"/>
              <a:gd name="connsiteY85" fmla="*/ 1079566 h 1191739"/>
              <a:gd name="connsiteX86" fmla="*/ 1241298 w 1588308"/>
              <a:gd name="connsiteY86" fmla="*/ 1189768 h 1191739"/>
              <a:gd name="connsiteX87" fmla="*/ 876806 w 1588308"/>
              <a:gd name="connsiteY87" fmla="*/ 996832 h 1191739"/>
              <a:gd name="connsiteX88" fmla="*/ 856196 w 1588308"/>
              <a:gd name="connsiteY88" fmla="*/ 990634 h 1191739"/>
              <a:gd name="connsiteX89" fmla="*/ 732828 w 1588308"/>
              <a:gd name="connsiteY89" fmla="*/ 991221 h 1191739"/>
              <a:gd name="connsiteX90" fmla="*/ 709798 w 1588308"/>
              <a:gd name="connsiteY90" fmla="*/ 998960 h 1191739"/>
              <a:gd name="connsiteX91" fmla="*/ 411171 w 1588308"/>
              <a:gd name="connsiteY91" fmla="*/ 1190098 h 1191739"/>
              <a:gd name="connsiteX92" fmla="*/ 2855 w 1588308"/>
              <a:gd name="connsiteY92" fmla="*/ 856742 h 1191739"/>
              <a:gd name="connsiteX93" fmla="*/ 31 w 1588308"/>
              <a:gd name="connsiteY93" fmla="*/ 811378 h 1191739"/>
              <a:gd name="connsiteX94" fmla="*/ 41068 w 1588308"/>
              <a:gd name="connsiteY94" fmla="*/ 639162 h 1191739"/>
              <a:gd name="connsiteX95" fmla="*/ 248417 w 1588308"/>
              <a:gd name="connsiteY95" fmla="*/ 218671 h 1191739"/>
              <a:gd name="connsiteX96" fmla="*/ 287253 w 1588308"/>
              <a:gd name="connsiteY96" fmla="*/ 176386 h 1191739"/>
              <a:gd name="connsiteX97" fmla="*/ 317435 w 1588308"/>
              <a:gd name="connsiteY97" fmla="*/ 140337 h 1191739"/>
              <a:gd name="connsiteX98" fmla="*/ 335845 w 1588308"/>
              <a:gd name="connsiteY98" fmla="*/ 95046 h 1191739"/>
              <a:gd name="connsiteX99" fmla="*/ 492988 w 1588308"/>
              <a:gd name="connsiteY99" fmla="*/ 687 h 1191739"/>
              <a:gd name="connsiteX100" fmla="*/ 633042 w 1588308"/>
              <a:gd name="connsiteY100" fmla="*/ 121304 h 1191739"/>
              <a:gd name="connsiteX101" fmla="*/ 665937 w 1588308"/>
              <a:gd name="connsiteY101" fmla="*/ 298507 h 1191739"/>
              <a:gd name="connsiteX102" fmla="*/ 713759 w 1588308"/>
              <a:gd name="connsiteY102" fmla="*/ 319448 h 1191739"/>
              <a:gd name="connsiteX103" fmla="*/ 766348 w 1588308"/>
              <a:gd name="connsiteY103" fmla="*/ 297407 h 1191739"/>
              <a:gd name="connsiteX104" fmla="*/ 863860 w 1588308"/>
              <a:gd name="connsiteY104" fmla="*/ 313617 h 1191739"/>
              <a:gd name="connsiteX105" fmla="*/ 876953 w 1588308"/>
              <a:gd name="connsiteY105" fmla="*/ 321245 h 1191739"/>
              <a:gd name="connsiteX106" fmla="*/ 921693 w 1588308"/>
              <a:gd name="connsiteY106" fmla="*/ 298287 h 1191739"/>
              <a:gd name="connsiteX107" fmla="*/ 954552 w 1588308"/>
              <a:gd name="connsiteY107" fmla="*/ 126218 h 1191739"/>
              <a:gd name="connsiteX108" fmla="*/ 1097797 w 1588308"/>
              <a:gd name="connsiteY108" fmla="*/ 540 h 119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588308" h="1191739">
                <a:moveTo>
                  <a:pt x="1206678" y="636411"/>
                </a:moveTo>
                <a:cubicBezTo>
                  <a:pt x="1118333" y="636814"/>
                  <a:pt x="1032262" y="704585"/>
                  <a:pt x="1032115" y="811780"/>
                </a:cubicBezTo>
                <a:cubicBezTo>
                  <a:pt x="1031968" y="913731"/>
                  <a:pt x="1109458" y="986123"/>
                  <a:pt x="1205908" y="988030"/>
                </a:cubicBezTo>
                <a:cubicBezTo>
                  <a:pt x="1303531" y="989973"/>
                  <a:pt x="1383808" y="907460"/>
                  <a:pt x="1383441" y="809433"/>
                </a:cubicBezTo>
                <a:cubicBezTo>
                  <a:pt x="1383075" y="713644"/>
                  <a:pt x="1304008" y="636227"/>
                  <a:pt x="1206678" y="636411"/>
                </a:cubicBezTo>
                <a:close/>
                <a:moveTo>
                  <a:pt x="380403" y="636411"/>
                </a:moveTo>
                <a:cubicBezTo>
                  <a:pt x="283587" y="636191"/>
                  <a:pt x="205180" y="714047"/>
                  <a:pt x="204116" y="810057"/>
                </a:cubicBezTo>
                <a:cubicBezTo>
                  <a:pt x="203163" y="898182"/>
                  <a:pt x="270311" y="987370"/>
                  <a:pt x="378166" y="987590"/>
                </a:cubicBezTo>
                <a:cubicBezTo>
                  <a:pt x="480666" y="987810"/>
                  <a:pt x="556433" y="909330"/>
                  <a:pt x="555479" y="809433"/>
                </a:cubicBezTo>
                <a:cubicBezTo>
                  <a:pt x="554379" y="701395"/>
                  <a:pt x="465961" y="635897"/>
                  <a:pt x="380403" y="636411"/>
                </a:cubicBezTo>
                <a:close/>
                <a:moveTo>
                  <a:pt x="1209942" y="560424"/>
                </a:moveTo>
                <a:cubicBezTo>
                  <a:pt x="1346622" y="560681"/>
                  <a:pt x="1459684" y="674514"/>
                  <a:pt x="1459464" y="811670"/>
                </a:cubicBezTo>
                <a:cubicBezTo>
                  <a:pt x="1459281" y="950624"/>
                  <a:pt x="1345301" y="1064823"/>
                  <a:pt x="1207301" y="1064346"/>
                </a:cubicBezTo>
                <a:cubicBezTo>
                  <a:pt x="1069265" y="1063869"/>
                  <a:pt x="954919" y="948680"/>
                  <a:pt x="955505" y="810754"/>
                </a:cubicBezTo>
                <a:cubicBezTo>
                  <a:pt x="956092" y="672497"/>
                  <a:pt x="1070328" y="560131"/>
                  <a:pt x="1209942" y="560424"/>
                </a:cubicBezTo>
                <a:close/>
                <a:moveTo>
                  <a:pt x="381136" y="560388"/>
                </a:moveTo>
                <a:cubicBezTo>
                  <a:pt x="517706" y="560388"/>
                  <a:pt x="631832" y="674110"/>
                  <a:pt x="632199" y="810570"/>
                </a:cubicBezTo>
                <a:cubicBezTo>
                  <a:pt x="632566" y="948753"/>
                  <a:pt x="517963" y="1064273"/>
                  <a:pt x="380513" y="1064309"/>
                </a:cubicBezTo>
                <a:cubicBezTo>
                  <a:pt x="242036" y="1064309"/>
                  <a:pt x="128240" y="950404"/>
                  <a:pt x="128240" y="811817"/>
                </a:cubicBezTo>
                <a:cubicBezTo>
                  <a:pt x="128240" y="673157"/>
                  <a:pt x="241670" y="560388"/>
                  <a:pt x="381136" y="560388"/>
                </a:cubicBezTo>
                <a:close/>
                <a:moveTo>
                  <a:pt x="383336" y="508349"/>
                </a:moveTo>
                <a:cubicBezTo>
                  <a:pt x="212771" y="507249"/>
                  <a:pt x="76274" y="642646"/>
                  <a:pt x="76054" y="811671"/>
                </a:cubicBezTo>
                <a:cubicBezTo>
                  <a:pt x="76017" y="972005"/>
                  <a:pt x="201365" y="1117083"/>
                  <a:pt x="382456" y="1115836"/>
                </a:cubicBezTo>
                <a:cubicBezTo>
                  <a:pt x="553351" y="1114663"/>
                  <a:pt x="683687" y="980440"/>
                  <a:pt x="683687" y="813358"/>
                </a:cubicBezTo>
                <a:cubicBezTo>
                  <a:pt x="683724" y="631277"/>
                  <a:pt x="539122" y="509413"/>
                  <a:pt x="383336" y="508349"/>
                </a:cubicBezTo>
                <a:close/>
                <a:moveTo>
                  <a:pt x="1208512" y="508203"/>
                </a:moveTo>
                <a:cubicBezTo>
                  <a:pt x="1051479" y="507800"/>
                  <a:pt x="904897" y="629370"/>
                  <a:pt x="904054" y="810937"/>
                </a:cubicBezTo>
                <a:cubicBezTo>
                  <a:pt x="903247" y="982566"/>
                  <a:pt x="1036920" y="1116826"/>
                  <a:pt x="1209575" y="1115836"/>
                </a:cubicBezTo>
                <a:cubicBezTo>
                  <a:pt x="1389126" y="1114809"/>
                  <a:pt x="1511723" y="969474"/>
                  <a:pt x="1511650" y="812368"/>
                </a:cubicBezTo>
                <a:cubicBezTo>
                  <a:pt x="1511576" y="644406"/>
                  <a:pt x="1375594" y="508056"/>
                  <a:pt x="1208512" y="508203"/>
                </a:cubicBezTo>
                <a:close/>
                <a:moveTo>
                  <a:pt x="792825" y="369910"/>
                </a:moveTo>
                <a:cubicBezTo>
                  <a:pt x="780943" y="370863"/>
                  <a:pt x="767887" y="372660"/>
                  <a:pt x="758829" y="381315"/>
                </a:cubicBezTo>
                <a:cubicBezTo>
                  <a:pt x="741410" y="398001"/>
                  <a:pt x="721093" y="402255"/>
                  <a:pt x="698319" y="400201"/>
                </a:cubicBezTo>
                <a:cubicBezTo>
                  <a:pt x="686144" y="399101"/>
                  <a:pt x="682990" y="403832"/>
                  <a:pt x="685227" y="416228"/>
                </a:cubicBezTo>
                <a:cubicBezTo>
                  <a:pt x="694505" y="467606"/>
                  <a:pt x="702647" y="519205"/>
                  <a:pt x="711338" y="570693"/>
                </a:cubicBezTo>
                <a:cubicBezTo>
                  <a:pt x="718709" y="614334"/>
                  <a:pt x="727107" y="657425"/>
                  <a:pt x="742253" y="699598"/>
                </a:cubicBezTo>
                <a:cubicBezTo>
                  <a:pt x="763707" y="759339"/>
                  <a:pt x="764954" y="821756"/>
                  <a:pt x="752265" y="884100"/>
                </a:cubicBezTo>
                <a:cubicBezTo>
                  <a:pt x="746801" y="910871"/>
                  <a:pt x="751348" y="917839"/>
                  <a:pt x="778413" y="925394"/>
                </a:cubicBezTo>
                <a:cubicBezTo>
                  <a:pt x="796566" y="930491"/>
                  <a:pt x="812849" y="926347"/>
                  <a:pt x="828398" y="917179"/>
                </a:cubicBezTo>
                <a:cubicBezTo>
                  <a:pt x="836869" y="912191"/>
                  <a:pt x="840500" y="906067"/>
                  <a:pt x="837933" y="894919"/>
                </a:cubicBezTo>
                <a:cubicBezTo>
                  <a:pt x="819230" y="814055"/>
                  <a:pt x="826821" y="735428"/>
                  <a:pt x="859570" y="659185"/>
                </a:cubicBezTo>
                <a:cubicBezTo>
                  <a:pt x="861550" y="654601"/>
                  <a:pt x="862907" y="649650"/>
                  <a:pt x="863750" y="644699"/>
                </a:cubicBezTo>
                <a:cubicBezTo>
                  <a:pt x="876476" y="569410"/>
                  <a:pt x="888468" y="494010"/>
                  <a:pt x="902073" y="418868"/>
                </a:cubicBezTo>
                <a:cubicBezTo>
                  <a:pt x="905118" y="402145"/>
                  <a:pt x="899690" y="398771"/>
                  <a:pt x="885314" y="400128"/>
                </a:cubicBezTo>
                <a:cubicBezTo>
                  <a:pt x="864851" y="402072"/>
                  <a:pt x="846734" y="397708"/>
                  <a:pt x="831075" y="382855"/>
                </a:cubicBezTo>
                <a:cubicBezTo>
                  <a:pt x="821063" y="373357"/>
                  <a:pt x="807311" y="370643"/>
                  <a:pt x="792825" y="369910"/>
                </a:cubicBezTo>
                <a:close/>
                <a:moveTo>
                  <a:pt x="446702" y="201301"/>
                </a:moveTo>
                <a:cubicBezTo>
                  <a:pt x="408494" y="202525"/>
                  <a:pt x="370592" y="214380"/>
                  <a:pt x="332947" y="236530"/>
                </a:cubicBezTo>
                <a:cubicBezTo>
                  <a:pt x="323853" y="241885"/>
                  <a:pt x="317325" y="248559"/>
                  <a:pt x="312668" y="258094"/>
                </a:cubicBezTo>
                <a:cubicBezTo>
                  <a:pt x="282523" y="319631"/>
                  <a:pt x="251974" y="380985"/>
                  <a:pt x="221645" y="442412"/>
                </a:cubicBezTo>
                <a:cubicBezTo>
                  <a:pt x="217281" y="451250"/>
                  <a:pt x="213431" y="460308"/>
                  <a:pt x="208150" y="471860"/>
                </a:cubicBezTo>
                <a:cubicBezTo>
                  <a:pt x="357555" y="406032"/>
                  <a:pt x="494198" y="422572"/>
                  <a:pt x="623580" y="520452"/>
                </a:cubicBezTo>
                <a:cubicBezTo>
                  <a:pt x="623580" y="515501"/>
                  <a:pt x="624057" y="512164"/>
                  <a:pt x="623507" y="508973"/>
                </a:cubicBezTo>
                <a:cubicBezTo>
                  <a:pt x="609387" y="424295"/>
                  <a:pt x="594792" y="339691"/>
                  <a:pt x="581406" y="254903"/>
                </a:cubicBezTo>
                <a:cubicBezTo>
                  <a:pt x="579316" y="241701"/>
                  <a:pt x="572751" y="235357"/>
                  <a:pt x="562299" y="229856"/>
                </a:cubicBezTo>
                <a:cubicBezTo>
                  <a:pt x="523426" y="209484"/>
                  <a:pt x="484911" y="200077"/>
                  <a:pt x="446702" y="201301"/>
                </a:cubicBezTo>
                <a:close/>
                <a:moveTo>
                  <a:pt x="1142184" y="201297"/>
                </a:moveTo>
                <a:cubicBezTo>
                  <a:pt x="1102280" y="199692"/>
                  <a:pt x="1061967" y="209722"/>
                  <a:pt x="1021187" y="232020"/>
                </a:cubicBezTo>
                <a:cubicBezTo>
                  <a:pt x="1012716" y="236640"/>
                  <a:pt x="1008168" y="242618"/>
                  <a:pt x="1006555" y="252740"/>
                </a:cubicBezTo>
                <a:cubicBezTo>
                  <a:pt x="996066" y="317541"/>
                  <a:pt x="984514" y="382195"/>
                  <a:pt x="973989" y="446996"/>
                </a:cubicBezTo>
                <a:cubicBezTo>
                  <a:pt x="970248" y="470063"/>
                  <a:pt x="964271" y="492874"/>
                  <a:pt x="963501" y="521552"/>
                </a:cubicBezTo>
                <a:cubicBezTo>
                  <a:pt x="1025221" y="472007"/>
                  <a:pt x="1090645" y="443952"/>
                  <a:pt x="1164541" y="434894"/>
                </a:cubicBezTo>
                <a:cubicBezTo>
                  <a:pt x="1238914" y="425799"/>
                  <a:pt x="1308922" y="440615"/>
                  <a:pt x="1377794" y="471823"/>
                </a:cubicBezTo>
                <a:cubicBezTo>
                  <a:pt x="1376694" y="467606"/>
                  <a:pt x="1376547" y="465883"/>
                  <a:pt x="1375850" y="464416"/>
                </a:cubicBezTo>
                <a:cubicBezTo>
                  <a:pt x="1341451" y="394333"/>
                  <a:pt x="1306979" y="324252"/>
                  <a:pt x="1272616" y="254133"/>
                </a:cubicBezTo>
                <a:cubicBezTo>
                  <a:pt x="1269829" y="248449"/>
                  <a:pt x="1266235" y="243791"/>
                  <a:pt x="1260734" y="240381"/>
                </a:cubicBezTo>
                <a:cubicBezTo>
                  <a:pt x="1221586" y="216140"/>
                  <a:pt x="1182089" y="202901"/>
                  <a:pt x="1142184" y="201297"/>
                </a:cubicBezTo>
                <a:close/>
                <a:moveTo>
                  <a:pt x="1103444" y="76306"/>
                </a:moveTo>
                <a:cubicBezTo>
                  <a:pt x="1070402" y="77553"/>
                  <a:pt x="1034536" y="106305"/>
                  <a:pt x="1029145" y="135313"/>
                </a:cubicBezTo>
                <a:cubicBezTo>
                  <a:pt x="1027128" y="146205"/>
                  <a:pt x="1032996" y="143418"/>
                  <a:pt x="1038607" y="141657"/>
                </a:cubicBezTo>
                <a:cubicBezTo>
                  <a:pt x="1060024" y="134800"/>
                  <a:pt x="1081881" y="130656"/>
                  <a:pt x="1104214" y="127428"/>
                </a:cubicBezTo>
                <a:cubicBezTo>
                  <a:pt x="1130582" y="123614"/>
                  <a:pt x="1156473" y="128419"/>
                  <a:pt x="1182987" y="129335"/>
                </a:cubicBezTo>
                <a:cubicBezTo>
                  <a:pt x="1174186" y="96366"/>
                  <a:pt x="1141254" y="74876"/>
                  <a:pt x="1103444" y="76306"/>
                </a:cubicBezTo>
                <a:close/>
                <a:moveTo>
                  <a:pt x="483563" y="76270"/>
                </a:moveTo>
                <a:cubicBezTo>
                  <a:pt x="446377" y="75133"/>
                  <a:pt x="416452" y="94606"/>
                  <a:pt x="402773" y="130839"/>
                </a:cubicBezTo>
                <a:cubicBezTo>
                  <a:pt x="453638" y="121487"/>
                  <a:pt x="501533" y="126255"/>
                  <a:pt x="548511" y="141767"/>
                </a:cubicBezTo>
                <a:cubicBezTo>
                  <a:pt x="551481" y="142758"/>
                  <a:pt x="555038" y="145288"/>
                  <a:pt x="557899" y="142208"/>
                </a:cubicBezTo>
                <a:cubicBezTo>
                  <a:pt x="561236" y="138614"/>
                  <a:pt x="558082" y="134763"/>
                  <a:pt x="556982" y="131242"/>
                </a:cubicBezTo>
                <a:cubicBezTo>
                  <a:pt x="547374" y="100840"/>
                  <a:pt x="515799" y="77260"/>
                  <a:pt x="483563" y="76270"/>
                </a:cubicBezTo>
                <a:close/>
                <a:moveTo>
                  <a:pt x="1097797" y="540"/>
                </a:moveTo>
                <a:cubicBezTo>
                  <a:pt x="1164725" y="-5218"/>
                  <a:pt x="1228498" y="35489"/>
                  <a:pt x="1255856" y="101427"/>
                </a:cubicBezTo>
                <a:cubicBezTo>
                  <a:pt x="1259084" y="109202"/>
                  <a:pt x="1262751" y="116903"/>
                  <a:pt x="1265098" y="124971"/>
                </a:cubicBezTo>
                <a:cubicBezTo>
                  <a:pt x="1272836" y="151449"/>
                  <a:pt x="1286405" y="172609"/>
                  <a:pt x="1313213" y="183648"/>
                </a:cubicBezTo>
                <a:cubicBezTo>
                  <a:pt x="1323335" y="187828"/>
                  <a:pt x="1329569" y="196923"/>
                  <a:pt x="1334410" y="206825"/>
                </a:cubicBezTo>
                <a:cubicBezTo>
                  <a:pt x="1406178" y="353187"/>
                  <a:pt x="1479231" y="498961"/>
                  <a:pt x="1549606" y="646020"/>
                </a:cubicBezTo>
                <a:cubicBezTo>
                  <a:pt x="1620605" y="794398"/>
                  <a:pt x="1592403" y="962397"/>
                  <a:pt x="1477470" y="1079566"/>
                </a:cubicBezTo>
                <a:cubicBezTo>
                  <a:pt x="1413000" y="1145284"/>
                  <a:pt x="1333750" y="1183717"/>
                  <a:pt x="1241298" y="1189768"/>
                </a:cubicBezTo>
                <a:cubicBezTo>
                  <a:pt x="1080707" y="1200330"/>
                  <a:pt x="959650" y="1133879"/>
                  <a:pt x="876806" y="996832"/>
                </a:cubicBezTo>
                <a:cubicBezTo>
                  <a:pt x="870755" y="986857"/>
                  <a:pt x="866721" y="985427"/>
                  <a:pt x="856196" y="990634"/>
                </a:cubicBezTo>
                <a:cubicBezTo>
                  <a:pt x="815416" y="1010805"/>
                  <a:pt x="773682" y="1011061"/>
                  <a:pt x="732828" y="991221"/>
                </a:cubicBezTo>
                <a:cubicBezTo>
                  <a:pt x="720506" y="985244"/>
                  <a:pt x="716252" y="988068"/>
                  <a:pt x="709798" y="998960"/>
                </a:cubicBezTo>
                <a:cubicBezTo>
                  <a:pt x="642393" y="1112609"/>
                  <a:pt x="543193" y="1177593"/>
                  <a:pt x="411171" y="1190098"/>
                </a:cubicBezTo>
                <a:cubicBezTo>
                  <a:pt x="209140" y="1209205"/>
                  <a:pt x="25959" y="1059323"/>
                  <a:pt x="2855" y="856742"/>
                </a:cubicBezTo>
                <a:cubicBezTo>
                  <a:pt x="1131" y="841633"/>
                  <a:pt x="-226" y="826597"/>
                  <a:pt x="31" y="811378"/>
                </a:cubicBezTo>
                <a:cubicBezTo>
                  <a:pt x="-6" y="750721"/>
                  <a:pt x="14297" y="693437"/>
                  <a:pt x="41068" y="639162"/>
                </a:cubicBezTo>
                <a:cubicBezTo>
                  <a:pt x="110233" y="499035"/>
                  <a:pt x="179728" y="359018"/>
                  <a:pt x="248417" y="218671"/>
                </a:cubicBezTo>
                <a:cubicBezTo>
                  <a:pt x="257438" y="200224"/>
                  <a:pt x="268294" y="184858"/>
                  <a:pt x="287253" y="176386"/>
                </a:cubicBezTo>
                <a:cubicBezTo>
                  <a:pt x="303316" y="169199"/>
                  <a:pt x="312044" y="156693"/>
                  <a:pt x="317435" y="140337"/>
                </a:cubicBezTo>
                <a:cubicBezTo>
                  <a:pt x="322533" y="124898"/>
                  <a:pt x="329280" y="109972"/>
                  <a:pt x="335845" y="95046"/>
                </a:cubicBezTo>
                <a:cubicBezTo>
                  <a:pt x="363239" y="32996"/>
                  <a:pt x="427674" y="-5584"/>
                  <a:pt x="492988" y="687"/>
                </a:cubicBezTo>
                <a:cubicBezTo>
                  <a:pt x="561090" y="7215"/>
                  <a:pt x="616722" y="54816"/>
                  <a:pt x="633042" y="121304"/>
                </a:cubicBezTo>
                <a:cubicBezTo>
                  <a:pt x="647381" y="179724"/>
                  <a:pt x="656072" y="239244"/>
                  <a:pt x="665937" y="298507"/>
                </a:cubicBezTo>
                <a:cubicBezTo>
                  <a:pt x="670265" y="324545"/>
                  <a:pt x="689518" y="333384"/>
                  <a:pt x="713759" y="319448"/>
                </a:cubicBezTo>
                <a:cubicBezTo>
                  <a:pt x="730444" y="309876"/>
                  <a:pt x="747351" y="301331"/>
                  <a:pt x="766348" y="297407"/>
                </a:cubicBezTo>
                <a:cubicBezTo>
                  <a:pt x="800967" y="290256"/>
                  <a:pt x="833312" y="296564"/>
                  <a:pt x="863860" y="313617"/>
                </a:cubicBezTo>
                <a:cubicBezTo>
                  <a:pt x="868261" y="316074"/>
                  <a:pt x="872405" y="319118"/>
                  <a:pt x="876953" y="321245"/>
                </a:cubicBezTo>
                <a:cubicBezTo>
                  <a:pt x="900754" y="332467"/>
                  <a:pt x="917806" y="323812"/>
                  <a:pt x="921693" y="298287"/>
                </a:cubicBezTo>
                <a:cubicBezTo>
                  <a:pt x="930532" y="240527"/>
                  <a:pt x="941020" y="183098"/>
                  <a:pt x="954552" y="126218"/>
                </a:cubicBezTo>
                <a:cubicBezTo>
                  <a:pt x="971239" y="55990"/>
                  <a:pt x="1027458" y="6555"/>
                  <a:pt x="1097797" y="540"/>
                </a:cubicBezTo>
                <a:close/>
              </a:path>
            </a:pathLst>
          </a:custGeom>
          <a:gradFill flip="none" rotWithShape="1">
            <a:gsLst>
              <a:gs pos="0">
                <a:schemeClr val="accent6">
                  <a:alpha val="74000"/>
                </a:schemeClr>
              </a:gs>
              <a:gs pos="99000">
                <a:schemeClr val="accent2"/>
              </a:gs>
            </a:gsLst>
            <a:path path="circle">
              <a:fillToRect l="100000" b="100000"/>
            </a:path>
            <a:tileRect t="-100000" r="-100000"/>
          </a:gradFill>
          <a:ln w="8671"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007EA48A-6197-4282-B894-62DB8C4B345E}"/>
              </a:ext>
            </a:extLst>
          </p:cNvPr>
          <p:cNvSpPr/>
          <p:nvPr/>
        </p:nvSpPr>
        <p:spPr>
          <a:xfrm>
            <a:off x="2377637" y="946064"/>
            <a:ext cx="655442" cy="655442"/>
          </a:xfrm>
          <a:custGeom>
            <a:avLst/>
            <a:gdLst>
              <a:gd name="connsiteX0" fmla="*/ 1860017 w 3329820"/>
              <a:gd name="connsiteY0" fmla="*/ 3333627 h 3329821"/>
              <a:gd name="connsiteX1" fmla="*/ 1586868 w 3329820"/>
              <a:gd name="connsiteY1" fmla="*/ 3333627 h 3329821"/>
              <a:gd name="connsiteX2" fmla="*/ 1429742 w 3329820"/>
              <a:gd name="connsiteY2" fmla="*/ 3310128 h 3329821"/>
              <a:gd name="connsiteX3" fmla="*/ 113769 w 3329820"/>
              <a:gd name="connsiteY3" fmla="*/ 1639754 h 3329821"/>
              <a:gd name="connsiteX4" fmla="*/ 275230 w 3329820"/>
              <a:gd name="connsiteY4" fmla="*/ 1018708 h 3329821"/>
              <a:gd name="connsiteX5" fmla="*/ 267080 w 3329820"/>
              <a:gd name="connsiteY5" fmla="*/ 965206 h 3329821"/>
              <a:gd name="connsiteX6" fmla="*/ 43704 w 3329820"/>
              <a:gd name="connsiteY6" fmla="*/ 742784 h 3329821"/>
              <a:gd name="connsiteX7" fmla="*/ 0 w 3329820"/>
              <a:gd name="connsiteY7" fmla="*/ 686593 h 3329821"/>
              <a:gd name="connsiteX8" fmla="*/ 0 w 3329820"/>
              <a:gd name="connsiteY8" fmla="*/ 621558 h 3329821"/>
              <a:gd name="connsiteX9" fmla="*/ 80037 w 3329820"/>
              <a:gd name="connsiteY9" fmla="*/ 550886 h 3329821"/>
              <a:gd name="connsiteX10" fmla="*/ 387872 w 3329820"/>
              <a:gd name="connsiteY10" fmla="*/ 437030 h 3329821"/>
              <a:gd name="connsiteX11" fmla="*/ 433397 w 3329820"/>
              <a:gd name="connsiteY11" fmla="*/ 391158 h 3329821"/>
              <a:gd name="connsiteX12" fmla="*/ 547686 w 3329820"/>
              <a:gd name="connsiteY12" fmla="*/ 83410 h 3329821"/>
              <a:gd name="connsiteX13" fmla="*/ 733168 w 3329820"/>
              <a:gd name="connsiteY13" fmla="*/ 41874 h 3329821"/>
              <a:gd name="connsiteX14" fmla="*/ 960358 w 3329820"/>
              <a:gd name="connsiteY14" fmla="*/ 269845 h 3329821"/>
              <a:gd name="connsiteX15" fmla="*/ 1016549 w 3329820"/>
              <a:gd name="connsiteY15" fmla="*/ 278257 h 3329821"/>
              <a:gd name="connsiteX16" fmla="*/ 2009859 w 3329820"/>
              <a:gd name="connsiteY16" fmla="*/ 140208 h 3329821"/>
              <a:gd name="connsiteX17" fmla="*/ 3296436 w 3329820"/>
              <a:gd name="connsiteY17" fmla="*/ 2058670 h 3329821"/>
              <a:gd name="connsiteX18" fmla="*/ 2171927 w 3329820"/>
              <a:gd name="connsiteY18" fmla="*/ 3273101 h 3329821"/>
              <a:gd name="connsiteX19" fmla="*/ 1860017 w 3329820"/>
              <a:gd name="connsiteY19" fmla="*/ 3333627 h 3329821"/>
              <a:gd name="connsiteX20" fmla="*/ 1722142 w 3329820"/>
              <a:gd name="connsiteY20" fmla="*/ 2796694 h 3329821"/>
              <a:gd name="connsiteX21" fmla="*/ 1177144 w 3329820"/>
              <a:gd name="connsiteY21" fmla="*/ 2648673 h 3329821"/>
              <a:gd name="connsiteX22" fmla="*/ 666051 w 3329820"/>
              <a:gd name="connsiteY22" fmla="*/ 1542028 h 3329821"/>
              <a:gd name="connsiteX23" fmla="*/ 778259 w 3329820"/>
              <a:gd name="connsiteY23" fmla="*/ 1217890 h 3329821"/>
              <a:gd name="connsiteX24" fmla="*/ 783635 w 3329820"/>
              <a:gd name="connsiteY24" fmla="*/ 1194564 h 3329821"/>
              <a:gd name="connsiteX25" fmla="*/ 762217 w 3329820"/>
              <a:gd name="connsiteY25" fmla="*/ 1194738 h 3329821"/>
              <a:gd name="connsiteX26" fmla="*/ 631279 w 3329820"/>
              <a:gd name="connsiteY26" fmla="*/ 1218324 h 3329821"/>
              <a:gd name="connsiteX27" fmla="*/ 468949 w 3329820"/>
              <a:gd name="connsiteY27" fmla="*/ 1168897 h 3329821"/>
              <a:gd name="connsiteX28" fmla="*/ 425159 w 3329820"/>
              <a:gd name="connsiteY28" fmla="*/ 1178435 h 3329821"/>
              <a:gd name="connsiteX29" fmla="*/ 342868 w 3329820"/>
              <a:gd name="connsiteY29" fmla="*/ 2009417 h 3329821"/>
              <a:gd name="connsiteX30" fmla="*/ 2054777 w 3329820"/>
              <a:gd name="connsiteY30" fmla="*/ 3094643 h 3329821"/>
              <a:gd name="connsiteX31" fmla="*/ 3109134 w 3329820"/>
              <a:gd name="connsiteY31" fmla="*/ 1481068 h 3329821"/>
              <a:gd name="connsiteX32" fmla="*/ 1792814 w 3329820"/>
              <a:gd name="connsiteY32" fmla="*/ 319272 h 3329821"/>
              <a:gd name="connsiteX33" fmla="*/ 1189197 w 3329820"/>
              <a:gd name="connsiteY33" fmla="*/ 422809 h 3329821"/>
              <a:gd name="connsiteX34" fmla="*/ 1176883 w 3329820"/>
              <a:gd name="connsiteY34" fmla="*/ 484723 h 3329821"/>
              <a:gd name="connsiteX35" fmla="*/ 1218593 w 3329820"/>
              <a:gd name="connsiteY35" fmla="*/ 613060 h 3329821"/>
              <a:gd name="connsiteX36" fmla="*/ 1191972 w 3329820"/>
              <a:gd name="connsiteY36" fmla="*/ 760040 h 3329821"/>
              <a:gd name="connsiteX37" fmla="*/ 1191191 w 3329820"/>
              <a:gd name="connsiteY37" fmla="*/ 787528 h 3329821"/>
              <a:gd name="connsiteX38" fmla="*/ 1220067 w 3329820"/>
              <a:gd name="connsiteY38" fmla="*/ 778944 h 3329821"/>
              <a:gd name="connsiteX39" fmla="*/ 1887679 w 3329820"/>
              <a:gd name="connsiteY39" fmla="*/ 666736 h 3329821"/>
              <a:gd name="connsiteX40" fmla="*/ 2784130 w 3329820"/>
              <a:gd name="connsiteY40" fmla="*/ 1875270 h 3329821"/>
              <a:gd name="connsiteX41" fmla="*/ 1722142 w 3329820"/>
              <a:gd name="connsiteY41" fmla="*/ 2796694 h 3329821"/>
              <a:gd name="connsiteX42" fmla="*/ 1644880 w 3329820"/>
              <a:gd name="connsiteY42" fmla="*/ 857680 h 3329821"/>
              <a:gd name="connsiteX43" fmla="*/ 1210962 w 3329820"/>
              <a:gd name="connsiteY43" fmla="*/ 1023391 h 3329821"/>
              <a:gd name="connsiteX44" fmla="*/ 1206540 w 3329820"/>
              <a:gd name="connsiteY44" fmla="*/ 1068048 h 3329821"/>
              <a:gd name="connsiteX45" fmla="*/ 1402081 w 3329820"/>
              <a:gd name="connsiteY45" fmla="*/ 1263329 h 3329821"/>
              <a:gd name="connsiteX46" fmla="*/ 1449600 w 3329820"/>
              <a:gd name="connsiteY46" fmla="*/ 1269312 h 3329821"/>
              <a:gd name="connsiteX47" fmla="*/ 1711736 w 3329820"/>
              <a:gd name="connsiteY47" fmla="*/ 1192917 h 3329821"/>
              <a:gd name="connsiteX48" fmla="*/ 2246935 w 3329820"/>
              <a:gd name="connsiteY48" fmla="*/ 1817518 h 3329821"/>
              <a:gd name="connsiteX49" fmla="*/ 1648348 w 3329820"/>
              <a:gd name="connsiteY49" fmla="*/ 2252997 h 3329821"/>
              <a:gd name="connsiteX50" fmla="*/ 1265678 w 3329820"/>
              <a:gd name="connsiteY50" fmla="*/ 1453146 h 3329821"/>
              <a:gd name="connsiteX51" fmla="*/ 1259088 w 3329820"/>
              <a:gd name="connsiteY51" fmla="*/ 1405713 h 3329821"/>
              <a:gd name="connsiteX52" fmla="*/ 1070312 w 3329820"/>
              <a:gd name="connsiteY52" fmla="*/ 1217457 h 3329821"/>
              <a:gd name="connsiteX53" fmla="*/ 1013861 w 3329820"/>
              <a:gd name="connsiteY53" fmla="*/ 1223353 h 3329821"/>
              <a:gd name="connsiteX54" fmla="*/ 862545 w 3329820"/>
              <a:gd name="connsiteY54" fmla="*/ 1852204 h 3329821"/>
              <a:gd name="connsiteX55" fmla="*/ 1851693 w 3329820"/>
              <a:gd name="connsiteY55" fmla="*/ 2584678 h 3329821"/>
              <a:gd name="connsiteX56" fmla="*/ 2585294 w 3329820"/>
              <a:gd name="connsiteY56" fmla="*/ 1621978 h 3329821"/>
              <a:gd name="connsiteX57" fmla="*/ 1644880 w 3329820"/>
              <a:gd name="connsiteY57" fmla="*/ 857680 h 3329821"/>
              <a:gd name="connsiteX58" fmla="*/ 1393495 w 3329820"/>
              <a:gd name="connsiteY58" fmla="*/ 1719965 h 3329821"/>
              <a:gd name="connsiteX59" fmla="*/ 1770701 w 3329820"/>
              <a:gd name="connsiteY59" fmla="*/ 2050692 h 3329821"/>
              <a:gd name="connsiteX60" fmla="*/ 2035179 w 3329820"/>
              <a:gd name="connsiteY60" fmla="*/ 1825669 h 3329821"/>
              <a:gd name="connsiteX61" fmla="*/ 1949679 w 3329820"/>
              <a:gd name="connsiteY61" fmla="*/ 1489392 h 3329821"/>
              <a:gd name="connsiteX62" fmla="*/ 1609847 w 3329820"/>
              <a:gd name="connsiteY62" fmla="*/ 1416552 h 3329821"/>
              <a:gd name="connsiteX63" fmla="*/ 1600135 w 3329820"/>
              <a:gd name="connsiteY63" fmla="*/ 1460603 h 3329821"/>
              <a:gd name="connsiteX64" fmla="*/ 1788391 w 3329820"/>
              <a:gd name="connsiteY64" fmla="*/ 1649033 h 3329821"/>
              <a:gd name="connsiteX65" fmla="*/ 1820042 w 3329820"/>
              <a:gd name="connsiteY65" fmla="*/ 1749361 h 3329821"/>
              <a:gd name="connsiteX66" fmla="*/ 1648348 w 3329820"/>
              <a:gd name="connsiteY66" fmla="*/ 1794799 h 3329821"/>
              <a:gd name="connsiteX67" fmla="*/ 1457317 w 3329820"/>
              <a:gd name="connsiteY67" fmla="*/ 1604549 h 3329821"/>
              <a:gd name="connsiteX68" fmla="*/ 1411793 w 3329820"/>
              <a:gd name="connsiteY68" fmla="*/ 1615995 h 3329821"/>
              <a:gd name="connsiteX69" fmla="*/ 1393495 w 3329820"/>
              <a:gd name="connsiteY69" fmla="*/ 1719965 h 3329821"/>
              <a:gd name="connsiteX70" fmla="*/ 972412 w 3329820"/>
              <a:gd name="connsiteY70" fmla="*/ 826463 h 3329821"/>
              <a:gd name="connsiteX71" fmla="*/ 1009092 w 3329820"/>
              <a:gd name="connsiteY71" fmla="*/ 625546 h 3329821"/>
              <a:gd name="connsiteX72" fmla="*/ 995911 w 3329820"/>
              <a:gd name="connsiteY72" fmla="*/ 591294 h 3329821"/>
              <a:gd name="connsiteX73" fmla="*/ 708974 w 3329820"/>
              <a:gd name="connsiteY73" fmla="*/ 303924 h 3329821"/>
              <a:gd name="connsiteX74" fmla="*/ 679752 w 3329820"/>
              <a:gd name="connsiteY74" fmla="*/ 309907 h 3329821"/>
              <a:gd name="connsiteX75" fmla="*/ 629544 w 3329820"/>
              <a:gd name="connsiteY75" fmla="*/ 443620 h 3329821"/>
              <a:gd name="connsiteX76" fmla="*/ 642205 w 3329820"/>
              <a:gd name="connsiteY76" fmla="*/ 503626 h 3329821"/>
              <a:gd name="connsiteX77" fmla="*/ 936773 w 3329820"/>
              <a:gd name="connsiteY77" fmla="*/ 797154 h 3329821"/>
              <a:gd name="connsiteX78" fmla="*/ 972412 w 3329820"/>
              <a:gd name="connsiteY78" fmla="*/ 826463 h 3329821"/>
              <a:gd name="connsiteX79" fmla="*/ 826472 w 3329820"/>
              <a:gd name="connsiteY79" fmla="*/ 975438 h 3329821"/>
              <a:gd name="connsiteX80" fmla="*/ 487160 w 3329820"/>
              <a:gd name="connsiteY80" fmla="*/ 634565 h 3329821"/>
              <a:gd name="connsiteX81" fmla="*/ 451347 w 3329820"/>
              <a:gd name="connsiteY81" fmla="*/ 629969 h 3329821"/>
              <a:gd name="connsiteX82" fmla="*/ 308182 w 3329820"/>
              <a:gd name="connsiteY82" fmla="*/ 682864 h 3329821"/>
              <a:gd name="connsiteX83" fmla="*/ 300638 w 3329820"/>
              <a:gd name="connsiteY83" fmla="*/ 713648 h 3329821"/>
              <a:gd name="connsiteX84" fmla="*/ 588096 w 3329820"/>
              <a:gd name="connsiteY84" fmla="*/ 1000498 h 3329821"/>
              <a:gd name="connsiteX85" fmla="*/ 619312 w 3329820"/>
              <a:gd name="connsiteY85" fmla="*/ 1013679 h 3329821"/>
              <a:gd name="connsiteX86" fmla="*/ 826472 w 3329820"/>
              <a:gd name="connsiteY86" fmla="*/ 975438 h 332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329820" h="3329821">
                <a:moveTo>
                  <a:pt x="1860017" y="3333627"/>
                </a:moveTo>
                <a:cubicBezTo>
                  <a:pt x="1768967" y="3333627"/>
                  <a:pt x="1677918" y="3333627"/>
                  <a:pt x="1586868" y="3333627"/>
                </a:cubicBezTo>
                <a:cubicBezTo>
                  <a:pt x="1534492" y="3325910"/>
                  <a:pt x="1481770" y="3319753"/>
                  <a:pt x="1429742" y="3310128"/>
                </a:cubicBezTo>
                <a:cubicBezTo>
                  <a:pt x="634487" y="3164102"/>
                  <a:pt x="66510" y="2440212"/>
                  <a:pt x="113769" y="1639754"/>
                </a:cubicBezTo>
                <a:cubicBezTo>
                  <a:pt x="126689" y="1421495"/>
                  <a:pt x="179412" y="1214682"/>
                  <a:pt x="275230" y="1018708"/>
                </a:cubicBezTo>
                <a:cubicBezTo>
                  <a:pt x="285983" y="996769"/>
                  <a:pt x="285116" y="982809"/>
                  <a:pt x="267080" y="965206"/>
                </a:cubicBezTo>
                <a:cubicBezTo>
                  <a:pt x="191812" y="891845"/>
                  <a:pt x="118191" y="816838"/>
                  <a:pt x="43704" y="742784"/>
                </a:cubicBezTo>
                <a:cubicBezTo>
                  <a:pt x="26622" y="725875"/>
                  <a:pt x="11360" y="707838"/>
                  <a:pt x="0" y="686593"/>
                </a:cubicBezTo>
                <a:cubicBezTo>
                  <a:pt x="0" y="664915"/>
                  <a:pt x="0" y="643236"/>
                  <a:pt x="0" y="621558"/>
                </a:cubicBezTo>
                <a:cubicBezTo>
                  <a:pt x="15262" y="585051"/>
                  <a:pt x="43444" y="564153"/>
                  <a:pt x="80037" y="550886"/>
                </a:cubicBezTo>
                <a:cubicBezTo>
                  <a:pt x="182880" y="513599"/>
                  <a:pt x="285029" y="474317"/>
                  <a:pt x="387872" y="437030"/>
                </a:cubicBezTo>
                <a:cubicBezTo>
                  <a:pt x="411458" y="428532"/>
                  <a:pt x="424899" y="414571"/>
                  <a:pt x="433397" y="391158"/>
                </a:cubicBezTo>
                <a:cubicBezTo>
                  <a:pt x="470684" y="288315"/>
                  <a:pt x="509185" y="185906"/>
                  <a:pt x="547686" y="83410"/>
                </a:cubicBezTo>
                <a:cubicBezTo>
                  <a:pt x="582372" y="-9027"/>
                  <a:pt x="663536" y="-27237"/>
                  <a:pt x="733168" y="41874"/>
                </a:cubicBezTo>
                <a:cubicBezTo>
                  <a:pt x="809302" y="117489"/>
                  <a:pt x="885611" y="192930"/>
                  <a:pt x="960358" y="269845"/>
                </a:cubicBezTo>
                <a:cubicBezTo>
                  <a:pt x="979002" y="289096"/>
                  <a:pt x="993310" y="289529"/>
                  <a:pt x="1016549" y="278257"/>
                </a:cubicBezTo>
                <a:cubicBezTo>
                  <a:pt x="1332709" y="125553"/>
                  <a:pt x="1664304" y="77774"/>
                  <a:pt x="2009859" y="140208"/>
                </a:cubicBezTo>
                <a:cubicBezTo>
                  <a:pt x="2901714" y="301322"/>
                  <a:pt x="3493277" y="1174100"/>
                  <a:pt x="3296436" y="2058670"/>
                </a:cubicBezTo>
                <a:cubicBezTo>
                  <a:pt x="3159168" y="2675554"/>
                  <a:pt x="2772943" y="3077821"/>
                  <a:pt x="2171927" y="3273101"/>
                </a:cubicBezTo>
                <a:cubicBezTo>
                  <a:pt x="2070559" y="3306139"/>
                  <a:pt x="1965201" y="3319927"/>
                  <a:pt x="1860017" y="3333627"/>
                </a:cubicBezTo>
                <a:close/>
                <a:moveTo>
                  <a:pt x="1722142" y="2796694"/>
                </a:moveTo>
                <a:cubicBezTo>
                  <a:pt x="1523740" y="2796607"/>
                  <a:pt x="1351612" y="2749782"/>
                  <a:pt x="1177144" y="2648673"/>
                </a:cubicBezTo>
                <a:cubicBezTo>
                  <a:pt x="796123" y="2427725"/>
                  <a:pt x="587141" y="1974558"/>
                  <a:pt x="666051" y="1542028"/>
                </a:cubicBezTo>
                <a:cubicBezTo>
                  <a:pt x="686862" y="1427999"/>
                  <a:pt x="723543" y="1319953"/>
                  <a:pt x="778259" y="1217890"/>
                </a:cubicBezTo>
                <a:cubicBezTo>
                  <a:pt x="782075" y="1210780"/>
                  <a:pt x="790573" y="1203149"/>
                  <a:pt x="783635" y="1194564"/>
                </a:cubicBezTo>
                <a:cubicBezTo>
                  <a:pt x="777825" y="1187367"/>
                  <a:pt x="769327" y="1193524"/>
                  <a:pt x="762217" y="1194738"/>
                </a:cubicBezTo>
                <a:cubicBezTo>
                  <a:pt x="718426" y="1202108"/>
                  <a:pt x="673768" y="1206444"/>
                  <a:pt x="631279" y="1218324"/>
                </a:cubicBezTo>
                <a:cubicBezTo>
                  <a:pt x="565116" y="1236707"/>
                  <a:pt x="513088" y="1221619"/>
                  <a:pt x="468949" y="1168897"/>
                </a:cubicBezTo>
                <a:cubicBezTo>
                  <a:pt x="444323" y="1139414"/>
                  <a:pt x="440595" y="1141495"/>
                  <a:pt x="425159" y="1178435"/>
                </a:cubicBezTo>
                <a:cubicBezTo>
                  <a:pt x="312778" y="1446989"/>
                  <a:pt x="284336" y="1724734"/>
                  <a:pt x="342868" y="2009417"/>
                </a:cubicBezTo>
                <a:cubicBezTo>
                  <a:pt x="503202" y="2790017"/>
                  <a:pt x="1277558" y="3279951"/>
                  <a:pt x="2054777" y="3094643"/>
                </a:cubicBezTo>
                <a:cubicBezTo>
                  <a:pt x="2772596" y="2923470"/>
                  <a:pt x="3238251" y="2207645"/>
                  <a:pt x="3109134" y="1481068"/>
                </a:cubicBezTo>
                <a:cubicBezTo>
                  <a:pt x="2999960" y="866698"/>
                  <a:pt x="2480630" y="357166"/>
                  <a:pt x="1792814" y="319272"/>
                </a:cubicBezTo>
                <a:cubicBezTo>
                  <a:pt x="1584440" y="307826"/>
                  <a:pt x="1382742" y="343726"/>
                  <a:pt x="1189197" y="422809"/>
                </a:cubicBezTo>
                <a:cubicBezTo>
                  <a:pt x="1136041" y="444487"/>
                  <a:pt x="1134914" y="445615"/>
                  <a:pt x="1176883" y="484723"/>
                </a:cubicBezTo>
                <a:cubicBezTo>
                  <a:pt x="1215298" y="520449"/>
                  <a:pt x="1230473" y="560858"/>
                  <a:pt x="1218593" y="613060"/>
                </a:cubicBezTo>
                <a:cubicBezTo>
                  <a:pt x="1207580" y="661533"/>
                  <a:pt x="1200210" y="710960"/>
                  <a:pt x="1191972" y="760040"/>
                </a:cubicBezTo>
                <a:cubicBezTo>
                  <a:pt x="1190411" y="769145"/>
                  <a:pt x="1182087" y="780678"/>
                  <a:pt x="1191191" y="787528"/>
                </a:cubicBezTo>
                <a:cubicBezTo>
                  <a:pt x="1201683" y="795506"/>
                  <a:pt x="1211049" y="783626"/>
                  <a:pt x="1220067" y="778944"/>
                </a:cubicBezTo>
                <a:cubicBezTo>
                  <a:pt x="1430522" y="669337"/>
                  <a:pt x="1653117" y="630142"/>
                  <a:pt x="1887679" y="666736"/>
                </a:cubicBezTo>
                <a:cubicBezTo>
                  <a:pt x="2465195" y="756745"/>
                  <a:pt x="2866854" y="1297060"/>
                  <a:pt x="2784130" y="1875270"/>
                </a:cubicBezTo>
                <a:cubicBezTo>
                  <a:pt x="2704179" y="2431888"/>
                  <a:pt x="2223176" y="2803891"/>
                  <a:pt x="1722142" y="2796694"/>
                </a:cubicBezTo>
                <a:close/>
                <a:moveTo>
                  <a:pt x="1644880" y="857680"/>
                </a:moveTo>
                <a:cubicBezTo>
                  <a:pt x="1533799" y="858721"/>
                  <a:pt x="1363666" y="913871"/>
                  <a:pt x="1210962" y="1023391"/>
                </a:cubicBezTo>
                <a:cubicBezTo>
                  <a:pt x="1190672" y="1037959"/>
                  <a:pt x="1185989" y="1048191"/>
                  <a:pt x="1206540" y="1068048"/>
                </a:cubicBezTo>
                <a:cubicBezTo>
                  <a:pt x="1272790" y="1132043"/>
                  <a:pt x="1337652" y="1197513"/>
                  <a:pt x="1402081" y="1263329"/>
                </a:cubicBezTo>
                <a:cubicBezTo>
                  <a:pt x="1417775" y="1279371"/>
                  <a:pt x="1430089" y="1281365"/>
                  <a:pt x="1449600" y="1269312"/>
                </a:cubicBezTo>
                <a:cubicBezTo>
                  <a:pt x="1529723" y="1219711"/>
                  <a:pt x="1617998" y="1195171"/>
                  <a:pt x="1711736" y="1192917"/>
                </a:cubicBezTo>
                <a:cubicBezTo>
                  <a:pt x="2045065" y="1184939"/>
                  <a:pt x="2303734" y="1488265"/>
                  <a:pt x="2246935" y="1817518"/>
                </a:cubicBezTo>
                <a:cubicBezTo>
                  <a:pt x="2201237" y="2082170"/>
                  <a:pt x="1952541" y="2297914"/>
                  <a:pt x="1648348" y="2252997"/>
                </a:cubicBezTo>
                <a:cubicBezTo>
                  <a:pt x="1266026" y="2196546"/>
                  <a:pt x="1073780" y="1789943"/>
                  <a:pt x="1265678" y="1453146"/>
                </a:cubicBezTo>
                <a:cubicBezTo>
                  <a:pt x="1277125" y="1433028"/>
                  <a:pt x="1274871" y="1421148"/>
                  <a:pt x="1259088" y="1405713"/>
                </a:cubicBezTo>
                <a:cubicBezTo>
                  <a:pt x="1195614" y="1343539"/>
                  <a:pt x="1133180" y="1280325"/>
                  <a:pt x="1070312" y="1217457"/>
                </a:cubicBezTo>
                <a:cubicBezTo>
                  <a:pt x="1039789" y="1186933"/>
                  <a:pt x="1039528" y="1186760"/>
                  <a:pt x="1013861" y="1223353"/>
                </a:cubicBezTo>
                <a:cubicBezTo>
                  <a:pt x="880928" y="1413084"/>
                  <a:pt x="829594" y="1623712"/>
                  <a:pt x="862545" y="1852204"/>
                </a:cubicBezTo>
                <a:cubicBezTo>
                  <a:pt x="931136" y="2328264"/>
                  <a:pt x="1375285" y="2655697"/>
                  <a:pt x="1851693" y="2584678"/>
                </a:cubicBezTo>
                <a:cubicBezTo>
                  <a:pt x="2315006" y="2515654"/>
                  <a:pt x="2642005" y="2086505"/>
                  <a:pt x="2585294" y="1621978"/>
                </a:cubicBezTo>
                <a:cubicBezTo>
                  <a:pt x="2532051" y="1185459"/>
                  <a:pt x="2161956" y="858027"/>
                  <a:pt x="1644880" y="857680"/>
                </a:cubicBezTo>
                <a:close/>
                <a:moveTo>
                  <a:pt x="1393495" y="1719965"/>
                </a:moveTo>
                <a:cubicBezTo>
                  <a:pt x="1393582" y="1928339"/>
                  <a:pt x="1568571" y="2081303"/>
                  <a:pt x="1770701" y="2050692"/>
                </a:cubicBezTo>
                <a:cubicBezTo>
                  <a:pt x="1903895" y="2030488"/>
                  <a:pt x="1994077" y="1952792"/>
                  <a:pt x="2035179" y="1825669"/>
                </a:cubicBezTo>
                <a:cubicBezTo>
                  <a:pt x="2076455" y="1697940"/>
                  <a:pt x="2046105" y="1582436"/>
                  <a:pt x="1949679" y="1489392"/>
                </a:cubicBezTo>
                <a:cubicBezTo>
                  <a:pt x="1852994" y="1396175"/>
                  <a:pt x="1737057" y="1374843"/>
                  <a:pt x="1609847" y="1416552"/>
                </a:cubicBezTo>
                <a:cubicBezTo>
                  <a:pt x="1573600" y="1428432"/>
                  <a:pt x="1573081" y="1433462"/>
                  <a:pt x="1600135" y="1460603"/>
                </a:cubicBezTo>
                <a:cubicBezTo>
                  <a:pt x="1662829" y="1523471"/>
                  <a:pt x="1725610" y="1586252"/>
                  <a:pt x="1788391" y="1649033"/>
                </a:cubicBezTo>
                <a:cubicBezTo>
                  <a:pt x="1816313" y="1676955"/>
                  <a:pt x="1829754" y="1709906"/>
                  <a:pt x="1820042" y="1749361"/>
                </a:cubicBezTo>
                <a:cubicBezTo>
                  <a:pt x="1800618" y="1828184"/>
                  <a:pt x="1708701" y="1853071"/>
                  <a:pt x="1648348" y="1794799"/>
                </a:cubicBezTo>
                <a:cubicBezTo>
                  <a:pt x="1583659" y="1732365"/>
                  <a:pt x="1520965" y="1667936"/>
                  <a:pt x="1457317" y="1604549"/>
                </a:cubicBezTo>
                <a:cubicBezTo>
                  <a:pt x="1429308" y="1576627"/>
                  <a:pt x="1425493" y="1577580"/>
                  <a:pt x="1411793" y="1615995"/>
                </a:cubicBezTo>
                <a:cubicBezTo>
                  <a:pt x="1399305" y="1650941"/>
                  <a:pt x="1391848" y="1686753"/>
                  <a:pt x="1393495" y="1719965"/>
                </a:cubicBezTo>
                <a:close/>
                <a:moveTo>
                  <a:pt x="972412" y="826463"/>
                </a:moveTo>
                <a:cubicBezTo>
                  <a:pt x="984985" y="757265"/>
                  <a:pt x="996519" y="691276"/>
                  <a:pt x="1009092" y="625546"/>
                </a:cubicBezTo>
                <a:cubicBezTo>
                  <a:pt x="1012040" y="610285"/>
                  <a:pt x="1005364" y="600833"/>
                  <a:pt x="995911" y="591294"/>
                </a:cubicBezTo>
                <a:cubicBezTo>
                  <a:pt x="900179" y="495562"/>
                  <a:pt x="804360" y="400003"/>
                  <a:pt x="708974" y="303924"/>
                </a:cubicBezTo>
                <a:cubicBezTo>
                  <a:pt x="694406" y="289182"/>
                  <a:pt x="686689" y="290917"/>
                  <a:pt x="679752" y="309907"/>
                </a:cubicBezTo>
                <a:cubicBezTo>
                  <a:pt x="663536" y="354652"/>
                  <a:pt x="647841" y="399743"/>
                  <a:pt x="629544" y="443620"/>
                </a:cubicBezTo>
                <a:cubicBezTo>
                  <a:pt x="619312" y="468160"/>
                  <a:pt x="622954" y="484723"/>
                  <a:pt x="642205" y="503626"/>
                </a:cubicBezTo>
                <a:cubicBezTo>
                  <a:pt x="741058" y="600746"/>
                  <a:pt x="838525" y="699340"/>
                  <a:pt x="936773" y="797154"/>
                </a:cubicBezTo>
                <a:cubicBezTo>
                  <a:pt x="946571" y="806866"/>
                  <a:pt x="954376" y="819092"/>
                  <a:pt x="972412" y="826463"/>
                </a:cubicBezTo>
                <a:close/>
                <a:moveTo>
                  <a:pt x="826472" y="975438"/>
                </a:moveTo>
                <a:cubicBezTo>
                  <a:pt x="710015" y="858460"/>
                  <a:pt x="598501" y="746599"/>
                  <a:pt x="487160" y="634565"/>
                </a:cubicBezTo>
                <a:cubicBezTo>
                  <a:pt x="476061" y="623379"/>
                  <a:pt x="464354" y="625113"/>
                  <a:pt x="451347" y="629969"/>
                </a:cubicBezTo>
                <a:cubicBezTo>
                  <a:pt x="403741" y="647832"/>
                  <a:pt x="356049" y="665695"/>
                  <a:pt x="308182" y="682864"/>
                </a:cubicBezTo>
                <a:cubicBezTo>
                  <a:pt x="288932" y="689802"/>
                  <a:pt x="283641" y="696825"/>
                  <a:pt x="300638" y="713648"/>
                </a:cubicBezTo>
                <a:cubicBezTo>
                  <a:pt x="396804" y="808860"/>
                  <a:pt x="492363" y="904852"/>
                  <a:pt x="588096" y="1000498"/>
                </a:cubicBezTo>
                <a:cubicBezTo>
                  <a:pt x="596680" y="1009083"/>
                  <a:pt x="605438" y="1016280"/>
                  <a:pt x="619312" y="1013679"/>
                </a:cubicBezTo>
                <a:cubicBezTo>
                  <a:pt x="686169" y="1001018"/>
                  <a:pt x="753112" y="988878"/>
                  <a:pt x="826472" y="975438"/>
                </a:cubicBezTo>
                <a:close/>
              </a:path>
            </a:pathLst>
          </a:custGeom>
          <a:gradFill flip="none" rotWithShape="1">
            <a:gsLst>
              <a:gs pos="0">
                <a:schemeClr val="accent6">
                  <a:alpha val="74000"/>
                </a:schemeClr>
              </a:gs>
              <a:gs pos="99000">
                <a:schemeClr val="accent2"/>
              </a:gs>
            </a:gsLst>
            <a:path path="circle">
              <a:fillToRect l="100000" b="100000"/>
            </a:path>
            <a:tileRect t="-100000" r="-100000"/>
          </a:gradFill>
          <a:ln w="8671" cap="flat">
            <a:noFill/>
            <a:prstDash val="solid"/>
            <a:miter/>
          </a:ln>
        </p:spPr>
        <p:txBody>
          <a:bodyPr rtlCol="0" anchor="ctr"/>
          <a:lstStyle/>
          <a:p>
            <a:endParaRPr lang="en-US"/>
          </a:p>
        </p:txBody>
      </p:sp>
      <p:sp>
        <p:nvSpPr>
          <p:cNvPr id="42" name="Slide Number Placeholder 41">
            <a:extLst>
              <a:ext uri="{FF2B5EF4-FFF2-40B4-BE49-F238E27FC236}">
                <a16:creationId xmlns:a16="http://schemas.microsoft.com/office/drawing/2014/main" id="{5F35E10B-C5E6-48D2-9EFB-3879F0FE74C5}"/>
              </a:ext>
            </a:extLst>
          </p:cNvPr>
          <p:cNvSpPr>
            <a:spLocks noGrp="1"/>
          </p:cNvSpPr>
          <p:nvPr>
            <p:ph type="sldNum" sz="quarter" idx="12"/>
          </p:nvPr>
        </p:nvSpPr>
        <p:spPr/>
        <p:txBody>
          <a:bodyPr/>
          <a:lstStyle/>
          <a:p>
            <a:pPr algn="ctr"/>
            <a:fld id="{9CA17E48-1482-2242-8588-28D178DC5C93}" type="slidenum">
              <a:rPr lang="en-US" smtClean="0"/>
              <a:pPr algn="ctr"/>
              <a:t>3</a:t>
            </a:fld>
            <a:endParaRPr lang="en-US" dirty="0"/>
          </a:p>
        </p:txBody>
      </p:sp>
      <p:sp>
        <p:nvSpPr>
          <p:cNvPr id="2" name="TextBox 1">
            <a:extLst>
              <a:ext uri="{FF2B5EF4-FFF2-40B4-BE49-F238E27FC236}">
                <a16:creationId xmlns:a16="http://schemas.microsoft.com/office/drawing/2014/main" id="{6D873D5F-3AFB-D3D7-CA61-DF9D1700132D}"/>
              </a:ext>
            </a:extLst>
          </p:cNvPr>
          <p:cNvSpPr txBox="1"/>
          <p:nvPr/>
        </p:nvSpPr>
        <p:spPr>
          <a:xfrm>
            <a:off x="7673038" y="1764205"/>
            <a:ext cx="2351926"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300" normalizeH="0" baseline="0" noProof="0" dirty="0">
                <a:ln>
                  <a:noFill/>
                </a:ln>
                <a:gradFill>
                  <a:gsLst>
                    <a:gs pos="0">
                      <a:srgbClr val="2779F6"/>
                    </a:gs>
                    <a:gs pos="100000">
                      <a:srgbClr val="91F6D4"/>
                    </a:gs>
                  </a:gsLst>
                  <a:lin ang="5400000" scaled="0"/>
                </a:gradFill>
                <a:effectLst/>
                <a:uLnTx/>
                <a:uFillTx/>
                <a:latin typeface="Montserrat" panose="00000500000000000000" pitchFamily="50" charset="0"/>
                <a:ea typeface="+mn-ea"/>
                <a:cs typeface="+mn-cs"/>
              </a:rPr>
              <a:t>COMPANY </a:t>
            </a:r>
          </a:p>
        </p:txBody>
      </p:sp>
      <p:sp>
        <p:nvSpPr>
          <p:cNvPr id="3" name="TextBox 2">
            <a:extLst>
              <a:ext uri="{FF2B5EF4-FFF2-40B4-BE49-F238E27FC236}">
                <a16:creationId xmlns:a16="http://schemas.microsoft.com/office/drawing/2014/main" id="{68BB49FE-73B8-B864-E31B-4E84C366BC3E}"/>
              </a:ext>
            </a:extLst>
          </p:cNvPr>
          <p:cNvSpPr txBox="1"/>
          <p:nvPr/>
        </p:nvSpPr>
        <p:spPr>
          <a:xfrm>
            <a:off x="7673038" y="2211279"/>
            <a:ext cx="301396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a:ln>
                  <a:noFill/>
                </a:ln>
                <a:gradFill>
                  <a:gsLst>
                    <a:gs pos="0">
                      <a:srgbClr val="2779F6"/>
                    </a:gs>
                    <a:gs pos="100000">
                      <a:srgbClr val="91F6D4"/>
                    </a:gs>
                  </a:gsLst>
                  <a:lin ang="5400000" scaled="0"/>
                </a:gradFill>
                <a:effectLst/>
                <a:uLnTx/>
                <a:uFillTx/>
                <a:latin typeface="Montserrat" panose="00000500000000000000" pitchFamily="50" charset="0"/>
                <a:ea typeface="+mn-ea"/>
                <a:cs typeface="+mn-cs"/>
              </a:rPr>
              <a:t>MISSION</a:t>
            </a:r>
          </a:p>
        </p:txBody>
      </p:sp>
    </p:spTree>
    <p:extLst>
      <p:ext uri="{BB962C8B-B14F-4D97-AF65-F5344CB8AC3E}">
        <p14:creationId xmlns:p14="http://schemas.microsoft.com/office/powerpoint/2010/main" val="3529010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EDFCEF-F0D1-4396-81A3-95CD600A6797}"/>
              </a:ext>
            </a:extLst>
          </p:cNvPr>
          <p:cNvSpPr/>
          <p:nvPr/>
        </p:nvSpPr>
        <p:spPr>
          <a:xfrm>
            <a:off x="0" y="0"/>
            <a:ext cx="560439" cy="6858000"/>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a:effectLst>
            <a:outerShdw blurRad="292100" dist="215900" dir="4200000" sx="98000" sy="98000" algn="tr" rotWithShape="0">
              <a:schemeClr val="accent1">
                <a:lumMod val="1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D835944-AB43-4D0A-8A13-808AB4C9021B}"/>
              </a:ext>
            </a:extLst>
          </p:cNvPr>
          <p:cNvSpPr/>
          <p:nvPr/>
        </p:nvSpPr>
        <p:spPr>
          <a:xfrm>
            <a:off x="-33338" y="0"/>
            <a:ext cx="593777" cy="6858000"/>
          </a:xfrm>
          <a:prstGeom prst="rect">
            <a:avLst/>
          </a:prstGeom>
          <a:gradFill flip="none" rotWithShape="1">
            <a:gsLst>
              <a:gs pos="0">
                <a:schemeClr val="accent1">
                  <a:alpha val="10000"/>
                </a:schemeClr>
              </a:gs>
              <a:gs pos="100000">
                <a:schemeClr val="accent1">
                  <a:alpha val="2000"/>
                </a:schemeClr>
              </a:gs>
            </a:gsLst>
            <a:lin ang="5400000" scaled="0"/>
            <a:tileRect/>
          </a:gradFill>
          <a:ln w="12700">
            <a:gradFill>
              <a:gsLst>
                <a:gs pos="50000">
                  <a:schemeClr val="accent4"/>
                </a:gs>
                <a:gs pos="10000">
                  <a:schemeClr val="accent4">
                    <a:alpha val="0"/>
                  </a:schemeClr>
                </a:gs>
                <a:gs pos="90000">
                  <a:schemeClr val="accent4">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TextBox 12">
            <a:extLst>
              <a:ext uri="{FF2B5EF4-FFF2-40B4-BE49-F238E27FC236}">
                <a16:creationId xmlns:a16="http://schemas.microsoft.com/office/drawing/2014/main" id="{E008FF9E-FB88-4B3F-9A11-6390044FCEC3}"/>
              </a:ext>
            </a:extLst>
          </p:cNvPr>
          <p:cNvSpPr txBox="1"/>
          <p:nvPr/>
        </p:nvSpPr>
        <p:spPr>
          <a:xfrm rot="16200000">
            <a:off x="-391116" y="3290501"/>
            <a:ext cx="1342675" cy="276999"/>
          </a:xfrm>
          <a:prstGeom prst="rect">
            <a:avLst/>
          </a:prstGeom>
          <a:noFill/>
        </p:spPr>
        <p:txBody>
          <a:bodyPr wrap="none" rIns="0" rtlCol="0">
            <a:spAutoFit/>
          </a:bodyPr>
          <a:lstStyle>
            <a:defPPr>
              <a:defRPr lang="en-US"/>
            </a:defPPr>
            <a:lvl1pPr algn="ctr">
              <a:defRPr sz="1400" b="1">
                <a:gradFill>
                  <a:gsLst>
                    <a:gs pos="0">
                      <a:schemeClr val="accent6"/>
                    </a:gs>
                    <a:gs pos="100000">
                      <a:schemeClr val="accent2"/>
                    </a:gs>
                  </a:gsLst>
                  <a:lin ang="5400000" scaled="0"/>
                </a:gradFill>
                <a:latin typeface="Montserrat" panose="00000500000000000000" pitchFamily="50" charset="0"/>
              </a:defRPr>
            </a:lvl1pPr>
          </a:lstStyle>
          <a:p>
            <a:r>
              <a:rPr lang="en-US" sz="1200" spc="600" dirty="0"/>
              <a:t>SECTION</a:t>
            </a:r>
          </a:p>
        </p:txBody>
      </p:sp>
      <p:sp>
        <p:nvSpPr>
          <p:cNvPr id="14" name="Graphic 31" descr="Line arrow Horizontal U turn">
            <a:extLst>
              <a:ext uri="{FF2B5EF4-FFF2-40B4-BE49-F238E27FC236}">
                <a16:creationId xmlns:a16="http://schemas.microsoft.com/office/drawing/2014/main" id="{B0BA6825-9B9E-4468-9B6A-191C0DE2115E}"/>
              </a:ext>
            </a:extLst>
          </p:cNvPr>
          <p:cNvSpPr/>
          <p:nvPr/>
        </p:nvSpPr>
        <p:spPr>
          <a:xfrm>
            <a:off x="191063" y="419551"/>
            <a:ext cx="178311" cy="113673"/>
          </a:xfrm>
          <a:custGeom>
            <a:avLst/>
            <a:gdLst>
              <a:gd name="connsiteX0" fmla="*/ 582930 w 762000"/>
              <a:gd name="connsiteY0" fmla="*/ 133128 h 485775"/>
              <a:gd name="connsiteX1" fmla="*/ 99060 w 762000"/>
              <a:gd name="connsiteY1" fmla="*/ 133128 h 485775"/>
              <a:gd name="connsiteX2" fmla="*/ 183833 w 762000"/>
              <a:gd name="connsiteY2" fmla="*/ 48356 h 485775"/>
              <a:gd name="connsiteX3" fmla="*/ 182880 w 762000"/>
              <a:gd name="connsiteY3" fmla="*/ 8351 h 485775"/>
              <a:gd name="connsiteX4" fmla="*/ 142875 w 762000"/>
              <a:gd name="connsiteY4" fmla="*/ 7398 h 485775"/>
              <a:gd name="connsiteX5" fmla="*/ 8573 w 762000"/>
              <a:gd name="connsiteY5" fmla="*/ 142653 h 485775"/>
              <a:gd name="connsiteX6" fmla="*/ 1905 w 762000"/>
              <a:gd name="connsiteY6" fmla="*/ 152178 h 485775"/>
              <a:gd name="connsiteX7" fmla="*/ 1905 w 762000"/>
              <a:gd name="connsiteY7" fmla="*/ 152178 h 485775"/>
              <a:gd name="connsiteX8" fmla="*/ 952 w 762000"/>
              <a:gd name="connsiteY8" fmla="*/ 155036 h 485775"/>
              <a:gd name="connsiteX9" fmla="*/ 0 w 762000"/>
              <a:gd name="connsiteY9" fmla="*/ 156941 h 485775"/>
              <a:gd name="connsiteX10" fmla="*/ 0 w 762000"/>
              <a:gd name="connsiteY10" fmla="*/ 159798 h 485775"/>
              <a:gd name="connsiteX11" fmla="*/ 952 w 762000"/>
              <a:gd name="connsiteY11" fmla="*/ 162656 h 485775"/>
              <a:gd name="connsiteX12" fmla="*/ 952 w 762000"/>
              <a:gd name="connsiteY12" fmla="*/ 164561 h 485775"/>
              <a:gd name="connsiteX13" fmla="*/ 9525 w 762000"/>
              <a:gd name="connsiteY13" fmla="*/ 182658 h 485775"/>
              <a:gd name="connsiteX14" fmla="*/ 143828 w 762000"/>
              <a:gd name="connsiteY14" fmla="*/ 317913 h 485775"/>
              <a:gd name="connsiteX15" fmla="*/ 183833 w 762000"/>
              <a:gd name="connsiteY15" fmla="*/ 316961 h 485775"/>
              <a:gd name="connsiteX16" fmla="*/ 184785 w 762000"/>
              <a:gd name="connsiteY16" fmla="*/ 276956 h 485775"/>
              <a:gd name="connsiteX17" fmla="*/ 96203 w 762000"/>
              <a:gd name="connsiteY17" fmla="*/ 190278 h 485775"/>
              <a:gd name="connsiteX18" fmla="*/ 581978 w 762000"/>
              <a:gd name="connsiteY18" fmla="*/ 190278 h 485775"/>
              <a:gd name="connsiteX19" fmla="*/ 705803 w 762000"/>
              <a:gd name="connsiteY19" fmla="*/ 314103 h 485775"/>
              <a:gd name="connsiteX20" fmla="*/ 581978 w 762000"/>
              <a:gd name="connsiteY20" fmla="*/ 437928 h 485775"/>
              <a:gd name="connsiteX21" fmla="*/ 29528 w 762000"/>
              <a:gd name="connsiteY21" fmla="*/ 437928 h 485775"/>
              <a:gd name="connsiteX22" fmla="*/ 952 w 762000"/>
              <a:gd name="connsiteY22" fmla="*/ 466503 h 485775"/>
              <a:gd name="connsiteX23" fmla="*/ 29528 w 762000"/>
              <a:gd name="connsiteY23" fmla="*/ 495078 h 485775"/>
              <a:gd name="connsiteX24" fmla="*/ 582930 w 762000"/>
              <a:gd name="connsiteY24" fmla="*/ 495078 h 485775"/>
              <a:gd name="connsiteX25" fmla="*/ 763905 w 762000"/>
              <a:gd name="connsiteY25" fmla="*/ 314103 h 485775"/>
              <a:gd name="connsiteX26" fmla="*/ 582930 w 762000"/>
              <a:gd name="connsiteY26" fmla="*/ 133128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62000" h="485775">
                <a:moveTo>
                  <a:pt x="582930" y="133128"/>
                </a:moveTo>
                <a:lnTo>
                  <a:pt x="99060" y="133128"/>
                </a:lnTo>
                <a:lnTo>
                  <a:pt x="183833" y="48356"/>
                </a:lnTo>
                <a:cubicBezTo>
                  <a:pt x="194310" y="36926"/>
                  <a:pt x="194310" y="19781"/>
                  <a:pt x="182880" y="8351"/>
                </a:cubicBezTo>
                <a:cubicBezTo>
                  <a:pt x="172403" y="-2127"/>
                  <a:pt x="154305" y="-3079"/>
                  <a:pt x="142875" y="7398"/>
                </a:cubicBezTo>
                <a:lnTo>
                  <a:pt x="8573" y="142653"/>
                </a:lnTo>
                <a:cubicBezTo>
                  <a:pt x="5715" y="145511"/>
                  <a:pt x="3810" y="148368"/>
                  <a:pt x="1905" y="152178"/>
                </a:cubicBezTo>
                <a:lnTo>
                  <a:pt x="1905" y="152178"/>
                </a:lnTo>
                <a:cubicBezTo>
                  <a:pt x="1905" y="153131"/>
                  <a:pt x="952" y="154083"/>
                  <a:pt x="952" y="155036"/>
                </a:cubicBezTo>
                <a:cubicBezTo>
                  <a:pt x="952" y="155988"/>
                  <a:pt x="952" y="155988"/>
                  <a:pt x="0" y="156941"/>
                </a:cubicBezTo>
                <a:cubicBezTo>
                  <a:pt x="0" y="157893"/>
                  <a:pt x="0" y="158846"/>
                  <a:pt x="0" y="159798"/>
                </a:cubicBezTo>
                <a:cubicBezTo>
                  <a:pt x="952" y="161703"/>
                  <a:pt x="952" y="161703"/>
                  <a:pt x="952" y="162656"/>
                </a:cubicBezTo>
                <a:cubicBezTo>
                  <a:pt x="952" y="163608"/>
                  <a:pt x="952" y="163608"/>
                  <a:pt x="952" y="164561"/>
                </a:cubicBezTo>
                <a:cubicBezTo>
                  <a:pt x="952" y="171228"/>
                  <a:pt x="4762" y="177896"/>
                  <a:pt x="9525" y="182658"/>
                </a:cubicBezTo>
                <a:lnTo>
                  <a:pt x="143828" y="317913"/>
                </a:lnTo>
                <a:cubicBezTo>
                  <a:pt x="155258" y="328391"/>
                  <a:pt x="172403" y="328391"/>
                  <a:pt x="183833" y="316961"/>
                </a:cubicBezTo>
                <a:cubicBezTo>
                  <a:pt x="194310" y="306483"/>
                  <a:pt x="195263" y="288386"/>
                  <a:pt x="184785" y="276956"/>
                </a:cubicBezTo>
                <a:lnTo>
                  <a:pt x="96203" y="190278"/>
                </a:lnTo>
                <a:lnTo>
                  <a:pt x="581978" y="190278"/>
                </a:lnTo>
                <a:cubicBezTo>
                  <a:pt x="650558" y="190278"/>
                  <a:pt x="705803" y="245523"/>
                  <a:pt x="705803" y="314103"/>
                </a:cubicBezTo>
                <a:cubicBezTo>
                  <a:pt x="705803" y="382683"/>
                  <a:pt x="650558" y="437928"/>
                  <a:pt x="581978" y="437928"/>
                </a:cubicBezTo>
                <a:lnTo>
                  <a:pt x="29528" y="437928"/>
                </a:lnTo>
                <a:cubicBezTo>
                  <a:pt x="13335" y="437928"/>
                  <a:pt x="952" y="450311"/>
                  <a:pt x="952" y="466503"/>
                </a:cubicBezTo>
                <a:cubicBezTo>
                  <a:pt x="952" y="482696"/>
                  <a:pt x="13335" y="495078"/>
                  <a:pt x="29528" y="495078"/>
                </a:cubicBezTo>
                <a:lnTo>
                  <a:pt x="582930" y="495078"/>
                </a:lnTo>
                <a:cubicBezTo>
                  <a:pt x="682943" y="495078"/>
                  <a:pt x="763905" y="414116"/>
                  <a:pt x="763905" y="314103"/>
                </a:cubicBezTo>
                <a:cubicBezTo>
                  <a:pt x="763905" y="214091"/>
                  <a:pt x="682943" y="133128"/>
                  <a:pt x="582930" y="133128"/>
                </a:cubicBezTo>
                <a:close/>
              </a:path>
            </a:pathLst>
          </a:custGeom>
          <a:gradFill>
            <a:gsLst>
              <a:gs pos="0">
                <a:schemeClr val="accent6"/>
              </a:gs>
              <a:gs pos="100000">
                <a:schemeClr val="accent2"/>
              </a:gs>
            </a:gsLst>
            <a:lin ang="54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1143" name="Group 1142">
            <a:extLst>
              <a:ext uri="{FF2B5EF4-FFF2-40B4-BE49-F238E27FC236}">
                <a16:creationId xmlns:a16="http://schemas.microsoft.com/office/drawing/2014/main" id="{F3EE61EE-9A6C-4301-935D-B65FB42BB26D}"/>
              </a:ext>
            </a:extLst>
          </p:cNvPr>
          <p:cNvGrpSpPr/>
          <p:nvPr/>
        </p:nvGrpSpPr>
        <p:grpSpPr>
          <a:xfrm>
            <a:off x="3783320" y="2937352"/>
            <a:ext cx="5166962" cy="2979613"/>
            <a:chOff x="3508744" y="3027407"/>
            <a:chExt cx="5716114" cy="3296292"/>
          </a:xfrm>
        </p:grpSpPr>
        <p:sp>
          <p:nvSpPr>
            <p:cNvPr id="1138" name="Graphic 1136">
              <a:extLst>
                <a:ext uri="{FF2B5EF4-FFF2-40B4-BE49-F238E27FC236}">
                  <a16:creationId xmlns:a16="http://schemas.microsoft.com/office/drawing/2014/main" id="{E37FF339-6131-4F87-9448-9EB0E0A563A3}"/>
                </a:ext>
              </a:extLst>
            </p:cNvPr>
            <p:cNvSpPr/>
            <p:nvPr/>
          </p:nvSpPr>
          <p:spPr>
            <a:xfrm>
              <a:off x="3508744" y="3027407"/>
              <a:ext cx="5716114" cy="3296292"/>
            </a:xfrm>
            <a:custGeom>
              <a:avLst/>
              <a:gdLst>
                <a:gd name="connsiteX0" fmla="*/ 1556581 w 3124200"/>
                <a:gd name="connsiteY0" fmla="*/ 1808727 h 1801622"/>
                <a:gd name="connsiteX1" fmla="*/ 1437653 w 3124200"/>
                <a:gd name="connsiteY1" fmla="*/ 1781442 h 1801622"/>
                <a:gd name="connsiteX2" fmla="*/ 48217 w 3124200"/>
                <a:gd name="connsiteY2" fmla="*/ 979252 h 1801622"/>
                <a:gd name="connsiteX3" fmla="*/ 0 w 3124200"/>
                <a:gd name="connsiteY3" fmla="*/ 908957 h 1801622"/>
                <a:gd name="connsiteX4" fmla="*/ 67691 w 3124200"/>
                <a:gd name="connsiteY4" fmla="*/ 818147 h 1801622"/>
                <a:gd name="connsiteX5" fmla="*/ 1418074 w 3124200"/>
                <a:gd name="connsiteY5" fmla="*/ 38555 h 1801622"/>
                <a:gd name="connsiteX6" fmla="*/ 1691650 w 3124200"/>
                <a:gd name="connsiteY6" fmla="*/ 27308 h 1801622"/>
                <a:gd name="connsiteX7" fmla="*/ 3081086 w 3124200"/>
                <a:gd name="connsiteY7" fmla="*/ 829499 h 1801622"/>
                <a:gd name="connsiteX8" fmla="*/ 3129303 w 3124200"/>
                <a:gd name="connsiteY8" fmla="*/ 899689 h 1801622"/>
                <a:gd name="connsiteX9" fmla="*/ 3061612 w 3124200"/>
                <a:gd name="connsiteY9" fmla="*/ 990499 h 1801622"/>
                <a:gd name="connsiteX10" fmla="*/ 1711229 w 3124200"/>
                <a:gd name="connsiteY10" fmla="*/ 1770195 h 1801622"/>
                <a:gd name="connsiteX11" fmla="*/ 1556581 w 3124200"/>
                <a:gd name="connsiteY11" fmla="*/ 1808727 h 180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4200" h="1801622">
                  <a:moveTo>
                    <a:pt x="1556581" y="1808727"/>
                  </a:moveTo>
                  <a:cubicBezTo>
                    <a:pt x="1512009" y="1808727"/>
                    <a:pt x="1469416" y="1799771"/>
                    <a:pt x="1437653" y="1781442"/>
                  </a:cubicBezTo>
                  <a:lnTo>
                    <a:pt x="48217" y="979252"/>
                  </a:lnTo>
                  <a:cubicBezTo>
                    <a:pt x="17079" y="961236"/>
                    <a:pt x="0" y="936346"/>
                    <a:pt x="0" y="908957"/>
                  </a:cubicBezTo>
                  <a:cubicBezTo>
                    <a:pt x="0" y="876049"/>
                    <a:pt x="24681" y="843037"/>
                    <a:pt x="67691" y="818147"/>
                  </a:cubicBezTo>
                  <a:lnTo>
                    <a:pt x="1418074" y="38555"/>
                  </a:lnTo>
                  <a:cubicBezTo>
                    <a:pt x="1498887" y="-8099"/>
                    <a:pt x="1621564" y="-13098"/>
                    <a:pt x="1691650" y="27308"/>
                  </a:cubicBezTo>
                  <a:lnTo>
                    <a:pt x="3081086" y="829499"/>
                  </a:lnTo>
                  <a:cubicBezTo>
                    <a:pt x="3112120" y="847411"/>
                    <a:pt x="3129303" y="872404"/>
                    <a:pt x="3129303" y="899689"/>
                  </a:cubicBezTo>
                  <a:cubicBezTo>
                    <a:pt x="3129303" y="932493"/>
                    <a:pt x="3104622" y="965610"/>
                    <a:pt x="3061612" y="990499"/>
                  </a:cubicBezTo>
                  <a:lnTo>
                    <a:pt x="1711229" y="1770195"/>
                  </a:lnTo>
                  <a:cubicBezTo>
                    <a:pt x="1666969" y="1795605"/>
                    <a:pt x="1610317" y="1808727"/>
                    <a:pt x="1556581" y="1808727"/>
                  </a:cubicBezTo>
                  <a:close/>
                </a:path>
              </a:pathLst>
            </a:custGeom>
            <a:blipFill dpi="0" rotWithShape="0">
              <a:blip r:embed="rId3" cstate="screen">
                <a:extLst>
                  <a:ext uri="{28A0092B-C50C-407E-A947-70E740481C1C}">
                    <a14:useLocalDpi xmlns:a14="http://schemas.microsoft.com/office/drawing/2010/main"/>
                  </a:ext>
                </a:extLst>
              </a:blip>
              <a:srcRect/>
              <a:stretch>
                <a:fillRect/>
              </a:stretch>
            </a:blipFill>
            <a:ln>
              <a:noFill/>
            </a:ln>
            <a:effectLst>
              <a:outerShdw blurRad="393700" dist="419100" dir="8100000" sx="98000" sy="98000" algn="tr" rotWithShape="0">
                <a:schemeClr val="accent1">
                  <a:lumMod val="10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187" name="Graphic 1136">
              <a:extLst>
                <a:ext uri="{FF2B5EF4-FFF2-40B4-BE49-F238E27FC236}">
                  <a16:creationId xmlns:a16="http://schemas.microsoft.com/office/drawing/2014/main" id="{C8428357-7581-47C0-8106-D01C2ECEF970}"/>
                </a:ext>
              </a:extLst>
            </p:cNvPr>
            <p:cNvSpPr/>
            <p:nvPr/>
          </p:nvSpPr>
          <p:spPr>
            <a:xfrm>
              <a:off x="3508744" y="3027407"/>
              <a:ext cx="5716114" cy="3296292"/>
            </a:xfrm>
            <a:custGeom>
              <a:avLst/>
              <a:gdLst>
                <a:gd name="connsiteX0" fmla="*/ 1556581 w 3124200"/>
                <a:gd name="connsiteY0" fmla="*/ 1808727 h 1801622"/>
                <a:gd name="connsiteX1" fmla="*/ 1437653 w 3124200"/>
                <a:gd name="connsiteY1" fmla="*/ 1781442 h 1801622"/>
                <a:gd name="connsiteX2" fmla="*/ 48217 w 3124200"/>
                <a:gd name="connsiteY2" fmla="*/ 979252 h 1801622"/>
                <a:gd name="connsiteX3" fmla="*/ 0 w 3124200"/>
                <a:gd name="connsiteY3" fmla="*/ 908957 h 1801622"/>
                <a:gd name="connsiteX4" fmla="*/ 67691 w 3124200"/>
                <a:gd name="connsiteY4" fmla="*/ 818147 h 1801622"/>
                <a:gd name="connsiteX5" fmla="*/ 1418074 w 3124200"/>
                <a:gd name="connsiteY5" fmla="*/ 38555 h 1801622"/>
                <a:gd name="connsiteX6" fmla="*/ 1691650 w 3124200"/>
                <a:gd name="connsiteY6" fmla="*/ 27308 h 1801622"/>
                <a:gd name="connsiteX7" fmla="*/ 3081086 w 3124200"/>
                <a:gd name="connsiteY7" fmla="*/ 829499 h 1801622"/>
                <a:gd name="connsiteX8" fmla="*/ 3129303 w 3124200"/>
                <a:gd name="connsiteY8" fmla="*/ 899689 h 1801622"/>
                <a:gd name="connsiteX9" fmla="*/ 3061612 w 3124200"/>
                <a:gd name="connsiteY9" fmla="*/ 990499 h 1801622"/>
                <a:gd name="connsiteX10" fmla="*/ 1711229 w 3124200"/>
                <a:gd name="connsiteY10" fmla="*/ 1770195 h 1801622"/>
                <a:gd name="connsiteX11" fmla="*/ 1556581 w 3124200"/>
                <a:gd name="connsiteY11" fmla="*/ 1808727 h 180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4200" h="1801622">
                  <a:moveTo>
                    <a:pt x="1556581" y="1808727"/>
                  </a:moveTo>
                  <a:cubicBezTo>
                    <a:pt x="1512009" y="1808727"/>
                    <a:pt x="1469416" y="1799771"/>
                    <a:pt x="1437653" y="1781442"/>
                  </a:cubicBezTo>
                  <a:lnTo>
                    <a:pt x="48217" y="979252"/>
                  </a:lnTo>
                  <a:cubicBezTo>
                    <a:pt x="17079" y="961236"/>
                    <a:pt x="0" y="936346"/>
                    <a:pt x="0" y="908957"/>
                  </a:cubicBezTo>
                  <a:cubicBezTo>
                    <a:pt x="0" y="876049"/>
                    <a:pt x="24681" y="843037"/>
                    <a:pt x="67691" y="818147"/>
                  </a:cubicBezTo>
                  <a:lnTo>
                    <a:pt x="1418074" y="38555"/>
                  </a:lnTo>
                  <a:cubicBezTo>
                    <a:pt x="1498887" y="-8099"/>
                    <a:pt x="1621564" y="-13098"/>
                    <a:pt x="1691650" y="27308"/>
                  </a:cubicBezTo>
                  <a:lnTo>
                    <a:pt x="3081086" y="829499"/>
                  </a:lnTo>
                  <a:cubicBezTo>
                    <a:pt x="3112120" y="847411"/>
                    <a:pt x="3129303" y="872404"/>
                    <a:pt x="3129303" y="899689"/>
                  </a:cubicBezTo>
                  <a:cubicBezTo>
                    <a:pt x="3129303" y="932493"/>
                    <a:pt x="3104622" y="965610"/>
                    <a:pt x="3061612" y="990499"/>
                  </a:cubicBezTo>
                  <a:lnTo>
                    <a:pt x="1711229" y="1770195"/>
                  </a:lnTo>
                  <a:cubicBezTo>
                    <a:pt x="1666969" y="1795605"/>
                    <a:pt x="1610317" y="1808727"/>
                    <a:pt x="1556581" y="1808727"/>
                  </a:cubicBezTo>
                  <a:close/>
                </a:path>
              </a:pathLst>
            </a:custGeom>
            <a:gradFill flip="none" rotWithShape="1">
              <a:gsLst>
                <a:gs pos="0">
                  <a:schemeClr val="accent2">
                    <a:lumMod val="97000"/>
                    <a:lumOff val="3000"/>
                    <a:alpha val="30000"/>
                  </a:schemeClr>
                </a:gs>
                <a:gs pos="87000">
                  <a:schemeClr val="accent6">
                    <a:alpha val="7000"/>
                  </a:schemeClr>
                </a:gs>
              </a:gsLst>
              <a:path path="circle">
                <a:fillToRect l="100000" b="100000"/>
              </a:path>
              <a:tileRect t="-100000" r="-100000"/>
            </a:gradFill>
            <a:ln w="19050">
              <a:gradFill flip="none" rotWithShape="1">
                <a:gsLst>
                  <a:gs pos="38000">
                    <a:srgbClr val="6ECBE2">
                      <a:alpha val="70000"/>
                    </a:srgbClr>
                  </a:gs>
                  <a:gs pos="0">
                    <a:schemeClr val="accent5"/>
                  </a:gs>
                  <a:gs pos="100000">
                    <a:schemeClr val="accent2">
                      <a:alpha val="0"/>
                    </a:schemeClr>
                  </a:gs>
                  <a:gs pos="76000">
                    <a:schemeClr val="accent2">
                      <a:alpha val="0"/>
                    </a:schemeClr>
                  </a:gs>
                </a:gsLst>
                <a:path path="circle">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grpSp>
      <p:pic>
        <p:nvPicPr>
          <p:cNvPr id="1141" name="Picture 1140">
            <a:extLst>
              <a:ext uri="{FF2B5EF4-FFF2-40B4-BE49-F238E27FC236}">
                <a16:creationId xmlns:a16="http://schemas.microsoft.com/office/drawing/2014/main" id="{76BEB1C3-E82D-4ACD-8CAE-E2F8394E73EC}"/>
              </a:ext>
            </a:extLst>
          </p:cNvPr>
          <p:cNvPicPr>
            <a:picLocks noChangeAspect="1"/>
          </p:cNvPicPr>
          <p:nvPr/>
        </p:nvPicPr>
        <p:blipFill>
          <a:blip r:embed="rId4"/>
          <a:stretch>
            <a:fillRect/>
          </a:stretch>
        </p:blipFill>
        <p:spPr>
          <a:xfrm>
            <a:off x="4006643" y="1345675"/>
            <a:ext cx="4669785" cy="4547650"/>
          </a:xfrm>
          <a:prstGeom prst="rect">
            <a:avLst/>
          </a:prstGeom>
        </p:spPr>
      </p:pic>
      <p:sp>
        <p:nvSpPr>
          <p:cNvPr id="15" name="TextBox 14">
            <a:extLst>
              <a:ext uri="{FF2B5EF4-FFF2-40B4-BE49-F238E27FC236}">
                <a16:creationId xmlns:a16="http://schemas.microsoft.com/office/drawing/2014/main" id="{22ADB940-4919-4D60-9BFF-D8822A8F101E}"/>
              </a:ext>
            </a:extLst>
          </p:cNvPr>
          <p:cNvSpPr txBox="1"/>
          <p:nvPr/>
        </p:nvSpPr>
        <p:spPr>
          <a:xfrm>
            <a:off x="3075676" y="592941"/>
            <a:ext cx="6582251" cy="553998"/>
          </a:xfrm>
          <a:prstGeom prst="rect">
            <a:avLst/>
          </a:prstGeom>
          <a:noFill/>
        </p:spPr>
        <p:txBody>
          <a:bodyPr wrap="none" rtlCol="0">
            <a:spAutoFit/>
          </a:bodyPr>
          <a:lstStyle/>
          <a:p>
            <a:r>
              <a:rPr lang="en-US" sz="3000" b="1" spc="300" dirty="0">
                <a:gradFill>
                  <a:gsLst>
                    <a:gs pos="0">
                      <a:schemeClr val="accent6"/>
                    </a:gs>
                    <a:gs pos="100000">
                      <a:schemeClr val="accent2"/>
                    </a:gs>
                  </a:gsLst>
                  <a:lin ang="5400000" scaled="0"/>
                </a:gradFill>
                <a:latin typeface="Montserrat" panose="00000500000000000000" pitchFamily="50" charset="0"/>
              </a:rPr>
              <a:t>OUR SOLUTION APPROACH</a:t>
            </a:r>
          </a:p>
        </p:txBody>
      </p:sp>
      <p:sp>
        <p:nvSpPr>
          <p:cNvPr id="16" name="TextBox 15">
            <a:extLst>
              <a:ext uri="{FF2B5EF4-FFF2-40B4-BE49-F238E27FC236}">
                <a16:creationId xmlns:a16="http://schemas.microsoft.com/office/drawing/2014/main" id="{697CA2B4-43FB-4AFB-943B-1C6FE3F0D57D}"/>
              </a:ext>
            </a:extLst>
          </p:cNvPr>
          <p:cNvSpPr txBox="1"/>
          <p:nvPr/>
        </p:nvSpPr>
        <p:spPr>
          <a:xfrm>
            <a:off x="1744820" y="1190020"/>
            <a:ext cx="9243962" cy="676147"/>
          </a:xfrm>
          <a:prstGeom prst="rect">
            <a:avLst/>
          </a:prstGeom>
          <a:noFill/>
        </p:spPr>
        <p:txBody>
          <a:bodyPr wrap="square" rtlCol="0">
            <a:spAutoFit/>
          </a:bodyPr>
          <a:lstStyle/>
          <a:p>
            <a:pPr algn="ctr">
              <a:lnSpc>
                <a:spcPts val="2400"/>
              </a:lnSpc>
            </a:pPr>
            <a:r>
              <a:rPr lang="en-US" sz="1500" dirty="0">
                <a:solidFill>
                  <a:schemeClr val="accent1"/>
                </a:solidFill>
                <a:latin typeface="Montserrat" panose="00000500000000000000" pitchFamily="50" charset="0"/>
              </a:rPr>
              <a:t>By offering tailored solutions that are designed to meet the unique needs of each client, Company XYZ is able to provide unparalleled value and help its clients achieve their goals.</a:t>
            </a:r>
          </a:p>
        </p:txBody>
      </p:sp>
      <p:sp>
        <p:nvSpPr>
          <p:cNvPr id="200" name="Rectangle: Rounded Corners 199">
            <a:extLst>
              <a:ext uri="{FF2B5EF4-FFF2-40B4-BE49-F238E27FC236}">
                <a16:creationId xmlns:a16="http://schemas.microsoft.com/office/drawing/2014/main" id="{67218AA5-A15F-4AFC-9189-DAD296522CC3}"/>
              </a:ext>
            </a:extLst>
          </p:cNvPr>
          <p:cNvSpPr/>
          <p:nvPr/>
        </p:nvSpPr>
        <p:spPr>
          <a:xfrm>
            <a:off x="2400368" y="5436975"/>
            <a:ext cx="1584270" cy="505390"/>
          </a:xfrm>
          <a:prstGeom prst="roundRect">
            <a:avLst>
              <a:gd name="adj" fmla="val 8317"/>
            </a:avLst>
          </a:prstGeom>
          <a:gradFill flip="none" rotWithShape="1">
            <a:gsLst>
              <a:gs pos="0">
                <a:schemeClr val="accent2">
                  <a:lumMod val="97000"/>
                  <a:lumOff val="3000"/>
                  <a:alpha val="30000"/>
                </a:schemeClr>
              </a:gs>
              <a:gs pos="87000">
                <a:schemeClr val="accent6">
                  <a:alpha val="7000"/>
                </a:schemeClr>
              </a:gs>
            </a:gsLst>
            <a:path path="circle">
              <a:fillToRect l="100000" b="100000"/>
            </a:path>
            <a:tileRect t="-100000" r="-100000"/>
          </a:gradFill>
          <a:ln w="19050">
            <a:gradFill flip="none" rotWithShape="1">
              <a:gsLst>
                <a:gs pos="38000">
                  <a:srgbClr val="6ECBE2">
                    <a:alpha val="70000"/>
                  </a:srgbClr>
                </a:gs>
                <a:gs pos="0">
                  <a:schemeClr val="accent5"/>
                </a:gs>
                <a:gs pos="100000">
                  <a:schemeClr val="accent2">
                    <a:alpha val="0"/>
                  </a:schemeClr>
                </a:gs>
              </a:gsLst>
              <a:path path="circle">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accent2"/>
                </a:solidFill>
                <a:latin typeface="Montserrat" panose="00000500000000000000" pitchFamily="50" charset="0"/>
              </a:rPr>
              <a:t>Response</a:t>
            </a:r>
          </a:p>
        </p:txBody>
      </p:sp>
      <p:sp>
        <p:nvSpPr>
          <p:cNvPr id="201" name="Rectangle: Rounded Corners 200">
            <a:extLst>
              <a:ext uri="{FF2B5EF4-FFF2-40B4-BE49-F238E27FC236}">
                <a16:creationId xmlns:a16="http://schemas.microsoft.com/office/drawing/2014/main" id="{BEC688EC-4CC7-4932-86ED-F5CB7CCACBA7}"/>
              </a:ext>
            </a:extLst>
          </p:cNvPr>
          <p:cNvSpPr/>
          <p:nvPr/>
        </p:nvSpPr>
        <p:spPr>
          <a:xfrm>
            <a:off x="1554763" y="3949777"/>
            <a:ext cx="1584270" cy="505390"/>
          </a:xfrm>
          <a:prstGeom prst="roundRect">
            <a:avLst>
              <a:gd name="adj" fmla="val 8317"/>
            </a:avLst>
          </a:prstGeom>
          <a:gradFill flip="none" rotWithShape="1">
            <a:gsLst>
              <a:gs pos="0">
                <a:schemeClr val="accent2">
                  <a:lumMod val="97000"/>
                  <a:lumOff val="3000"/>
                  <a:alpha val="30000"/>
                </a:schemeClr>
              </a:gs>
              <a:gs pos="87000">
                <a:schemeClr val="accent6">
                  <a:alpha val="7000"/>
                </a:schemeClr>
              </a:gs>
            </a:gsLst>
            <a:path path="circle">
              <a:fillToRect l="100000" b="100000"/>
            </a:path>
            <a:tileRect t="-100000" r="-100000"/>
          </a:gradFill>
          <a:ln w="19050">
            <a:gradFill flip="none" rotWithShape="1">
              <a:gsLst>
                <a:gs pos="38000">
                  <a:srgbClr val="6ECBE2">
                    <a:alpha val="70000"/>
                  </a:srgbClr>
                </a:gs>
                <a:gs pos="0">
                  <a:schemeClr val="accent5"/>
                </a:gs>
                <a:gs pos="100000">
                  <a:schemeClr val="accent2">
                    <a:alpha val="0"/>
                  </a:schemeClr>
                </a:gs>
              </a:gsLst>
              <a:path path="circle">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accent2"/>
                </a:solidFill>
                <a:latin typeface="Montserrat" panose="00000500000000000000" pitchFamily="50" charset="0"/>
              </a:rPr>
              <a:t>Prevention</a:t>
            </a:r>
          </a:p>
        </p:txBody>
      </p:sp>
      <p:sp>
        <p:nvSpPr>
          <p:cNvPr id="202" name="Rectangle: Rounded Corners 201">
            <a:extLst>
              <a:ext uri="{FF2B5EF4-FFF2-40B4-BE49-F238E27FC236}">
                <a16:creationId xmlns:a16="http://schemas.microsoft.com/office/drawing/2014/main" id="{3FB3678B-DB81-4BBE-B9F5-B1DE4FBFCEA0}"/>
              </a:ext>
            </a:extLst>
          </p:cNvPr>
          <p:cNvSpPr/>
          <p:nvPr/>
        </p:nvSpPr>
        <p:spPr>
          <a:xfrm>
            <a:off x="2400368" y="2462578"/>
            <a:ext cx="1584270" cy="505390"/>
          </a:xfrm>
          <a:prstGeom prst="roundRect">
            <a:avLst>
              <a:gd name="adj" fmla="val 8317"/>
            </a:avLst>
          </a:prstGeom>
          <a:gradFill flip="none" rotWithShape="1">
            <a:gsLst>
              <a:gs pos="0">
                <a:schemeClr val="accent2">
                  <a:lumMod val="97000"/>
                  <a:lumOff val="3000"/>
                  <a:alpha val="30000"/>
                </a:schemeClr>
              </a:gs>
              <a:gs pos="87000">
                <a:schemeClr val="accent6">
                  <a:alpha val="7000"/>
                </a:schemeClr>
              </a:gs>
            </a:gsLst>
            <a:path path="circle">
              <a:fillToRect l="100000" b="100000"/>
            </a:path>
            <a:tileRect t="-100000" r="-100000"/>
          </a:gradFill>
          <a:ln w="19050">
            <a:gradFill flip="none" rotWithShape="1">
              <a:gsLst>
                <a:gs pos="38000">
                  <a:srgbClr val="6ECBE2">
                    <a:alpha val="70000"/>
                  </a:srgbClr>
                </a:gs>
                <a:gs pos="0">
                  <a:schemeClr val="accent5"/>
                </a:gs>
                <a:gs pos="100000">
                  <a:schemeClr val="accent2">
                    <a:alpha val="0"/>
                  </a:schemeClr>
                </a:gs>
              </a:gsLst>
              <a:path path="circle">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accent2"/>
                </a:solidFill>
                <a:latin typeface="Montserrat" panose="00000500000000000000" pitchFamily="50" charset="0"/>
              </a:rPr>
              <a:t>Analytics</a:t>
            </a:r>
          </a:p>
        </p:txBody>
      </p:sp>
      <p:sp>
        <p:nvSpPr>
          <p:cNvPr id="205" name="Rectangle: Rounded Corners 204">
            <a:extLst>
              <a:ext uri="{FF2B5EF4-FFF2-40B4-BE49-F238E27FC236}">
                <a16:creationId xmlns:a16="http://schemas.microsoft.com/office/drawing/2014/main" id="{8D3F1B47-2F0E-45F9-8DCB-20759BC76357}"/>
              </a:ext>
            </a:extLst>
          </p:cNvPr>
          <p:cNvSpPr/>
          <p:nvPr/>
        </p:nvSpPr>
        <p:spPr>
          <a:xfrm flipH="1">
            <a:off x="8786544" y="5436975"/>
            <a:ext cx="1584270" cy="505390"/>
          </a:xfrm>
          <a:prstGeom prst="roundRect">
            <a:avLst>
              <a:gd name="adj" fmla="val 8317"/>
            </a:avLst>
          </a:prstGeom>
          <a:gradFill flip="none" rotWithShape="1">
            <a:gsLst>
              <a:gs pos="0">
                <a:schemeClr val="accent2">
                  <a:lumMod val="97000"/>
                  <a:lumOff val="3000"/>
                  <a:alpha val="30000"/>
                </a:schemeClr>
              </a:gs>
              <a:gs pos="87000">
                <a:schemeClr val="accent6">
                  <a:alpha val="7000"/>
                </a:schemeClr>
              </a:gs>
            </a:gsLst>
            <a:path path="circle">
              <a:fillToRect l="100000" b="100000"/>
            </a:path>
            <a:tileRect t="-100000" r="-100000"/>
          </a:gradFill>
          <a:ln w="19050">
            <a:gradFill flip="none" rotWithShape="1">
              <a:gsLst>
                <a:gs pos="38000">
                  <a:srgbClr val="6ECBE2">
                    <a:alpha val="70000"/>
                  </a:srgbClr>
                </a:gs>
                <a:gs pos="0">
                  <a:schemeClr val="accent5"/>
                </a:gs>
                <a:gs pos="100000">
                  <a:schemeClr val="accent2">
                    <a:alpha val="0"/>
                  </a:schemeClr>
                </a:gs>
              </a:gsLst>
              <a:path path="circle">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accent2"/>
                </a:solidFill>
                <a:latin typeface="Montserrat" panose="00000500000000000000" pitchFamily="50" charset="0"/>
              </a:rPr>
              <a:t>Collaboration</a:t>
            </a:r>
          </a:p>
        </p:txBody>
      </p:sp>
      <p:sp>
        <p:nvSpPr>
          <p:cNvPr id="206" name="Rectangle: Rounded Corners 205">
            <a:extLst>
              <a:ext uri="{FF2B5EF4-FFF2-40B4-BE49-F238E27FC236}">
                <a16:creationId xmlns:a16="http://schemas.microsoft.com/office/drawing/2014/main" id="{3EF28D50-F276-4B51-A41F-7CE41FD7988B}"/>
              </a:ext>
            </a:extLst>
          </p:cNvPr>
          <p:cNvSpPr/>
          <p:nvPr/>
        </p:nvSpPr>
        <p:spPr>
          <a:xfrm flipH="1">
            <a:off x="9657927" y="3949777"/>
            <a:ext cx="1584270" cy="505390"/>
          </a:xfrm>
          <a:prstGeom prst="roundRect">
            <a:avLst>
              <a:gd name="adj" fmla="val 8317"/>
            </a:avLst>
          </a:prstGeom>
          <a:gradFill flip="none" rotWithShape="1">
            <a:gsLst>
              <a:gs pos="0">
                <a:schemeClr val="accent2">
                  <a:lumMod val="97000"/>
                  <a:lumOff val="3000"/>
                  <a:alpha val="30000"/>
                </a:schemeClr>
              </a:gs>
              <a:gs pos="87000">
                <a:schemeClr val="accent6">
                  <a:alpha val="7000"/>
                </a:schemeClr>
              </a:gs>
            </a:gsLst>
            <a:path path="circle">
              <a:fillToRect l="100000" b="100000"/>
            </a:path>
            <a:tileRect t="-100000" r="-100000"/>
          </a:gradFill>
          <a:ln w="19050">
            <a:gradFill flip="none" rotWithShape="1">
              <a:gsLst>
                <a:gs pos="38000">
                  <a:srgbClr val="6ECBE2">
                    <a:alpha val="70000"/>
                  </a:srgbClr>
                </a:gs>
                <a:gs pos="0">
                  <a:schemeClr val="accent5"/>
                </a:gs>
                <a:gs pos="100000">
                  <a:schemeClr val="accent2">
                    <a:alpha val="0"/>
                  </a:schemeClr>
                </a:gs>
              </a:gsLst>
              <a:path path="circle">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accent2"/>
                </a:solidFill>
                <a:latin typeface="Montserrat" panose="00000500000000000000" pitchFamily="50" charset="0"/>
              </a:rPr>
              <a:t>Intelligence</a:t>
            </a:r>
          </a:p>
        </p:txBody>
      </p:sp>
      <p:sp>
        <p:nvSpPr>
          <p:cNvPr id="207" name="Rectangle: Rounded Corners 206">
            <a:extLst>
              <a:ext uri="{FF2B5EF4-FFF2-40B4-BE49-F238E27FC236}">
                <a16:creationId xmlns:a16="http://schemas.microsoft.com/office/drawing/2014/main" id="{2825DC2A-1B13-46F1-A069-D606997FFA10}"/>
              </a:ext>
            </a:extLst>
          </p:cNvPr>
          <p:cNvSpPr/>
          <p:nvPr/>
        </p:nvSpPr>
        <p:spPr>
          <a:xfrm flipH="1">
            <a:off x="8786544" y="2462578"/>
            <a:ext cx="1584270" cy="505390"/>
          </a:xfrm>
          <a:prstGeom prst="roundRect">
            <a:avLst>
              <a:gd name="adj" fmla="val 8317"/>
            </a:avLst>
          </a:prstGeom>
          <a:gradFill flip="none" rotWithShape="1">
            <a:gsLst>
              <a:gs pos="0">
                <a:schemeClr val="accent2">
                  <a:lumMod val="97000"/>
                  <a:lumOff val="3000"/>
                  <a:alpha val="30000"/>
                </a:schemeClr>
              </a:gs>
              <a:gs pos="87000">
                <a:schemeClr val="accent6">
                  <a:alpha val="7000"/>
                </a:schemeClr>
              </a:gs>
            </a:gsLst>
            <a:path path="circle">
              <a:fillToRect l="100000" b="100000"/>
            </a:path>
            <a:tileRect t="-100000" r="-100000"/>
          </a:gradFill>
          <a:ln w="19050">
            <a:gradFill flip="none" rotWithShape="1">
              <a:gsLst>
                <a:gs pos="38000">
                  <a:srgbClr val="6ECBE2">
                    <a:alpha val="70000"/>
                  </a:srgbClr>
                </a:gs>
                <a:gs pos="0">
                  <a:schemeClr val="accent5"/>
                </a:gs>
                <a:gs pos="100000">
                  <a:schemeClr val="accent2">
                    <a:alpha val="0"/>
                  </a:schemeClr>
                </a:gs>
              </a:gsLst>
              <a:path path="circle">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accent2"/>
                </a:solidFill>
                <a:latin typeface="Montserrat" panose="00000500000000000000" pitchFamily="50" charset="0"/>
              </a:rPr>
              <a:t>Detection</a:t>
            </a:r>
          </a:p>
        </p:txBody>
      </p:sp>
      <p:grpSp>
        <p:nvGrpSpPr>
          <p:cNvPr id="9" name="Group 8">
            <a:extLst>
              <a:ext uri="{FF2B5EF4-FFF2-40B4-BE49-F238E27FC236}">
                <a16:creationId xmlns:a16="http://schemas.microsoft.com/office/drawing/2014/main" id="{D9684712-1205-4A11-9D85-A814C95FBBD4}"/>
              </a:ext>
            </a:extLst>
          </p:cNvPr>
          <p:cNvGrpSpPr/>
          <p:nvPr/>
        </p:nvGrpSpPr>
        <p:grpSpPr>
          <a:xfrm>
            <a:off x="3143928" y="4202472"/>
            <a:ext cx="917012" cy="237659"/>
            <a:chOff x="3143928" y="4202472"/>
            <a:chExt cx="917012" cy="237659"/>
          </a:xfrm>
        </p:grpSpPr>
        <p:cxnSp>
          <p:nvCxnSpPr>
            <p:cNvPr id="211" name="Straight Connector 210">
              <a:extLst>
                <a:ext uri="{FF2B5EF4-FFF2-40B4-BE49-F238E27FC236}">
                  <a16:creationId xmlns:a16="http://schemas.microsoft.com/office/drawing/2014/main" id="{7E8474BB-4021-472F-9516-9C3C48E00D3D}"/>
                </a:ext>
              </a:extLst>
            </p:cNvPr>
            <p:cNvCxnSpPr>
              <a:cxnSpLocks/>
            </p:cNvCxnSpPr>
            <p:nvPr/>
          </p:nvCxnSpPr>
          <p:spPr>
            <a:xfrm>
              <a:off x="3404637" y="4204851"/>
              <a:ext cx="656303" cy="235280"/>
            </a:xfrm>
            <a:prstGeom prst="line">
              <a:avLst/>
            </a:prstGeom>
            <a:ln w="19050" cap="rnd">
              <a:gradFill>
                <a:gsLst>
                  <a:gs pos="0">
                    <a:schemeClr val="accent4"/>
                  </a:gs>
                  <a:gs pos="100000">
                    <a:schemeClr val="accent4">
                      <a:alpha val="0"/>
                    </a:schemeClr>
                  </a:gs>
                </a:gsLst>
                <a:lin ang="0" scaled="0"/>
              </a:gradFill>
              <a:prstDash val="sysDot"/>
              <a:round/>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74646EF5-06B6-4518-B618-DEA101747433}"/>
                </a:ext>
              </a:extLst>
            </p:cNvPr>
            <p:cNvCxnSpPr>
              <a:cxnSpLocks/>
            </p:cNvCxnSpPr>
            <p:nvPr/>
          </p:nvCxnSpPr>
          <p:spPr>
            <a:xfrm>
              <a:off x="3143928" y="4202472"/>
              <a:ext cx="274320" cy="0"/>
            </a:xfrm>
            <a:prstGeom prst="line">
              <a:avLst/>
            </a:prstGeom>
            <a:ln w="19050" cap="rnd">
              <a:solidFill>
                <a:schemeClr val="accent4"/>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ECFDEF12-6854-473A-B5DF-E053A600E586}"/>
              </a:ext>
            </a:extLst>
          </p:cNvPr>
          <p:cNvGrpSpPr/>
          <p:nvPr/>
        </p:nvGrpSpPr>
        <p:grpSpPr>
          <a:xfrm>
            <a:off x="3976467" y="2715273"/>
            <a:ext cx="824133" cy="507053"/>
            <a:chOff x="3976467" y="2715273"/>
            <a:chExt cx="824133" cy="507053"/>
          </a:xfrm>
        </p:grpSpPr>
        <p:cxnSp>
          <p:nvCxnSpPr>
            <p:cNvPr id="219" name="Straight Connector 218">
              <a:extLst>
                <a:ext uri="{FF2B5EF4-FFF2-40B4-BE49-F238E27FC236}">
                  <a16:creationId xmlns:a16="http://schemas.microsoft.com/office/drawing/2014/main" id="{D41BC753-5578-4475-BDE7-006B761CD26A}"/>
                </a:ext>
              </a:extLst>
            </p:cNvPr>
            <p:cNvCxnSpPr>
              <a:cxnSpLocks/>
            </p:cNvCxnSpPr>
            <p:nvPr/>
          </p:nvCxnSpPr>
          <p:spPr>
            <a:xfrm>
              <a:off x="4244259" y="2718104"/>
              <a:ext cx="556341" cy="504222"/>
            </a:xfrm>
            <a:prstGeom prst="line">
              <a:avLst/>
            </a:prstGeom>
            <a:ln w="19050" cap="rnd">
              <a:gradFill>
                <a:gsLst>
                  <a:gs pos="0">
                    <a:schemeClr val="accent4"/>
                  </a:gs>
                  <a:gs pos="100000">
                    <a:schemeClr val="accent4">
                      <a:alpha val="0"/>
                    </a:schemeClr>
                  </a:gs>
                </a:gsLst>
                <a:lin ang="0" scaled="0"/>
              </a:gradFill>
              <a:prstDash val="sysDot"/>
              <a:round/>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27F8900D-4EB8-4F2D-8AE8-D988C1B00626}"/>
                </a:ext>
              </a:extLst>
            </p:cNvPr>
            <p:cNvCxnSpPr>
              <a:cxnSpLocks/>
            </p:cNvCxnSpPr>
            <p:nvPr/>
          </p:nvCxnSpPr>
          <p:spPr>
            <a:xfrm>
              <a:off x="3976467" y="2715273"/>
              <a:ext cx="274320" cy="0"/>
            </a:xfrm>
            <a:prstGeom prst="line">
              <a:avLst/>
            </a:prstGeom>
            <a:ln w="19050" cap="rnd">
              <a:solidFill>
                <a:schemeClr val="accent4"/>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8E1D5583-C9A7-4B68-A877-92875F365E8D}"/>
              </a:ext>
            </a:extLst>
          </p:cNvPr>
          <p:cNvGrpSpPr/>
          <p:nvPr/>
        </p:nvGrpSpPr>
        <p:grpSpPr>
          <a:xfrm>
            <a:off x="3976467" y="5093988"/>
            <a:ext cx="1208702" cy="595682"/>
            <a:chOff x="3976467" y="5093988"/>
            <a:chExt cx="1208702" cy="595682"/>
          </a:xfrm>
        </p:grpSpPr>
        <p:cxnSp>
          <p:nvCxnSpPr>
            <p:cNvPr id="221" name="Straight Connector 220">
              <a:extLst>
                <a:ext uri="{FF2B5EF4-FFF2-40B4-BE49-F238E27FC236}">
                  <a16:creationId xmlns:a16="http://schemas.microsoft.com/office/drawing/2014/main" id="{48823838-99B7-4EF7-9C28-B05D51636480}"/>
                </a:ext>
              </a:extLst>
            </p:cNvPr>
            <p:cNvCxnSpPr>
              <a:cxnSpLocks/>
            </p:cNvCxnSpPr>
            <p:nvPr/>
          </p:nvCxnSpPr>
          <p:spPr>
            <a:xfrm flipV="1">
              <a:off x="4244259" y="5093988"/>
              <a:ext cx="940910" cy="593821"/>
            </a:xfrm>
            <a:prstGeom prst="line">
              <a:avLst/>
            </a:prstGeom>
            <a:ln w="19050" cap="rnd">
              <a:gradFill>
                <a:gsLst>
                  <a:gs pos="0">
                    <a:schemeClr val="accent4"/>
                  </a:gs>
                  <a:gs pos="100000">
                    <a:schemeClr val="accent4">
                      <a:alpha val="0"/>
                    </a:schemeClr>
                  </a:gs>
                </a:gsLst>
                <a:lin ang="0" scaled="0"/>
              </a:gradFill>
              <a:prstDash val="sysDot"/>
              <a:round/>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41611F4B-866C-4217-8FEA-BA957DD06919}"/>
                </a:ext>
              </a:extLst>
            </p:cNvPr>
            <p:cNvCxnSpPr>
              <a:cxnSpLocks/>
            </p:cNvCxnSpPr>
            <p:nvPr/>
          </p:nvCxnSpPr>
          <p:spPr>
            <a:xfrm>
              <a:off x="3976467" y="5689670"/>
              <a:ext cx="274320" cy="0"/>
            </a:xfrm>
            <a:prstGeom prst="line">
              <a:avLst/>
            </a:prstGeom>
            <a:ln w="19050" cap="rnd">
              <a:solidFill>
                <a:schemeClr val="accent4"/>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35032072-77B4-4BC4-B931-C17C5927EF45}"/>
              </a:ext>
            </a:extLst>
          </p:cNvPr>
          <p:cNvGrpSpPr/>
          <p:nvPr/>
        </p:nvGrpSpPr>
        <p:grpSpPr>
          <a:xfrm>
            <a:off x="8672662" y="4204534"/>
            <a:ext cx="952963" cy="237659"/>
            <a:chOff x="8672662" y="4204534"/>
            <a:chExt cx="952963" cy="237659"/>
          </a:xfrm>
        </p:grpSpPr>
        <p:cxnSp>
          <p:nvCxnSpPr>
            <p:cNvPr id="227" name="Straight Connector 226">
              <a:extLst>
                <a:ext uri="{FF2B5EF4-FFF2-40B4-BE49-F238E27FC236}">
                  <a16:creationId xmlns:a16="http://schemas.microsoft.com/office/drawing/2014/main" id="{0AD4E956-D1EE-4A1C-B1BE-FC570F2D572B}"/>
                </a:ext>
              </a:extLst>
            </p:cNvPr>
            <p:cNvCxnSpPr>
              <a:cxnSpLocks/>
            </p:cNvCxnSpPr>
            <p:nvPr/>
          </p:nvCxnSpPr>
          <p:spPr>
            <a:xfrm flipH="1">
              <a:off x="8672662" y="4206913"/>
              <a:ext cx="656303" cy="235280"/>
            </a:xfrm>
            <a:prstGeom prst="line">
              <a:avLst/>
            </a:prstGeom>
            <a:ln w="19050" cap="rnd">
              <a:gradFill>
                <a:gsLst>
                  <a:gs pos="0">
                    <a:schemeClr val="accent4"/>
                  </a:gs>
                  <a:gs pos="100000">
                    <a:schemeClr val="accent4">
                      <a:alpha val="0"/>
                    </a:schemeClr>
                  </a:gs>
                </a:gsLst>
                <a:lin ang="0" scaled="0"/>
              </a:gradFill>
              <a:prstDash val="sysDot"/>
              <a:round/>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EB9FC542-9096-4304-8C7F-330D49CA104C}"/>
                </a:ext>
              </a:extLst>
            </p:cNvPr>
            <p:cNvCxnSpPr>
              <a:cxnSpLocks/>
            </p:cNvCxnSpPr>
            <p:nvPr/>
          </p:nvCxnSpPr>
          <p:spPr>
            <a:xfrm flipH="1">
              <a:off x="9351305" y="4204534"/>
              <a:ext cx="274320" cy="0"/>
            </a:xfrm>
            <a:prstGeom prst="line">
              <a:avLst/>
            </a:prstGeom>
            <a:ln w="19050" cap="rnd">
              <a:solidFill>
                <a:schemeClr val="accent4"/>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D73E9470-01E6-4073-9ED4-978AE85950E6}"/>
              </a:ext>
            </a:extLst>
          </p:cNvPr>
          <p:cNvGrpSpPr/>
          <p:nvPr/>
        </p:nvGrpSpPr>
        <p:grpSpPr>
          <a:xfrm>
            <a:off x="7933002" y="2717335"/>
            <a:ext cx="847018" cy="507053"/>
            <a:chOff x="7933002" y="2717335"/>
            <a:chExt cx="847018" cy="507053"/>
          </a:xfrm>
        </p:grpSpPr>
        <p:cxnSp>
          <p:nvCxnSpPr>
            <p:cNvPr id="229" name="Straight Connector 228">
              <a:extLst>
                <a:ext uri="{FF2B5EF4-FFF2-40B4-BE49-F238E27FC236}">
                  <a16:creationId xmlns:a16="http://schemas.microsoft.com/office/drawing/2014/main" id="{37D66F5B-0B55-4224-9DF0-4C16C40A8E24}"/>
                </a:ext>
              </a:extLst>
            </p:cNvPr>
            <p:cNvCxnSpPr>
              <a:cxnSpLocks/>
            </p:cNvCxnSpPr>
            <p:nvPr/>
          </p:nvCxnSpPr>
          <p:spPr>
            <a:xfrm flipH="1">
              <a:off x="7933002" y="2720166"/>
              <a:ext cx="556341" cy="504222"/>
            </a:xfrm>
            <a:prstGeom prst="line">
              <a:avLst/>
            </a:prstGeom>
            <a:ln w="19050" cap="rnd">
              <a:gradFill>
                <a:gsLst>
                  <a:gs pos="0">
                    <a:schemeClr val="accent4"/>
                  </a:gs>
                  <a:gs pos="100000">
                    <a:schemeClr val="accent4">
                      <a:alpha val="0"/>
                    </a:schemeClr>
                  </a:gs>
                </a:gsLst>
                <a:lin ang="0" scaled="0"/>
              </a:gradFill>
              <a:prstDash val="sysDot"/>
              <a:round/>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4E7E0020-9842-45D4-BD8F-5EA8555B399C}"/>
                </a:ext>
              </a:extLst>
            </p:cNvPr>
            <p:cNvCxnSpPr>
              <a:cxnSpLocks/>
            </p:cNvCxnSpPr>
            <p:nvPr/>
          </p:nvCxnSpPr>
          <p:spPr>
            <a:xfrm flipH="1">
              <a:off x="8505700" y="2717335"/>
              <a:ext cx="274320" cy="0"/>
            </a:xfrm>
            <a:prstGeom prst="line">
              <a:avLst/>
            </a:prstGeom>
            <a:ln w="19050" cap="rnd">
              <a:solidFill>
                <a:schemeClr val="accent4"/>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2648A26C-7632-4319-B066-686458422BC1}"/>
              </a:ext>
            </a:extLst>
          </p:cNvPr>
          <p:cNvGrpSpPr/>
          <p:nvPr/>
        </p:nvGrpSpPr>
        <p:grpSpPr>
          <a:xfrm>
            <a:off x="7548433" y="5096050"/>
            <a:ext cx="1231587" cy="595682"/>
            <a:chOff x="7548433" y="5096050"/>
            <a:chExt cx="1231587" cy="595682"/>
          </a:xfrm>
        </p:grpSpPr>
        <p:cxnSp>
          <p:nvCxnSpPr>
            <p:cNvPr id="231" name="Straight Connector 230">
              <a:extLst>
                <a:ext uri="{FF2B5EF4-FFF2-40B4-BE49-F238E27FC236}">
                  <a16:creationId xmlns:a16="http://schemas.microsoft.com/office/drawing/2014/main" id="{BCF0CAAA-BEE6-4F31-A51D-9A8FE705E922}"/>
                </a:ext>
              </a:extLst>
            </p:cNvPr>
            <p:cNvCxnSpPr>
              <a:cxnSpLocks/>
            </p:cNvCxnSpPr>
            <p:nvPr/>
          </p:nvCxnSpPr>
          <p:spPr>
            <a:xfrm flipH="1" flipV="1">
              <a:off x="7548433" y="5096050"/>
              <a:ext cx="940910" cy="593821"/>
            </a:xfrm>
            <a:prstGeom prst="line">
              <a:avLst/>
            </a:prstGeom>
            <a:ln w="19050" cap="rnd">
              <a:gradFill>
                <a:gsLst>
                  <a:gs pos="0">
                    <a:schemeClr val="accent4"/>
                  </a:gs>
                  <a:gs pos="100000">
                    <a:schemeClr val="accent4">
                      <a:alpha val="0"/>
                    </a:schemeClr>
                  </a:gs>
                </a:gsLst>
                <a:lin ang="0" scaled="0"/>
              </a:gradFill>
              <a:prstDash val="sysDot"/>
              <a:round/>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A5E8D61E-C211-4682-A5A2-5F487BA5E361}"/>
                </a:ext>
              </a:extLst>
            </p:cNvPr>
            <p:cNvCxnSpPr>
              <a:cxnSpLocks/>
            </p:cNvCxnSpPr>
            <p:nvPr/>
          </p:nvCxnSpPr>
          <p:spPr>
            <a:xfrm flipH="1">
              <a:off x="8505700" y="5691732"/>
              <a:ext cx="274320" cy="0"/>
            </a:xfrm>
            <a:prstGeom prst="line">
              <a:avLst/>
            </a:prstGeom>
            <a:ln w="19050" cap="rnd">
              <a:solidFill>
                <a:schemeClr val="accent4"/>
              </a:solidFill>
              <a:prstDash val="sysDot"/>
              <a:round/>
            </a:ln>
          </p:spPr>
          <p:style>
            <a:lnRef idx="1">
              <a:schemeClr val="accent1"/>
            </a:lnRef>
            <a:fillRef idx="0">
              <a:schemeClr val="accent1"/>
            </a:fillRef>
            <a:effectRef idx="0">
              <a:schemeClr val="accent1"/>
            </a:effectRef>
            <a:fontRef idx="minor">
              <a:schemeClr val="tx1"/>
            </a:fontRef>
          </p:style>
        </p:cxnSp>
      </p:grpSp>
      <p:sp>
        <p:nvSpPr>
          <p:cNvPr id="2" name="Slide Number Placeholder 1">
            <a:extLst>
              <a:ext uri="{FF2B5EF4-FFF2-40B4-BE49-F238E27FC236}">
                <a16:creationId xmlns:a16="http://schemas.microsoft.com/office/drawing/2014/main" id="{C7EA0C9A-F126-46F4-AD6B-A57E66337B4A}"/>
              </a:ext>
            </a:extLst>
          </p:cNvPr>
          <p:cNvSpPr>
            <a:spLocks noGrp="1"/>
          </p:cNvSpPr>
          <p:nvPr>
            <p:ph type="sldNum" sz="quarter" idx="12"/>
          </p:nvPr>
        </p:nvSpPr>
        <p:spPr/>
        <p:txBody>
          <a:bodyPr/>
          <a:lstStyle/>
          <a:p>
            <a:pPr algn="ctr"/>
            <a:fld id="{9CA17E48-1482-2242-8588-28D178DC5C93}" type="slidenum">
              <a:rPr lang="en-US" smtClean="0"/>
              <a:pPr algn="ctr"/>
              <a:t>4</a:t>
            </a:fld>
            <a:endParaRPr lang="en-US" dirty="0"/>
          </a:p>
        </p:txBody>
      </p:sp>
    </p:spTree>
    <p:extLst>
      <p:ext uri="{BB962C8B-B14F-4D97-AF65-F5344CB8AC3E}">
        <p14:creationId xmlns:p14="http://schemas.microsoft.com/office/powerpoint/2010/main" val="301571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41"/>
                                        </p:tgtEl>
                                        <p:attrNameLst>
                                          <p:attrName>style.visibility</p:attrName>
                                        </p:attrNameLst>
                                      </p:cBhvr>
                                      <p:to>
                                        <p:strVal val="visible"/>
                                      </p:to>
                                    </p:set>
                                    <p:animEffect transition="in" filter="wipe(down)">
                                      <p:cBhvr>
                                        <p:cTn id="7" dur="1500"/>
                                        <p:tgtEl>
                                          <p:spTgt spid="1141"/>
                                        </p:tgtEl>
                                      </p:cBhvr>
                                    </p:animEffect>
                                  </p:childTnLst>
                                </p:cTn>
                              </p:par>
                              <p:par>
                                <p:cTn id="8" presetID="42" presetClass="path" presetSubtype="0" accel="50000" decel="50000" fill="hold" nodeType="withEffect">
                                  <p:stCondLst>
                                    <p:cond delay="0"/>
                                  </p:stCondLst>
                                  <p:childTnLst>
                                    <p:animMotion origin="layout" path="M -2.08333E-6 -0.14352 L -2.08333E-6 2.22222E-6 " pathEditMode="relative" rAng="0" ptsTypes="AA">
                                      <p:cBhvr>
                                        <p:cTn id="9" dur="2000" fill="hold"/>
                                        <p:tgtEl>
                                          <p:spTgt spid="1141"/>
                                        </p:tgtEl>
                                        <p:attrNameLst>
                                          <p:attrName>ppt_x</p:attrName>
                                          <p:attrName>ppt_y</p:attrName>
                                        </p:attrNameLst>
                                      </p:cBhvr>
                                      <p:rCtr x="0" y="7176"/>
                                    </p:animMotion>
                                  </p:childTnLst>
                                </p:cTn>
                              </p:par>
                              <p:par>
                                <p:cTn id="10" presetID="55" presetClass="entr" presetSubtype="0" fill="hold" nodeType="withEffect">
                                  <p:stCondLst>
                                    <p:cond delay="0"/>
                                  </p:stCondLst>
                                  <p:childTnLst>
                                    <p:set>
                                      <p:cBhvr>
                                        <p:cTn id="11" dur="1" fill="hold">
                                          <p:stCondLst>
                                            <p:cond delay="0"/>
                                          </p:stCondLst>
                                        </p:cTn>
                                        <p:tgtEl>
                                          <p:spTgt spid="1143"/>
                                        </p:tgtEl>
                                        <p:attrNameLst>
                                          <p:attrName>style.visibility</p:attrName>
                                        </p:attrNameLst>
                                      </p:cBhvr>
                                      <p:to>
                                        <p:strVal val="visible"/>
                                      </p:to>
                                    </p:set>
                                    <p:anim calcmode="lin" valueType="num">
                                      <p:cBhvr>
                                        <p:cTn id="12" dur="1500" fill="hold"/>
                                        <p:tgtEl>
                                          <p:spTgt spid="1143"/>
                                        </p:tgtEl>
                                        <p:attrNameLst>
                                          <p:attrName>ppt_w</p:attrName>
                                        </p:attrNameLst>
                                      </p:cBhvr>
                                      <p:tavLst>
                                        <p:tav tm="0">
                                          <p:val>
                                            <p:strVal val="#ppt_w*0.70"/>
                                          </p:val>
                                        </p:tav>
                                        <p:tav tm="100000">
                                          <p:val>
                                            <p:strVal val="#ppt_w"/>
                                          </p:val>
                                        </p:tav>
                                      </p:tavLst>
                                    </p:anim>
                                    <p:anim calcmode="lin" valueType="num">
                                      <p:cBhvr>
                                        <p:cTn id="13" dur="1500" fill="hold"/>
                                        <p:tgtEl>
                                          <p:spTgt spid="1143"/>
                                        </p:tgtEl>
                                        <p:attrNameLst>
                                          <p:attrName>ppt_h</p:attrName>
                                        </p:attrNameLst>
                                      </p:cBhvr>
                                      <p:tavLst>
                                        <p:tav tm="0">
                                          <p:val>
                                            <p:strVal val="#ppt_h"/>
                                          </p:val>
                                        </p:tav>
                                        <p:tav tm="100000">
                                          <p:val>
                                            <p:strVal val="#ppt_h"/>
                                          </p:val>
                                        </p:tav>
                                      </p:tavLst>
                                    </p:anim>
                                    <p:animEffect transition="in" filter="fade">
                                      <p:cBhvr>
                                        <p:cTn id="14" dur="1500"/>
                                        <p:tgtEl>
                                          <p:spTgt spid="1143"/>
                                        </p:tgtEl>
                                      </p:cBhvr>
                                    </p:animEffect>
                                  </p:childTnLst>
                                </p:cTn>
                              </p:par>
                              <p:par>
                                <p:cTn id="15" presetID="42" presetClass="path" presetSubtype="0" accel="50000" decel="50000" fill="hold" nodeType="withEffect">
                                  <p:stCondLst>
                                    <p:cond delay="0"/>
                                  </p:stCondLst>
                                  <p:childTnLst>
                                    <p:animMotion origin="layout" path="M 4.58333E-6 0.08912 L 4.58333E-6 -3.7037E-6 " pathEditMode="relative" rAng="0" ptsTypes="AA">
                                      <p:cBhvr>
                                        <p:cTn id="16" dur="2000" fill="hold"/>
                                        <p:tgtEl>
                                          <p:spTgt spid="1143"/>
                                        </p:tgtEl>
                                        <p:attrNameLst>
                                          <p:attrName>ppt_x</p:attrName>
                                          <p:attrName>ppt_y</p:attrName>
                                        </p:attrNameLst>
                                      </p:cBhvr>
                                      <p:rCtr x="0" y="-4352"/>
                                    </p:animMotion>
                                  </p:childTnLst>
                                </p:cTn>
                              </p:par>
                              <p:par>
                                <p:cTn id="17" presetID="22" presetClass="entr" presetSubtype="2" fill="hold" nodeType="withEffect">
                                  <p:stCondLst>
                                    <p:cond delay="1500"/>
                                  </p:stCondLst>
                                  <p:childTnLst>
                                    <p:set>
                                      <p:cBhvr>
                                        <p:cTn id="18" dur="1" fill="hold">
                                          <p:stCondLst>
                                            <p:cond delay="0"/>
                                          </p:stCondLst>
                                        </p:cTn>
                                        <p:tgtEl>
                                          <p:spTgt spid="9"/>
                                        </p:tgtEl>
                                        <p:attrNameLst>
                                          <p:attrName>style.visibility</p:attrName>
                                        </p:attrNameLst>
                                      </p:cBhvr>
                                      <p:to>
                                        <p:strVal val="visible"/>
                                      </p:to>
                                    </p:set>
                                    <p:animEffect transition="in" filter="wipe(right)">
                                      <p:cBhvr>
                                        <p:cTn id="19" dur="1500"/>
                                        <p:tgtEl>
                                          <p:spTgt spid="9"/>
                                        </p:tgtEl>
                                      </p:cBhvr>
                                    </p:animEffect>
                                  </p:childTnLst>
                                </p:cTn>
                              </p:par>
                              <p:par>
                                <p:cTn id="20" presetID="22" presetClass="entr" presetSubtype="2" fill="hold" nodeType="withEffect">
                                  <p:stCondLst>
                                    <p:cond delay="150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1500"/>
                                        <p:tgtEl>
                                          <p:spTgt spid="3"/>
                                        </p:tgtEl>
                                      </p:cBhvr>
                                    </p:animEffect>
                                  </p:childTnLst>
                                </p:cTn>
                              </p:par>
                              <p:par>
                                <p:cTn id="23" presetID="22" presetClass="entr" presetSubtype="2" fill="hold" nodeType="withEffect">
                                  <p:stCondLst>
                                    <p:cond delay="1500"/>
                                  </p:stCondLst>
                                  <p:childTnLst>
                                    <p:set>
                                      <p:cBhvr>
                                        <p:cTn id="24" dur="1" fill="hold">
                                          <p:stCondLst>
                                            <p:cond delay="0"/>
                                          </p:stCondLst>
                                        </p:cTn>
                                        <p:tgtEl>
                                          <p:spTgt spid="8"/>
                                        </p:tgtEl>
                                        <p:attrNameLst>
                                          <p:attrName>style.visibility</p:attrName>
                                        </p:attrNameLst>
                                      </p:cBhvr>
                                      <p:to>
                                        <p:strVal val="visible"/>
                                      </p:to>
                                    </p:set>
                                    <p:animEffect transition="in" filter="wipe(right)">
                                      <p:cBhvr>
                                        <p:cTn id="25" dur="1500"/>
                                        <p:tgtEl>
                                          <p:spTgt spid="8"/>
                                        </p:tgtEl>
                                      </p:cBhvr>
                                    </p:animEffect>
                                  </p:childTnLst>
                                </p:cTn>
                              </p:par>
                              <p:par>
                                <p:cTn id="26" presetID="22" presetClass="entr" presetSubtype="8" fill="hold" nodeType="withEffect">
                                  <p:stCondLst>
                                    <p:cond delay="150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1500"/>
                                        <p:tgtEl>
                                          <p:spTgt spid="6"/>
                                        </p:tgtEl>
                                      </p:cBhvr>
                                    </p:animEffect>
                                  </p:childTnLst>
                                </p:cTn>
                              </p:par>
                              <p:par>
                                <p:cTn id="29" presetID="22" presetClass="entr" presetSubtype="8" fill="hold" nodeType="withEffect">
                                  <p:stCondLst>
                                    <p:cond delay="150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1500"/>
                                        <p:tgtEl>
                                          <p:spTgt spid="5"/>
                                        </p:tgtEl>
                                      </p:cBhvr>
                                    </p:animEffect>
                                  </p:childTnLst>
                                </p:cTn>
                              </p:par>
                              <p:par>
                                <p:cTn id="32" presetID="22" presetClass="entr" presetSubtype="8" fill="hold" nodeType="withEffect">
                                  <p:stCondLst>
                                    <p:cond delay="150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1500"/>
                                        <p:tgtEl>
                                          <p:spTgt spid="4"/>
                                        </p:tgtEl>
                                      </p:cBhvr>
                                    </p:animEffect>
                                  </p:childTnLst>
                                </p:cTn>
                              </p:par>
                              <p:par>
                                <p:cTn id="35" presetID="22" presetClass="entr" presetSubtype="8" fill="hold" grpId="0" nodeType="withEffect">
                                  <p:stCondLst>
                                    <p:cond delay="2500"/>
                                  </p:stCondLst>
                                  <p:childTnLst>
                                    <p:set>
                                      <p:cBhvr>
                                        <p:cTn id="36" dur="1" fill="hold">
                                          <p:stCondLst>
                                            <p:cond delay="0"/>
                                          </p:stCondLst>
                                        </p:cTn>
                                        <p:tgtEl>
                                          <p:spTgt spid="207"/>
                                        </p:tgtEl>
                                        <p:attrNameLst>
                                          <p:attrName>style.visibility</p:attrName>
                                        </p:attrNameLst>
                                      </p:cBhvr>
                                      <p:to>
                                        <p:strVal val="visible"/>
                                      </p:to>
                                    </p:set>
                                    <p:animEffect transition="in" filter="wipe(left)">
                                      <p:cBhvr>
                                        <p:cTn id="37" dur="1250"/>
                                        <p:tgtEl>
                                          <p:spTgt spid="207"/>
                                        </p:tgtEl>
                                      </p:cBhvr>
                                    </p:animEffect>
                                  </p:childTnLst>
                                </p:cTn>
                              </p:par>
                              <p:par>
                                <p:cTn id="38" presetID="63" presetClass="path" presetSubtype="0" accel="50000" decel="50000" fill="hold" grpId="1" nodeType="withEffect">
                                  <p:stCondLst>
                                    <p:cond delay="2500"/>
                                  </p:stCondLst>
                                  <p:childTnLst>
                                    <p:animMotion origin="layout" path="M -0.01862 -3.33333E-6 L 2.94903E-17 -3.33333E-6 " pathEditMode="relative" rAng="0" ptsTypes="AA">
                                      <p:cBhvr>
                                        <p:cTn id="39" dur="1250" fill="hold"/>
                                        <p:tgtEl>
                                          <p:spTgt spid="207"/>
                                        </p:tgtEl>
                                        <p:attrNameLst>
                                          <p:attrName>ppt_x</p:attrName>
                                          <p:attrName>ppt_y</p:attrName>
                                        </p:attrNameLst>
                                      </p:cBhvr>
                                      <p:rCtr x="703" y="0"/>
                                    </p:animMotion>
                                  </p:childTnLst>
                                </p:cTn>
                              </p:par>
                              <p:par>
                                <p:cTn id="40" presetID="22" presetClass="entr" presetSubtype="8" fill="hold" grpId="0" nodeType="withEffect">
                                  <p:stCondLst>
                                    <p:cond delay="2500"/>
                                  </p:stCondLst>
                                  <p:childTnLst>
                                    <p:set>
                                      <p:cBhvr>
                                        <p:cTn id="41" dur="1" fill="hold">
                                          <p:stCondLst>
                                            <p:cond delay="0"/>
                                          </p:stCondLst>
                                        </p:cTn>
                                        <p:tgtEl>
                                          <p:spTgt spid="206"/>
                                        </p:tgtEl>
                                        <p:attrNameLst>
                                          <p:attrName>style.visibility</p:attrName>
                                        </p:attrNameLst>
                                      </p:cBhvr>
                                      <p:to>
                                        <p:strVal val="visible"/>
                                      </p:to>
                                    </p:set>
                                    <p:animEffect transition="in" filter="wipe(left)">
                                      <p:cBhvr>
                                        <p:cTn id="42" dur="1250"/>
                                        <p:tgtEl>
                                          <p:spTgt spid="206"/>
                                        </p:tgtEl>
                                      </p:cBhvr>
                                    </p:animEffect>
                                  </p:childTnLst>
                                </p:cTn>
                              </p:par>
                              <p:par>
                                <p:cTn id="43" presetID="63" presetClass="path" presetSubtype="0" accel="50000" decel="50000" fill="hold" grpId="1" nodeType="withEffect">
                                  <p:stCondLst>
                                    <p:cond delay="2500"/>
                                  </p:stCondLst>
                                  <p:childTnLst>
                                    <p:animMotion origin="layout" path="M -0.01862 -3.33333E-6 L 2.94903E-17 -3.33333E-6 " pathEditMode="relative" rAng="0" ptsTypes="AA">
                                      <p:cBhvr>
                                        <p:cTn id="44" dur="1250" fill="hold"/>
                                        <p:tgtEl>
                                          <p:spTgt spid="206"/>
                                        </p:tgtEl>
                                        <p:attrNameLst>
                                          <p:attrName>ppt_x</p:attrName>
                                          <p:attrName>ppt_y</p:attrName>
                                        </p:attrNameLst>
                                      </p:cBhvr>
                                      <p:rCtr x="703" y="0"/>
                                    </p:animMotion>
                                  </p:childTnLst>
                                </p:cTn>
                              </p:par>
                              <p:par>
                                <p:cTn id="45" presetID="22" presetClass="entr" presetSubtype="8" fill="hold" grpId="0" nodeType="withEffect">
                                  <p:stCondLst>
                                    <p:cond delay="2500"/>
                                  </p:stCondLst>
                                  <p:childTnLst>
                                    <p:set>
                                      <p:cBhvr>
                                        <p:cTn id="46" dur="1" fill="hold">
                                          <p:stCondLst>
                                            <p:cond delay="0"/>
                                          </p:stCondLst>
                                        </p:cTn>
                                        <p:tgtEl>
                                          <p:spTgt spid="205"/>
                                        </p:tgtEl>
                                        <p:attrNameLst>
                                          <p:attrName>style.visibility</p:attrName>
                                        </p:attrNameLst>
                                      </p:cBhvr>
                                      <p:to>
                                        <p:strVal val="visible"/>
                                      </p:to>
                                    </p:set>
                                    <p:animEffect transition="in" filter="wipe(left)">
                                      <p:cBhvr>
                                        <p:cTn id="47" dur="1250"/>
                                        <p:tgtEl>
                                          <p:spTgt spid="205"/>
                                        </p:tgtEl>
                                      </p:cBhvr>
                                    </p:animEffect>
                                  </p:childTnLst>
                                </p:cTn>
                              </p:par>
                              <p:par>
                                <p:cTn id="48" presetID="63" presetClass="path" presetSubtype="0" accel="50000" decel="50000" fill="hold" grpId="1" nodeType="withEffect">
                                  <p:stCondLst>
                                    <p:cond delay="2500"/>
                                  </p:stCondLst>
                                  <p:childTnLst>
                                    <p:animMotion origin="layout" path="M -0.01862 -3.33333E-6 L 2.94903E-17 -3.33333E-6 " pathEditMode="relative" rAng="0" ptsTypes="AA">
                                      <p:cBhvr>
                                        <p:cTn id="49" dur="1250" fill="hold"/>
                                        <p:tgtEl>
                                          <p:spTgt spid="205"/>
                                        </p:tgtEl>
                                        <p:attrNameLst>
                                          <p:attrName>ppt_x</p:attrName>
                                          <p:attrName>ppt_y</p:attrName>
                                        </p:attrNameLst>
                                      </p:cBhvr>
                                      <p:rCtr x="703" y="0"/>
                                    </p:animMotion>
                                  </p:childTnLst>
                                </p:cTn>
                              </p:par>
                              <p:par>
                                <p:cTn id="50" presetID="22" presetClass="entr" presetSubtype="2" fill="hold" grpId="0" nodeType="withEffect">
                                  <p:stCondLst>
                                    <p:cond delay="2500"/>
                                  </p:stCondLst>
                                  <p:childTnLst>
                                    <p:set>
                                      <p:cBhvr>
                                        <p:cTn id="51" dur="1" fill="hold">
                                          <p:stCondLst>
                                            <p:cond delay="0"/>
                                          </p:stCondLst>
                                        </p:cTn>
                                        <p:tgtEl>
                                          <p:spTgt spid="200"/>
                                        </p:tgtEl>
                                        <p:attrNameLst>
                                          <p:attrName>style.visibility</p:attrName>
                                        </p:attrNameLst>
                                      </p:cBhvr>
                                      <p:to>
                                        <p:strVal val="visible"/>
                                      </p:to>
                                    </p:set>
                                    <p:animEffect transition="in" filter="wipe(right)">
                                      <p:cBhvr>
                                        <p:cTn id="52" dur="1250"/>
                                        <p:tgtEl>
                                          <p:spTgt spid="200"/>
                                        </p:tgtEl>
                                      </p:cBhvr>
                                    </p:animEffect>
                                  </p:childTnLst>
                                </p:cTn>
                              </p:par>
                              <p:par>
                                <p:cTn id="53" presetID="63" presetClass="path" presetSubtype="0" accel="50000" decel="50000" fill="hold" grpId="1" nodeType="withEffect">
                                  <p:stCondLst>
                                    <p:cond delay="2500"/>
                                  </p:stCondLst>
                                  <p:childTnLst>
                                    <p:animMotion origin="layout" path="M -0.01862 -3.33333E-6 L 2.94903E-17 -3.33333E-6 " pathEditMode="relative" rAng="0" ptsTypes="AA">
                                      <p:cBhvr>
                                        <p:cTn id="54" dur="1250" spd="-100000" fill="hold"/>
                                        <p:tgtEl>
                                          <p:spTgt spid="200"/>
                                        </p:tgtEl>
                                        <p:attrNameLst>
                                          <p:attrName>ppt_x</p:attrName>
                                          <p:attrName>ppt_y</p:attrName>
                                        </p:attrNameLst>
                                      </p:cBhvr>
                                      <p:rCtr x="703" y="0"/>
                                    </p:animMotion>
                                  </p:childTnLst>
                                </p:cTn>
                              </p:par>
                              <p:par>
                                <p:cTn id="55" presetID="22" presetClass="entr" presetSubtype="2" fill="hold" grpId="0" nodeType="withEffect">
                                  <p:stCondLst>
                                    <p:cond delay="2500"/>
                                  </p:stCondLst>
                                  <p:childTnLst>
                                    <p:set>
                                      <p:cBhvr>
                                        <p:cTn id="56" dur="1" fill="hold">
                                          <p:stCondLst>
                                            <p:cond delay="0"/>
                                          </p:stCondLst>
                                        </p:cTn>
                                        <p:tgtEl>
                                          <p:spTgt spid="201"/>
                                        </p:tgtEl>
                                        <p:attrNameLst>
                                          <p:attrName>style.visibility</p:attrName>
                                        </p:attrNameLst>
                                      </p:cBhvr>
                                      <p:to>
                                        <p:strVal val="visible"/>
                                      </p:to>
                                    </p:set>
                                    <p:animEffect transition="in" filter="wipe(right)">
                                      <p:cBhvr>
                                        <p:cTn id="57" dur="1250"/>
                                        <p:tgtEl>
                                          <p:spTgt spid="201"/>
                                        </p:tgtEl>
                                      </p:cBhvr>
                                    </p:animEffect>
                                  </p:childTnLst>
                                </p:cTn>
                              </p:par>
                              <p:par>
                                <p:cTn id="58" presetID="63" presetClass="path" presetSubtype="0" accel="50000" decel="50000" fill="hold" grpId="1" nodeType="withEffect">
                                  <p:stCondLst>
                                    <p:cond delay="2500"/>
                                  </p:stCondLst>
                                  <p:childTnLst>
                                    <p:animMotion origin="layout" path="M -0.01862 -3.33333E-6 L 2.94903E-17 -3.33333E-6 " pathEditMode="relative" rAng="0" ptsTypes="AA">
                                      <p:cBhvr>
                                        <p:cTn id="59" dur="1250" spd="-100000" fill="hold"/>
                                        <p:tgtEl>
                                          <p:spTgt spid="201"/>
                                        </p:tgtEl>
                                        <p:attrNameLst>
                                          <p:attrName>ppt_x</p:attrName>
                                          <p:attrName>ppt_y</p:attrName>
                                        </p:attrNameLst>
                                      </p:cBhvr>
                                      <p:rCtr x="703" y="0"/>
                                    </p:animMotion>
                                  </p:childTnLst>
                                </p:cTn>
                              </p:par>
                              <p:par>
                                <p:cTn id="60" presetID="22" presetClass="entr" presetSubtype="2" fill="hold" grpId="0" nodeType="withEffect">
                                  <p:stCondLst>
                                    <p:cond delay="2500"/>
                                  </p:stCondLst>
                                  <p:childTnLst>
                                    <p:set>
                                      <p:cBhvr>
                                        <p:cTn id="61" dur="1" fill="hold">
                                          <p:stCondLst>
                                            <p:cond delay="0"/>
                                          </p:stCondLst>
                                        </p:cTn>
                                        <p:tgtEl>
                                          <p:spTgt spid="202"/>
                                        </p:tgtEl>
                                        <p:attrNameLst>
                                          <p:attrName>style.visibility</p:attrName>
                                        </p:attrNameLst>
                                      </p:cBhvr>
                                      <p:to>
                                        <p:strVal val="visible"/>
                                      </p:to>
                                    </p:set>
                                    <p:animEffect transition="in" filter="wipe(right)">
                                      <p:cBhvr>
                                        <p:cTn id="62" dur="1250"/>
                                        <p:tgtEl>
                                          <p:spTgt spid="202"/>
                                        </p:tgtEl>
                                      </p:cBhvr>
                                    </p:animEffect>
                                  </p:childTnLst>
                                </p:cTn>
                              </p:par>
                              <p:par>
                                <p:cTn id="63" presetID="63" presetClass="path" presetSubtype="0" accel="50000" decel="50000" fill="hold" grpId="1" nodeType="withEffect">
                                  <p:stCondLst>
                                    <p:cond delay="2500"/>
                                  </p:stCondLst>
                                  <p:childTnLst>
                                    <p:animMotion origin="layout" path="M -0.01862 -3.33333E-6 L 2.94903E-17 -3.33333E-6 " pathEditMode="relative" rAng="0" ptsTypes="AA">
                                      <p:cBhvr>
                                        <p:cTn id="64" dur="1250" spd="-100000" fill="hold"/>
                                        <p:tgtEl>
                                          <p:spTgt spid="202"/>
                                        </p:tgtEl>
                                        <p:attrNameLst>
                                          <p:attrName>ppt_x</p:attrName>
                                          <p:attrName>ppt_y</p:attrName>
                                        </p:attrNameLst>
                                      </p:cBhvr>
                                      <p:rCtr x="703" y="0"/>
                                    </p:animMotion>
                                  </p:childTnLst>
                                </p:cTn>
                              </p:par>
                              <p:par>
                                <p:cTn id="65" presetID="12" presetClass="entr" presetSubtype="4"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1250"/>
                                        <p:tgtEl>
                                          <p:spTgt spid="16"/>
                                        </p:tgtEl>
                                        <p:attrNameLst>
                                          <p:attrName>ppt_y</p:attrName>
                                        </p:attrNameLst>
                                      </p:cBhvr>
                                      <p:tavLst>
                                        <p:tav tm="0">
                                          <p:val>
                                            <p:strVal val="#ppt_y+#ppt_h*1.125000"/>
                                          </p:val>
                                        </p:tav>
                                        <p:tav tm="100000">
                                          <p:val>
                                            <p:strVal val="#ppt_y"/>
                                          </p:val>
                                        </p:tav>
                                      </p:tavLst>
                                    </p:anim>
                                    <p:animEffect transition="in" filter="wipe(up)">
                                      <p:cBhvr>
                                        <p:cTn id="68"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0" grpId="0" animBg="1"/>
      <p:bldP spid="200" grpId="1" animBg="1"/>
      <p:bldP spid="201" grpId="0" animBg="1"/>
      <p:bldP spid="201" grpId="1" animBg="1"/>
      <p:bldP spid="202" grpId="0" animBg="1"/>
      <p:bldP spid="202" grpId="1" animBg="1"/>
      <p:bldP spid="205" grpId="0" animBg="1"/>
      <p:bldP spid="205" grpId="1" animBg="1"/>
      <p:bldP spid="206" grpId="0" animBg="1"/>
      <p:bldP spid="206" grpId="1" animBg="1"/>
      <p:bldP spid="207" grpId="0" animBg="1"/>
      <p:bldP spid="20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59A42931-8752-42D1-8F68-5C01E1EA998B}"/>
              </a:ext>
            </a:extLst>
          </p:cNvPr>
          <p:cNvSpPr/>
          <p:nvPr/>
        </p:nvSpPr>
        <p:spPr>
          <a:xfrm>
            <a:off x="1346700" y="2092719"/>
            <a:ext cx="2163933" cy="4356078"/>
          </a:xfrm>
          <a:prstGeom prst="roundRect">
            <a:avLst>
              <a:gd name="adj" fmla="val 2875"/>
            </a:avLst>
          </a:prstGeom>
          <a:blipFill dpi="0" rotWithShape="0">
            <a:blip r:embed="rId2" cstate="screen">
              <a:extLst>
                <a:ext uri="{28A0092B-C50C-407E-A947-70E740481C1C}">
                  <a14:useLocalDpi xmlns:a14="http://schemas.microsoft.com/office/drawing/2010/main"/>
                </a:ext>
              </a:extLst>
            </a:blip>
            <a:srcRect/>
            <a:stretch>
              <a:fillRect/>
            </a:stretch>
          </a:blipFill>
          <a:ln>
            <a:noFill/>
          </a:ln>
          <a:effectLst>
            <a:outerShdw blurRad="292100" dist="215900" dir="8100000" sx="98000" sy="98000" algn="tr" rotWithShape="0">
              <a:schemeClr val="accent1">
                <a:lumMod val="1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AEB68D45-BB59-439D-90B0-8F4E25E715DB}"/>
              </a:ext>
            </a:extLst>
          </p:cNvPr>
          <p:cNvSpPr/>
          <p:nvPr/>
        </p:nvSpPr>
        <p:spPr>
          <a:xfrm>
            <a:off x="3975346" y="2092719"/>
            <a:ext cx="2163933" cy="4356078"/>
          </a:xfrm>
          <a:prstGeom prst="roundRect">
            <a:avLst>
              <a:gd name="adj" fmla="val 2875"/>
            </a:avLst>
          </a:prstGeom>
          <a:blipFill dpi="0" rotWithShape="0">
            <a:blip r:embed="rId3" cstate="screen">
              <a:extLst>
                <a:ext uri="{28A0092B-C50C-407E-A947-70E740481C1C}">
                  <a14:useLocalDpi xmlns:a14="http://schemas.microsoft.com/office/drawing/2010/main"/>
                </a:ext>
              </a:extLst>
            </a:blip>
            <a:srcRect/>
            <a:stretch>
              <a:fillRect/>
            </a:stretch>
          </a:blipFill>
          <a:ln>
            <a:noFill/>
          </a:ln>
          <a:effectLst>
            <a:outerShdw blurRad="292100" dist="215900" dir="8100000" sx="98000" sy="98000" algn="tr" rotWithShape="0">
              <a:schemeClr val="accent1">
                <a:lumMod val="1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192CA3FC-C18A-4411-881D-EAA2C6ABAB35}"/>
              </a:ext>
            </a:extLst>
          </p:cNvPr>
          <p:cNvSpPr/>
          <p:nvPr/>
        </p:nvSpPr>
        <p:spPr>
          <a:xfrm>
            <a:off x="6603992" y="2092719"/>
            <a:ext cx="2163933" cy="4356078"/>
          </a:xfrm>
          <a:prstGeom prst="roundRect">
            <a:avLst>
              <a:gd name="adj" fmla="val 2875"/>
            </a:avLst>
          </a:prstGeom>
          <a:blipFill dpi="0" rotWithShape="0">
            <a:blip r:embed="rId4" cstate="screen">
              <a:extLst>
                <a:ext uri="{28A0092B-C50C-407E-A947-70E740481C1C}">
                  <a14:useLocalDpi xmlns:a14="http://schemas.microsoft.com/office/drawing/2010/main"/>
                </a:ext>
              </a:extLst>
            </a:blip>
            <a:srcRect/>
            <a:stretch>
              <a:fillRect/>
            </a:stretch>
          </a:blipFill>
          <a:ln>
            <a:noFill/>
          </a:ln>
          <a:effectLst>
            <a:outerShdw blurRad="292100" dist="215900" dir="8100000" sx="98000" sy="98000" algn="tr" rotWithShape="0">
              <a:schemeClr val="accent1">
                <a:lumMod val="1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D2CC9E6F-EA4C-4104-A40B-32962ED2BD09}"/>
              </a:ext>
            </a:extLst>
          </p:cNvPr>
          <p:cNvSpPr/>
          <p:nvPr/>
        </p:nvSpPr>
        <p:spPr>
          <a:xfrm>
            <a:off x="9227915" y="2092719"/>
            <a:ext cx="2163933" cy="4356078"/>
          </a:xfrm>
          <a:prstGeom prst="roundRect">
            <a:avLst>
              <a:gd name="adj" fmla="val 2875"/>
            </a:avLst>
          </a:prstGeom>
          <a:blipFill dpi="0" rotWithShape="0">
            <a:blip r:embed="rId5" cstate="screen">
              <a:extLst>
                <a:ext uri="{28A0092B-C50C-407E-A947-70E740481C1C}">
                  <a14:useLocalDpi xmlns:a14="http://schemas.microsoft.com/office/drawing/2010/main"/>
                </a:ext>
              </a:extLst>
            </a:blip>
            <a:srcRect/>
            <a:stretch>
              <a:fillRect/>
            </a:stretch>
          </a:blipFill>
          <a:ln>
            <a:noFill/>
          </a:ln>
          <a:effectLst>
            <a:outerShdw blurRad="292100" dist="215900" dir="8100000" sx="98000" sy="98000" algn="tr" rotWithShape="0">
              <a:schemeClr val="accent1">
                <a:lumMod val="1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61AEFB38-2940-4972-B965-901DF9ACE8F4}"/>
              </a:ext>
            </a:extLst>
          </p:cNvPr>
          <p:cNvSpPr/>
          <p:nvPr/>
        </p:nvSpPr>
        <p:spPr>
          <a:xfrm>
            <a:off x="1346700" y="2092718"/>
            <a:ext cx="2163933" cy="4356078"/>
          </a:xfrm>
          <a:prstGeom prst="roundRect">
            <a:avLst>
              <a:gd name="adj" fmla="val 2875"/>
            </a:avLst>
          </a:prstGeom>
          <a:gradFill flip="none" rotWithShape="1">
            <a:gsLst>
              <a:gs pos="0">
                <a:schemeClr val="accent2">
                  <a:alpha val="46000"/>
                </a:schemeClr>
              </a:gs>
              <a:gs pos="87000">
                <a:schemeClr val="accent3">
                  <a:alpha val="0"/>
                </a:schemeClr>
              </a:gs>
            </a:gsLst>
            <a:path path="circle">
              <a:fillToRect l="100000" b="100000"/>
            </a:path>
            <a:tileRect t="-100000" r="-100000"/>
          </a:gradFill>
          <a:ln w="19050">
            <a:gradFill flip="none" rotWithShape="1">
              <a:gsLst>
                <a:gs pos="38000">
                  <a:srgbClr val="6ECBE2">
                    <a:alpha val="70000"/>
                  </a:srgbClr>
                </a:gs>
                <a:gs pos="0">
                  <a:schemeClr val="accent5"/>
                </a:gs>
                <a:gs pos="93000">
                  <a:schemeClr val="accent2">
                    <a:alpha val="0"/>
                  </a:schemeClr>
                </a:gs>
              </a:gsLst>
              <a:path path="circle">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A8981CD8-5569-4F93-9909-F90AE8F798B2}"/>
              </a:ext>
            </a:extLst>
          </p:cNvPr>
          <p:cNvSpPr/>
          <p:nvPr/>
        </p:nvSpPr>
        <p:spPr>
          <a:xfrm>
            <a:off x="3975346" y="2092718"/>
            <a:ext cx="2163933" cy="4356078"/>
          </a:xfrm>
          <a:prstGeom prst="roundRect">
            <a:avLst>
              <a:gd name="adj" fmla="val 2875"/>
            </a:avLst>
          </a:prstGeom>
          <a:gradFill flip="none" rotWithShape="1">
            <a:gsLst>
              <a:gs pos="0">
                <a:schemeClr val="accent2">
                  <a:alpha val="46000"/>
                </a:schemeClr>
              </a:gs>
              <a:gs pos="87000">
                <a:schemeClr val="accent3">
                  <a:alpha val="0"/>
                </a:schemeClr>
              </a:gs>
            </a:gsLst>
            <a:path path="circle">
              <a:fillToRect l="100000" b="100000"/>
            </a:path>
            <a:tileRect t="-100000" r="-100000"/>
          </a:gradFill>
          <a:ln w="19050">
            <a:gradFill flip="none" rotWithShape="1">
              <a:gsLst>
                <a:gs pos="38000">
                  <a:srgbClr val="6ECBE2">
                    <a:alpha val="70000"/>
                  </a:srgbClr>
                </a:gs>
                <a:gs pos="0">
                  <a:schemeClr val="accent5"/>
                </a:gs>
                <a:gs pos="93000">
                  <a:schemeClr val="accent2">
                    <a:alpha val="0"/>
                  </a:schemeClr>
                </a:gs>
              </a:gsLst>
              <a:path path="circle">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A9D536E3-B826-4072-96DA-7C9170F0AB09}"/>
              </a:ext>
            </a:extLst>
          </p:cNvPr>
          <p:cNvSpPr/>
          <p:nvPr/>
        </p:nvSpPr>
        <p:spPr>
          <a:xfrm>
            <a:off x="6603992" y="2092718"/>
            <a:ext cx="2163933" cy="4356078"/>
          </a:xfrm>
          <a:prstGeom prst="roundRect">
            <a:avLst>
              <a:gd name="adj" fmla="val 2875"/>
            </a:avLst>
          </a:prstGeom>
          <a:gradFill flip="none" rotWithShape="1">
            <a:gsLst>
              <a:gs pos="0">
                <a:schemeClr val="accent2">
                  <a:alpha val="46000"/>
                </a:schemeClr>
              </a:gs>
              <a:gs pos="87000">
                <a:schemeClr val="accent3">
                  <a:alpha val="0"/>
                </a:schemeClr>
              </a:gs>
            </a:gsLst>
            <a:path path="circle">
              <a:fillToRect l="100000" b="100000"/>
            </a:path>
            <a:tileRect t="-100000" r="-100000"/>
          </a:gradFill>
          <a:ln w="19050">
            <a:gradFill flip="none" rotWithShape="1">
              <a:gsLst>
                <a:gs pos="38000">
                  <a:srgbClr val="6ECBE2">
                    <a:alpha val="70000"/>
                  </a:srgbClr>
                </a:gs>
                <a:gs pos="0">
                  <a:schemeClr val="accent5"/>
                </a:gs>
                <a:gs pos="93000">
                  <a:schemeClr val="accent2">
                    <a:alpha val="0"/>
                  </a:schemeClr>
                </a:gs>
              </a:gsLst>
              <a:path path="circle">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6B122E34-8521-4484-868F-F8EF20D9A2F3}"/>
              </a:ext>
            </a:extLst>
          </p:cNvPr>
          <p:cNvSpPr/>
          <p:nvPr/>
        </p:nvSpPr>
        <p:spPr>
          <a:xfrm>
            <a:off x="9227915" y="2092718"/>
            <a:ext cx="2163933" cy="4356078"/>
          </a:xfrm>
          <a:prstGeom prst="roundRect">
            <a:avLst>
              <a:gd name="adj" fmla="val 2875"/>
            </a:avLst>
          </a:prstGeom>
          <a:gradFill flip="none" rotWithShape="1">
            <a:gsLst>
              <a:gs pos="0">
                <a:schemeClr val="accent2">
                  <a:alpha val="46000"/>
                </a:schemeClr>
              </a:gs>
              <a:gs pos="87000">
                <a:schemeClr val="accent3">
                  <a:alpha val="0"/>
                </a:schemeClr>
              </a:gs>
            </a:gsLst>
            <a:path path="circle">
              <a:fillToRect l="100000" b="100000"/>
            </a:path>
            <a:tileRect t="-100000" r="-100000"/>
          </a:gradFill>
          <a:ln w="19050">
            <a:gradFill flip="none" rotWithShape="1">
              <a:gsLst>
                <a:gs pos="38000">
                  <a:srgbClr val="6ECBE2">
                    <a:alpha val="70000"/>
                  </a:srgbClr>
                </a:gs>
                <a:gs pos="0">
                  <a:schemeClr val="accent5"/>
                </a:gs>
                <a:gs pos="93000">
                  <a:schemeClr val="accent2">
                    <a:alpha val="0"/>
                  </a:schemeClr>
                </a:gs>
              </a:gsLst>
              <a:path path="circle">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00D1D892-D09B-4062-B6EA-F6921BAB862C}"/>
              </a:ext>
            </a:extLst>
          </p:cNvPr>
          <p:cNvSpPr txBox="1"/>
          <p:nvPr/>
        </p:nvSpPr>
        <p:spPr>
          <a:xfrm>
            <a:off x="1439149" y="5592713"/>
            <a:ext cx="1979034" cy="506998"/>
          </a:xfrm>
          <a:prstGeom prst="rect">
            <a:avLst/>
          </a:prstGeom>
          <a:noFill/>
        </p:spPr>
        <p:txBody>
          <a:bodyPr wrap="square" rtlCol="0" anchor="ctr" anchorCtr="0">
            <a:spAutoFit/>
          </a:bodyPr>
          <a:lstStyle/>
          <a:p>
            <a:pPr algn="ctr">
              <a:lnSpc>
                <a:spcPts val="1700"/>
              </a:lnSpc>
            </a:pPr>
            <a:r>
              <a:rPr lang="en-US" sz="1100" b="1" dirty="0">
                <a:gradFill flip="none" rotWithShape="1">
                  <a:gsLst>
                    <a:gs pos="100000">
                      <a:schemeClr val="accent2"/>
                    </a:gs>
                    <a:gs pos="0">
                      <a:schemeClr val="accent4"/>
                    </a:gs>
                  </a:gsLst>
                  <a:path path="circle">
                    <a:fillToRect l="100000" b="100000"/>
                  </a:path>
                  <a:tileRect t="-100000" r="-100000"/>
                </a:gradFill>
                <a:latin typeface="Montserrat" panose="00000500000000000000" pitchFamily="50" charset="0"/>
              </a:rPr>
              <a:t>Intuitive management platform</a:t>
            </a:r>
          </a:p>
        </p:txBody>
      </p:sp>
      <p:sp>
        <p:nvSpPr>
          <p:cNvPr id="41" name="TextBox 40">
            <a:extLst>
              <a:ext uri="{FF2B5EF4-FFF2-40B4-BE49-F238E27FC236}">
                <a16:creationId xmlns:a16="http://schemas.microsoft.com/office/drawing/2014/main" id="{1DB2DE64-0F45-40E6-AB49-406B0BA9CF0B}"/>
              </a:ext>
            </a:extLst>
          </p:cNvPr>
          <p:cNvSpPr txBox="1"/>
          <p:nvPr/>
        </p:nvSpPr>
        <p:spPr>
          <a:xfrm>
            <a:off x="4261397" y="5628708"/>
            <a:ext cx="1591830" cy="506998"/>
          </a:xfrm>
          <a:prstGeom prst="rect">
            <a:avLst/>
          </a:prstGeom>
          <a:noFill/>
        </p:spPr>
        <p:txBody>
          <a:bodyPr wrap="square" rtlCol="0" anchor="ctr" anchorCtr="0">
            <a:spAutoFit/>
          </a:bodyPr>
          <a:lstStyle/>
          <a:p>
            <a:pPr algn="ctr">
              <a:lnSpc>
                <a:spcPts val="1700"/>
              </a:lnSpc>
            </a:pPr>
            <a:r>
              <a:rPr lang="en-US" sz="1100" b="1" dirty="0">
                <a:gradFill flip="none" rotWithShape="1">
                  <a:gsLst>
                    <a:gs pos="100000">
                      <a:schemeClr val="accent2"/>
                    </a:gs>
                    <a:gs pos="0">
                      <a:schemeClr val="accent4"/>
                    </a:gs>
                  </a:gsLst>
                  <a:path path="circle">
                    <a:fillToRect l="100000" b="100000"/>
                  </a:path>
                  <a:tileRect t="-100000" r="-100000"/>
                </a:gradFill>
                <a:latin typeface="Montserrat" panose="00000500000000000000" pitchFamily="50" charset="0"/>
              </a:rPr>
              <a:t>Real time progress tracking</a:t>
            </a:r>
          </a:p>
        </p:txBody>
      </p:sp>
      <p:sp>
        <p:nvSpPr>
          <p:cNvPr id="42" name="TextBox 41">
            <a:extLst>
              <a:ext uri="{FF2B5EF4-FFF2-40B4-BE49-F238E27FC236}">
                <a16:creationId xmlns:a16="http://schemas.microsoft.com/office/drawing/2014/main" id="{33F4D367-9289-42FE-8585-499BDAE19B14}"/>
              </a:ext>
            </a:extLst>
          </p:cNvPr>
          <p:cNvSpPr txBox="1"/>
          <p:nvPr/>
        </p:nvSpPr>
        <p:spPr>
          <a:xfrm>
            <a:off x="6758860" y="5628708"/>
            <a:ext cx="1854198" cy="506998"/>
          </a:xfrm>
          <a:prstGeom prst="rect">
            <a:avLst/>
          </a:prstGeom>
          <a:noFill/>
        </p:spPr>
        <p:txBody>
          <a:bodyPr wrap="square" rtlCol="0" anchor="ctr" anchorCtr="0">
            <a:spAutoFit/>
          </a:bodyPr>
          <a:lstStyle/>
          <a:p>
            <a:pPr algn="ctr">
              <a:lnSpc>
                <a:spcPts val="1700"/>
              </a:lnSpc>
            </a:pPr>
            <a:r>
              <a:rPr lang="en-US" sz="1100" b="1" dirty="0">
                <a:gradFill flip="none" rotWithShape="1">
                  <a:gsLst>
                    <a:gs pos="100000">
                      <a:schemeClr val="accent2"/>
                    </a:gs>
                    <a:gs pos="0">
                      <a:schemeClr val="accent4"/>
                    </a:gs>
                  </a:gsLst>
                  <a:path path="circle">
                    <a:fillToRect l="100000" b="100000"/>
                  </a:path>
                  <a:tileRect t="-100000" r="-100000"/>
                </a:gradFill>
                <a:latin typeface="Montserrat" panose="00000500000000000000" pitchFamily="50" charset="0"/>
              </a:rPr>
              <a:t>Automated reminders and alerts</a:t>
            </a:r>
          </a:p>
        </p:txBody>
      </p:sp>
      <p:sp>
        <p:nvSpPr>
          <p:cNvPr id="43" name="TextBox 42">
            <a:extLst>
              <a:ext uri="{FF2B5EF4-FFF2-40B4-BE49-F238E27FC236}">
                <a16:creationId xmlns:a16="http://schemas.microsoft.com/office/drawing/2014/main" id="{BDB4DDD1-0A56-48A1-B24D-9390A2EC66B5}"/>
              </a:ext>
            </a:extLst>
          </p:cNvPr>
          <p:cNvSpPr txBox="1"/>
          <p:nvPr/>
        </p:nvSpPr>
        <p:spPr>
          <a:xfrm>
            <a:off x="9323370" y="5627874"/>
            <a:ext cx="2005107" cy="508665"/>
          </a:xfrm>
          <a:prstGeom prst="rect">
            <a:avLst/>
          </a:prstGeom>
          <a:noFill/>
        </p:spPr>
        <p:txBody>
          <a:bodyPr wrap="square" rtlCol="0" anchor="ctr" anchorCtr="0">
            <a:spAutoFit/>
          </a:bodyPr>
          <a:lstStyle/>
          <a:p>
            <a:pPr algn="ctr">
              <a:lnSpc>
                <a:spcPts val="1700"/>
              </a:lnSpc>
            </a:pPr>
            <a:r>
              <a:rPr lang="en-US" sz="1100" b="1" dirty="0">
                <a:gradFill flip="none" rotWithShape="1">
                  <a:gsLst>
                    <a:gs pos="100000">
                      <a:schemeClr val="accent2"/>
                    </a:gs>
                    <a:gs pos="0">
                      <a:schemeClr val="accent4"/>
                    </a:gs>
                  </a:gsLst>
                  <a:path path="circle">
                    <a:fillToRect l="100000" b="100000"/>
                  </a:path>
                  <a:tileRect t="-100000" r="-100000"/>
                </a:gradFill>
                <a:latin typeface="Montserrat" panose="00000500000000000000" pitchFamily="50" charset="0"/>
              </a:rPr>
              <a:t>Customizable requirement and scope</a:t>
            </a:r>
          </a:p>
        </p:txBody>
      </p:sp>
      <p:sp>
        <p:nvSpPr>
          <p:cNvPr id="45" name="Rectangle 44">
            <a:extLst>
              <a:ext uri="{FF2B5EF4-FFF2-40B4-BE49-F238E27FC236}">
                <a16:creationId xmlns:a16="http://schemas.microsoft.com/office/drawing/2014/main" id="{4290070A-8D37-4CBF-BBB2-E2EE6E202D04}"/>
              </a:ext>
            </a:extLst>
          </p:cNvPr>
          <p:cNvSpPr/>
          <p:nvPr/>
        </p:nvSpPr>
        <p:spPr>
          <a:xfrm>
            <a:off x="0" y="0"/>
            <a:ext cx="560439" cy="6858000"/>
          </a:xfrm>
          <a:prstGeom prst="rect">
            <a:avLst/>
          </a:prstGeom>
          <a:blipFill>
            <a:blip r:embed="rId6" cstate="screen">
              <a:extLst>
                <a:ext uri="{28A0092B-C50C-407E-A947-70E740481C1C}">
                  <a14:useLocalDpi xmlns:a14="http://schemas.microsoft.com/office/drawing/2010/main"/>
                </a:ext>
              </a:extLst>
            </a:blip>
            <a:srcRect/>
            <a:stretch>
              <a:fillRect/>
            </a:stretch>
          </a:blipFill>
          <a:ln>
            <a:noFill/>
          </a:ln>
          <a:effectLst>
            <a:outerShdw blurRad="292100" dist="215900" dir="4200000" sx="98000" sy="98000" algn="tr" rotWithShape="0">
              <a:schemeClr val="accent1">
                <a:lumMod val="1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22D71024-216B-4513-9EC5-06FD205E9E29}"/>
              </a:ext>
            </a:extLst>
          </p:cNvPr>
          <p:cNvSpPr/>
          <p:nvPr/>
        </p:nvSpPr>
        <p:spPr>
          <a:xfrm>
            <a:off x="-33338" y="0"/>
            <a:ext cx="593777" cy="6858000"/>
          </a:xfrm>
          <a:prstGeom prst="rect">
            <a:avLst/>
          </a:prstGeom>
          <a:gradFill flip="none" rotWithShape="1">
            <a:gsLst>
              <a:gs pos="0">
                <a:schemeClr val="accent1">
                  <a:alpha val="10000"/>
                </a:schemeClr>
              </a:gs>
              <a:gs pos="100000">
                <a:schemeClr val="accent1">
                  <a:alpha val="2000"/>
                </a:schemeClr>
              </a:gs>
            </a:gsLst>
            <a:lin ang="5400000" scaled="0"/>
            <a:tileRect/>
          </a:gradFill>
          <a:ln w="12700">
            <a:gradFill>
              <a:gsLst>
                <a:gs pos="50000">
                  <a:schemeClr val="accent4"/>
                </a:gs>
                <a:gs pos="10000">
                  <a:schemeClr val="accent4">
                    <a:alpha val="0"/>
                  </a:schemeClr>
                </a:gs>
                <a:gs pos="90000">
                  <a:schemeClr val="accent4">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TextBox 47">
            <a:extLst>
              <a:ext uri="{FF2B5EF4-FFF2-40B4-BE49-F238E27FC236}">
                <a16:creationId xmlns:a16="http://schemas.microsoft.com/office/drawing/2014/main" id="{0B16221B-A08F-4AAD-9E45-2CA69D119A23}"/>
              </a:ext>
            </a:extLst>
          </p:cNvPr>
          <p:cNvSpPr txBox="1"/>
          <p:nvPr/>
        </p:nvSpPr>
        <p:spPr>
          <a:xfrm rot="16200000">
            <a:off x="-391116" y="3290501"/>
            <a:ext cx="1342675" cy="276999"/>
          </a:xfrm>
          <a:prstGeom prst="rect">
            <a:avLst/>
          </a:prstGeom>
          <a:noFill/>
        </p:spPr>
        <p:txBody>
          <a:bodyPr wrap="none" rIns="0" rtlCol="0">
            <a:spAutoFit/>
          </a:bodyPr>
          <a:lstStyle>
            <a:defPPr>
              <a:defRPr lang="en-US"/>
            </a:defPPr>
            <a:lvl1pPr algn="ctr">
              <a:defRPr sz="1400" b="1">
                <a:gradFill>
                  <a:gsLst>
                    <a:gs pos="0">
                      <a:schemeClr val="accent6"/>
                    </a:gs>
                    <a:gs pos="100000">
                      <a:schemeClr val="accent2"/>
                    </a:gs>
                  </a:gsLst>
                  <a:lin ang="5400000" scaled="0"/>
                </a:gradFill>
                <a:latin typeface="Montserrat" panose="00000500000000000000" pitchFamily="50" charset="0"/>
              </a:defRPr>
            </a:lvl1pPr>
          </a:lstStyle>
          <a:p>
            <a:r>
              <a:rPr lang="en-US" sz="1200" spc="600" dirty="0"/>
              <a:t>SECTION</a:t>
            </a:r>
          </a:p>
        </p:txBody>
      </p:sp>
      <p:sp>
        <p:nvSpPr>
          <p:cNvPr id="49" name="Graphic 31" descr="Line arrow Horizontal U turn">
            <a:extLst>
              <a:ext uri="{FF2B5EF4-FFF2-40B4-BE49-F238E27FC236}">
                <a16:creationId xmlns:a16="http://schemas.microsoft.com/office/drawing/2014/main" id="{5245D76B-6E35-4C37-86B7-BA4DD95E8DAB}"/>
              </a:ext>
            </a:extLst>
          </p:cNvPr>
          <p:cNvSpPr/>
          <p:nvPr/>
        </p:nvSpPr>
        <p:spPr>
          <a:xfrm>
            <a:off x="191063" y="419551"/>
            <a:ext cx="178311" cy="113673"/>
          </a:xfrm>
          <a:custGeom>
            <a:avLst/>
            <a:gdLst>
              <a:gd name="connsiteX0" fmla="*/ 582930 w 762000"/>
              <a:gd name="connsiteY0" fmla="*/ 133128 h 485775"/>
              <a:gd name="connsiteX1" fmla="*/ 99060 w 762000"/>
              <a:gd name="connsiteY1" fmla="*/ 133128 h 485775"/>
              <a:gd name="connsiteX2" fmla="*/ 183833 w 762000"/>
              <a:gd name="connsiteY2" fmla="*/ 48356 h 485775"/>
              <a:gd name="connsiteX3" fmla="*/ 182880 w 762000"/>
              <a:gd name="connsiteY3" fmla="*/ 8351 h 485775"/>
              <a:gd name="connsiteX4" fmla="*/ 142875 w 762000"/>
              <a:gd name="connsiteY4" fmla="*/ 7398 h 485775"/>
              <a:gd name="connsiteX5" fmla="*/ 8573 w 762000"/>
              <a:gd name="connsiteY5" fmla="*/ 142653 h 485775"/>
              <a:gd name="connsiteX6" fmla="*/ 1905 w 762000"/>
              <a:gd name="connsiteY6" fmla="*/ 152178 h 485775"/>
              <a:gd name="connsiteX7" fmla="*/ 1905 w 762000"/>
              <a:gd name="connsiteY7" fmla="*/ 152178 h 485775"/>
              <a:gd name="connsiteX8" fmla="*/ 952 w 762000"/>
              <a:gd name="connsiteY8" fmla="*/ 155036 h 485775"/>
              <a:gd name="connsiteX9" fmla="*/ 0 w 762000"/>
              <a:gd name="connsiteY9" fmla="*/ 156941 h 485775"/>
              <a:gd name="connsiteX10" fmla="*/ 0 w 762000"/>
              <a:gd name="connsiteY10" fmla="*/ 159798 h 485775"/>
              <a:gd name="connsiteX11" fmla="*/ 952 w 762000"/>
              <a:gd name="connsiteY11" fmla="*/ 162656 h 485775"/>
              <a:gd name="connsiteX12" fmla="*/ 952 w 762000"/>
              <a:gd name="connsiteY12" fmla="*/ 164561 h 485775"/>
              <a:gd name="connsiteX13" fmla="*/ 9525 w 762000"/>
              <a:gd name="connsiteY13" fmla="*/ 182658 h 485775"/>
              <a:gd name="connsiteX14" fmla="*/ 143828 w 762000"/>
              <a:gd name="connsiteY14" fmla="*/ 317913 h 485775"/>
              <a:gd name="connsiteX15" fmla="*/ 183833 w 762000"/>
              <a:gd name="connsiteY15" fmla="*/ 316961 h 485775"/>
              <a:gd name="connsiteX16" fmla="*/ 184785 w 762000"/>
              <a:gd name="connsiteY16" fmla="*/ 276956 h 485775"/>
              <a:gd name="connsiteX17" fmla="*/ 96203 w 762000"/>
              <a:gd name="connsiteY17" fmla="*/ 190278 h 485775"/>
              <a:gd name="connsiteX18" fmla="*/ 581978 w 762000"/>
              <a:gd name="connsiteY18" fmla="*/ 190278 h 485775"/>
              <a:gd name="connsiteX19" fmla="*/ 705803 w 762000"/>
              <a:gd name="connsiteY19" fmla="*/ 314103 h 485775"/>
              <a:gd name="connsiteX20" fmla="*/ 581978 w 762000"/>
              <a:gd name="connsiteY20" fmla="*/ 437928 h 485775"/>
              <a:gd name="connsiteX21" fmla="*/ 29528 w 762000"/>
              <a:gd name="connsiteY21" fmla="*/ 437928 h 485775"/>
              <a:gd name="connsiteX22" fmla="*/ 952 w 762000"/>
              <a:gd name="connsiteY22" fmla="*/ 466503 h 485775"/>
              <a:gd name="connsiteX23" fmla="*/ 29528 w 762000"/>
              <a:gd name="connsiteY23" fmla="*/ 495078 h 485775"/>
              <a:gd name="connsiteX24" fmla="*/ 582930 w 762000"/>
              <a:gd name="connsiteY24" fmla="*/ 495078 h 485775"/>
              <a:gd name="connsiteX25" fmla="*/ 763905 w 762000"/>
              <a:gd name="connsiteY25" fmla="*/ 314103 h 485775"/>
              <a:gd name="connsiteX26" fmla="*/ 582930 w 762000"/>
              <a:gd name="connsiteY26" fmla="*/ 133128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62000" h="485775">
                <a:moveTo>
                  <a:pt x="582930" y="133128"/>
                </a:moveTo>
                <a:lnTo>
                  <a:pt x="99060" y="133128"/>
                </a:lnTo>
                <a:lnTo>
                  <a:pt x="183833" y="48356"/>
                </a:lnTo>
                <a:cubicBezTo>
                  <a:pt x="194310" y="36926"/>
                  <a:pt x="194310" y="19781"/>
                  <a:pt x="182880" y="8351"/>
                </a:cubicBezTo>
                <a:cubicBezTo>
                  <a:pt x="172403" y="-2127"/>
                  <a:pt x="154305" y="-3079"/>
                  <a:pt x="142875" y="7398"/>
                </a:cubicBezTo>
                <a:lnTo>
                  <a:pt x="8573" y="142653"/>
                </a:lnTo>
                <a:cubicBezTo>
                  <a:pt x="5715" y="145511"/>
                  <a:pt x="3810" y="148368"/>
                  <a:pt x="1905" y="152178"/>
                </a:cubicBezTo>
                <a:lnTo>
                  <a:pt x="1905" y="152178"/>
                </a:lnTo>
                <a:cubicBezTo>
                  <a:pt x="1905" y="153131"/>
                  <a:pt x="952" y="154083"/>
                  <a:pt x="952" y="155036"/>
                </a:cubicBezTo>
                <a:cubicBezTo>
                  <a:pt x="952" y="155988"/>
                  <a:pt x="952" y="155988"/>
                  <a:pt x="0" y="156941"/>
                </a:cubicBezTo>
                <a:cubicBezTo>
                  <a:pt x="0" y="157893"/>
                  <a:pt x="0" y="158846"/>
                  <a:pt x="0" y="159798"/>
                </a:cubicBezTo>
                <a:cubicBezTo>
                  <a:pt x="952" y="161703"/>
                  <a:pt x="952" y="161703"/>
                  <a:pt x="952" y="162656"/>
                </a:cubicBezTo>
                <a:cubicBezTo>
                  <a:pt x="952" y="163608"/>
                  <a:pt x="952" y="163608"/>
                  <a:pt x="952" y="164561"/>
                </a:cubicBezTo>
                <a:cubicBezTo>
                  <a:pt x="952" y="171228"/>
                  <a:pt x="4762" y="177896"/>
                  <a:pt x="9525" y="182658"/>
                </a:cubicBezTo>
                <a:lnTo>
                  <a:pt x="143828" y="317913"/>
                </a:lnTo>
                <a:cubicBezTo>
                  <a:pt x="155258" y="328391"/>
                  <a:pt x="172403" y="328391"/>
                  <a:pt x="183833" y="316961"/>
                </a:cubicBezTo>
                <a:cubicBezTo>
                  <a:pt x="194310" y="306483"/>
                  <a:pt x="195263" y="288386"/>
                  <a:pt x="184785" y="276956"/>
                </a:cubicBezTo>
                <a:lnTo>
                  <a:pt x="96203" y="190278"/>
                </a:lnTo>
                <a:lnTo>
                  <a:pt x="581978" y="190278"/>
                </a:lnTo>
                <a:cubicBezTo>
                  <a:pt x="650558" y="190278"/>
                  <a:pt x="705803" y="245523"/>
                  <a:pt x="705803" y="314103"/>
                </a:cubicBezTo>
                <a:cubicBezTo>
                  <a:pt x="705803" y="382683"/>
                  <a:pt x="650558" y="437928"/>
                  <a:pt x="581978" y="437928"/>
                </a:cubicBezTo>
                <a:lnTo>
                  <a:pt x="29528" y="437928"/>
                </a:lnTo>
                <a:cubicBezTo>
                  <a:pt x="13335" y="437928"/>
                  <a:pt x="952" y="450311"/>
                  <a:pt x="952" y="466503"/>
                </a:cubicBezTo>
                <a:cubicBezTo>
                  <a:pt x="952" y="482696"/>
                  <a:pt x="13335" y="495078"/>
                  <a:pt x="29528" y="495078"/>
                </a:cubicBezTo>
                <a:lnTo>
                  <a:pt x="582930" y="495078"/>
                </a:lnTo>
                <a:cubicBezTo>
                  <a:pt x="682943" y="495078"/>
                  <a:pt x="763905" y="414116"/>
                  <a:pt x="763905" y="314103"/>
                </a:cubicBezTo>
                <a:cubicBezTo>
                  <a:pt x="763905" y="214091"/>
                  <a:pt x="682943" y="133128"/>
                  <a:pt x="582930" y="133128"/>
                </a:cubicBezTo>
                <a:close/>
              </a:path>
            </a:pathLst>
          </a:custGeom>
          <a:gradFill>
            <a:gsLst>
              <a:gs pos="0">
                <a:schemeClr val="accent6"/>
              </a:gs>
              <a:gs pos="100000">
                <a:schemeClr val="accent2"/>
              </a:gs>
            </a:gsLst>
            <a:lin ang="54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cxnSp>
        <p:nvCxnSpPr>
          <p:cNvPr id="12" name="Straight Connector 11">
            <a:extLst>
              <a:ext uri="{FF2B5EF4-FFF2-40B4-BE49-F238E27FC236}">
                <a16:creationId xmlns:a16="http://schemas.microsoft.com/office/drawing/2014/main" id="{FC157B60-A9A0-BF20-2570-5FDC86AAE20A}"/>
              </a:ext>
            </a:extLst>
          </p:cNvPr>
          <p:cNvCxnSpPr>
            <a:cxnSpLocks/>
          </p:cNvCxnSpPr>
          <p:nvPr/>
        </p:nvCxnSpPr>
        <p:spPr>
          <a:xfrm>
            <a:off x="2428666" y="3061276"/>
            <a:ext cx="0" cy="1723290"/>
          </a:xfrm>
          <a:prstGeom prst="line">
            <a:avLst/>
          </a:prstGeom>
          <a:ln w="190500" cap="rnd">
            <a:solidFill>
              <a:schemeClr val="accent1">
                <a:lumMod val="1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9FA9F97-220F-39BC-A265-D175A11A1C2D}"/>
              </a:ext>
            </a:extLst>
          </p:cNvPr>
          <p:cNvCxnSpPr>
            <a:cxnSpLocks/>
          </p:cNvCxnSpPr>
          <p:nvPr/>
        </p:nvCxnSpPr>
        <p:spPr>
          <a:xfrm>
            <a:off x="2428666" y="4237476"/>
            <a:ext cx="0" cy="547090"/>
          </a:xfrm>
          <a:prstGeom prst="line">
            <a:avLst/>
          </a:prstGeom>
          <a:ln w="190500" cap="rnd">
            <a:gradFill>
              <a:gsLst>
                <a:gs pos="0">
                  <a:schemeClr val="accent2"/>
                </a:gs>
                <a:gs pos="100000">
                  <a:schemeClr val="accent4"/>
                </a:gs>
              </a:gsLst>
              <a:lin ang="5400000" scaled="1"/>
            </a:gradFill>
          </a:ln>
          <a:effectLst>
            <a:outerShdw blurRad="228600" dist="76200" dir="2700000" algn="tl" rotWithShape="0">
              <a:schemeClr val="accent1">
                <a:lumMod val="10000"/>
                <a:alpha val="30000"/>
              </a:schemeClr>
            </a:outerShdw>
          </a:effectLst>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9874DAE9-CAE7-4EF3-8F25-BB00A44A1E6F}"/>
              </a:ext>
            </a:extLst>
          </p:cNvPr>
          <p:cNvSpPr txBox="1"/>
          <p:nvPr/>
        </p:nvSpPr>
        <p:spPr>
          <a:xfrm>
            <a:off x="1503800" y="5127733"/>
            <a:ext cx="1849731" cy="293863"/>
          </a:xfrm>
          <a:prstGeom prst="rect">
            <a:avLst/>
          </a:prstGeom>
          <a:noFill/>
        </p:spPr>
        <p:txBody>
          <a:bodyPr wrap="square" rtlCol="0" anchor="ctr" anchorCtr="0">
            <a:spAutoFit/>
          </a:bodyPr>
          <a:lstStyle/>
          <a:p>
            <a:pPr algn="ctr">
              <a:lnSpc>
                <a:spcPts val="1700"/>
              </a:lnSpc>
            </a:pPr>
            <a:r>
              <a:rPr lang="en-US" sz="1200" dirty="0">
                <a:solidFill>
                  <a:schemeClr val="bg1"/>
                </a:solidFill>
                <a:latin typeface="Montserrat" panose="00000500000000000000" pitchFamily="50" charset="0"/>
              </a:rPr>
              <a:t>Time saving per task</a:t>
            </a:r>
          </a:p>
        </p:txBody>
      </p:sp>
      <p:cxnSp>
        <p:nvCxnSpPr>
          <p:cNvPr id="79" name="Straight Connector 78">
            <a:extLst>
              <a:ext uri="{FF2B5EF4-FFF2-40B4-BE49-F238E27FC236}">
                <a16:creationId xmlns:a16="http://schemas.microsoft.com/office/drawing/2014/main" id="{EB47D481-0F3D-4A45-98A0-FA8203DFFBD5}"/>
              </a:ext>
            </a:extLst>
          </p:cNvPr>
          <p:cNvCxnSpPr>
            <a:cxnSpLocks/>
          </p:cNvCxnSpPr>
          <p:nvPr/>
        </p:nvCxnSpPr>
        <p:spPr>
          <a:xfrm rot="5400000">
            <a:off x="2428666" y="5358664"/>
            <a:ext cx="1" cy="371356"/>
          </a:xfrm>
          <a:prstGeom prst="line">
            <a:avLst/>
          </a:prstGeom>
          <a:ln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55383131-729F-4C67-80B3-B195F0EC3D26}"/>
              </a:ext>
            </a:extLst>
          </p:cNvPr>
          <p:cNvSpPr txBox="1"/>
          <p:nvPr/>
        </p:nvSpPr>
        <p:spPr>
          <a:xfrm>
            <a:off x="1926349" y="2427323"/>
            <a:ext cx="1036718" cy="331886"/>
          </a:xfrm>
          <a:prstGeom prst="rect">
            <a:avLst/>
          </a:prstGeom>
          <a:noFill/>
        </p:spPr>
        <p:txBody>
          <a:bodyPr wrap="square" rtlCol="0" anchor="ctr" anchorCtr="0">
            <a:spAutoFit/>
          </a:bodyPr>
          <a:lstStyle/>
          <a:p>
            <a:pPr algn="ctr">
              <a:lnSpc>
                <a:spcPts val="1700"/>
              </a:lnSpc>
            </a:pPr>
            <a:r>
              <a:rPr lang="en-US" sz="2400" b="1" dirty="0">
                <a:solidFill>
                  <a:schemeClr val="bg1"/>
                </a:solidFill>
                <a:latin typeface="Montserrat" panose="00000500000000000000" pitchFamily="50" charset="0"/>
              </a:rPr>
              <a:t>+30%</a:t>
            </a:r>
          </a:p>
        </p:txBody>
      </p:sp>
      <p:cxnSp>
        <p:nvCxnSpPr>
          <p:cNvPr id="92" name="Straight Connector 91">
            <a:extLst>
              <a:ext uri="{FF2B5EF4-FFF2-40B4-BE49-F238E27FC236}">
                <a16:creationId xmlns:a16="http://schemas.microsoft.com/office/drawing/2014/main" id="{32872E3C-F43F-41AE-A246-5BCF64A69417}"/>
              </a:ext>
            </a:extLst>
          </p:cNvPr>
          <p:cNvCxnSpPr>
            <a:cxnSpLocks/>
          </p:cNvCxnSpPr>
          <p:nvPr/>
        </p:nvCxnSpPr>
        <p:spPr>
          <a:xfrm>
            <a:off x="5057312" y="3061276"/>
            <a:ext cx="0" cy="1723290"/>
          </a:xfrm>
          <a:prstGeom prst="line">
            <a:avLst/>
          </a:prstGeom>
          <a:ln w="190500" cap="rnd">
            <a:solidFill>
              <a:schemeClr val="accent1">
                <a:lumMod val="1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37C49B81-C0E4-43E9-97E1-E7D519758FC6}"/>
              </a:ext>
            </a:extLst>
          </p:cNvPr>
          <p:cNvCxnSpPr>
            <a:cxnSpLocks/>
          </p:cNvCxnSpPr>
          <p:nvPr/>
        </p:nvCxnSpPr>
        <p:spPr>
          <a:xfrm>
            <a:off x="5057312" y="3925056"/>
            <a:ext cx="0" cy="859510"/>
          </a:xfrm>
          <a:prstGeom prst="line">
            <a:avLst/>
          </a:prstGeom>
          <a:ln w="190500" cap="rnd">
            <a:gradFill>
              <a:gsLst>
                <a:gs pos="0">
                  <a:schemeClr val="accent2"/>
                </a:gs>
                <a:gs pos="100000">
                  <a:schemeClr val="accent4"/>
                </a:gs>
              </a:gsLst>
              <a:lin ang="5400000" scaled="1"/>
            </a:gradFill>
          </a:ln>
          <a:effectLst>
            <a:outerShdw blurRad="228600" dist="76200" dir="2700000" algn="tl" rotWithShape="0">
              <a:schemeClr val="accent1">
                <a:lumMod val="10000"/>
                <a:alpha val="30000"/>
              </a:schemeClr>
            </a:outerShdw>
          </a:effectLst>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958D6186-2621-433A-B97D-F91302863424}"/>
              </a:ext>
            </a:extLst>
          </p:cNvPr>
          <p:cNvSpPr txBox="1"/>
          <p:nvPr/>
        </p:nvSpPr>
        <p:spPr>
          <a:xfrm>
            <a:off x="4197086" y="5127732"/>
            <a:ext cx="1720452" cy="293863"/>
          </a:xfrm>
          <a:prstGeom prst="rect">
            <a:avLst/>
          </a:prstGeom>
          <a:noFill/>
        </p:spPr>
        <p:txBody>
          <a:bodyPr wrap="square" rtlCol="0" anchor="ctr" anchorCtr="0">
            <a:spAutoFit/>
          </a:bodyPr>
          <a:lstStyle/>
          <a:p>
            <a:pPr algn="ctr">
              <a:lnSpc>
                <a:spcPts val="1700"/>
              </a:lnSpc>
            </a:pPr>
            <a:r>
              <a:rPr lang="en-US" sz="1200" dirty="0">
                <a:solidFill>
                  <a:schemeClr val="bg1"/>
                </a:solidFill>
                <a:latin typeface="Montserrat" panose="00000500000000000000" pitchFamily="50" charset="0"/>
              </a:rPr>
              <a:t># Completed tasks</a:t>
            </a:r>
          </a:p>
        </p:txBody>
      </p:sp>
      <p:cxnSp>
        <p:nvCxnSpPr>
          <p:cNvPr id="95" name="Straight Connector 94">
            <a:extLst>
              <a:ext uri="{FF2B5EF4-FFF2-40B4-BE49-F238E27FC236}">
                <a16:creationId xmlns:a16="http://schemas.microsoft.com/office/drawing/2014/main" id="{CD59D9DB-6A88-4CD4-B661-D2FBCB01109C}"/>
              </a:ext>
            </a:extLst>
          </p:cNvPr>
          <p:cNvCxnSpPr>
            <a:cxnSpLocks/>
          </p:cNvCxnSpPr>
          <p:nvPr/>
        </p:nvCxnSpPr>
        <p:spPr>
          <a:xfrm rot="5400000">
            <a:off x="5057312" y="5358664"/>
            <a:ext cx="1" cy="371356"/>
          </a:xfrm>
          <a:prstGeom prst="line">
            <a:avLst/>
          </a:prstGeom>
          <a:ln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7775EC1E-BA03-4337-8876-75BDD3F44FB1}"/>
              </a:ext>
            </a:extLst>
          </p:cNvPr>
          <p:cNvSpPr txBox="1"/>
          <p:nvPr/>
        </p:nvSpPr>
        <p:spPr>
          <a:xfrm>
            <a:off x="4554995" y="2427323"/>
            <a:ext cx="1036718" cy="331886"/>
          </a:xfrm>
          <a:prstGeom prst="rect">
            <a:avLst/>
          </a:prstGeom>
          <a:noFill/>
        </p:spPr>
        <p:txBody>
          <a:bodyPr wrap="square" rtlCol="0" anchor="ctr" anchorCtr="0">
            <a:spAutoFit/>
          </a:bodyPr>
          <a:lstStyle/>
          <a:p>
            <a:pPr algn="ctr">
              <a:lnSpc>
                <a:spcPts val="1700"/>
              </a:lnSpc>
            </a:pPr>
            <a:r>
              <a:rPr lang="en-US" sz="2400" b="1" dirty="0">
                <a:solidFill>
                  <a:schemeClr val="bg1"/>
                </a:solidFill>
                <a:latin typeface="Montserrat" panose="00000500000000000000" pitchFamily="50" charset="0"/>
              </a:rPr>
              <a:t>+50%</a:t>
            </a:r>
          </a:p>
        </p:txBody>
      </p:sp>
      <p:cxnSp>
        <p:nvCxnSpPr>
          <p:cNvPr id="98" name="Straight Connector 97">
            <a:extLst>
              <a:ext uri="{FF2B5EF4-FFF2-40B4-BE49-F238E27FC236}">
                <a16:creationId xmlns:a16="http://schemas.microsoft.com/office/drawing/2014/main" id="{E042FD89-A589-4015-93A1-B510C4D3743B}"/>
              </a:ext>
            </a:extLst>
          </p:cNvPr>
          <p:cNvCxnSpPr>
            <a:cxnSpLocks/>
          </p:cNvCxnSpPr>
          <p:nvPr/>
        </p:nvCxnSpPr>
        <p:spPr>
          <a:xfrm>
            <a:off x="7685958" y="3061276"/>
            <a:ext cx="0" cy="1723290"/>
          </a:xfrm>
          <a:prstGeom prst="line">
            <a:avLst/>
          </a:prstGeom>
          <a:ln w="190500" cap="rnd">
            <a:solidFill>
              <a:schemeClr val="accent1">
                <a:lumMod val="1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3F438E35-F019-4C53-B966-77D2AA578B05}"/>
              </a:ext>
            </a:extLst>
          </p:cNvPr>
          <p:cNvCxnSpPr>
            <a:cxnSpLocks/>
          </p:cNvCxnSpPr>
          <p:nvPr/>
        </p:nvCxnSpPr>
        <p:spPr>
          <a:xfrm>
            <a:off x="7685958" y="4334631"/>
            <a:ext cx="0" cy="449935"/>
          </a:xfrm>
          <a:prstGeom prst="line">
            <a:avLst/>
          </a:prstGeom>
          <a:ln w="190500" cap="rnd">
            <a:gradFill>
              <a:gsLst>
                <a:gs pos="0">
                  <a:schemeClr val="accent2"/>
                </a:gs>
                <a:gs pos="100000">
                  <a:schemeClr val="accent4"/>
                </a:gs>
              </a:gsLst>
              <a:lin ang="5400000" scaled="1"/>
            </a:gradFill>
          </a:ln>
          <a:effectLst>
            <a:outerShdw blurRad="228600" dist="76200" dir="2700000" algn="tl" rotWithShape="0">
              <a:schemeClr val="accent1">
                <a:lumMod val="10000"/>
                <a:alpha val="30000"/>
              </a:schemeClr>
            </a:outerShdw>
          </a:effectLst>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2936B32B-AD43-4264-8858-4512FE206A0E}"/>
              </a:ext>
            </a:extLst>
          </p:cNvPr>
          <p:cNvSpPr txBox="1"/>
          <p:nvPr/>
        </p:nvSpPr>
        <p:spPr>
          <a:xfrm>
            <a:off x="6685120" y="5127733"/>
            <a:ext cx="2001676" cy="293863"/>
          </a:xfrm>
          <a:prstGeom prst="rect">
            <a:avLst/>
          </a:prstGeom>
          <a:noFill/>
        </p:spPr>
        <p:txBody>
          <a:bodyPr wrap="square" rtlCol="0" anchor="ctr" anchorCtr="0">
            <a:spAutoFit/>
          </a:bodyPr>
          <a:lstStyle/>
          <a:p>
            <a:pPr algn="ctr">
              <a:lnSpc>
                <a:spcPts val="1700"/>
              </a:lnSpc>
            </a:pPr>
            <a:r>
              <a:rPr lang="en-US" sz="1200" dirty="0">
                <a:solidFill>
                  <a:schemeClr val="bg1"/>
                </a:solidFill>
                <a:latin typeface="Montserrat" panose="00000500000000000000" pitchFamily="50" charset="0"/>
              </a:rPr>
              <a:t>Project completion rate</a:t>
            </a:r>
          </a:p>
        </p:txBody>
      </p:sp>
      <p:cxnSp>
        <p:nvCxnSpPr>
          <p:cNvPr id="101" name="Straight Connector 100">
            <a:extLst>
              <a:ext uri="{FF2B5EF4-FFF2-40B4-BE49-F238E27FC236}">
                <a16:creationId xmlns:a16="http://schemas.microsoft.com/office/drawing/2014/main" id="{5010CFAC-596D-418A-B239-698666DB4A5D}"/>
              </a:ext>
            </a:extLst>
          </p:cNvPr>
          <p:cNvCxnSpPr>
            <a:cxnSpLocks/>
          </p:cNvCxnSpPr>
          <p:nvPr/>
        </p:nvCxnSpPr>
        <p:spPr>
          <a:xfrm rot="5400000">
            <a:off x="7685958" y="5358664"/>
            <a:ext cx="1" cy="371356"/>
          </a:xfrm>
          <a:prstGeom prst="line">
            <a:avLst/>
          </a:prstGeom>
          <a:ln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7722CAEB-EC37-47E9-BC14-C555B7F6319F}"/>
              </a:ext>
            </a:extLst>
          </p:cNvPr>
          <p:cNvSpPr txBox="1"/>
          <p:nvPr/>
        </p:nvSpPr>
        <p:spPr>
          <a:xfrm>
            <a:off x="7183641" y="2427323"/>
            <a:ext cx="1036718" cy="331886"/>
          </a:xfrm>
          <a:prstGeom prst="rect">
            <a:avLst/>
          </a:prstGeom>
          <a:noFill/>
        </p:spPr>
        <p:txBody>
          <a:bodyPr wrap="square" rtlCol="0" anchor="ctr" anchorCtr="0">
            <a:spAutoFit/>
          </a:bodyPr>
          <a:lstStyle/>
          <a:p>
            <a:pPr algn="ctr">
              <a:lnSpc>
                <a:spcPts val="1700"/>
              </a:lnSpc>
            </a:pPr>
            <a:r>
              <a:rPr lang="en-US" sz="2400" b="1" dirty="0">
                <a:solidFill>
                  <a:schemeClr val="bg1"/>
                </a:solidFill>
                <a:latin typeface="Montserrat" panose="00000500000000000000" pitchFamily="50" charset="0"/>
              </a:rPr>
              <a:t>+25%</a:t>
            </a:r>
          </a:p>
        </p:txBody>
      </p:sp>
      <p:cxnSp>
        <p:nvCxnSpPr>
          <p:cNvPr id="104" name="Straight Connector 103">
            <a:extLst>
              <a:ext uri="{FF2B5EF4-FFF2-40B4-BE49-F238E27FC236}">
                <a16:creationId xmlns:a16="http://schemas.microsoft.com/office/drawing/2014/main" id="{C409CCB2-DBFA-4E33-931A-F86EF3D59342}"/>
              </a:ext>
            </a:extLst>
          </p:cNvPr>
          <p:cNvCxnSpPr>
            <a:cxnSpLocks/>
          </p:cNvCxnSpPr>
          <p:nvPr/>
        </p:nvCxnSpPr>
        <p:spPr>
          <a:xfrm>
            <a:off x="10309881" y="3061276"/>
            <a:ext cx="0" cy="1723290"/>
          </a:xfrm>
          <a:prstGeom prst="line">
            <a:avLst/>
          </a:prstGeom>
          <a:ln w="190500" cap="rnd">
            <a:solidFill>
              <a:schemeClr val="accent1">
                <a:lumMod val="1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D3DB081-923B-481E-8E1F-ABDA63FC021F}"/>
              </a:ext>
            </a:extLst>
          </p:cNvPr>
          <p:cNvCxnSpPr>
            <a:cxnSpLocks/>
          </p:cNvCxnSpPr>
          <p:nvPr/>
        </p:nvCxnSpPr>
        <p:spPr>
          <a:xfrm>
            <a:off x="10309881" y="3553581"/>
            <a:ext cx="0" cy="1230985"/>
          </a:xfrm>
          <a:prstGeom prst="line">
            <a:avLst/>
          </a:prstGeom>
          <a:ln w="190500" cap="rnd">
            <a:gradFill>
              <a:gsLst>
                <a:gs pos="0">
                  <a:schemeClr val="accent2"/>
                </a:gs>
                <a:gs pos="100000">
                  <a:schemeClr val="accent4"/>
                </a:gs>
              </a:gsLst>
              <a:lin ang="5400000" scaled="1"/>
            </a:gradFill>
          </a:ln>
          <a:effectLst>
            <a:outerShdw blurRad="228600" dist="76200" dir="2700000" algn="tl" rotWithShape="0">
              <a:schemeClr val="accent1">
                <a:lumMod val="10000"/>
                <a:alpha val="30000"/>
              </a:schemeClr>
            </a:outerShdw>
          </a:effectLst>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82718C8D-65F3-4E11-8CB2-B3C7A2E4A0C9}"/>
              </a:ext>
            </a:extLst>
          </p:cNvPr>
          <p:cNvSpPr txBox="1"/>
          <p:nvPr/>
        </p:nvSpPr>
        <p:spPr>
          <a:xfrm>
            <a:off x="9307327" y="5127732"/>
            <a:ext cx="2005108" cy="293863"/>
          </a:xfrm>
          <a:prstGeom prst="rect">
            <a:avLst/>
          </a:prstGeom>
          <a:noFill/>
        </p:spPr>
        <p:txBody>
          <a:bodyPr wrap="square" rtlCol="0" anchor="ctr" anchorCtr="0">
            <a:spAutoFit/>
          </a:bodyPr>
          <a:lstStyle/>
          <a:p>
            <a:pPr algn="ctr">
              <a:lnSpc>
                <a:spcPts val="1700"/>
              </a:lnSpc>
            </a:pPr>
            <a:r>
              <a:rPr lang="en-US" sz="1200" dirty="0">
                <a:solidFill>
                  <a:schemeClr val="bg1"/>
                </a:solidFill>
                <a:latin typeface="Montserrat" panose="00000500000000000000" pitchFamily="50" charset="0"/>
              </a:rPr>
              <a:t>Employee satisfaction</a:t>
            </a:r>
          </a:p>
        </p:txBody>
      </p:sp>
      <p:cxnSp>
        <p:nvCxnSpPr>
          <p:cNvPr id="107" name="Straight Connector 106">
            <a:extLst>
              <a:ext uri="{FF2B5EF4-FFF2-40B4-BE49-F238E27FC236}">
                <a16:creationId xmlns:a16="http://schemas.microsoft.com/office/drawing/2014/main" id="{31FFF833-52D1-4F46-BF93-D3D06CE81759}"/>
              </a:ext>
            </a:extLst>
          </p:cNvPr>
          <p:cNvCxnSpPr>
            <a:cxnSpLocks/>
          </p:cNvCxnSpPr>
          <p:nvPr/>
        </p:nvCxnSpPr>
        <p:spPr>
          <a:xfrm rot="5400000">
            <a:off x="10309881" y="5358664"/>
            <a:ext cx="1" cy="371356"/>
          </a:xfrm>
          <a:prstGeom prst="line">
            <a:avLst/>
          </a:prstGeom>
          <a:ln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632EC215-286E-4017-852B-98C2A4DC69F9}"/>
              </a:ext>
            </a:extLst>
          </p:cNvPr>
          <p:cNvSpPr txBox="1"/>
          <p:nvPr/>
        </p:nvSpPr>
        <p:spPr>
          <a:xfrm>
            <a:off x="9807564" y="2427323"/>
            <a:ext cx="1036718" cy="331886"/>
          </a:xfrm>
          <a:prstGeom prst="rect">
            <a:avLst/>
          </a:prstGeom>
          <a:noFill/>
        </p:spPr>
        <p:txBody>
          <a:bodyPr wrap="square" rtlCol="0" anchor="ctr" anchorCtr="0">
            <a:spAutoFit/>
          </a:bodyPr>
          <a:lstStyle/>
          <a:p>
            <a:pPr algn="ctr">
              <a:lnSpc>
                <a:spcPts val="1700"/>
              </a:lnSpc>
            </a:pPr>
            <a:r>
              <a:rPr lang="en-US" sz="2400" b="1" dirty="0">
                <a:solidFill>
                  <a:schemeClr val="bg1"/>
                </a:solidFill>
                <a:latin typeface="Montserrat" panose="00000500000000000000" pitchFamily="50" charset="0"/>
              </a:rPr>
              <a:t>+70%</a:t>
            </a:r>
          </a:p>
        </p:txBody>
      </p:sp>
      <p:sp>
        <p:nvSpPr>
          <p:cNvPr id="113" name="Slide Number Placeholder 112">
            <a:extLst>
              <a:ext uri="{FF2B5EF4-FFF2-40B4-BE49-F238E27FC236}">
                <a16:creationId xmlns:a16="http://schemas.microsoft.com/office/drawing/2014/main" id="{29630E96-30D1-408A-B5E5-F2214EA00EC9}"/>
              </a:ext>
            </a:extLst>
          </p:cNvPr>
          <p:cNvSpPr>
            <a:spLocks noGrp="1"/>
          </p:cNvSpPr>
          <p:nvPr>
            <p:ph type="sldNum" sz="quarter" idx="12"/>
          </p:nvPr>
        </p:nvSpPr>
        <p:spPr/>
        <p:txBody>
          <a:bodyPr/>
          <a:lstStyle/>
          <a:p>
            <a:pPr algn="ctr"/>
            <a:fld id="{9CA17E48-1482-2242-8588-28D178DC5C93}" type="slidenum">
              <a:rPr lang="en-US" smtClean="0"/>
              <a:pPr algn="ctr"/>
              <a:t>5</a:t>
            </a:fld>
            <a:endParaRPr lang="en-US" dirty="0"/>
          </a:p>
        </p:txBody>
      </p:sp>
      <p:sp>
        <p:nvSpPr>
          <p:cNvPr id="2" name="TextBox 1">
            <a:extLst>
              <a:ext uri="{FF2B5EF4-FFF2-40B4-BE49-F238E27FC236}">
                <a16:creationId xmlns:a16="http://schemas.microsoft.com/office/drawing/2014/main" id="{50F8028E-5F18-A3CF-896F-9D2C34991770}"/>
              </a:ext>
            </a:extLst>
          </p:cNvPr>
          <p:cNvSpPr txBox="1"/>
          <p:nvPr/>
        </p:nvSpPr>
        <p:spPr>
          <a:xfrm>
            <a:off x="1240768" y="528741"/>
            <a:ext cx="3190297"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300" normalizeH="0" baseline="0" noProof="0" dirty="0">
                <a:ln>
                  <a:noFill/>
                </a:ln>
                <a:gradFill>
                  <a:gsLst>
                    <a:gs pos="0">
                      <a:srgbClr val="2779F6"/>
                    </a:gs>
                    <a:gs pos="100000">
                      <a:srgbClr val="91F6D4"/>
                    </a:gs>
                  </a:gsLst>
                  <a:lin ang="5400000" scaled="0"/>
                </a:gradFill>
                <a:effectLst/>
                <a:uLnTx/>
                <a:uFillTx/>
                <a:latin typeface="Montserrat" panose="00000500000000000000" pitchFamily="50" charset="0"/>
                <a:ea typeface="+mn-ea"/>
                <a:cs typeface="+mn-cs"/>
              </a:rPr>
              <a:t>KEY PRODUCT </a:t>
            </a:r>
          </a:p>
        </p:txBody>
      </p:sp>
      <p:sp>
        <p:nvSpPr>
          <p:cNvPr id="3" name="TextBox 2">
            <a:extLst>
              <a:ext uri="{FF2B5EF4-FFF2-40B4-BE49-F238E27FC236}">
                <a16:creationId xmlns:a16="http://schemas.microsoft.com/office/drawing/2014/main" id="{FF077CED-909C-97A0-8BE3-0675EBB8C565}"/>
              </a:ext>
            </a:extLst>
          </p:cNvPr>
          <p:cNvSpPr txBox="1"/>
          <p:nvPr/>
        </p:nvSpPr>
        <p:spPr>
          <a:xfrm>
            <a:off x="1240768" y="975815"/>
            <a:ext cx="339067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a:ln>
                  <a:noFill/>
                </a:ln>
                <a:gradFill>
                  <a:gsLst>
                    <a:gs pos="0">
                      <a:srgbClr val="2779F6"/>
                    </a:gs>
                    <a:gs pos="100000">
                      <a:srgbClr val="91F6D4"/>
                    </a:gs>
                  </a:gsLst>
                  <a:lin ang="5400000" scaled="0"/>
                </a:gradFill>
                <a:effectLst/>
                <a:uLnTx/>
                <a:uFillTx/>
                <a:latin typeface="Montserrat" panose="00000500000000000000" pitchFamily="50" charset="0"/>
                <a:ea typeface="+mn-ea"/>
                <a:cs typeface="+mn-cs"/>
              </a:rPr>
              <a:t>BENEFITS</a:t>
            </a:r>
          </a:p>
        </p:txBody>
      </p:sp>
    </p:spTree>
    <p:extLst>
      <p:ext uri="{BB962C8B-B14F-4D97-AF65-F5344CB8AC3E}">
        <p14:creationId xmlns:p14="http://schemas.microsoft.com/office/powerpoint/2010/main" val="1259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1000" fill="hold"/>
                                        <p:tgtEl>
                                          <p:spTgt spid="79"/>
                                        </p:tgtEl>
                                        <p:attrNameLst>
                                          <p:attrName>ppt_w</p:attrName>
                                        </p:attrNameLst>
                                      </p:cBhvr>
                                      <p:tavLst>
                                        <p:tav tm="0">
                                          <p:val>
                                            <p:fltVal val="0"/>
                                          </p:val>
                                        </p:tav>
                                        <p:tav tm="100000">
                                          <p:val>
                                            <p:strVal val="#ppt_w"/>
                                          </p:val>
                                        </p:tav>
                                      </p:tavLst>
                                    </p:anim>
                                    <p:anim calcmode="lin" valueType="num">
                                      <p:cBhvr>
                                        <p:cTn id="8" dur="1000" fill="hold"/>
                                        <p:tgtEl>
                                          <p:spTgt spid="79"/>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95"/>
                                        </p:tgtEl>
                                        <p:attrNameLst>
                                          <p:attrName>style.visibility</p:attrName>
                                        </p:attrNameLst>
                                      </p:cBhvr>
                                      <p:to>
                                        <p:strVal val="visible"/>
                                      </p:to>
                                    </p:set>
                                    <p:anim calcmode="lin" valueType="num">
                                      <p:cBhvr>
                                        <p:cTn id="11" dur="1000" fill="hold"/>
                                        <p:tgtEl>
                                          <p:spTgt spid="95"/>
                                        </p:tgtEl>
                                        <p:attrNameLst>
                                          <p:attrName>ppt_w</p:attrName>
                                        </p:attrNameLst>
                                      </p:cBhvr>
                                      <p:tavLst>
                                        <p:tav tm="0">
                                          <p:val>
                                            <p:fltVal val="0"/>
                                          </p:val>
                                        </p:tav>
                                        <p:tav tm="100000">
                                          <p:val>
                                            <p:strVal val="#ppt_w"/>
                                          </p:val>
                                        </p:tav>
                                      </p:tavLst>
                                    </p:anim>
                                    <p:anim calcmode="lin" valueType="num">
                                      <p:cBhvr>
                                        <p:cTn id="12" dur="1000" fill="hold"/>
                                        <p:tgtEl>
                                          <p:spTgt spid="95"/>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101"/>
                                        </p:tgtEl>
                                        <p:attrNameLst>
                                          <p:attrName>style.visibility</p:attrName>
                                        </p:attrNameLst>
                                      </p:cBhvr>
                                      <p:to>
                                        <p:strVal val="visible"/>
                                      </p:to>
                                    </p:set>
                                    <p:anim calcmode="lin" valueType="num">
                                      <p:cBhvr>
                                        <p:cTn id="15" dur="1000" fill="hold"/>
                                        <p:tgtEl>
                                          <p:spTgt spid="101"/>
                                        </p:tgtEl>
                                        <p:attrNameLst>
                                          <p:attrName>ppt_w</p:attrName>
                                        </p:attrNameLst>
                                      </p:cBhvr>
                                      <p:tavLst>
                                        <p:tav tm="0">
                                          <p:val>
                                            <p:fltVal val="0"/>
                                          </p:val>
                                        </p:tav>
                                        <p:tav tm="100000">
                                          <p:val>
                                            <p:strVal val="#ppt_w"/>
                                          </p:val>
                                        </p:tav>
                                      </p:tavLst>
                                    </p:anim>
                                    <p:anim calcmode="lin" valueType="num">
                                      <p:cBhvr>
                                        <p:cTn id="16" dur="1000" fill="hold"/>
                                        <p:tgtEl>
                                          <p:spTgt spid="101"/>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107"/>
                                        </p:tgtEl>
                                        <p:attrNameLst>
                                          <p:attrName>style.visibility</p:attrName>
                                        </p:attrNameLst>
                                      </p:cBhvr>
                                      <p:to>
                                        <p:strVal val="visible"/>
                                      </p:to>
                                    </p:set>
                                    <p:anim calcmode="lin" valueType="num">
                                      <p:cBhvr>
                                        <p:cTn id="19" dur="1000" fill="hold"/>
                                        <p:tgtEl>
                                          <p:spTgt spid="107"/>
                                        </p:tgtEl>
                                        <p:attrNameLst>
                                          <p:attrName>ppt_w</p:attrName>
                                        </p:attrNameLst>
                                      </p:cBhvr>
                                      <p:tavLst>
                                        <p:tav tm="0">
                                          <p:val>
                                            <p:fltVal val="0"/>
                                          </p:val>
                                        </p:tav>
                                        <p:tav tm="100000">
                                          <p:val>
                                            <p:strVal val="#ppt_w"/>
                                          </p:val>
                                        </p:tav>
                                      </p:tavLst>
                                    </p:anim>
                                    <p:anim calcmode="lin" valueType="num">
                                      <p:cBhvr>
                                        <p:cTn id="20" dur="1000" fill="hold"/>
                                        <p:tgtEl>
                                          <p:spTgt spid="107"/>
                                        </p:tgtEl>
                                        <p:attrNameLst>
                                          <p:attrName>ppt_h</p:attrName>
                                        </p:attrNameLst>
                                      </p:cBhvr>
                                      <p:tavLst>
                                        <p:tav tm="0">
                                          <p:val>
                                            <p:strVal val="#ppt_h"/>
                                          </p:val>
                                        </p:tav>
                                        <p:tav tm="100000">
                                          <p:val>
                                            <p:strVal val="#ppt_h"/>
                                          </p:val>
                                        </p:tav>
                                      </p:tavLst>
                                    </p:anim>
                                  </p:childTnLst>
                                </p:cTn>
                              </p:par>
                              <p:par>
                                <p:cTn id="21" presetID="10" presetClass="entr" presetSubtype="0" fill="hold" grpId="0" nodeType="withEffect">
                                  <p:stCondLst>
                                    <p:cond delay="500"/>
                                  </p:stCondLst>
                                  <p:childTnLst>
                                    <p:set>
                                      <p:cBhvr>
                                        <p:cTn id="22" dur="1" fill="hold">
                                          <p:stCondLst>
                                            <p:cond delay="0"/>
                                          </p:stCondLst>
                                        </p:cTn>
                                        <p:tgtEl>
                                          <p:spTgt spid="78"/>
                                        </p:tgtEl>
                                        <p:attrNameLst>
                                          <p:attrName>style.visibility</p:attrName>
                                        </p:attrNameLst>
                                      </p:cBhvr>
                                      <p:to>
                                        <p:strVal val="visible"/>
                                      </p:to>
                                    </p:set>
                                    <p:animEffect transition="in" filter="fade">
                                      <p:cBhvr>
                                        <p:cTn id="23" dur="1000"/>
                                        <p:tgtEl>
                                          <p:spTgt spid="78"/>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94"/>
                                        </p:tgtEl>
                                        <p:attrNameLst>
                                          <p:attrName>style.visibility</p:attrName>
                                        </p:attrNameLst>
                                      </p:cBhvr>
                                      <p:to>
                                        <p:strVal val="visible"/>
                                      </p:to>
                                    </p:set>
                                    <p:animEffect transition="in" filter="fade">
                                      <p:cBhvr>
                                        <p:cTn id="26" dur="1000"/>
                                        <p:tgtEl>
                                          <p:spTgt spid="94"/>
                                        </p:tgtEl>
                                      </p:cBhvr>
                                    </p:animEffect>
                                  </p:childTnLst>
                                </p:cTn>
                              </p:par>
                              <p:par>
                                <p:cTn id="27" presetID="10" presetClass="entr" presetSubtype="0" fill="hold" grpId="0" nodeType="withEffect">
                                  <p:stCondLst>
                                    <p:cond delay="500"/>
                                  </p:stCondLst>
                                  <p:childTnLst>
                                    <p:set>
                                      <p:cBhvr>
                                        <p:cTn id="28" dur="1" fill="hold">
                                          <p:stCondLst>
                                            <p:cond delay="0"/>
                                          </p:stCondLst>
                                        </p:cTn>
                                        <p:tgtEl>
                                          <p:spTgt spid="100"/>
                                        </p:tgtEl>
                                        <p:attrNameLst>
                                          <p:attrName>style.visibility</p:attrName>
                                        </p:attrNameLst>
                                      </p:cBhvr>
                                      <p:to>
                                        <p:strVal val="visible"/>
                                      </p:to>
                                    </p:set>
                                    <p:animEffect transition="in" filter="fade">
                                      <p:cBhvr>
                                        <p:cTn id="29" dur="1000"/>
                                        <p:tgtEl>
                                          <p:spTgt spid="100"/>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1000"/>
                                        <p:tgtEl>
                                          <p:spTgt spid="106"/>
                                        </p:tgtEl>
                                      </p:cBhvr>
                                    </p:animEffect>
                                  </p:childTnLst>
                                </p:cTn>
                              </p:par>
                              <p:par>
                                <p:cTn id="33" presetID="16" presetClass="entr" presetSubtype="42"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outHorizontal)">
                                      <p:cBhvr>
                                        <p:cTn id="35" dur="1000"/>
                                        <p:tgtEl>
                                          <p:spTgt spid="12"/>
                                        </p:tgtEl>
                                      </p:cBhvr>
                                    </p:animEffect>
                                  </p:childTnLst>
                                </p:cTn>
                              </p:par>
                              <p:par>
                                <p:cTn id="36" presetID="16" presetClass="entr" presetSubtype="42" fill="hold" nodeType="withEffect">
                                  <p:stCondLst>
                                    <p:cond delay="0"/>
                                  </p:stCondLst>
                                  <p:childTnLst>
                                    <p:set>
                                      <p:cBhvr>
                                        <p:cTn id="37" dur="1" fill="hold">
                                          <p:stCondLst>
                                            <p:cond delay="0"/>
                                          </p:stCondLst>
                                        </p:cTn>
                                        <p:tgtEl>
                                          <p:spTgt spid="92"/>
                                        </p:tgtEl>
                                        <p:attrNameLst>
                                          <p:attrName>style.visibility</p:attrName>
                                        </p:attrNameLst>
                                      </p:cBhvr>
                                      <p:to>
                                        <p:strVal val="visible"/>
                                      </p:to>
                                    </p:set>
                                    <p:animEffect transition="in" filter="barn(outHorizontal)">
                                      <p:cBhvr>
                                        <p:cTn id="38" dur="1000"/>
                                        <p:tgtEl>
                                          <p:spTgt spid="92"/>
                                        </p:tgtEl>
                                      </p:cBhvr>
                                    </p:animEffect>
                                  </p:childTnLst>
                                </p:cTn>
                              </p:par>
                              <p:par>
                                <p:cTn id="39" presetID="16" presetClass="entr" presetSubtype="42" fill="hold" nodeType="withEffect">
                                  <p:stCondLst>
                                    <p:cond delay="0"/>
                                  </p:stCondLst>
                                  <p:childTnLst>
                                    <p:set>
                                      <p:cBhvr>
                                        <p:cTn id="40" dur="1" fill="hold">
                                          <p:stCondLst>
                                            <p:cond delay="0"/>
                                          </p:stCondLst>
                                        </p:cTn>
                                        <p:tgtEl>
                                          <p:spTgt spid="98"/>
                                        </p:tgtEl>
                                        <p:attrNameLst>
                                          <p:attrName>style.visibility</p:attrName>
                                        </p:attrNameLst>
                                      </p:cBhvr>
                                      <p:to>
                                        <p:strVal val="visible"/>
                                      </p:to>
                                    </p:set>
                                    <p:animEffect transition="in" filter="barn(outHorizontal)">
                                      <p:cBhvr>
                                        <p:cTn id="41" dur="1000"/>
                                        <p:tgtEl>
                                          <p:spTgt spid="98"/>
                                        </p:tgtEl>
                                      </p:cBhvr>
                                    </p:animEffect>
                                  </p:childTnLst>
                                </p:cTn>
                              </p:par>
                              <p:par>
                                <p:cTn id="42" presetID="16" presetClass="entr" presetSubtype="42" fill="hold" nodeType="withEffect">
                                  <p:stCondLst>
                                    <p:cond delay="0"/>
                                  </p:stCondLst>
                                  <p:childTnLst>
                                    <p:set>
                                      <p:cBhvr>
                                        <p:cTn id="43" dur="1" fill="hold">
                                          <p:stCondLst>
                                            <p:cond delay="0"/>
                                          </p:stCondLst>
                                        </p:cTn>
                                        <p:tgtEl>
                                          <p:spTgt spid="104"/>
                                        </p:tgtEl>
                                        <p:attrNameLst>
                                          <p:attrName>style.visibility</p:attrName>
                                        </p:attrNameLst>
                                      </p:cBhvr>
                                      <p:to>
                                        <p:strVal val="visible"/>
                                      </p:to>
                                    </p:set>
                                    <p:animEffect transition="in" filter="barn(outHorizontal)">
                                      <p:cBhvr>
                                        <p:cTn id="44" dur="1000"/>
                                        <p:tgtEl>
                                          <p:spTgt spid="104"/>
                                        </p:tgtEl>
                                      </p:cBhvr>
                                    </p:animEffect>
                                  </p:childTnLst>
                                </p:cTn>
                              </p:par>
                              <p:par>
                                <p:cTn id="45" presetID="17" presetClass="entr" presetSubtype="4" fill="hold" nodeType="withEffect">
                                  <p:stCondLst>
                                    <p:cond delay="1000"/>
                                  </p:stCondLst>
                                  <p:childTnLst>
                                    <p:set>
                                      <p:cBhvr>
                                        <p:cTn id="46" dur="1" fill="hold">
                                          <p:stCondLst>
                                            <p:cond delay="0"/>
                                          </p:stCondLst>
                                        </p:cTn>
                                        <p:tgtEl>
                                          <p:spTgt spid="18"/>
                                        </p:tgtEl>
                                        <p:attrNameLst>
                                          <p:attrName>style.visibility</p:attrName>
                                        </p:attrNameLst>
                                      </p:cBhvr>
                                      <p:to>
                                        <p:strVal val="visible"/>
                                      </p:to>
                                    </p:se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1000" fill="hold"/>
                                        <p:tgtEl>
                                          <p:spTgt spid="18"/>
                                        </p:tgtEl>
                                        <p:attrNameLst>
                                          <p:attrName>ppt_y</p:attrName>
                                        </p:attrNameLst>
                                      </p:cBhvr>
                                      <p:tavLst>
                                        <p:tav tm="0">
                                          <p:val>
                                            <p:strVal val="#ppt_y+#ppt_h/2"/>
                                          </p:val>
                                        </p:tav>
                                        <p:tav tm="100000">
                                          <p:val>
                                            <p:strVal val="#ppt_y"/>
                                          </p:val>
                                        </p:tav>
                                      </p:tavLst>
                                    </p:anim>
                                    <p:anim calcmode="lin" valueType="num">
                                      <p:cBhvr>
                                        <p:cTn id="49" dur="1000" fill="hold"/>
                                        <p:tgtEl>
                                          <p:spTgt spid="18"/>
                                        </p:tgtEl>
                                        <p:attrNameLst>
                                          <p:attrName>ppt_w</p:attrName>
                                        </p:attrNameLst>
                                      </p:cBhvr>
                                      <p:tavLst>
                                        <p:tav tm="0">
                                          <p:val>
                                            <p:strVal val="#ppt_w"/>
                                          </p:val>
                                        </p:tav>
                                        <p:tav tm="100000">
                                          <p:val>
                                            <p:strVal val="#ppt_w"/>
                                          </p:val>
                                        </p:tav>
                                      </p:tavLst>
                                    </p:anim>
                                    <p:anim calcmode="lin" valueType="num">
                                      <p:cBhvr>
                                        <p:cTn id="50" dur="1000" fill="hold"/>
                                        <p:tgtEl>
                                          <p:spTgt spid="18"/>
                                        </p:tgtEl>
                                        <p:attrNameLst>
                                          <p:attrName>ppt_h</p:attrName>
                                        </p:attrNameLst>
                                      </p:cBhvr>
                                      <p:tavLst>
                                        <p:tav tm="0">
                                          <p:val>
                                            <p:fltVal val="0"/>
                                          </p:val>
                                        </p:tav>
                                        <p:tav tm="100000">
                                          <p:val>
                                            <p:strVal val="#ppt_h"/>
                                          </p:val>
                                        </p:tav>
                                      </p:tavLst>
                                    </p:anim>
                                  </p:childTnLst>
                                </p:cTn>
                              </p:par>
                              <p:par>
                                <p:cTn id="51" presetID="17" presetClass="entr" presetSubtype="4" fill="hold" nodeType="withEffect">
                                  <p:stCondLst>
                                    <p:cond delay="1500"/>
                                  </p:stCondLst>
                                  <p:childTnLst>
                                    <p:set>
                                      <p:cBhvr>
                                        <p:cTn id="52" dur="1" fill="hold">
                                          <p:stCondLst>
                                            <p:cond delay="0"/>
                                          </p:stCondLst>
                                        </p:cTn>
                                        <p:tgtEl>
                                          <p:spTgt spid="93"/>
                                        </p:tgtEl>
                                        <p:attrNameLst>
                                          <p:attrName>style.visibility</p:attrName>
                                        </p:attrNameLst>
                                      </p:cBhvr>
                                      <p:to>
                                        <p:strVal val="visible"/>
                                      </p:to>
                                    </p:set>
                                    <p:anim calcmode="lin" valueType="num">
                                      <p:cBhvr>
                                        <p:cTn id="53" dur="1000" fill="hold"/>
                                        <p:tgtEl>
                                          <p:spTgt spid="93"/>
                                        </p:tgtEl>
                                        <p:attrNameLst>
                                          <p:attrName>ppt_x</p:attrName>
                                        </p:attrNameLst>
                                      </p:cBhvr>
                                      <p:tavLst>
                                        <p:tav tm="0">
                                          <p:val>
                                            <p:strVal val="#ppt_x"/>
                                          </p:val>
                                        </p:tav>
                                        <p:tav tm="100000">
                                          <p:val>
                                            <p:strVal val="#ppt_x"/>
                                          </p:val>
                                        </p:tav>
                                      </p:tavLst>
                                    </p:anim>
                                    <p:anim calcmode="lin" valueType="num">
                                      <p:cBhvr>
                                        <p:cTn id="54" dur="1000" fill="hold"/>
                                        <p:tgtEl>
                                          <p:spTgt spid="93"/>
                                        </p:tgtEl>
                                        <p:attrNameLst>
                                          <p:attrName>ppt_y</p:attrName>
                                        </p:attrNameLst>
                                      </p:cBhvr>
                                      <p:tavLst>
                                        <p:tav tm="0">
                                          <p:val>
                                            <p:strVal val="#ppt_y+#ppt_h/2"/>
                                          </p:val>
                                        </p:tav>
                                        <p:tav tm="100000">
                                          <p:val>
                                            <p:strVal val="#ppt_y"/>
                                          </p:val>
                                        </p:tav>
                                      </p:tavLst>
                                    </p:anim>
                                    <p:anim calcmode="lin" valueType="num">
                                      <p:cBhvr>
                                        <p:cTn id="55" dur="1000" fill="hold"/>
                                        <p:tgtEl>
                                          <p:spTgt spid="93"/>
                                        </p:tgtEl>
                                        <p:attrNameLst>
                                          <p:attrName>ppt_w</p:attrName>
                                        </p:attrNameLst>
                                      </p:cBhvr>
                                      <p:tavLst>
                                        <p:tav tm="0">
                                          <p:val>
                                            <p:strVal val="#ppt_w"/>
                                          </p:val>
                                        </p:tav>
                                        <p:tav tm="100000">
                                          <p:val>
                                            <p:strVal val="#ppt_w"/>
                                          </p:val>
                                        </p:tav>
                                      </p:tavLst>
                                    </p:anim>
                                    <p:anim calcmode="lin" valueType="num">
                                      <p:cBhvr>
                                        <p:cTn id="56" dur="1000" fill="hold"/>
                                        <p:tgtEl>
                                          <p:spTgt spid="93"/>
                                        </p:tgtEl>
                                        <p:attrNameLst>
                                          <p:attrName>ppt_h</p:attrName>
                                        </p:attrNameLst>
                                      </p:cBhvr>
                                      <p:tavLst>
                                        <p:tav tm="0">
                                          <p:val>
                                            <p:fltVal val="0"/>
                                          </p:val>
                                        </p:tav>
                                        <p:tav tm="100000">
                                          <p:val>
                                            <p:strVal val="#ppt_h"/>
                                          </p:val>
                                        </p:tav>
                                      </p:tavLst>
                                    </p:anim>
                                  </p:childTnLst>
                                </p:cTn>
                              </p:par>
                              <p:par>
                                <p:cTn id="57" presetID="17" presetClass="entr" presetSubtype="4" fill="hold" nodeType="withEffect">
                                  <p:stCondLst>
                                    <p:cond delay="2000"/>
                                  </p:stCondLst>
                                  <p:childTnLst>
                                    <p:set>
                                      <p:cBhvr>
                                        <p:cTn id="58" dur="1" fill="hold">
                                          <p:stCondLst>
                                            <p:cond delay="0"/>
                                          </p:stCondLst>
                                        </p:cTn>
                                        <p:tgtEl>
                                          <p:spTgt spid="99"/>
                                        </p:tgtEl>
                                        <p:attrNameLst>
                                          <p:attrName>style.visibility</p:attrName>
                                        </p:attrNameLst>
                                      </p:cBhvr>
                                      <p:to>
                                        <p:strVal val="visible"/>
                                      </p:to>
                                    </p:set>
                                    <p:anim calcmode="lin" valueType="num">
                                      <p:cBhvr>
                                        <p:cTn id="59" dur="1000" fill="hold"/>
                                        <p:tgtEl>
                                          <p:spTgt spid="99"/>
                                        </p:tgtEl>
                                        <p:attrNameLst>
                                          <p:attrName>ppt_x</p:attrName>
                                        </p:attrNameLst>
                                      </p:cBhvr>
                                      <p:tavLst>
                                        <p:tav tm="0">
                                          <p:val>
                                            <p:strVal val="#ppt_x"/>
                                          </p:val>
                                        </p:tav>
                                        <p:tav tm="100000">
                                          <p:val>
                                            <p:strVal val="#ppt_x"/>
                                          </p:val>
                                        </p:tav>
                                      </p:tavLst>
                                    </p:anim>
                                    <p:anim calcmode="lin" valueType="num">
                                      <p:cBhvr>
                                        <p:cTn id="60" dur="1000" fill="hold"/>
                                        <p:tgtEl>
                                          <p:spTgt spid="99"/>
                                        </p:tgtEl>
                                        <p:attrNameLst>
                                          <p:attrName>ppt_y</p:attrName>
                                        </p:attrNameLst>
                                      </p:cBhvr>
                                      <p:tavLst>
                                        <p:tav tm="0">
                                          <p:val>
                                            <p:strVal val="#ppt_y+#ppt_h/2"/>
                                          </p:val>
                                        </p:tav>
                                        <p:tav tm="100000">
                                          <p:val>
                                            <p:strVal val="#ppt_y"/>
                                          </p:val>
                                        </p:tav>
                                      </p:tavLst>
                                    </p:anim>
                                    <p:anim calcmode="lin" valueType="num">
                                      <p:cBhvr>
                                        <p:cTn id="61" dur="1000" fill="hold"/>
                                        <p:tgtEl>
                                          <p:spTgt spid="99"/>
                                        </p:tgtEl>
                                        <p:attrNameLst>
                                          <p:attrName>ppt_w</p:attrName>
                                        </p:attrNameLst>
                                      </p:cBhvr>
                                      <p:tavLst>
                                        <p:tav tm="0">
                                          <p:val>
                                            <p:strVal val="#ppt_w"/>
                                          </p:val>
                                        </p:tav>
                                        <p:tav tm="100000">
                                          <p:val>
                                            <p:strVal val="#ppt_w"/>
                                          </p:val>
                                        </p:tav>
                                      </p:tavLst>
                                    </p:anim>
                                    <p:anim calcmode="lin" valueType="num">
                                      <p:cBhvr>
                                        <p:cTn id="62" dur="1000" fill="hold"/>
                                        <p:tgtEl>
                                          <p:spTgt spid="99"/>
                                        </p:tgtEl>
                                        <p:attrNameLst>
                                          <p:attrName>ppt_h</p:attrName>
                                        </p:attrNameLst>
                                      </p:cBhvr>
                                      <p:tavLst>
                                        <p:tav tm="0">
                                          <p:val>
                                            <p:fltVal val="0"/>
                                          </p:val>
                                        </p:tav>
                                        <p:tav tm="100000">
                                          <p:val>
                                            <p:strVal val="#ppt_h"/>
                                          </p:val>
                                        </p:tav>
                                      </p:tavLst>
                                    </p:anim>
                                  </p:childTnLst>
                                </p:cTn>
                              </p:par>
                              <p:par>
                                <p:cTn id="63" presetID="17" presetClass="entr" presetSubtype="4" fill="hold" nodeType="withEffect">
                                  <p:stCondLst>
                                    <p:cond delay="2500"/>
                                  </p:stCondLst>
                                  <p:childTnLst>
                                    <p:set>
                                      <p:cBhvr>
                                        <p:cTn id="64" dur="1" fill="hold">
                                          <p:stCondLst>
                                            <p:cond delay="0"/>
                                          </p:stCondLst>
                                        </p:cTn>
                                        <p:tgtEl>
                                          <p:spTgt spid="105"/>
                                        </p:tgtEl>
                                        <p:attrNameLst>
                                          <p:attrName>style.visibility</p:attrName>
                                        </p:attrNameLst>
                                      </p:cBhvr>
                                      <p:to>
                                        <p:strVal val="visible"/>
                                      </p:to>
                                    </p:set>
                                    <p:anim calcmode="lin" valueType="num">
                                      <p:cBhvr>
                                        <p:cTn id="65" dur="1000" fill="hold"/>
                                        <p:tgtEl>
                                          <p:spTgt spid="105"/>
                                        </p:tgtEl>
                                        <p:attrNameLst>
                                          <p:attrName>ppt_x</p:attrName>
                                        </p:attrNameLst>
                                      </p:cBhvr>
                                      <p:tavLst>
                                        <p:tav tm="0">
                                          <p:val>
                                            <p:strVal val="#ppt_x"/>
                                          </p:val>
                                        </p:tav>
                                        <p:tav tm="100000">
                                          <p:val>
                                            <p:strVal val="#ppt_x"/>
                                          </p:val>
                                        </p:tav>
                                      </p:tavLst>
                                    </p:anim>
                                    <p:anim calcmode="lin" valueType="num">
                                      <p:cBhvr>
                                        <p:cTn id="66" dur="1000" fill="hold"/>
                                        <p:tgtEl>
                                          <p:spTgt spid="105"/>
                                        </p:tgtEl>
                                        <p:attrNameLst>
                                          <p:attrName>ppt_y</p:attrName>
                                        </p:attrNameLst>
                                      </p:cBhvr>
                                      <p:tavLst>
                                        <p:tav tm="0">
                                          <p:val>
                                            <p:strVal val="#ppt_y+#ppt_h/2"/>
                                          </p:val>
                                        </p:tav>
                                        <p:tav tm="100000">
                                          <p:val>
                                            <p:strVal val="#ppt_y"/>
                                          </p:val>
                                        </p:tav>
                                      </p:tavLst>
                                    </p:anim>
                                    <p:anim calcmode="lin" valueType="num">
                                      <p:cBhvr>
                                        <p:cTn id="67" dur="1000" fill="hold"/>
                                        <p:tgtEl>
                                          <p:spTgt spid="105"/>
                                        </p:tgtEl>
                                        <p:attrNameLst>
                                          <p:attrName>ppt_w</p:attrName>
                                        </p:attrNameLst>
                                      </p:cBhvr>
                                      <p:tavLst>
                                        <p:tav tm="0">
                                          <p:val>
                                            <p:strVal val="#ppt_w"/>
                                          </p:val>
                                        </p:tav>
                                        <p:tav tm="100000">
                                          <p:val>
                                            <p:strVal val="#ppt_w"/>
                                          </p:val>
                                        </p:tav>
                                      </p:tavLst>
                                    </p:anim>
                                    <p:anim calcmode="lin" valueType="num">
                                      <p:cBhvr>
                                        <p:cTn id="68" dur="1000" fill="hold"/>
                                        <p:tgtEl>
                                          <p:spTgt spid="1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94" grpId="0"/>
      <p:bldP spid="100" grpId="0"/>
      <p:bldP spid="10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1B2FEA8-076C-48B3-947E-069E60BC0916}"/>
              </a:ext>
            </a:extLst>
          </p:cNvPr>
          <p:cNvPicPr>
            <a:picLocks noChangeAspect="1"/>
          </p:cNvPicPr>
          <p:nvPr/>
        </p:nvPicPr>
        <p:blipFill>
          <a:blip r:embed="rId2" cstate="email">
            <a:alphaModFix amt="39000"/>
            <a:extLst>
              <a:ext uri="{28A0092B-C50C-407E-A947-70E740481C1C}">
                <a14:useLocalDpi xmlns:a14="http://schemas.microsoft.com/office/drawing/2010/main"/>
              </a:ext>
            </a:extLst>
          </a:blip>
          <a:stretch>
            <a:fillRect/>
          </a:stretch>
        </p:blipFill>
        <p:spPr>
          <a:xfrm>
            <a:off x="6565900" y="1034890"/>
            <a:ext cx="8382850" cy="8303554"/>
          </a:xfrm>
          <a:prstGeom prst="rect">
            <a:avLst/>
          </a:prstGeom>
        </p:spPr>
      </p:pic>
      <p:pic>
        <p:nvPicPr>
          <p:cNvPr id="3" name="Picture 2">
            <a:extLst>
              <a:ext uri="{FF2B5EF4-FFF2-40B4-BE49-F238E27FC236}">
                <a16:creationId xmlns:a16="http://schemas.microsoft.com/office/drawing/2014/main" id="{D83E271A-AE23-4085-A3BF-4269BED0C8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43458" y="809595"/>
            <a:ext cx="8690570" cy="8679442"/>
          </a:xfrm>
          <a:prstGeom prst="rect">
            <a:avLst/>
          </a:prstGeom>
        </p:spPr>
      </p:pic>
      <p:sp>
        <p:nvSpPr>
          <p:cNvPr id="22" name="TextBox 21">
            <a:extLst>
              <a:ext uri="{FF2B5EF4-FFF2-40B4-BE49-F238E27FC236}">
                <a16:creationId xmlns:a16="http://schemas.microsoft.com/office/drawing/2014/main" id="{535A6F85-2B8F-F925-9C01-A1E9037EEE3E}"/>
              </a:ext>
            </a:extLst>
          </p:cNvPr>
          <p:cNvSpPr txBox="1"/>
          <p:nvPr/>
        </p:nvSpPr>
        <p:spPr>
          <a:xfrm>
            <a:off x="1240769" y="927100"/>
            <a:ext cx="4277716" cy="1400383"/>
          </a:xfrm>
          <a:prstGeom prst="rect">
            <a:avLst/>
          </a:prstGeom>
          <a:noFill/>
        </p:spPr>
        <p:txBody>
          <a:bodyPr wrap="square" rtlCol="0">
            <a:spAutoFit/>
          </a:bodyPr>
          <a:lstStyle/>
          <a:p>
            <a:pPr>
              <a:spcAft>
                <a:spcPts val="600"/>
              </a:spcAft>
            </a:pPr>
            <a:r>
              <a:rPr lang="en-US" sz="3000" spc="300" dirty="0">
                <a:solidFill>
                  <a:schemeClr val="accent2"/>
                </a:solidFill>
                <a:latin typeface="Montserrat" panose="00000500000000000000" pitchFamily="50" charset="0"/>
              </a:rPr>
              <a:t>OVER</a:t>
            </a:r>
          </a:p>
          <a:p>
            <a:pPr>
              <a:spcAft>
                <a:spcPts val="600"/>
              </a:spcAft>
            </a:pPr>
            <a:r>
              <a:rPr lang="en-US" sz="5000" b="1" spc="300" dirty="0">
                <a:gradFill>
                  <a:gsLst>
                    <a:gs pos="0">
                      <a:schemeClr val="accent4"/>
                    </a:gs>
                    <a:gs pos="100000">
                      <a:schemeClr val="accent2"/>
                    </a:gs>
                  </a:gsLst>
                  <a:path path="circle">
                    <a:fillToRect l="100000" b="100000"/>
                  </a:path>
                </a:gradFill>
                <a:effectLst>
                  <a:outerShdw blurRad="279400" dist="165100" dir="2700000" algn="tl" rotWithShape="0">
                    <a:schemeClr val="accent1">
                      <a:lumMod val="10000"/>
                      <a:alpha val="40000"/>
                    </a:schemeClr>
                  </a:outerShdw>
                </a:effectLst>
                <a:latin typeface="Montserrat" panose="00000500000000000000" pitchFamily="50" charset="0"/>
              </a:rPr>
              <a:t>$3 BILLION</a:t>
            </a:r>
          </a:p>
        </p:txBody>
      </p:sp>
      <p:sp>
        <p:nvSpPr>
          <p:cNvPr id="23" name="TextBox 22">
            <a:extLst>
              <a:ext uri="{FF2B5EF4-FFF2-40B4-BE49-F238E27FC236}">
                <a16:creationId xmlns:a16="http://schemas.microsoft.com/office/drawing/2014/main" id="{7CB850BC-9E61-6ED1-4C11-8166F9308860}"/>
              </a:ext>
            </a:extLst>
          </p:cNvPr>
          <p:cNvSpPr txBox="1"/>
          <p:nvPr/>
        </p:nvSpPr>
        <p:spPr>
          <a:xfrm>
            <a:off x="1240767" y="4188023"/>
            <a:ext cx="4322363" cy="1476815"/>
          </a:xfrm>
          <a:prstGeom prst="rect">
            <a:avLst/>
          </a:prstGeom>
          <a:noFill/>
        </p:spPr>
        <p:txBody>
          <a:bodyPr wrap="square" rtlCol="0">
            <a:spAutoFit/>
          </a:bodyPr>
          <a:lstStyle/>
          <a:p>
            <a:pPr>
              <a:lnSpc>
                <a:spcPts val="2180"/>
              </a:lnSpc>
            </a:pPr>
            <a:r>
              <a:rPr lang="en-US" sz="1400" dirty="0">
                <a:solidFill>
                  <a:schemeClr val="accent1"/>
                </a:solidFill>
                <a:latin typeface="Montserrat" panose="00000500000000000000" pitchFamily="50" charset="0"/>
              </a:rPr>
              <a:t>Our product allows clients to gain a deeper understanding of customers' needs and behaviors, leading to better satisfaction and loyalty. Many top global firms have already used this to drive profitability.</a:t>
            </a:r>
          </a:p>
        </p:txBody>
      </p:sp>
      <p:sp>
        <p:nvSpPr>
          <p:cNvPr id="16" name="Rectangle 15">
            <a:extLst>
              <a:ext uri="{FF2B5EF4-FFF2-40B4-BE49-F238E27FC236}">
                <a16:creationId xmlns:a16="http://schemas.microsoft.com/office/drawing/2014/main" id="{059274A3-6A21-4068-BD8D-807201FDBE58}"/>
              </a:ext>
            </a:extLst>
          </p:cNvPr>
          <p:cNvSpPr/>
          <p:nvPr/>
        </p:nvSpPr>
        <p:spPr>
          <a:xfrm>
            <a:off x="0" y="0"/>
            <a:ext cx="560439" cy="6858000"/>
          </a:xfrm>
          <a:prstGeom prst="rect">
            <a:avLst/>
          </a:prstGeom>
          <a:blipFill>
            <a:blip r:embed="rId4" cstate="screen">
              <a:extLst>
                <a:ext uri="{28A0092B-C50C-407E-A947-70E740481C1C}">
                  <a14:useLocalDpi xmlns:a14="http://schemas.microsoft.com/office/drawing/2010/main"/>
                </a:ext>
              </a:extLst>
            </a:blip>
            <a:srcRect/>
            <a:stretch>
              <a:fillRect/>
            </a:stretch>
          </a:blipFill>
          <a:ln>
            <a:noFill/>
          </a:ln>
          <a:effectLst>
            <a:outerShdw blurRad="292100" dist="215900" dir="4200000" sx="98000" sy="98000" algn="tr" rotWithShape="0">
              <a:schemeClr val="accent1">
                <a:lumMod val="1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4FF6CD02-742E-42A1-A2E7-2FCB212C1B62}"/>
              </a:ext>
            </a:extLst>
          </p:cNvPr>
          <p:cNvSpPr/>
          <p:nvPr/>
        </p:nvSpPr>
        <p:spPr>
          <a:xfrm>
            <a:off x="-33338" y="0"/>
            <a:ext cx="593777" cy="6858000"/>
          </a:xfrm>
          <a:prstGeom prst="rect">
            <a:avLst/>
          </a:prstGeom>
          <a:gradFill flip="none" rotWithShape="1">
            <a:gsLst>
              <a:gs pos="0">
                <a:schemeClr val="accent1">
                  <a:alpha val="10000"/>
                </a:schemeClr>
              </a:gs>
              <a:gs pos="100000">
                <a:schemeClr val="accent1">
                  <a:alpha val="2000"/>
                </a:schemeClr>
              </a:gs>
            </a:gsLst>
            <a:lin ang="5400000" scaled="0"/>
            <a:tileRect/>
          </a:gradFill>
          <a:ln w="12700">
            <a:gradFill>
              <a:gsLst>
                <a:gs pos="50000">
                  <a:schemeClr val="accent4"/>
                </a:gs>
                <a:gs pos="10000">
                  <a:schemeClr val="accent4">
                    <a:alpha val="0"/>
                  </a:schemeClr>
                </a:gs>
                <a:gs pos="90000">
                  <a:schemeClr val="accent4">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TextBox 23">
            <a:extLst>
              <a:ext uri="{FF2B5EF4-FFF2-40B4-BE49-F238E27FC236}">
                <a16:creationId xmlns:a16="http://schemas.microsoft.com/office/drawing/2014/main" id="{49AA3B78-F4CC-41E1-BB71-0D9F7C42DB56}"/>
              </a:ext>
            </a:extLst>
          </p:cNvPr>
          <p:cNvSpPr txBox="1"/>
          <p:nvPr/>
        </p:nvSpPr>
        <p:spPr>
          <a:xfrm rot="16200000">
            <a:off x="-391116" y="3290501"/>
            <a:ext cx="1342675" cy="276999"/>
          </a:xfrm>
          <a:prstGeom prst="rect">
            <a:avLst/>
          </a:prstGeom>
          <a:noFill/>
        </p:spPr>
        <p:txBody>
          <a:bodyPr wrap="none" rIns="0" rtlCol="0">
            <a:spAutoFit/>
          </a:bodyPr>
          <a:lstStyle>
            <a:defPPr>
              <a:defRPr lang="en-US"/>
            </a:defPPr>
            <a:lvl1pPr algn="ctr">
              <a:defRPr sz="1400" b="1">
                <a:gradFill>
                  <a:gsLst>
                    <a:gs pos="0">
                      <a:schemeClr val="accent6"/>
                    </a:gs>
                    <a:gs pos="100000">
                      <a:schemeClr val="accent2"/>
                    </a:gs>
                  </a:gsLst>
                  <a:lin ang="5400000" scaled="0"/>
                </a:gradFill>
                <a:latin typeface="Montserrat" panose="00000500000000000000" pitchFamily="50" charset="0"/>
              </a:defRPr>
            </a:lvl1pPr>
          </a:lstStyle>
          <a:p>
            <a:r>
              <a:rPr lang="en-US" sz="1200" spc="600" dirty="0"/>
              <a:t>SECTION</a:t>
            </a:r>
          </a:p>
        </p:txBody>
      </p:sp>
      <p:sp>
        <p:nvSpPr>
          <p:cNvPr id="26" name="Graphic 31" descr="Line arrow Horizontal U turn">
            <a:extLst>
              <a:ext uri="{FF2B5EF4-FFF2-40B4-BE49-F238E27FC236}">
                <a16:creationId xmlns:a16="http://schemas.microsoft.com/office/drawing/2014/main" id="{9151091A-FD28-42D9-BD4C-6D3D06AA3261}"/>
              </a:ext>
            </a:extLst>
          </p:cNvPr>
          <p:cNvSpPr/>
          <p:nvPr/>
        </p:nvSpPr>
        <p:spPr>
          <a:xfrm>
            <a:off x="191063" y="419551"/>
            <a:ext cx="178311" cy="113673"/>
          </a:xfrm>
          <a:custGeom>
            <a:avLst/>
            <a:gdLst>
              <a:gd name="connsiteX0" fmla="*/ 582930 w 762000"/>
              <a:gd name="connsiteY0" fmla="*/ 133128 h 485775"/>
              <a:gd name="connsiteX1" fmla="*/ 99060 w 762000"/>
              <a:gd name="connsiteY1" fmla="*/ 133128 h 485775"/>
              <a:gd name="connsiteX2" fmla="*/ 183833 w 762000"/>
              <a:gd name="connsiteY2" fmla="*/ 48356 h 485775"/>
              <a:gd name="connsiteX3" fmla="*/ 182880 w 762000"/>
              <a:gd name="connsiteY3" fmla="*/ 8351 h 485775"/>
              <a:gd name="connsiteX4" fmla="*/ 142875 w 762000"/>
              <a:gd name="connsiteY4" fmla="*/ 7398 h 485775"/>
              <a:gd name="connsiteX5" fmla="*/ 8573 w 762000"/>
              <a:gd name="connsiteY5" fmla="*/ 142653 h 485775"/>
              <a:gd name="connsiteX6" fmla="*/ 1905 w 762000"/>
              <a:gd name="connsiteY6" fmla="*/ 152178 h 485775"/>
              <a:gd name="connsiteX7" fmla="*/ 1905 w 762000"/>
              <a:gd name="connsiteY7" fmla="*/ 152178 h 485775"/>
              <a:gd name="connsiteX8" fmla="*/ 952 w 762000"/>
              <a:gd name="connsiteY8" fmla="*/ 155036 h 485775"/>
              <a:gd name="connsiteX9" fmla="*/ 0 w 762000"/>
              <a:gd name="connsiteY9" fmla="*/ 156941 h 485775"/>
              <a:gd name="connsiteX10" fmla="*/ 0 w 762000"/>
              <a:gd name="connsiteY10" fmla="*/ 159798 h 485775"/>
              <a:gd name="connsiteX11" fmla="*/ 952 w 762000"/>
              <a:gd name="connsiteY11" fmla="*/ 162656 h 485775"/>
              <a:gd name="connsiteX12" fmla="*/ 952 w 762000"/>
              <a:gd name="connsiteY12" fmla="*/ 164561 h 485775"/>
              <a:gd name="connsiteX13" fmla="*/ 9525 w 762000"/>
              <a:gd name="connsiteY13" fmla="*/ 182658 h 485775"/>
              <a:gd name="connsiteX14" fmla="*/ 143828 w 762000"/>
              <a:gd name="connsiteY14" fmla="*/ 317913 h 485775"/>
              <a:gd name="connsiteX15" fmla="*/ 183833 w 762000"/>
              <a:gd name="connsiteY15" fmla="*/ 316961 h 485775"/>
              <a:gd name="connsiteX16" fmla="*/ 184785 w 762000"/>
              <a:gd name="connsiteY16" fmla="*/ 276956 h 485775"/>
              <a:gd name="connsiteX17" fmla="*/ 96203 w 762000"/>
              <a:gd name="connsiteY17" fmla="*/ 190278 h 485775"/>
              <a:gd name="connsiteX18" fmla="*/ 581978 w 762000"/>
              <a:gd name="connsiteY18" fmla="*/ 190278 h 485775"/>
              <a:gd name="connsiteX19" fmla="*/ 705803 w 762000"/>
              <a:gd name="connsiteY19" fmla="*/ 314103 h 485775"/>
              <a:gd name="connsiteX20" fmla="*/ 581978 w 762000"/>
              <a:gd name="connsiteY20" fmla="*/ 437928 h 485775"/>
              <a:gd name="connsiteX21" fmla="*/ 29528 w 762000"/>
              <a:gd name="connsiteY21" fmla="*/ 437928 h 485775"/>
              <a:gd name="connsiteX22" fmla="*/ 952 w 762000"/>
              <a:gd name="connsiteY22" fmla="*/ 466503 h 485775"/>
              <a:gd name="connsiteX23" fmla="*/ 29528 w 762000"/>
              <a:gd name="connsiteY23" fmla="*/ 495078 h 485775"/>
              <a:gd name="connsiteX24" fmla="*/ 582930 w 762000"/>
              <a:gd name="connsiteY24" fmla="*/ 495078 h 485775"/>
              <a:gd name="connsiteX25" fmla="*/ 763905 w 762000"/>
              <a:gd name="connsiteY25" fmla="*/ 314103 h 485775"/>
              <a:gd name="connsiteX26" fmla="*/ 582930 w 762000"/>
              <a:gd name="connsiteY26" fmla="*/ 133128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62000" h="485775">
                <a:moveTo>
                  <a:pt x="582930" y="133128"/>
                </a:moveTo>
                <a:lnTo>
                  <a:pt x="99060" y="133128"/>
                </a:lnTo>
                <a:lnTo>
                  <a:pt x="183833" y="48356"/>
                </a:lnTo>
                <a:cubicBezTo>
                  <a:pt x="194310" y="36926"/>
                  <a:pt x="194310" y="19781"/>
                  <a:pt x="182880" y="8351"/>
                </a:cubicBezTo>
                <a:cubicBezTo>
                  <a:pt x="172403" y="-2127"/>
                  <a:pt x="154305" y="-3079"/>
                  <a:pt x="142875" y="7398"/>
                </a:cubicBezTo>
                <a:lnTo>
                  <a:pt x="8573" y="142653"/>
                </a:lnTo>
                <a:cubicBezTo>
                  <a:pt x="5715" y="145511"/>
                  <a:pt x="3810" y="148368"/>
                  <a:pt x="1905" y="152178"/>
                </a:cubicBezTo>
                <a:lnTo>
                  <a:pt x="1905" y="152178"/>
                </a:lnTo>
                <a:cubicBezTo>
                  <a:pt x="1905" y="153131"/>
                  <a:pt x="952" y="154083"/>
                  <a:pt x="952" y="155036"/>
                </a:cubicBezTo>
                <a:cubicBezTo>
                  <a:pt x="952" y="155988"/>
                  <a:pt x="952" y="155988"/>
                  <a:pt x="0" y="156941"/>
                </a:cubicBezTo>
                <a:cubicBezTo>
                  <a:pt x="0" y="157893"/>
                  <a:pt x="0" y="158846"/>
                  <a:pt x="0" y="159798"/>
                </a:cubicBezTo>
                <a:cubicBezTo>
                  <a:pt x="952" y="161703"/>
                  <a:pt x="952" y="161703"/>
                  <a:pt x="952" y="162656"/>
                </a:cubicBezTo>
                <a:cubicBezTo>
                  <a:pt x="952" y="163608"/>
                  <a:pt x="952" y="163608"/>
                  <a:pt x="952" y="164561"/>
                </a:cubicBezTo>
                <a:cubicBezTo>
                  <a:pt x="952" y="171228"/>
                  <a:pt x="4762" y="177896"/>
                  <a:pt x="9525" y="182658"/>
                </a:cubicBezTo>
                <a:lnTo>
                  <a:pt x="143828" y="317913"/>
                </a:lnTo>
                <a:cubicBezTo>
                  <a:pt x="155258" y="328391"/>
                  <a:pt x="172403" y="328391"/>
                  <a:pt x="183833" y="316961"/>
                </a:cubicBezTo>
                <a:cubicBezTo>
                  <a:pt x="194310" y="306483"/>
                  <a:pt x="195263" y="288386"/>
                  <a:pt x="184785" y="276956"/>
                </a:cubicBezTo>
                <a:lnTo>
                  <a:pt x="96203" y="190278"/>
                </a:lnTo>
                <a:lnTo>
                  <a:pt x="581978" y="190278"/>
                </a:lnTo>
                <a:cubicBezTo>
                  <a:pt x="650558" y="190278"/>
                  <a:pt x="705803" y="245523"/>
                  <a:pt x="705803" y="314103"/>
                </a:cubicBezTo>
                <a:cubicBezTo>
                  <a:pt x="705803" y="382683"/>
                  <a:pt x="650558" y="437928"/>
                  <a:pt x="581978" y="437928"/>
                </a:cubicBezTo>
                <a:lnTo>
                  <a:pt x="29528" y="437928"/>
                </a:lnTo>
                <a:cubicBezTo>
                  <a:pt x="13335" y="437928"/>
                  <a:pt x="952" y="450311"/>
                  <a:pt x="952" y="466503"/>
                </a:cubicBezTo>
                <a:cubicBezTo>
                  <a:pt x="952" y="482696"/>
                  <a:pt x="13335" y="495078"/>
                  <a:pt x="29528" y="495078"/>
                </a:cubicBezTo>
                <a:lnTo>
                  <a:pt x="582930" y="495078"/>
                </a:lnTo>
                <a:cubicBezTo>
                  <a:pt x="682943" y="495078"/>
                  <a:pt x="763905" y="414116"/>
                  <a:pt x="763905" y="314103"/>
                </a:cubicBezTo>
                <a:cubicBezTo>
                  <a:pt x="763905" y="214091"/>
                  <a:pt x="682943" y="133128"/>
                  <a:pt x="582930" y="133128"/>
                </a:cubicBezTo>
                <a:close/>
              </a:path>
            </a:pathLst>
          </a:custGeom>
          <a:gradFill>
            <a:gsLst>
              <a:gs pos="0">
                <a:schemeClr val="accent6"/>
              </a:gs>
              <a:gs pos="100000">
                <a:schemeClr val="accent2"/>
              </a:gs>
            </a:gsLst>
            <a:lin ang="54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9" name="Group 8">
            <a:extLst>
              <a:ext uri="{FF2B5EF4-FFF2-40B4-BE49-F238E27FC236}">
                <a16:creationId xmlns:a16="http://schemas.microsoft.com/office/drawing/2014/main" id="{45C8D175-9AC7-491C-943E-1644B80BF00B}"/>
              </a:ext>
            </a:extLst>
          </p:cNvPr>
          <p:cNvGrpSpPr/>
          <p:nvPr/>
        </p:nvGrpSpPr>
        <p:grpSpPr>
          <a:xfrm>
            <a:off x="8406481" y="927100"/>
            <a:ext cx="2445372" cy="5363730"/>
            <a:chOff x="8406481" y="927100"/>
            <a:chExt cx="2445372" cy="5363730"/>
          </a:xfrm>
        </p:grpSpPr>
        <p:sp>
          <p:nvSpPr>
            <p:cNvPr id="4" name="Rectangle: Rounded Corners 3">
              <a:extLst>
                <a:ext uri="{FF2B5EF4-FFF2-40B4-BE49-F238E27FC236}">
                  <a16:creationId xmlns:a16="http://schemas.microsoft.com/office/drawing/2014/main" id="{16C1F648-D39D-4D3F-8DA7-3C2C859E6451}"/>
                </a:ext>
              </a:extLst>
            </p:cNvPr>
            <p:cNvSpPr/>
            <p:nvPr/>
          </p:nvSpPr>
          <p:spPr>
            <a:xfrm>
              <a:off x="8406481" y="927100"/>
              <a:ext cx="2445372" cy="5363730"/>
            </a:xfrm>
            <a:prstGeom prst="roundRect">
              <a:avLst>
                <a:gd name="adj" fmla="val 3285"/>
              </a:avLst>
            </a:prstGeom>
            <a:blipFill dpi="0" rotWithShape="1">
              <a:blip r:embed="rId5" cstate="screen">
                <a:alphaModFix amt="90000"/>
                <a:extLst>
                  <a:ext uri="{28A0092B-C50C-407E-A947-70E740481C1C}">
                    <a14:useLocalDpi xmlns:a14="http://schemas.microsoft.com/office/drawing/2010/main"/>
                  </a:ext>
                </a:extLst>
              </a:blip>
              <a:srcRect/>
              <a:stretch>
                <a:fillRect/>
              </a:stretch>
            </a:blipFill>
            <a:ln>
              <a:noFill/>
            </a:ln>
            <a:effectLst>
              <a:outerShdw blurRad="431800" dist="228600" dir="8100000" algn="tr" rotWithShape="0">
                <a:schemeClr val="accent1">
                  <a:lumMod val="1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D5E2F443-19B0-4D43-88AA-8E0F779BBECE}"/>
                </a:ext>
              </a:extLst>
            </p:cNvPr>
            <p:cNvSpPr/>
            <p:nvPr/>
          </p:nvSpPr>
          <p:spPr>
            <a:xfrm>
              <a:off x="8406481" y="927100"/>
              <a:ext cx="2445372" cy="5363730"/>
            </a:xfrm>
            <a:prstGeom prst="roundRect">
              <a:avLst>
                <a:gd name="adj" fmla="val 3188"/>
              </a:avLst>
            </a:prstGeom>
            <a:gradFill flip="none" rotWithShape="1">
              <a:gsLst>
                <a:gs pos="0">
                  <a:schemeClr val="accent2">
                    <a:alpha val="45000"/>
                  </a:schemeClr>
                </a:gs>
                <a:gs pos="99000">
                  <a:schemeClr val="accent1">
                    <a:lumMod val="25000"/>
                    <a:alpha val="39397"/>
                  </a:schemeClr>
                </a:gs>
              </a:gsLst>
              <a:path path="circle">
                <a:fillToRect l="100000" b="100000"/>
              </a:path>
              <a:tileRect t="-100000" r="-100000"/>
            </a:gradFill>
            <a:ln w="19050">
              <a:gradFill flip="none" rotWithShape="1">
                <a:gsLst>
                  <a:gs pos="38000">
                    <a:schemeClr val="accent2"/>
                  </a:gs>
                  <a:gs pos="0">
                    <a:schemeClr val="accent5"/>
                  </a:gs>
                  <a:gs pos="98000">
                    <a:schemeClr val="accent2">
                      <a:alpha val="0"/>
                    </a:schemeClr>
                  </a:gs>
                </a:gsLst>
                <a:path path="circle">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BD5C235B-9D7E-4B9B-999E-C3B953AE69C1}"/>
              </a:ext>
            </a:extLst>
          </p:cNvPr>
          <p:cNvSpPr txBox="1"/>
          <p:nvPr/>
        </p:nvSpPr>
        <p:spPr>
          <a:xfrm>
            <a:off x="8658997" y="1169523"/>
            <a:ext cx="1940341" cy="1121974"/>
          </a:xfrm>
          <a:prstGeom prst="rect">
            <a:avLst/>
          </a:prstGeom>
          <a:noFill/>
        </p:spPr>
        <p:txBody>
          <a:bodyPr wrap="square" rtlCol="0">
            <a:spAutoFit/>
          </a:bodyPr>
          <a:lstStyle/>
          <a:p>
            <a:pPr algn="ctr">
              <a:spcAft>
                <a:spcPts val="600"/>
              </a:spcAft>
            </a:pPr>
            <a:r>
              <a:rPr lang="en-US" sz="3000" b="1" dirty="0">
                <a:solidFill>
                  <a:schemeClr val="bg1"/>
                </a:solidFill>
                <a:latin typeface="Montserrat" panose="00000500000000000000" pitchFamily="50" charset="0"/>
              </a:rPr>
              <a:t>200+</a:t>
            </a:r>
          </a:p>
          <a:p>
            <a:pPr algn="ctr">
              <a:lnSpc>
                <a:spcPts val="2000"/>
              </a:lnSpc>
              <a:spcAft>
                <a:spcPts val="600"/>
              </a:spcAft>
            </a:pPr>
            <a:r>
              <a:rPr lang="en-US" sz="1400" dirty="0">
                <a:solidFill>
                  <a:schemeClr val="bg1"/>
                </a:solidFill>
                <a:latin typeface="Montserrat" panose="00000500000000000000" pitchFamily="50" charset="0"/>
              </a:rPr>
              <a:t>Independent Member Firms</a:t>
            </a:r>
          </a:p>
        </p:txBody>
      </p:sp>
      <p:sp>
        <p:nvSpPr>
          <p:cNvPr id="31" name="TextBox 30">
            <a:extLst>
              <a:ext uri="{FF2B5EF4-FFF2-40B4-BE49-F238E27FC236}">
                <a16:creationId xmlns:a16="http://schemas.microsoft.com/office/drawing/2014/main" id="{459517FD-5C99-4424-B891-E024B2ADDC7A}"/>
              </a:ext>
            </a:extLst>
          </p:cNvPr>
          <p:cNvSpPr txBox="1"/>
          <p:nvPr/>
        </p:nvSpPr>
        <p:spPr>
          <a:xfrm>
            <a:off x="8658997" y="2592813"/>
            <a:ext cx="1940341" cy="865493"/>
          </a:xfrm>
          <a:prstGeom prst="rect">
            <a:avLst/>
          </a:prstGeom>
          <a:noFill/>
        </p:spPr>
        <p:txBody>
          <a:bodyPr wrap="square" rtlCol="0">
            <a:spAutoFit/>
          </a:bodyPr>
          <a:lstStyle/>
          <a:p>
            <a:pPr algn="ctr">
              <a:spcAft>
                <a:spcPts val="600"/>
              </a:spcAft>
            </a:pPr>
            <a:r>
              <a:rPr lang="en-US" sz="3000" b="1" dirty="0">
                <a:solidFill>
                  <a:schemeClr val="bg1"/>
                </a:solidFill>
                <a:latin typeface="Montserrat" panose="00000500000000000000" pitchFamily="50" charset="0"/>
              </a:rPr>
              <a:t>620</a:t>
            </a:r>
          </a:p>
          <a:p>
            <a:pPr algn="ctr">
              <a:lnSpc>
                <a:spcPts val="2000"/>
              </a:lnSpc>
              <a:spcAft>
                <a:spcPts val="600"/>
              </a:spcAft>
            </a:pPr>
            <a:r>
              <a:rPr lang="en-US" sz="1400" dirty="0">
                <a:solidFill>
                  <a:schemeClr val="bg1"/>
                </a:solidFill>
                <a:latin typeface="Montserrat" panose="00000500000000000000" pitchFamily="50" charset="0"/>
              </a:rPr>
              <a:t>Offices</a:t>
            </a:r>
          </a:p>
        </p:txBody>
      </p:sp>
      <p:sp>
        <p:nvSpPr>
          <p:cNvPr id="32" name="TextBox 31">
            <a:extLst>
              <a:ext uri="{FF2B5EF4-FFF2-40B4-BE49-F238E27FC236}">
                <a16:creationId xmlns:a16="http://schemas.microsoft.com/office/drawing/2014/main" id="{FA191EA8-8D98-48D2-9BB9-7EEEC80EF0A8}"/>
              </a:ext>
            </a:extLst>
          </p:cNvPr>
          <p:cNvSpPr txBox="1"/>
          <p:nvPr/>
        </p:nvSpPr>
        <p:spPr>
          <a:xfrm>
            <a:off x="8658997" y="3759622"/>
            <a:ext cx="1940341" cy="865493"/>
          </a:xfrm>
          <a:prstGeom prst="rect">
            <a:avLst/>
          </a:prstGeom>
          <a:noFill/>
        </p:spPr>
        <p:txBody>
          <a:bodyPr wrap="square" rtlCol="0">
            <a:spAutoFit/>
          </a:bodyPr>
          <a:lstStyle/>
          <a:p>
            <a:pPr algn="ctr">
              <a:spcAft>
                <a:spcPts val="600"/>
              </a:spcAft>
            </a:pPr>
            <a:r>
              <a:rPr lang="en-US" sz="3000" b="1" dirty="0">
                <a:solidFill>
                  <a:schemeClr val="bg1"/>
                </a:solidFill>
                <a:latin typeface="Montserrat" panose="00000500000000000000" pitchFamily="50" charset="0"/>
              </a:rPr>
              <a:t>110</a:t>
            </a:r>
          </a:p>
          <a:p>
            <a:pPr algn="ctr">
              <a:lnSpc>
                <a:spcPts val="2000"/>
              </a:lnSpc>
              <a:spcAft>
                <a:spcPts val="600"/>
              </a:spcAft>
            </a:pPr>
            <a:r>
              <a:rPr lang="en-US" sz="1400" dirty="0">
                <a:solidFill>
                  <a:schemeClr val="bg1"/>
                </a:solidFill>
                <a:latin typeface="Montserrat" panose="00000500000000000000" pitchFamily="50" charset="0"/>
              </a:rPr>
              <a:t>Countries</a:t>
            </a:r>
          </a:p>
        </p:txBody>
      </p:sp>
      <p:sp>
        <p:nvSpPr>
          <p:cNvPr id="33" name="TextBox 32">
            <a:extLst>
              <a:ext uri="{FF2B5EF4-FFF2-40B4-BE49-F238E27FC236}">
                <a16:creationId xmlns:a16="http://schemas.microsoft.com/office/drawing/2014/main" id="{B9BE57E3-CB7B-4C31-934B-70282FEDB5B9}"/>
              </a:ext>
            </a:extLst>
          </p:cNvPr>
          <p:cNvSpPr txBox="1"/>
          <p:nvPr/>
        </p:nvSpPr>
        <p:spPr>
          <a:xfrm>
            <a:off x="8658997" y="4926431"/>
            <a:ext cx="1940341" cy="1121974"/>
          </a:xfrm>
          <a:prstGeom prst="rect">
            <a:avLst/>
          </a:prstGeom>
          <a:noFill/>
        </p:spPr>
        <p:txBody>
          <a:bodyPr wrap="square" rtlCol="0">
            <a:spAutoFit/>
          </a:bodyPr>
          <a:lstStyle/>
          <a:p>
            <a:pPr algn="ctr">
              <a:spcAft>
                <a:spcPts val="600"/>
              </a:spcAft>
            </a:pPr>
            <a:r>
              <a:rPr lang="en-US" sz="3000" b="1" dirty="0">
                <a:solidFill>
                  <a:schemeClr val="bg1"/>
                </a:solidFill>
                <a:latin typeface="Montserrat" panose="00000500000000000000" pitchFamily="50" charset="0"/>
              </a:rPr>
              <a:t>300+</a:t>
            </a:r>
          </a:p>
          <a:p>
            <a:pPr algn="ctr">
              <a:lnSpc>
                <a:spcPts val="2000"/>
              </a:lnSpc>
              <a:spcAft>
                <a:spcPts val="600"/>
              </a:spcAft>
            </a:pPr>
            <a:r>
              <a:rPr lang="en-US" sz="1400" dirty="0">
                <a:solidFill>
                  <a:schemeClr val="bg1"/>
                </a:solidFill>
                <a:latin typeface="Montserrat" panose="00000500000000000000" pitchFamily="50" charset="0"/>
              </a:rPr>
              <a:t>Special Interest Groups</a:t>
            </a:r>
          </a:p>
        </p:txBody>
      </p:sp>
      <p:cxnSp>
        <p:nvCxnSpPr>
          <p:cNvPr id="34" name="Straight Connector 33">
            <a:extLst>
              <a:ext uri="{FF2B5EF4-FFF2-40B4-BE49-F238E27FC236}">
                <a16:creationId xmlns:a16="http://schemas.microsoft.com/office/drawing/2014/main" id="{172DDB49-3CDF-40AA-9EDD-179D059C33D1}"/>
              </a:ext>
            </a:extLst>
          </p:cNvPr>
          <p:cNvCxnSpPr/>
          <p:nvPr/>
        </p:nvCxnSpPr>
        <p:spPr>
          <a:xfrm>
            <a:off x="8751020" y="2442155"/>
            <a:ext cx="1756296" cy="0"/>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2F26ACA-9452-4F93-841E-12529D236DB9}"/>
              </a:ext>
            </a:extLst>
          </p:cNvPr>
          <p:cNvCxnSpPr/>
          <p:nvPr/>
        </p:nvCxnSpPr>
        <p:spPr>
          <a:xfrm>
            <a:off x="8751020" y="3608964"/>
            <a:ext cx="1756296" cy="0"/>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0C29501-DF5B-4A40-8FEC-32E6BB9C8689}"/>
              </a:ext>
            </a:extLst>
          </p:cNvPr>
          <p:cNvCxnSpPr/>
          <p:nvPr/>
        </p:nvCxnSpPr>
        <p:spPr>
          <a:xfrm>
            <a:off x="8751020" y="4775773"/>
            <a:ext cx="1756296" cy="0"/>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C04801A-4295-1C49-837F-59FAE5D99A75}"/>
              </a:ext>
            </a:extLst>
          </p:cNvPr>
          <p:cNvSpPr txBox="1"/>
          <p:nvPr/>
        </p:nvSpPr>
        <p:spPr>
          <a:xfrm>
            <a:off x="1240767" y="2371991"/>
            <a:ext cx="4085211" cy="710451"/>
          </a:xfrm>
          <a:prstGeom prst="rect">
            <a:avLst/>
          </a:prstGeom>
          <a:noFill/>
        </p:spPr>
        <p:txBody>
          <a:bodyPr wrap="square" rtlCol="0">
            <a:spAutoFit/>
          </a:bodyPr>
          <a:lstStyle/>
          <a:p>
            <a:pPr>
              <a:lnSpc>
                <a:spcPts val="2520"/>
              </a:lnSpc>
              <a:spcAft>
                <a:spcPts val="600"/>
              </a:spcAft>
            </a:pPr>
            <a:r>
              <a:rPr lang="en-US" b="1" dirty="0">
                <a:gradFill>
                  <a:gsLst>
                    <a:gs pos="91000">
                      <a:schemeClr val="accent2"/>
                    </a:gs>
                    <a:gs pos="14000">
                      <a:srgbClr val="76C9D5"/>
                    </a:gs>
                  </a:gsLst>
                  <a:path path="circle">
                    <a:fillToRect l="100000" b="100000"/>
                  </a:path>
                </a:gradFill>
                <a:effectLst>
                  <a:outerShdw blurRad="274393" dist="38100" dir="2700000" algn="tl" rotWithShape="0">
                    <a:prstClr val="black">
                      <a:alpha val="40000"/>
                    </a:prstClr>
                  </a:outerShdw>
                </a:effectLst>
                <a:latin typeface="Montserrat" panose="00000500000000000000" pitchFamily="50" charset="0"/>
              </a:rPr>
              <a:t>In combined revenue generated for our enterprise users</a:t>
            </a:r>
          </a:p>
        </p:txBody>
      </p:sp>
      <p:sp>
        <p:nvSpPr>
          <p:cNvPr id="27" name="Slide Number Placeholder 5134">
            <a:extLst>
              <a:ext uri="{FF2B5EF4-FFF2-40B4-BE49-F238E27FC236}">
                <a16:creationId xmlns:a16="http://schemas.microsoft.com/office/drawing/2014/main" id="{A4600100-BCFC-4A8F-A564-01ED64F15262}"/>
              </a:ext>
            </a:extLst>
          </p:cNvPr>
          <p:cNvSpPr>
            <a:spLocks noGrp="1"/>
          </p:cNvSpPr>
          <p:nvPr>
            <p:ph type="sldNum" sz="quarter" idx="12"/>
          </p:nvPr>
        </p:nvSpPr>
        <p:spPr>
          <a:xfrm>
            <a:off x="62050" y="6221244"/>
            <a:ext cx="436337" cy="307777"/>
          </a:xfrm>
        </p:spPr>
        <p:txBody>
          <a:bodyPr/>
          <a:lstStyle/>
          <a:p>
            <a:pPr algn="ctr"/>
            <a:fld id="{9CA17E48-1482-2242-8588-28D178DC5C93}" type="slidenum">
              <a:rPr lang="en-US" smtClean="0"/>
              <a:pPr algn="ctr"/>
              <a:t>6</a:t>
            </a:fld>
            <a:endParaRPr lang="en-US" dirty="0"/>
          </a:p>
        </p:txBody>
      </p:sp>
    </p:spTree>
    <p:extLst>
      <p:ext uri="{BB962C8B-B14F-4D97-AF65-F5344CB8AC3E}">
        <p14:creationId xmlns:p14="http://schemas.microsoft.com/office/powerpoint/2010/main" val="252124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23" presetClass="entr" presetSubtype="28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2000" fill="hold"/>
                                        <p:tgtEl>
                                          <p:spTgt spid="3"/>
                                        </p:tgtEl>
                                        <p:attrNameLst>
                                          <p:attrName>ppt_w</p:attrName>
                                        </p:attrNameLst>
                                      </p:cBhvr>
                                      <p:tavLst>
                                        <p:tav tm="0">
                                          <p:val>
                                            <p:strVal val="4/3*#ppt_w"/>
                                          </p:val>
                                        </p:tav>
                                        <p:tav tm="100000">
                                          <p:val>
                                            <p:strVal val="#ppt_w"/>
                                          </p:val>
                                        </p:tav>
                                      </p:tavLst>
                                    </p:anim>
                                    <p:anim calcmode="lin" valueType="num">
                                      <p:cBhvr>
                                        <p:cTn id="11" dur="2000" fill="hold"/>
                                        <p:tgtEl>
                                          <p:spTgt spid="3"/>
                                        </p:tgtEl>
                                        <p:attrNameLst>
                                          <p:attrName>ppt_h</p:attrName>
                                        </p:attrNameLst>
                                      </p:cBhvr>
                                      <p:tavLst>
                                        <p:tav tm="0">
                                          <p:val>
                                            <p:strVal val="4/3*#ppt_h"/>
                                          </p:val>
                                        </p:tav>
                                        <p:tav tm="100000">
                                          <p:val>
                                            <p:strVal val="#ppt_h"/>
                                          </p:val>
                                        </p:tav>
                                      </p:tavLst>
                                    </p:anim>
                                  </p:childTnLst>
                                </p:cTn>
                              </p:par>
                              <p:par>
                                <p:cTn id="12" presetID="42" presetClass="path" presetSubtype="0" accel="50000" decel="50000" fill="hold" nodeType="withEffect">
                                  <p:stCondLst>
                                    <p:cond delay="0"/>
                                  </p:stCondLst>
                                  <p:childTnLst>
                                    <p:animMotion origin="layout" path="M 0.12813 0.04375 L -1.66667E-6 1.11022E-16 " pathEditMode="relative" rAng="0" ptsTypes="AA">
                                      <p:cBhvr>
                                        <p:cTn id="13" dur="2000" fill="hold"/>
                                        <p:tgtEl>
                                          <p:spTgt spid="3"/>
                                        </p:tgtEl>
                                        <p:attrNameLst>
                                          <p:attrName>ppt_x</p:attrName>
                                          <p:attrName>ppt_y</p:attrName>
                                        </p:attrNameLst>
                                      </p:cBhvr>
                                      <p:rCtr x="-6406" y="-2199"/>
                                    </p:animMotion>
                                  </p:childTnLst>
                                </p:cTn>
                              </p:par>
                              <p:par>
                                <p:cTn id="14" presetID="8" presetClass="emph" presetSubtype="0" repeatCount="indefinite" fill="hold" nodeType="withEffect">
                                  <p:stCondLst>
                                    <p:cond delay="0"/>
                                  </p:stCondLst>
                                  <p:childTnLst>
                                    <p:animRot by="21600000">
                                      <p:cBhvr>
                                        <p:cTn id="15" dur="150000" fill="hold"/>
                                        <p:tgtEl>
                                          <p:spTgt spid="3"/>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2000"/>
                                        <p:tgtEl>
                                          <p:spTgt spid="25"/>
                                        </p:tgtEl>
                                      </p:cBhvr>
                                    </p:animEffect>
                                  </p:childTnLst>
                                </p:cTn>
                              </p:par>
                              <p:par>
                                <p:cTn id="19" presetID="42" presetClass="path" presetSubtype="0" accel="50000" decel="50000" fill="hold" nodeType="withEffect">
                                  <p:stCondLst>
                                    <p:cond delay="0"/>
                                  </p:stCondLst>
                                  <p:childTnLst>
                                    <p:animMotion origin="layout" path="M 0.12813 0.04375 L -1.66667E-6 1.11022E-16 " pathEditMode="relative" rAng="0" ptsTypes="AA">
                                      <p:cBhvr>
                                        <p:cTn id="20" dur="2000" fill="hold"/>
                                        <p:tgtEl>
                                          <p:spTgt spid="25"/>
                                        </p:tgtEl>
                                        <p:attrNameLst>
                                          <p:attrName>ppt_x</p:attrName>
                                          <p:attrName>ppt_y</p:attrName>
                                        </p:attrNameLst>
                                      </p:cBhvr>
                                      <p:rCtr x="-6406" y="-2199"/>
                                    </p:animMotion>
                                  </p:childTnLst>
                                </p:cTn>
                              </p:par>
                              <p:par>
                                <p:cTn id="21" presetID="8" presetClass="emph" presetSubtype="0" repeatCount="indefinite" fill="hold" nodeType="withEffect">
                                  <p:stCondLst>
                                    <p:cond delay="0"/>
                                  </p:stCondLst>
                                  <p:childTnLst>
                                    <p:animRot by="-21600000">
                                      <p:cBhvr>
                                        <p:cTn id="22" dur="150000" fill="hold"/>
                                        <p:tgtEl>
                                          <p:spTgt spid="25"/>
                                        </p:tgtEl>
                                        <p:attrNameLst>
                                          <p:attrName>r</p:attrName>
                                        </p:attrNameLst>
                                      </p:cBhvr>
                                    </p:animRot>
                                  </p:childTnLst>
                                </p:cTn>
                              </p:par>
                              <p:par>
                                <p:cTn id="23" presetID="10" presetClass="entr" presetSubtype="0" fill="hold" grpId="0" nodeType="withEffect">
                                  <p:stCondLst>
                                    <p:cond delay="0"/>
                                  </p:stCondLst>
                                  <p:iterate type="lt">
                                    <p:tmPct val="14000"/>
                                  </p:iterate>
                                  <p:childTnLst>
                                    <p:set>
                                      <p:cBhvr>
                                        <p:cTn id="24" dur="1" fill="hold">
                                          <p:stCondLst>
                                            <p:cond delay="0"/>
                                          </p:stCondLst>
                                        </p:cTn>
                                        <p:tgtEl>
                                          <p:spTgt spid="22"/>
                                        </p:tgtEl>
                                        <p:attrNameLst>
                                          <p:attrName>style.visibility</p:attrName>
                                        </p:attrNameLst>
                                      </p:cBhvr>
                                      <p:to>
                                        <p:strVal val="visible"/>
                                      </p:to>
                                    </p:set>
                                    <p:animEffect transition="in" filter="fade">
                                      <p:cBhvr>
                                        <p:cTn id="25" dur="1250"/>
                                        <p:tgtEl>
                                          <p:spTgt spid="22"/>
                                        </p:tgtEl>
                                      </p:cBhvr>
                                    </p:animEffect>
                                  </p:childTnLst>
                                </p:cTn>
                              </p:par>
                              <p:par>
                                <p:cTn id="26" presetID="12" presetClass="entr" presetSubtype="1" fill="hold" grpId="0" nodeType="withEffect">
                                  <p:stCondLst>
                                    <p:cond delay="225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1000"/>
                                        <p:tgtEl>
                                          <p:spTgt spid="6"/>
                                        </p:tgtEl>
                                        <p:attrNameLst>
                                          <p:attrName>ppt_y</p:attrName>
                                        </p:attrNameLst>
                                      </p:cBhvr>
                                      <p:tavLst>
                                        <p:tav tm="0">
                                          <p:val>
                                            <p:strVal val="#ppt_y-#ppt_h*1.125000"/>
                                          </p:val>
                                        </p:tav>
                                        <p:tav tm="100000">
                                          <p:val>
                                            <p:strVal val="#ppt_y"/>
                                          </p:val>
                                        </p:tav>
                                      </p:tavLst>
                                    </p:anim>
                                    <p:animEffect transition="in" filter="wipe(down)">
                                      <p:cBhvr>
                                        <p:cTn id="29" dur="1000"/>
                                        <p:tgtEl>
                                          <p:spTgt spid="6"/>
                                        </p:tgtEl>
                                      </p:cBhvr>
                                    </p:animEffect>
                                  </p:childTnLst>
                                </p:cTn>
                              </p:par>
                              <p:par>
                                <p:cTn id="30" presetID="22" presetClass="entr" presetSubtype="8" fill="hold" grpId="0" nodeType="withEffect">
                                  <p:stCondLst>
                                    <p:cond delay="300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1000"/>
                                        <p:tgtEl>
                                          <p:spTgt spid="23"/>
                                        </p:tgtEl>
                                      </p:cBhvr>
                                    </p:animEffect>
                                  </p:childTnLst>
                                </p:cTn>
                              </p:par>
                              <p:par>
                                <p:cTn id="33" presetID="55" presetClass="entr" presetSubtype="0" fill="hold" nodeType="withEffect">
                                  <p:stCondLst>
                                    <p:cond delay="3500"/>
                                  </p:stCondLst>
                                  <p:childTnLst>
                                    <p:set>
                                      <p:cBhvr>
                                        <p:cTn id="34" dur="1" fill="hold">
                                          <p:stCondLst>
                                            <p:cond delay="0"/>
                                          </p:stCondLst>
                                        </p:cTn>
                                        <p:tgtEl>
                                          <p:spTgt spid="9"/>
                                        </p:tgtEl>
                                        <p:attrNameLst>
                                          <p:attrName>style.visibility</p:attrName>
                                        </p:attrNameLst>
                                      </p:cBhvr>
                                      <p:to>
                                        <p:strVal val="visible"/>
                                      </p:to>
                                    </p:set>
                                    <p:anim calcmode="lin" valueType="num">
                                      <p:cBhvr>
                                        <p:cTn id="35" dur="2000" fill="hold"/>
                                        <p:tgtEl>
                                          <p:spTgt spid="9"/>
                                        </p:tgtEl>
                                        <p:attrNameLst>
                                          <p:attrName>ppt_w</p:attrName>
                                        </p:attrNameLst>
                                      </p:cBhvr>
                                      <p:tavLst>
                                        <p:tav tm="0">
                                          <p:val>
                                            <p:strVal val="#ppt_w*0.70"/>
                                          </p:val>
                                        </p:tav>
                                        <p:tav tm="100000">
                                          <p:val>
                                            <p:strVal val="#ppt_w"/>
                                          </p:val>
                                        </p:tav>
                                      </p:tavLst>
                                    </p:anim>
                                    <p:anim calcmode="lin" valueType="num">
                                      <p:cBhvr>
                                        <p:cTn id="36" dur="2000" fill="hold"/>
                                        <p:tgtEl>
                                          <p:spTgt spid="9"/>
                                        </p:tgtEl>
                                        <p:attrNameLst>
                                          <p:attrName>ppt_h</p:attrName>
                                        </p:attrNameLst>
                                      </p:cBhvr>
                                      <p:tavLst>
                                        <p:tav tm="0">
                                          <p:val>
                                            <p:strVal val="#ppt_h"/>
                                          </p:val>
                                        </p:tav>
                                        <p:tav tm="100000">
                                          <p:val>
                                            <p:strVal val="#ppt_h"/>
                                          </p:val>
                                        </p:tav>
                                      </p:tavLst>
                                    </p:anim>
                                    <p:animEffect transition="in" filter="fade">
                                      <p:cBhvr>
                                        <p:cTn id="37" dur="2000"/>
                                        <p:tgtEl>
                                          <p:spTgt spid="9"/>
                                        </p:tgtEl>
                                      </p:cBhvr>
                                    </p:animEffect>
                                  </p:childTnLst>
                                </p:cTn>
                              </p:par>
                              <p:par>
                                <p:cTn id="38" presetID="10" presetClass="entr" presetSubtype="0" fill="hold" grpId="0" nodeType="withEffect">
                                  <p:stCondLst>
                                    <p:cond delay="350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childTnLst>
                                </p:cTn>
                              </p:par>
                              <p:par>
                                <p:cTn id="41" presetID="63" presetClass="path" presetSubtype="0" accel="50000" decel="50000" fill="hold" grpId="1" nodeType="withEffect">
                                  <p:stCondLst>
                                    <p:cond delay="3500"/>
                                  </p:stCondLst>
                                  <p:childTnLst>
                                    <p:animMotion origin="layout" path="M -0.15911 -4.81481E-6 L -3.54167E-6 -4.81481E-6 " pathEditMode="relative" rAng="0" ptsTypes="AA">
                                      <p:cBhvr>
                                        <p:cTn id="42" dur="2000" fill="hold"/>
                                        <p:tgtEl>
                                          <p:spTgt spid="5"/>
                                        </p:tgtEl>
                                        <p:attrNameLst>
                                          <p:attrName>ppt_x</p:attrName>
                                          <p:attrName>ppt_y</p:attrName>
                                        </p:attrNameLst>
                                      </p:cBhvr>
                                      <p:rCtr x="7956" y="0"/>
                                    </p:animMotion>
                                  </p:childTnLst>
                                </p:cTn>
                              </p:par>
                              <p:par>
                                <p:cTn id="43" presetID="10" presetClass="entr" presetSubtype="0" fill="hold" nodeType="withEffect">
                                  <p:stCondLst>
                                    <p:cond delay="360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1000"/>
                                        <p:tgtEl>
                                          <p:spTgt spid="34"/>
                                        </p:tgtEl>
                                      </p:cBhvr>
                                    </p:animEffect>
                                  </p:childTnLst>
                                </p:cTn>
                              </p:par>
                              <p:par>
                                <p:cTn id="46" presetID="63" presetClass="path" presetSubtype="0" accel="50000" decel="50000" fill="hold" nodeType="withEffect">
                                  <p:stCondLst>
                                    <p:cond delay="3600"/>
                                  </p:stCondLst>
                                  <p:childTnLst>
                                    <p:animMotion origin="layout" path="M -0.15911 -4.81481E-6 L -3.54167E-6 -4.81481E-6 " pathEditMode="relative" rAng="0" ptsTypes="AA">
                                      <p:cBhvr>
                                        <p:cTn id="47" dur="2000" fill="hold"/>
                                        <p:tgtEl>
                                          <p:spTgt spid="34"/>
                                        </p:tgtEl>
                                        <p:attrNameLst>
                                          <p:attrName>ppt_x</p:attrName>
                                          <p:attrName>ppt_y</p:attrName>
                                        </p:attrNameLst>
                                      </p:cBhvr>
                                      <p:rCtr x="7956" y="0"/>
                                    </p:animMotion>
                                  </p:childTnLst>
                                </p:cTn>
                              </p:par>
                              <p:par>
                                <p:cTn id="48" presetID="10" presetClass="entr" presetSubtype="0" fill="hold" grpId="0" nodeType="withEffect">
                                  <p:stCondLst>
                                    <p:cond delay="370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1000"/>
                                        <p:tgtEl>
                                          <p:spTgt spid="31"/>
                                        </p:tgtEl>
                                      </p:cBhvr>
                                    </p:animEffect>
                                  </p:childTnLst>
                                </p:cTn>
                              </p:par>
                              <p:par>
                                <p:cTn id="51" presetID="63" presetClass="path" presetSubtype="0" accel="50000" decel="50000" fill="hold" grpId="1" nodeType="withEffect">
                                  <p:stCondLst>
                                    <p:cond delay="3700"/>
                                  </p:stCondLst>
                                  <p:childTnLst>
                                    <p:animMotion origin="layout" path="M -0.15911 -4.81481E-6 L -3.54167E-6 -4.81481E-6 " pathEditMode="relative" rAng="0" ptsTypes="AA">
                                      <p:cBhvr>
                                        <p:cTn id="52" dur="2000" fill="hold"/>
                                        <p:tgtEl>
                                          <p:spTgt spid="31"/>
                                        </p:tgtEl>
                                        <p:attrNameLst>
                                          <p:attrName>ppt_x</p:attrName>
                                          <p:attrName>ppt_y</p:attrName>
                                        </p:attrNameLst>
                                      </p:cBhvr>
                                      <p:rCtr x="7956" y="0"/>
                                    </p:animMotion>
                                  </p:childTnLst>
                                </p:cTn>
                              </p:par>
                              <p:par>
                                <p:cTn id="53" presetID="10" presetClass="entr" presetSubtype="0" fill="hold" nodeType="withEffect">
                                  <p:stCondLst>
                                    <p:cond delay="380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1000"/>
                                        <p:tgtEl>
                                          <p:spTgt spid="35"/>
                                        </p:tgtEl>
                                      </p:cBhvr>
                                    </p:animEffect>
                                  </p:childTnLst>
                                </p:cTn>
                              </p:par>
                              <p:par>
                                <p:cTn id="56" presetID="63" presetClass="path" presetSubtype="0" accel="50000" decel="50000" fill="hold" nodeType="withEffect">
                                  <p:stCondLst>
                                    <p:cond delay="3800"/>
                                  </p:stCondLst>
                                  <p:childTnLst>
                                    <p:animMotion origin="layout" path="M -0.15911 -4.81481E-6 L -3.54167E-6 -4.81481E-6 " pathEditMode="relative" rAng="0" ptsTypes="AA">
                                      <p:cBhvr>
                                        <p:cTn id="57" dur="2000" fill="hold"/>
                                        <p:tgtEl>
                                          <p:spTgt spid="35"/>
                                        </p:tgtEl>
                                        <p:attrNameLst>
                                          <p:attrName>ppt_x</p:attrName>
                                          <p:attrName>ppt_y</p:attrName>
                                        </p:attrNameLst>
                                      </p:cBhvr>
                                      <p:rCtr x="7956" y="0"/>
                                    </p:animMotion>
                                  </p:childTnLst>
                                </p:cTn>
                              </p:par>
                              <p:par>
                                <p:cTn id="58" presetID="10" presetClass="entr" presetSubtype="0" fill="hold" grpId="0" nodeType="withEffect">
                                  <p:stCondLst>
                                    <p:cond delay="390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1000"/>
                                        <p:tgtEl>
                                          <p:spTgt spid="32"/>
                                        </p:tgtEl>
                                      </p:cBhvr>
                                    </p:animEffect>
                                  </p:childTnLst>
                                </p:cTn>
                              </p:par>
                              <p:par>
                                <p:cTn id="61" presetID="63" presetClass="path" presetSubtype="0" accel="50000" decel="50000" fill="hold" grpId="1" nodeType="withEffect">
                                  <p:stCondLst>
                                    <p:cond delay="3900"/>
                                  </p:stCondLst>
                                  <p:childTnLst>
                                    <p:animMotion origin="layout" path="M -0.15911 -4.81481E-6 L -3.54167E-6 -4.81481E-6 " pathEditMode="relative" rAng="0" ptsTypes="AA">
                                      <p:cBhvr>
                                        <p:cTn id="62" dur="2000" fill="hold"/>
                                        <p:tgtEl>
                                          <p:spTgt spid="32"/>
                                        </p:tgtEl>
                                        <p:attrNameLst>
                                          <p:attrName>ppt_x</p:attrName>
                                          <p:attrName>ppt_y</p:attrName>
                                        </p:attrNameLst>
                                      </p:cBhvr>
                                      <p:rCtr x="7956" y="0"/>
                                    </p:animMotion>
                                  </p:childTnLst>
                                </p:cTn>
                              </p:par>
                              <p:par>
                                <p:cTn id="63" presetID="10" presetClass="entr" presetSubtype="0" fill="hold" nodeType="withEffect">
                                  <p:stCondLst>
                                    <p:cond delay="400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1000"/>
                                        <p:tgtEl>
                                          <p:spTgt spid="36"/>
                                        </p:tgtEl>
                                      </p:cBhvr>
                                    </p:animEffect>
                                  </p:childTnLst>
                                </p:cTn>
                              </p:par>
                              <p:par>
                                <p:cTn id="66" presetID="63" presetClass="path" presetSubtype="0" accel="50000" decel="50000" fill="hold" nodeType="withEffect">
                                  <p:stCondLst>
                                    <p:cond delay="4000"/>
                                  </p:stCondLst>
                                  <p:childTnLst>
                                    <p:animMotion origin="layout" path="M -0.15911 -4.81481E-6 L -3.54167E-6 -4.81481E-6 " pathEditMode="relative" rAng="0" ptsTypes="AA">
                                      <p:cBhvr>
                                        <p:cTn id="67" dur="2000" fill="hold"/>
                                        <p:tgtEl>
                                          <p:spTgt spid="36"/>
                                        </p:tgtEl>
                                        <p:attrNameLst>
                                          <p:attrName>ppt_x</p:attrName>
                                          <p:attrName>ppt_y</p:attrName>
                                        </p:attrNameLst>
                                      </p:cBhvr>
                                      <p:rCtr x="7956" y="0"/>
                                    </p:animMotion>
                                  </p:childTnLst>
                                </p:cTn>
                              </p:par>
                              <p:par>
                                <p:cTn id="68" presetID="10" presetClass="entr" presetSubtype="0" fill="hold" grpId="0" nodeType="withEffect">
                                  <p:stCondLst>
                                    <p:cond delay="410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1000"/>
                                        <p:tgtEl>
                                          <p:spTgt spid="33"/>
                                        </p:tgtEl>
                                      </p:cBhvr>
                                    </p:animEffect>
                                  </p:childTnLst>
                                </p:cTn>
                              </p:par>
                              <p:par>
                                <p:cTn id="71" presetID="63" presetClass="path" presetSubtype="0" accel="50000" decel="50000" fill="hold" grpId="1" nodeType="withEffect">
                                  <p:stCondLst>
                                    <p:cond delay="4100"/>
                                  </p:stCondLst>
                                  <p:childTnLst>
                                    <p:animMotion origin="layout" path="M -0.15911 -4.81481E-6 L -3.54167E-6 -4.81481E-6 " pathEditMode="relative" rAng="0" ptsTypes="AA">
                                      <p:cBhvr>
                                        <p:cTn id="72" dur="2000" fill="hold"/>
                                        <p:tgtEl>
                                          <p:spTgt spid="33"/>
                                        </p:tgtEl>
                                        <p:attrNameLst>
                                          <p:attrName>ppt_x</p:attrName>
                                          <p:attrName>ppt_y</p:attrName>
                                        </p:attrNameLst>
                                      </p:cBhvr>
                                      <p:rCtr x="795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5" grpId="0"/>
      <p:bldP spid="5" grpId="1"/>
      <p:bldP spid="31" grpId="0"/>
      <p:bldP spid="31" grpId="1"/>
      <p:bldP spid="32" grpId="0"/>
      <p:bldP spid="32" grpId="1"/>
      <p:bldP spid="33" grpId="0"/>
      <p:bldP spid="33" grpId="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66A4445E-B050-4E69-A092-CFE83FFEA3CE}"/>
              </a:ext>
            </a:extLst>
          </p:cNvPr>
          <p:cNvSpPr/>
          <p:nvPr/>
        </p:nvSpPr>
        <p:spPr>
          <a:xfrm>
            <a:off x="2349333" y="4598414"/>
            <a:ext cx="3128486" cy="757210"/>
          </a:xfrm>
          <a:prstGeom prst="rect">
            <a:avLst/>
          </a:prstGeom>
          <a:gradFill flip="none" rotWithShape="1">
            <a:gsLst>
              <a:gs pos="0">
                <a:schemeClr val="accent4">
                  <a:alpha val="42000"/>
                </a:schemeClr>
              </a:gs>
              <a:gs pos="100000">
                <a:schemeClr val="accent2">
                  <a:alpha val="0"/>
                </a:schemeClr>
              </a:gs>
            </a:gsLst>
            <a:lin ang="0" scaled="0"/>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rIns="0" rtlCol="0" anchor="ctr"/>
          <a:lstStyle/>
          <a:p>
            <a:pPr>
              <a:spcAft>
                <a:spcPts val="600"/>
              </a:spcAft>
            </a:pPr>
            <a:r>
              <a:rPr lang="en-US" sz="1300" b="1" dirty="0">
                <a:gradFill flip="none" rotWithShape="1">
                  <a:gsLst>
                    <a:gs pos="0">
                      <a:schemeClr val="accent6"/>
                    </a:gs>
                    <a:gs pos="100000">
                      <a:schemeClr val="accent2"/>
                    </a:gs>
                  </a:gsLst>
                  <a:lin ang="5400000" scaled="0"/>
                  <a:tileRect/>
                </a:gradFill>
                <a:latin typeface="Montserrat" panose="00000500000000000000" pitchFamily="50" charset="0"/>
              </a:rPr>
              <a:t>YEAR 2</a:t>
            </a:r>
          </a:p>
          <a:p>
            <a:pPr>
              <a:spcAft>
                <a:spcPts val="600"/>
              </a:spcAft>
            </a:pPr>
            <a:r>
              <a:rPr lang="en-US" sz="1400" dirty="0">
                <a:latin typeface="Montserrat" panose="00000500000000000000" pitchFamily="50" charset="0"/>
              </a:rPr>
              <a:t>AI-powered predictive analytics</a:t>
            </a:r>
          </a:p>
        </p:txBody>
      </p:sp>
      <p:sp>
        <p:nvSpPr>
          <p:cNvPr id="22" name="Rectangle 21">
            <a:extLst>
              <a:ext uri="{FF2B5EF4-FFF2-40B4-BE49-F238E27FC236}">
                <a16:creationId xmlns:a16="http://schemas.microsoft.com/office/drawing/2014/main" id="{F3C4D8E9-E239-4316-99CD-ACBCEDB2FCBE}"/>
              </a:ext>
            </a:extLst>
          </p:cNvPr>
          <p:cNvSpPr/>
          <p:nvPr/>
        </p:nvSpPr>
        <p:spPr>
          <a:xfrm>
            <a:off x="1160206" y="5429744"/>
            <a:ext cx="3403298" cy="755354"/>
          </a:xfrm>
          <a:prstGeom prst="rect">
            <a:avLst/>
          </a:prstGeom>
          <a:gradFill>
            <a:gsLst>
              <a:gs pos="0">
                <a:schemeClr val="accent4">
                  <a:alpha val="42000"/>
                </a:schemeClr>
              </a:gs>
              <a:gs pos="100000">
                <a:schemeClr val="accent2">
                  <a:alpha val="0"/>
                </a:scheme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rIns="0" rtlCol="0" anchor="ctr"/>
          <a:lstStyle/>
          <a:p>
            <a:pPr>
              <a:spcAft>
                <a:spcPts val="600"/>
              </a:spcAft>
            </a:pPr>
            <a:r>
              <a:rPr lang="en-US" sz="1300" b="1" dirty="0">
                <a:gradFill flip="none" rotWithShape="1">
                  <a:gsLst>
                    <a:gs pos="0">
                      <a:schemeClr val="accent6"/>
                    </a:gs>
                    <a:gs pos="100000">
                      <a:schemeClr val="accent2"/>
                    </a:gs>
                  </a:gsLst>
                  <a:lin ang="5400000" scaled="0"/>
                  <a:tileRect/>
                </a:gradFill>
                <a:latin typeface="Montserrat" panose="00000500000000000000" pitchFamily="50" charset="0"/>
              </a:rPr>
              <a:t>YEAR 1</a:t>
            </a:r>
          </a:p>
          <a:p>
            <a:pPr>
              <a:spcAft>
                <a:spcPts val="600"/>
              </a:spcAft>
            </a:pPr>
            <a:r>
              <a:rPr lang="en-US" sz="1400" dirty="0">
                <a:latin typeface="Montserrat" panose="00000500000000000000" pitchFamily="50" charset="0"/>
              </a:rPr>
              <a:t>AI-enabled smart customer service</a:t>
            </a:r>
          </a:p>
        </p:txBody>
      </p:sp>
      <p:sp>
        <p:nvSpPr>
          <p:cNvPr id="32" name="Rectangle 31">
            <a:extLst>
              <a:ext uri="{FF2B5EF4-FFF2-40B4-BE49-F238E27FC236}">
                <a16:creationId xmlns:a16="http://schemas.microsoft.com/office/drawing/2014/main" id="{34114312-3886-446D-A271-92B4F86D6F4F}"/>
              </a:ext>
            </a:extLst>
          </p:cNvPr>
          <p:cNvSpPr/>
          <p:nvPr/>
        </p:nvSpPr>
        <p:spPr>
          <a:xfrm>
            <a:off x="4539691" y="3767084"/>
            <a:ext cx="3128486" cy="771978"/>
          </a:xfrm>
          <a:prstGeom prst="rect">
            <a:avLst/>
          </a:prstGeom>
          <a:gradFill>
            <a:gsLst>
              <a:gs pos="0">
                <a:schemeClr val="accent4">
                  <a:alpha val="42000"/>
                </a:schemeClr>
              </a:gs>
              <a:gs pos="100000">
                <a:schemeClr val="accent2">
                  <a:alpha val="0"/>
                </a:scheme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rIns="0" rtlCol="0" anchor="ctr"/>
          <a:lstStyle/>
          <a:p>
            <a:pPr>
              <a:spcAft>
                <a:spcPts val="600"/>
              </a:spcAft>
            </a:pPr>
            <a:r>
              <a:rPr lang="en-US" sz="1300" b="1" dirty="0">
                <a:gradFill flip="none" rotWithShape="1">
                  <a:gsLst>
                    <a:gs pos="0">
                      <a:schemeClr val="accent6"/>
                    </a:gs>
                    <a:gs pos="100000">
                      <a:schemeClr val="accent2"/>
                    </a:gs>
                  </a:gsLst>
                  <a:lin ang="5400000" scaled="0"/>
                  <a:tileRect/>
                </a:gradFill>
                <a:latin typeface="Montserrat" panose="00000500000000000000" pitchFamily="50" charset="0"/>
              </a:rPr>
              <a:t>YEAR 3</a:t>
            </a:r>
          </a:p>
          <a:p>
            <a:pPr>
              <a:spcAft>
                <a:spcPts val="600"/>
              </a:spcAft>
            </a:pPr>
            <a:r>
              <a:rPr lang="en-US" sz="1400" dirty="0">
                <a:latin typeface="Montserrat" panose="00000500000000000000" pitchFamily="50" charset="0"/>
              </a:rPr>
              <a:t>Predictive maintenance solution</a:t>
            </a:r>
          </a:p>
        </p:txBody>
      </p:sp>
      <p:sp>
        <p:nvSpPr>
          <p:cNvPr id="35" name="Rectangle 34">
            <a:extLst>
              <a:ext uri="{FF2B5EF4-FFF2-40B4-BE49-F238E27FC236}">
                <a16:creationId xmlns:a16="http://schemas.microsoft.com/office/drawing/2014/main" id="{F45B7AE7-EF94-4013-A556-EE14FB597678}"/>
              </a:ext>
            </a:extLst>
          </p:cNvPr>
          <p:cNvSpPr/>
          <p:nvPr/>
        </p:nvSpPr>
        <p:spPr>
          <a:xfrm>
            <a:off x="7276210" y="2939445"/>
            <a:ext cx="3128486" cy="768282"/>
          </a:xfrm>
          <a:prstGeom prst="rect">
            <a:avLst/>
          </a:prstGeom>
          <a:gradFill>
            <a:gsLst>
              <a:gs pos="0">
                <a:schemeClr val="accent4">
                  <a:alpha val="42000"/>
                </a:schemeClr>
              </a:gs>
              <a:gs pos="100000">
                <a:schemeClr val="accent2">
                  <a:alpha val="0"/>
                </a:scheme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rIns="0" rtlCol="0" anchor="ctr"/>
          <a:lstStyle/>
          <a:p>
            <a:pPr>
              <a:spcAft>
                <a:spcPts val="600"/>
              </a:spcAft>
            </a:pPr>
            <a:r>
              <a:rPr lang="en-US" sz="1300" b="1" dirty="0">
                <a:gradFill flip="none" rotWithShape="1">
                  <a:gsLst>
                    <a:gs pos="0">
                      <a:schemeClr val="accent6"/>
                    </a:gs>
                    <a:gs pos="100000">
                      <a:schemeClr val="accent2"/>
                    </a:gs>
                  </a:gsLst>
                  <a:lin ang="5400000" scaled="0"/>
                  <a:tileRect/>
                </a:gradFill>
                <a:latin typeface="Montserrat" panose="00000500000000000000" pitchFamily="50" charset="0"/>
              </a:rPr>
              <a:t>YEAR 4</a:t>
            </a:r>
          </a:p>
          <a:p>
            <a:pPr>
              <a:spcAft>
                <a:spcPts val="600"/>
              </a:spcAft>
            </a:pPr>
            <a:r>
              <a:rPr lang="en-US" sz="1400" dirty="0">
                <a:latin typeface="Montserrat" panose="00000500000000000000" pitchFamily="50" charset="0"/>
              </a:rPr>
              <a:t>AI-powered fraud detection</a:t>
            </a:r>
          </a:p>
        </p:txBody>
      </p:sp>
      <p:sp>
        <p:nvSpPr>
          <p:cNvPr id="38" name="Rectangle 37">
            <a:extLst>
              <a:ext uri="{FF2B5EF4-FFF2-40B4-BE49-F238E27FC236}">
                <a16:creationId xmlns:a16="http://schemas.microsoft.com/office/drawing/2014/main" id="{0B795870-2DC5-4A33-B0DB-2229597ED94F}"/>
              </a:ext>
            </a:extLst>
          </p:cNvPr>
          <p:cNvSpPr/>
          <p:nvPr/>
        </p:nvSpPr>
        <p:spPr>
          <a:xfrm>
            <a:off x="8704483" y="2151633"/>
            <a:ext cx="3128486" cy="719230"/>
          </a:xfrm>
          <a:prstGeom prst="rect">
            <a:avLst/>
          </a:prstGeom>
          <a:gradFill>
            <a:gsLst>
              <a:gs pos="0">
                <a:schemeClr val="accent4">
                  <a:alpha val="42000"/>
                </a:schemeClr>
              </a:gs>
              <a:gs pos="100000">
                <a:schemeClr val="accent2">
                  <a:alpha val="0"/>
                </a:scheme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rIns="0" rtlCol="0" anchor="ctr"/>
          <a:lstStyle/>
          <a:p>
            <a:pPr>
              <a:spcAft>
                <a:spcPts val="600"/>
              </a:spcAft>
            </a:pPr>
            <a:r>
              <a:rPr lang="en-US" sz="1300" b="1" dirty="0">
                <a:gradFill flip="none" rotWithShape="1">
                  <a:gsLst>
                    <a:gs pos="0">
                      <a:schemeClr val="accent6"/>
                    </a:gs>
                    <a:gs pos="100000">
                      <a:schemeClr val="accent2"/>
                    </a:gs>
                  </a:gsLst>
                  <a:lin ang="5400000" scaled="0"/>
                  <a:tileRect/>
                </a:gradFill>
                <a:latin typeface="Montserrat" panose="00000500000000000000" pitchFamily="50" charset="0"/>
              </a:rPr>
              <a:t>YEAR 5</a:t>
            </a:r>
          </a:p>
          <a:p>
            <a:pPr>
              <a:spcAft>
                <a:spcPts val="600"/>
              </a:spcAft>
            </a:pPr>
            <a:r>
              <a:rPr lang="en-US" sz="1400" dirty="0">
                <a:latin typeface="Montserrat" panose="00000500000000000000" pitchFamily="50" charset="0"/>
              </a:rPr>
              <a:t>Smart home virtual assistants</a:t>
            </a:r>
          </a:p>
        </p:txBody>
      </p:sp>
      <p:sp>
        <p:nvSpPr>
          <p:cNvPr id="6" name="TextBox 5">
            <a:extLst>
              <a:ext uri="{FF2B5EF4-FFF2-40B4-BE49-F238E27FC236}">
                <a16:creationId xmlns:a16="http://schemas.microsoft.com/office/drawing/2014/main" id="{8D4687F2-B815-4481-A4DA-48882B6F6BED}"/>
              </a:ext>
            </a:extLst>
          </p:cNvPr>
          <p:cNvSpPr txBox="1"/>
          <p:nvPr/>
        </p:nvSpPr>
        <p:spPr>
          <a:xfrm>
            <a:off x="1064133" y="721910"/>
            <a:ext cx="6774611" cy="553998"/>
          </a:xfrm>
          <a:prstGeom prst="rect">
            <a:avLst/>
          </a:prstGeom>
          <a:noFill/>
        </p:spPr>
        <p:txBody>
          <a:bodyPr wrap="none" rtlCol="0">
            <a:spAutoFit/>
          </a:bodyPr>
          <a:lstStyle/>
          <a:p>
            <a:pPr>
              <a:spcAft>
                <a:spcPts val="600"/>
              </a:spcAft>
            </a:pPr>
            <a:r>
              <a:rPr lang="en-US" sz="3000" b="1" spc="300" dirty="0">
                <a:gradFill>
                  <a:gsLst>
                    <a:gs pos="0">
                      <a:schemeClr val="accent6"/>
                    </a:gs>
                    <a:gs pos="100000">
                      <a:schemeClr val="accent2"/>
                    </a:gs>
                  </a:gsLst>
                  <a:lin ang="5400000" scaled="0"/>
                </a:gradFill>
                <a:latin typeface="Montserrat" panose="00000500000000000000" pitchFamily="50" charset="0"/>
              </a:rPr>
              <a:t>UPCOMING DEVELOPMENTS</a:t>
            </a:r>
          </a:p>
        </p:txBody>
      </p:sp>
      <p:sp>
        <p:nvSpPr>
          <p:cNvPr id="8" name="Rectangle 7">
            <a:extLst>
              <a:ext uri="{FF2B5EF4-FFF2-40B4-BE49-F238E27FC236}">
                <a16:creationId xmlns:a16="http://schemas.microsoft.com/office/drawing/2014/main" id="{09BFA9FA-D043-4844-B288-63908B449091}"/>
              </a:ext>
            </a:extLst>
          </p:cNvPr>
          <p:cNvSpPr/>
          <p:nvPr/>
        </p:nvSpPr>
        <p:spPr>
          <a:xfrm>
            <a:off x="0" y="0"/>
            <a:ext cx="560439" cy="6858000"/>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a:effectLst>
            <a:outerShdw blurRad="292100" dist="215900" dir="4200000" sx="98000" sy="98000" algn="tr" rotWithShape="0">
              <a:schemeClr val="accent1">
                <a:lumMod val="1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9129FECC-5619-447A-B81E-2091C50C8076}"/>
              </a:ext>
            </a:extLst>
          </p:cNvPr>
          <p:cNvSpPr/>
          <p:nvPr/>
        </p:nvSpPr>
        <p:spPr>
          <a:xfrm>
            <a:off x="-33338" y="0"/>
            <a:ext cx="593777" cy="6858000"/>
          </a:xfrm>
          <a:prstGeom prst="rect">
            <a:avLst/>
          </a:prstGeom>
          <a:gradFill flip="none" rotWithShape="1">
            <a:gsLst>
              <a:gs pos="0">
                <a:schemeClr val="accent1">
                  <a:alpha val="10000"/>
                </a:schemeClr>
              </a:gs>
              <a:gs pos="100000">
                <a:schemeClr val="accent1">
                  <a:alpha val="2000"/>
                </a:schemeClr>
              </a:gs>
            </a:gsLst>
            <a:lin ang="5400000" scaled="0"/>
            <a:tileRect/>
          </a:gradFill>
          <a:ln w="12700">
            <a:gradFill>
              <a:gsLst>
                <a:gs pos="50000">
                  <a:schemeClr val="accent4"/>
                </a:gs>
                <a:gs pos="10000">
                  <a:schemeClr val="accent4">
                    <a:alpha val="0"/>
                  </a:schemeClr>
                </a:gs>
                <a:gs pos="90000">
                  <a:schemeClr val="accent4">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extBox 10">
            <a:extLst>
              <a:ext uri="{FF2B5EF4-FFF2-40B4-BE49-F238E27FC236}">
                <a16:creationId xmlns:a16="http://schemas.microsoft.com/office/drawing/2014/main" id="{D1744B27-EFB1-42C6-9DDD-592D22D19354}"/>
              </a:ext>
            </a:extLst>
          </p:cNvPr>
          <p:cNvSpPr txBox="1"/>
          <p:nvPr/>
        </p:nvSpPr>
        <p:spPr>
          <a:xfrm rot="16200000">
            <a:off x="-391116" y="3290501"/>
            <a:ext cx="1342675" cy="276999"/>
          </a:xfrm>
          <a:prstGeom prst="rect">
            <a:avLst/>
          </a:prstGeom>
          <a:noFill/>
        </p:spPr>
        <p:txBody>
          <a:bodyPr wrap="none" rIns="0" rtlCol="0">
            <a:spAutoFit/>
          </a:bodyPr>
          <a:lstStyle>
            <a:defPPr>
              <a:defRPr lang="en-US"/>
            </a:defPPr>
            <a:lvl1pPr algn="ctr">
              <a:defRPr sz="1400" b="1">
                <a:gradFill>
                  <a:gsLst>
                    <a:gs pos="0">
                      <a:schemeClr val="accent6"/>
                    </a:gs>
                    <a:gs pos="100000">
                      <a:schemeClr val="accent2"/>
                    </a:gs>
                  </a:gsLst>
                  <a:lin ang="5400000" scaled="0"/>
                </a:gradFill>
                <a:latin typeface="Montserrat" panose="00000500000000000000" pitchFamily="50" charset="0"/>
              </a:defRPr>
            </a:lvl1pPr>
          </a:lstStyle>
          <a:p>
            <a:r>
              <a:rPr lang="en-US" sz="1200" spc="600" dirty="0"/>
              <a:t>SECTION</a:t>
            </a:r>
          </a:p>
        </p:txBody>
      </p:sp>
      <p:sp>
        <p:nvSpPr>
          <p:cNvPr id="12" name="Graphic 31" descr="Line arrow Horizontal U turn">
            <a:extLst>
              <a:ext uri="{FF2B5EF4-FFF2-40B4-BE49-F238E27FC236}">
                <a16:creationId xmlns:a16="http://schemas.microsoft.com/office/drawing/2014/main" id="{4D5D13C8-3ED5-4E72-AC47-BA5DD7B35E3E}"/>
              </a:ext>
            </a:extLst>
          </p:cNvPr>
          <p:cNvSpPr/>
          <p:nvPr/>
        </p:nvSpPr>
        <p:spPr>
          <a:xfrm>
            <a:off x="191063" y="419551"/>
            <a:ext cx="178311" cy="113673"/>
          </a:xfrm>
          <a:custGeom>
            <a:avLst/>
            <a:gdLst>
              <a:gd name="connsiteX0" fmla="*/ 582930 w 762000"/>
              <a:gd name="connsiteY0" fmla="*/ 133128 h 485775"/>
              <a:gd name="connsiteX1" fmla="*/ 99060 w 762000"/>
              <a:gd name="connsiteY1" fmla="*/ 133128 h 485775"/>
              <a:gd name="connsiteX2" fmla="*/ 183833 w 762000"/>
              <a:gd name="connsiteY2" fmla="*/ 48356 h 485775"/>
              <a:gd name="connsiteX3" fmla="*/ 182880 w 762000"/>
              <a:gd name="connsiteY3" fmla="*/ 8351 h 485775"/>
              <a:gd name="connsiteX4" fmla="*/ 142875 w 762000"/>
              <a:gd name="connsiteY4" fmla="*/ 7398 h 485775"/>
              <a:gd name="connsiteX5" fmla="*/ 8573 w 762000"/>
              <a:gd name="connsiteY5" fmla="*/ 142653 h 485775"/>
              <a:gd name="connsiteX6" fmla="*/ 1905 w 762000"/>
              <a:gd name="connsiteY6" fmla="*/ 152178 h 485775"/>
              <a:gd name="connsiteX7" fmla="*/ 1905 w 762000"/>
              <a:gd name="connsiteY7" fmla="*/ 152178 h 485775"/>
              <a:gd name="connsiteX8" fmla="*/ 952 w 762000"/>
              <a:gd name="connsiteY8" fmla="*/ 155036 h 485775"/>
              <a:gd name="connsiteX9" fmla="*/ 0 w 762000"/>
              <a:gd name="connsiteY9" fmla="*/ 156941 h 485775"/>
              <a:gd name="connsiteX10" fmla="*/ 0 w 762000"/>
              <a:gd name="connsiteY10" fmla="*/ 159798 h 485775"/>
              <a:gd name="connsiteX11" fmla="*/ 952 w 762000"/>
              <a:gd name="connsiteY11" fmla="*/ 162656 h 485775"/>
              <a:gd name="connsiteX12" fmla="*/ 952 w 762000"/>
              <a:gd name="connsiteY12" fmla="*/ 164561 h 485775"/>
              <a:gd name="connsiteX13" fmla="*/ 9525 w 762000"/>
              <a:gd name="connsiteY13" fmla="*/ 182658 h 485775"/>
              <a:gd name="connsiteX14" fmla="*/ 143828 w 762000"/>
              <a:gd name="connsiteY14" fmla="*/ 317913 h 485775"/>
              <a:gd name="connsiteX15" fmla="*/ 183833 w 762000"/>
              <a:gd name="connsiteY15" fmla="*/ 316961 h 485775"/>
              <a:gd name="connsiteX16" fmla="*/ 184785 w 762000"/>
              <a:gd name="connsiteY16" fmla="*/ 276956 h 485775"/>
              <a:gd name="connsiteX17" fmla="*/ 96203 w 762000"/>
              <a:gd name="connsiteY17" fmla="*/ 190278 h 485775"/>
              <a:gd name="connsiteX18" fmla="*/ 581978 w 762000"/>
              <a:gd name="connsiteY18" fmla="*/ 190278 h 485775"/>
              <a:gd name="connsiteX19" fmla="*/ 705803 w 762000"/>
              <a:gd name="connsiteY19" fmla="*/ 314103 h 485775"/>
              <a:gd name="connsiteX20" fmla="*/ 581978 w 762000"/>
              <a:gd name="connsiteY20" fmla="*/ 437928 h 485775"/>
              <a:gd name="connsiteX21" fmla="*/ 29528 w 762000"/>
              <a:gd name="connsiteY21" fmla="*/ 437928 h 485775"/>
              <a:gd name="connsiteX22" fmla="*/ 952 w 762000"/>
              <a:gd name="connsiteY22" fmla="*/ 466503 h 485775"/>
              <a:gd name="connsiteX23" fmla="*/ 29528 w 762000"/>
              <a:gd name="connsiteY23" fmla="*/ 495078 h 485775"/>
              <a:gd name="connsiteX24" fmla="*/ 582930 w 762000"/>
              <a:gd name="connsiteY24" fmla="*/ 495078 h 485775"/>
              <a:gd name="connsiteX25" fmla="*/ 763905 w 762000"/>
              <a:gd name="connsiteY25" fmla="*/ 314103 h 485775"/>
              <a:gd name="connsiteX26" fmla="*/ 582930 w 762000"/>
              <a:gd name="connsiteY26" fmla="*/ 133128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62000" h="485775">
                <a:moveTo>
                  <a:pt x="582930" y="133128"/>
                </a:moveTo>
                <a:lnTo>
                  <a:pt x="99060" y="133128"/>
                </a:lnTo>
                <a:lnTo>
                  <a:pt x="183833" y="48356"/>
                </a:lnTo>
                <a:cubicBezTo>
                  <a:pt x="194310" y="36926"/>
                  <a:pt x="194310" y="19781"/>
                  <a:pt x="182880" y="8351"/>
                </a:cubicBezTo>
                <a:cubicBezTo>
                  <a:pt x="172403" y="-2127"/>
                  <a:pt x="154305" y="-3079"/>
                  <a:pt x="142875" y="7398"/>
                </a:cubicBezTo>
                <a:lnTo>
                  <a:pt x="8573" y="142653"/>
                </a:lnTo>
                <a:cubicBezTo>
                  <a:pt x="5715" y="145511"/>
                  <a:pt x="3810" y="148368"/>
                  <a:pt x="1905" y="152178"/>
                </a:cubicBezTo>
                <a:lnTo>
                  <a:pt x="1905" y="152178"/>
                </a:lnTo>
                <a:cubicBezTo>
                  <a:pt x="1905" y="153131"/>
                  <a:pt x="952" y="154083"/>
                  <a:pt x="952" y="155036"/>
                </a:cubicBezTo>
                <a:cubicBezTo>
                  <a:pt x="952" y="155988"/>
                  <a:pt x="952" y="155988"/>
                  <a:pt x="0" y="156941"/>
                </a:cubicBezTo>
                <a:cubicBezTo>
                  <a:pt x="0" y="157893"/>
                  <a:pt x="0" y="158846"/>
                  <a:pt x="0" y="159798"/>
                </a:cubicBezTo>
                <a:cubicBezTo>
                  <a:pt x="952" y="161703"/>
                  <a:pt x="952" y="161703"/>
                  <a:pt x="952" y="162656"/>
                </a:cubicBezTo>
                <a:cubicBezTo>
                  <a:pt x="952" y="163608"/>
                  <a:pt x="952" y="163608"/>
                  <a:pt x="952" y="164561"/>
                </a:cubicBezTo>
                <a:cubicBezTo>
                  <a:pt x="952" y="171228"/>
                  <a:pt x="4762" y="177896"/>
                  <a:pt x="9525" y="182658"/>
                </a:cubicBezTo>
                <a:lnTo>
                  <a:pt x="143828" y="317913"/>
                </a:lnTo>
                <a:cubicBezTo>
                  <a:pt x="155258" y="328391"/>
                  <a:pt x="172403" y="328391"/>
                  <a:pt x="183833" y="316961"/>
                </a:cubicBezTo>
                <a:cubicBezTo>
                  <a:pt x="194310" y="306483"/>
                  <a:pt x="195263" y="288386"/>
                  <a:pt x="184785" y="276956"/>
                </a:cubicBezTo>
                <a:lnTo>
                  <a:pt x="96203" y="190278"/>
                </a:lnTo>
                <a:lnTo>
                  <a:pt x="581978" y="190278"/>
                </a:lnTo>
                <a:cubicBezTo>
                  <a:pt x="650558" y="190278"/>
                  <a:pt x="705803" y="245523"/>
                  <a:pt x="705803" y="314103"/>
                </a:cubicBezTo>
                <a:cubicBezTo>
                  <a:pt x="705803" y="382683"/>
                  <a:pt x="650558" y="437928"/>
                  <a:pt x="581978" y="437928"/>
                </a:cubicBezTo>
                <a:lnTo>
                  <a:pt x="29528" y="437928"/>
                </a:lnTo>
                <a:cubicBezTo>
                  <a:pt x="13335" y="437928"/>
                  <a:pt x="952" y="450311"/>
                  <a:pt x="952" y="466503"/>
                </a:cubicBezTo>
                <a:cubicBezTo>
                  <a:pt x="952" y="482696"/>
                  <a:pt x="13335" y="495078"/>
                  <a:pt x="29528" y="495078"/>
                </a:cubicBezTo>
                <a:lnTo>
                  <a:pt x="582930" y="495078"/>
                </a:lnTo>
                <a:cubicBezTo>
                  <a:pt x="682943" y="495078"/>
                  <a:pt x="763905" y="414116"/>
                  <a:pt x="763905" y="314103"/>
                </a:cubicBezTo>
                <a:cubicBezTo>
                  <a:pt x="763905" y="214091"/>
                  <a:pt x="682943" y="133128"/>
                  <a:pt x="582930" y="133128"/>
                </a:cubicBezTo>
                <a:close/>
              </a:path>
            </a:pathLst>
          </a:custGeom>
          <a:gradFill>
            <a:gsLst>
              <a:gs pos="0">
                <a:schemeClr val="accent6"/>
              </a:gs>
              <a:gs pos="100000">
                <a:schemeClr val="accent2"/>
              </a:gs>
            </a:gsLst>
            <a:lin ang="54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0" name="TextBox 19">
            <a:extLst>
              <a:ext uri="{FF2B5EF4-FFF2-40B4-BE49-F238E27FC236}">
                <a16:creationId xmlns:a16="http://schemas.microsoft.com/office/drawing/2014/main" id="{72F0A679-8CE0-4F38-B96B-7C0C16CB1B5D}"/>
              </a:ext>
            </a:extLst>
          </p:cNvPr>
          <p:cNvSpPr txBox="1"/>
          <p:nvPr/>
        </p:nvSpPr>
        <p:spPr>
          <a:xfrm>
            <a:off x="1064132" y="1386783"/>
            <a:ext cx="6774611" cy="842025"/>
          </a:xfrm>
          <a:prstGeom prst="rect">
            <a:avLst/>
          </a:prstGeom>
          <a:noFill/>
        </p:spPr>
        <p:txBody>
          <a:bodyPr wrap="square" rtlCol="0">
            <a:spAutoFit/>
          </a:bodyPr>
          <a:lstStyle>
            <a:defPPr>
              <a:defRPr lang="en-US"/>
            </a:defPPr>
            <a:lvl1pPr algn="ctr">
              <a:lnSpc>
                <a:spcPts val="2400"/>
              </a:lnSpc>
              <a:defRPr sz="1500">
                <a:solidFill>
                  <a:schemeClr val="accent1"/>
                </a:solidFill>
                <a:latin typeface="Montserrat" panose="00000500000000000000" pitchFamily="50" charset="0"/>
              </a:defRPr>
            </a:lvl1pPr>
          </a:lstStyle>
          <a:p>
            <a:pPr algn="l">
              <a:lnSpc>
                <a:spcPts val="1980"/>
              </a:lnSpc>
            </a:pPr>
            <a:r>
              <a:rPr lang="en-US" sz="1400" dirty="0"/>
              <a:t>To allow our customers make better informed decisions, our company is developing and will the launching more AI-enabled features, products, &amp; services in the near future. Here’s a sneak peak on what’s in the works.</a:t>
            </a:r>
          </a:p>
        </p:txBody>
      </p:sp>
      <p:cxnSp>
        <p:nvCxnSpPr>
          <p:cNvPr id="13" name="Straight Connector 12">
            <a:extLst>
              <a:ext uri="{FF2B5EF4-FFF2-40B4-BE49-F238E27FC236}">
                <a16:creationId xmlns:a16="http://schemas.microsoft.com/office/drawing/2014/main" id="{7E70DD3D-2A19-4078-A3AE-C0FC1538D2B9}"/>
              </a:ext>
            </a:extLst>
          </p:cNvPr>
          <p:cNvCxnSpPr/>
          <p:nvPr/>
        </p:nvCxnSpPr>
        <p:spPr>
          <a:xfrm>
            <a:off x="1160206" y="6221245"/>
            <a:ext cx="10426224" cy="0"/>
          </a:xfrm>
          <a:prstGeom prst="line">
            <a:avLst/>
          </a:prstGeom>
          <a:ln w="63500" cap="rnd">
            <a:solidFill>
              <a:schemeClr val="accent1">
                <a:lumMod val="1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7264340-51D6-4179-B7CA-837005D6BB4C}"/>
              </a:ext>
            </a:extLst>
          </p:cNvPr>
          <p:cNvCxnSpPr/>
          <p:nvPr/>
        </p:nvCxnSpPr>
        <p:spPr>
          <a:xfrm>
            <a:off x="1160206" y="5393608"/>
            <a:ext cx="10426224" cy="0"/>
          </a:xfrm>
          <a:prstGeom prst="line">
            <a:avLst/>
          </a:prstGeom>
          <a:ln w="63500" cap="rnd">
            <a:solidFill>
              <a:schemeClr val="accent1">
                <a:lumMod val="1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11772C7-5DDF-4BE1-85A7-BEDC7A2CD060}"/>
              </a:ext>
            </a:extLst>
          </p:cNvPr>
          <p:cNvCxnSpPr/>
          <p:nvPr/>
        </p:nvCxnSpPr>
        <p:spPr>
          <a:xfrm>
            <a:off x="1160206" y="4565968"/>
            <a:ext cx="10426224" cy="0"/>
          </a:xfrm>
          <a:prstGeom prst="line">
            <a:avLst/>
          </a:prstGeom>
          <a:ln w="63500" cap="rnd">
            <a:solidFill>
              <a:schemeClr val="accent1">
                <a:lumMod val="1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2D18309-90E5-4EAC-A0F2-DA98E97ECF88}"/>
              </a:ext>
            </a:extLst>
          </p:cNvPr>
          <p:cNvCxnSpPr/>
          <p:nvPr/>
        </p:nvCxnSpPr>
        <p:spPr>
          <a:xfrm>
            <a:off x="1160206" y="3738329"/>
            <a:ext cx="10426224" cy="0"/>
          </a:xfrm>
          <a:prstGeom prst="line">
            <a:avLst/>
          </a:prstGeom>
          <a:ln w="63500" cap="rnd">
            <a:solidFill>
              <a:schemeClr val="accent1">
                <a:lumMod val="1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8518E6E-46F6-400D-AFAD-B6A5059B4D0E}"/>
              </a:ext>
            </a:extLst>
          </p:cNvPr>
          <p:cNvCxnSpPr/>
          <p:nvPr/>
        </p:nvCxnSpPr>
        <p:spPr>
          <a:xfrm>
            <a:off x="1160206" y="2910689"/>
            <a:ext cx="10426224" cy="0"/>
          </a:xfrm>
          <a:prstGeom prst="line">
            <a:avLst/>
          </a:prstGeom>
          <a:ln w="63500" cap="rnd">
            <a:solidFill>
              <a:schemeClr val="accent1">
                <a:lumMod val="1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79BF0DD-3823-4D1B-BDE4-24B07D095827}"/>
              </a:ext>
            </a:extLst>
          </p:cNvPr>
          <p:cNvCxnSpPr/>
          <p:nvPr/>
        </p:nvCxnSpPr>
        <p:spPr>
          <a:xfrm>
            <a:off x="1184019" y="6221245"/>
            <a:ext cx="1676400" cy="0"/>
          </a:xfrm>
          <a:prstGeom prst="line">
            <a:avLst/>
          </a:prstGeom>
          <a:ln w="63500" cap="rnd">
            <a:gradFill flip="none" rotWithShape="1">
              <a:gsLst>
                <a:gs pos="0">
                  <a:schemeClr val="accent6"/>
                </a:gs>
                <a:gs pos="100000">
                  <a:schemeClr val="accent2"/>
                </a:gs>
              </a:gsLst>
              <a:path path="circle">
                <a:fillToRect r="100000" b="100000"/>
              </a:path>
              <a:tileRect l="-100000" t="-100000"/>
            </a:gra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F2FC706-D0C5-43A7-8BCC-A20E17EA1EF3}"/>
              </a:ext>
            </a:extLst>
          </p:cNvPr>
          <p:cNvCxnSpPr>
            <a:cxnSpLocks/>
          </p:cNvCxnSpPr>
          <p:nvPr/>
        </p:nvCxnSpPr>
        <p:spPr>
          <a:xfrm>
            <a:off x="2373146" y="5392683"/>
            <a:ext cx="2166545" cy="0"/>
          </a:xfrm>
          <a:prstGeom prst="line">
            <a:avLst/>
          </a:prstGeom>
          <a:ln w="63500" cap="rnd">
            <a:gradFill flip="none" rotWithShape="1">
              <a:gsLst>
                <a:gs pos="0">
                  <a:schemeClr val="accent6"/>
                </a:gs>
                <a:gs pos="100000">
                  <a:schemeClr val="accent2"/>
                </a:gs>
              </a:gsLst>
              <a:path path="circle">
                <a:fillToRect r="100000" b="100000"/>
              </a:path>
              <a:tileRect l="-100000" t="-100000"/>
            </a:gra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F134E2B-FFB5-4D0E-A295-D507D35CC55A}"/>
              </a:ext>
            </a:extLst>
          </p:cNvPr>
          <p:cNvCxnSpPr>
            <a:cxnSpLocks/>
          </p:cNvCxnSpPr>
          <p:nvPr/>
        </p:nvCxnSpPr>
        <p:spPr>
          <a:xfrm>
            <a:off x="4563504" y="4564121"/>
            <a:ext cx="3986311" cy="0"/>
          </a:xfrm>
          <a:prstGeom prst="line">
            <a:avLst/>
          </a:prstGeom>
          <a:ln w="63500" cap="rnd">
            <a:gradFill flip="none" rotWithShape="1">
              <a:gsLst>
                <a:gs pos="0">
                  <a:schemeClr val="accent6"/>
                </a:gs>
                <a:gs pos="100000">
                  <a:schemeClr val="accent2"/>
                </a:gs>
              </a:gsLst>
              <a:path path="circle">
                <a:fillToRect r="100000" b="100000"/>
              </a:path>
              <a:tileRect l="-100000" t="-100000"/>
            </a:gra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193A33-3799-4CB3-9695-5C2400FC81D2}"/>
              </a:ext>
            </a:extLst>
          </p:cNvPr>
          <p:cNvCxnSpPr>
            <a:cxnSpLocks/>
          </p:cNvCxnSpPr>
          <p:nvPr/>
        </p:nvCxnSpPr>
        <p:spPr>
          <a:xfrm>
            <a:off x="7300023" y="3735559"/>
            <a:ext cx="894396" cy="0"/>
          </a:xfrm>
          <a:prstGeom prst="line">
            <a:avLst/>
          </a:prstGeom>
          <a:ln w="63500" cap="rnd">
            <a:gradFill flip="none" rotWithShape="1">
              <a:gsLst>
                <a:gs pos="0">
                  <a:schemeClr val="accent6"/>
                </a:gs>
                <a:gs pos="100000">
                  <a:schemeClr val="accent2"/>
                </a:gs>
              </a:gsLst>
              <a:path path="circle">
                <a:fillToRect r="100000" b="100000"/>
              </a:path>
              <a:tileRect l="-100000" t="-100000"/>
            </a:gra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13EA841-DC04-48A1-B4AF-B7D6976B8809}"/>
              </a:ext>
            </a:extLst>
          </p:cNvPr>
          <p:cNvCxnSpPr/>
          <p:nvPr/>
        </p:nvCxnSpPr>
        <p:spPr>
          <a:xfrm>
            <a:off x="8728296" y="2906997"/>
            <a:ext cx="1676400" cy="0"/>
          </a:xfrm>
          <a:prstGeom prst="line">
            <a:avLst/>
          </a:prstGeom>
          <a:ln w="63500" cap="rnd">
            <a:gradFill flip="none" rotWithShape="1">
              <a:gsLst>
                <a:gs pos="0">
                  <a:schemeClr val="accent6"/>
                </a:gs>
                <a:gs pos="100000">
                  <a:schemeClr val="accent2"/>
                </a:gs>
              </a:gsLst>
              <a:path path="circle">
                <a:fillToRect r="100000" b="100000"/>
              </a:path>
              <a:tileRect l="-100000" t="-100000"/>
            </a:gradFill>
          </a:ln>
        </p:spPr>
        <p:style>
          <a:lnRef idx="1">
            <a:schemeClr val="accent1"/>
          </a:lnRef>
          <a:fillRef idx="0">
            <a:schemeClr val="accent1"/>
          </a:fillRef>
          <a:effectRef idx="0">
            <a:schemeClr val="accent1"/>
          </a:effectRef>
          <a:fontRef idx="minor">
            <a:schemeClr val="tx1"/>
          </a:fontRef>
        </p:style>
      </p:cxnSp>
      <p:sp>
        <p:nvSpPr>
          <p:cNvPr id="41" name="Slide Number Placeholder 40">
            <a:extLst>
              <a:ext uri="{FF2B5EF4-FFF2-40B4-BE49-F238E27FC236}">
                <a16:creationId xmlns:a16="http://schemas.microsoft.com/office/drawing/2014/main" id="{34137EB1-47C2-46E6-B4E3-4B5DC3AF1676}"/>
              </a:ext>
            </a:extLst>
          </p:cNvPr>
          <p:cNvSpPr>
            <a:spLocks noGrp="1"/>
          </p:cNvSpPr>
          <p:nvPr>
            <p:ph type="sldNum" sz="quarter" idx="12"/>
          </p:nvPr>
        </p:nvSpPr>
        <p:spPr/>
        <p:txBody>
          <a:bodyPr/>
          <a:lstStyle/>
          <a:p>
            <a:pPr algn="ctr"/>
            <a:fld id="{9CA17E48-1482-2242-8588-28D178DC5C93}" type="slidenum">
              <a:rPr lang="en-US" smtClean="0"/>
              <a:pPr algn="ctr"/>
              <a:t>7</a:t>
            </a:fld>
            <a:endParaRPr lang="en-US" dirty="0"/>
          </a:p>
        </p:txBody>
      </p:sp>
    </p:spTree>
    <p:extLst>
      <p:ext uri="{BB962C8B-B14F-4D97-AF65-F5344CB8AC3E}">
        <p14:creationId xmlns:p14="http://schemas.microsoft.com/office/powerpoint/2010/main" val="338763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250"/>
                                        <p:tgtEl>
                                          <p:spTgt spid="20"/>
                                        </p:tgtEl>
                                        <p:attrNameLst>
                                          <p:attrName>ppt_y</p:attrName>
                                        </p:attrNameLst>
                                      </p:cBhvr>
                                      <p:tavLst>
                                        <p:tav tm="0">
                                          <p:val>
                                            <p:strVal val="#ppt_y-#ppt_h*1.125000"/>
                                          </p:val>
                                        </p:tav>
                                        <p:tav tm="100000">
                                          <p:val>
                                            <p:strVal val="#ppt_y"/>
                                          </p:val>
                                        </p:tav>
                                      </p:tavLst>
                                    </p:anim>
                                    <p:animEffect transition="in" filter="wipe(down)">
                                      <p:cBhvr>
                                        <p:cTn id="8" dur="1250"/>
                                        <p:tgtEl>
                                          <p:spTgt spid="20"/>
                                        </p:tgtEl>
                                      </p:cBhvr>
                                    </p:animEffect>
                                  </p:childTnLst>
                                </p:cTn>
                              </p:par>
                              <p:par>
                                <p:cTn id="9" presetID="10" presetClass="entr" presetSubtype="0" fill="hold" nodeType="withEffect">
                                  <p:stCondLst>
                                    <p:cond delay="100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childTnLst>
                                </p:cTn>
                              </p:par>
                              <p:par>
                                <p:cTn id="12" presetID="10" presetClass="entr" presetSubtype="0" fill="hold" nodeType="withEffect">
                                  <p:stCondLst>
                                    <p:cond delay="10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childTnLst>
                                </p:cTn>
                              </p:par>
                              <p:par>
                                <p:cTn id="15" presetID="42" presetClass="path" presetSubtype="0" accel="50000" decel="50000" fill="hold" nodeType="withEffect">
                                  <p:stCondLst>
                                    <p:cond delay="1000"/>
                                  </p:stCondLst>
                                  <p:childTnLst>
                                    <p:animMotion origin="layout" path="M 3.54167E-6 -0.1213 L 3.54167E-6 1.11111E-6 " pathEditMode="relative" rAng="0" ptsTypes="AA">
                                      <p:cBhvr>
                                        <p:cTn id="16" dur="2000" fill="hold"/>
                                        <p:tgtEl>
                                          <p:spTgt spid="17"/>
                                        </p:tgtEl>
                                        <p:attrNameLst>
                                          <p:attrName>ppt_x</p:attrName>
                                          <p:attrName>ppt_y</p:attrName>
                                        </p:attrNameLst>
                                      </p:cBhvr>
                                      <p:rCtr x="0" y="6065"/>
                                    </p:animMotion>
                                  </p:childTnLst>
                                </p:cTn>
                              </p:par>
                              <p:par>
                                <p:cTn id="17" presetID="10" presetClass="entr" presetSubtype="0" fill="hold" nodeType="withEffect">
                                  <p:stCondLst>
                                    <p:cond delay="10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childTnLst>
                                </p:cTn>
                              </p:par>
                              <p:par>
                                <p:cTn id="20" presetID="42" presetClass="path" presetSubtype="0" accel="50000" decel="50000" fill="hold" nodeType="withEffect">
                                  <p:stCondLst>
                                    <p:cond delay="1000"/>
                                  </p:stCondLst>
                                  <p:childTnLst>
                                    <p:animMotion origin="layout" path="M 3.54167E-6 -0.2419 L 3.54167E-6 -7.40741E-7 " pathEditMode="relative" rAng="0" ptsTypes="AA">
                                      <p:cBhvr>
                                        <p:cTn id="21" dur="2000" fill="hold"/>
                                        <p:tgtEl>
                                          <p:spTgt spid="16"/>
                                        </p:tgtEl>
                                        <p:attrNameLst>
                                          <p:attrName>ppt_x</p:attrName>
                                          <p:attrName>ppt_y</p:attrName>
                                        </p:attrNameLst>
                                      </p:cBhvr>
                                      <p:rCtr x="0" y="12083"/>
                                    </p:animMotion>
                                  </p:childTnLst>
                                </p:cTn>
                              </p:par>
                              <p:par>
                                <p:cTn id="22" presetID="10" presetClass="entr" presetSubtype="0" fill="hold" nodeType="withEffect">
                                  <p:stCondLst>
                                    <p:cond delay="10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childTnLst>
                                </p:cTn>
                              </p:par>
                              <p:par>
                                <p:cTn id="25" presetID="42" presetClass="path" presetSubtype="0" accel="50000" decel="50000" fill="hold" nodeType="withEffect">
                                  <p:stCondLst>
                                    <p:cond delay="1000"/>
                                  </p:stCondLst>
                                  <p:childTnLst>
                                    <p:animMotion origin="layout" path="M 3.54167E-6 -0.36273 L 3.54167E-6 -4.07407E-6 " pathEditMode="relative" rAng="0" ptsTypes="AA">
                                      <p:cBhvr>
                                        <p:cTn id="26" dur="2000" fill="hold"/>
                                        <p:tgtEl>
                                          <p:spTgt spid="15"/>
                                        </p:tgtEl>
                                        <p:attrNameLst>
                                          <p:attrName>ppt_x</p:attrName>
                                          <p:attrName>ppt_y</p:attrName>
                                        </p:attrNameLst>
                                      </p:cBhvr>
                                      <p:rCtr x="0" y="18125"/>
                                    </p:animMotion>
                                  </p:childTnLst>
                                </p:cTn>
                              </p:par>
                              <p:par>
                                <p:cTn id="27" presetID="10" presetClass="entr" presetSubtype="0" fill="hold" nodeType="withEffect">
                                  <p:stCondLst>
                                    <p:cond delay="100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childTnLst>
                                </p:cTn>
                              </p:par>
                              <p:par>
                                <p:cTn id="30" presetID="42" presetClass="path" presetSubtype="0" accel="50000" decel="50000" fill="hold" nodeType="withEffect">
                                  <p:stCondLst>
                                    <p:cond delay="1000"/>
                                  </p:stCondLst>
                                  <p:childTnLst>
                                    <p:animMotion origin="layout" path="M 3.54167E-6 -0.48334 L 3.54167E-6 4.07407E-6 " pathEditMode="relative" rAng="0" ptsTypes="AA">
                                      <p:cBhvr>
                                        <p:cTn id="31" dur="2000" fill="hold"/>
                                        <p:tgtEl>
                                          <p:spTgt spid="13"/>
                                        </p:tgtEl>
                                        <p:attrNameLst>
                                          <p:attrName>ppt_x</p:attrName>
                                          <p:attrName>ppt_y</p:attrName>
                                        </p:attrNameLst>
                                      </p:cBhvr>
                                      <p:rCtr x="0" y="24167"/>
                                    </p:animMotion>
                                  </p:childTnLst>
                                </p:cTn>
                              </p:par>
                              <p:par>
                                <p:cTn id="32" presetID="17" presetClass="entr" presetSubtype="8" fill="hold" nodeType="withEffect">
                                  <p:stCondLst>
                                    <p:cond delay="2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250" fill="hold"/>
                                        <p:tgtEl>
                                          <p:spTgt spid="21"/>
                                        </p:tgtEl>
                                        <p:attrNameLst>
                                          <p:attrName>ppt_x</p:attrName>
                                        </p:attrNameLst>
                                      </p:cBhvr>
                                      <p:tavLst>
                                        <p:tav tm="0">
                                          <p:val>
                                            <p:strVal val="#ppt_x-#ppt_w/2"/>
                                          </p:val>
                                        </p:tav>
                                        <p:tav tm="100000">
                                          <p:val>
                                            <p:strVal val="#ppt_x"/>
                                          </p:val>
                                        </p:tav>
                                      </p:tavLst>
                                    </p:anim>
                                    <p:anim calcmode="lin" valueType="num">
                                      <p:cBhvr>
                                        <p:cTn id="35" dur="1250" fill="hold"/>
                                        <p:tgtEl>
                                          <p:spTgt spid="21"/>
                                        </p:tgtEl>
                                        <p:attrNameLst>
                                          <p:attrName>ppt_y</p:attrName>
                                        </p:attrNameLst>
                                      </p:cBhvr>
                                      <p:tavLst>
                                        <p:tav tm="0">
                                          <p:val>
                                            <p:strVal val="#ppt_y"/>
                                          </p:val>
                                        </p:tav>
                                        <p:tav tm="100000">
                                          <p:val>
                                            <p:strVal val="#ppt_y"/>
                                          </p:val>
                                        </p:tav>
                                      </p:tavLst>
                                    </p:anim>
                                    <p:anim calcmode="lin" valueType="num">
                                      <p:cBhvr>
                                        <p:cTn id="36" dur="1250" fill="hold"/>
                                        <p:tgtEl>
                                          <p:spTgt spid="21"/>
                                        </p:tgtEl>
                                        <p:attrNameLst>
                                          <p:attrName>ppt_w</p:attrName>
                                        </p:attrNameLst>
                                      </p:cBhvr>
                                      <p:tavLst>
                                        <p:tav tm="0">
                                          <p:val>
                                            <p:fltVal val="0"/>
                                          </p:val>
                                        </p:tav>
                                        <p:tav tm="100000">
                                          <p:val>
                                            <p:strVal val="#ppt_w"/>
                                          </p:val>
                                        </p:tav>
                                      </p:tavLst>
                                    </p:anim>
                                    <p:anim calcmode="lin" valueType="num">
                                      <p:cBhvr>
                                        <p:cTn id="37" dur="1250" fill="hold"/>
                                        <p:tgtEl>
                                          <p:spTgt spid="21"/>
                                        </p:tgtEl>
                                        <p:attrNameLst>
                                          <p:attrName>ppt_h</p:attrName>
                                        </p:attrNameLst>
                                      </p:cBhvr>
                                      <p:tavLst>
                                        <p:tav tm="0">
                                          <p:val>
                                            <p:strVal val="#ppt_h"/>
                                          </p:val>
                                        </p:tav>
                                        <p:tav tm="100000">
                                          <p:val>
                                            <p:strVal val="#ppt_h"/>
                                          </p:val>
                                        </p:tav>
                                      </p:tavLst>
                                    </p:anim>
                                  </p:childTnLst>
                                </p:cTn>
                              </p:par>
                              <p:par>
                                <p:cTn id="38" presetID="22" presetClass="entr" presetSubtype="8" fill="hold" grpId="0" nodeType="withEffect">
                                  <p:stCondLst>
                                    <p:cond delay="275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1250"/>
                                        <p:tgtEl>
                                          <p:spTgt spid="22"/>
                                        </p:tgtEl>
                                      </p:cBhvr>
                                    </p:animEffect>
                                  </p:childTnLst>
                                </p:cTn>
                              </p:par>
                              <p:par>
                                <p:cTn id="41" presetID="17" presetClass="entr" presetSubtype="8" fill="hold" nodeType="withEffect">
                                  <p:stCondLst>
                                    <p:cond delay="3250"/>
                                  </p:stCondLst>
                                  <p:childTnLst>
                                    <p:set>
                                      <p:cBhvr>
                                        <p:cTn id="42" dur="1" fill="hold">
                                          <p:stCondLst>
                                            <p:cond delay="0"/>
                                          </p:stCondLst>
                                        </p:cTn>
                                        <p:tgtEl>
                                          <p:spTgt spid="28"/>
                                        </p:tgtEl>
                                        <p:attrNameLst>
                                          <p:attrName>style.visibility</p:attrName>
                                        </p:attrNameLst>
                                      </p:cBhvr>
                                      <p:to>
                                        <p:strVal val="visible"/>
                                      </p:to>
                                    </p:set>
                                    <p:anim calcmode="lin" valueType="num">
                                      <p:cBhvr>
                                        <p:cTn id="43" dur="1250" fill="hold"/>
                                        <p:tgtEl>
                                          <p:spTgt spid="28"/>
                                        </p:tgtEl>
                                        <p:attrNameLst>
                                          <p:attrName>ppt_x</p:attrName>
                                        </p:attrNameLst>
                                      </p:cBhvr>
                                      <p:tavLst>
                                        <p:tav tm="0">
                                          <p:val>
                                            <p:strVal val="#ppt_x-#ppt_w/2"/>
                                          </p:val>
                                        </p:tav>
                                        <p:tav tm="100000">
                                          <p:val>
                                            <p:strVal val="#ppt_x"/>
                                          </p:val>
                                        </p:tav>
                                      </p:tavLst>
                                    </p:anim>
                                    <p:anim calcmode="lin" valueType="num">
                                      <p:cBhvr>
                                        <p:cTn id="44" dur="1250" fill="hold"/>
                                        <p:tgtEl>
                                          <p:spTgt spid="28"/>
                                        </p:tgtEl>
                                        <p:attrNameLst>
                                          <p:attrName>ppt_y</p:attrName>
                                        </p:attrNameLst>
                                      </p:cBhvr>
                                      <p:tavLst>
                                        <p:tav tm="0">
                                          <p:val>
                                            <p:strVal val="#ppt_y"/>
                                          </p:val>
                                        </p:tav>
                                        <p:tav tm="100000">
                                          <p:val>
                                            <p:strVal val="#ppt_y"/>
                                          </p:val>
                                        </p:tav>
                                      </p:tavLst>
                                    </p:anim>
                                    <p:anim calcmode="lin" valueType="num">
                                      <p:cBhvr>
                                        <p:cTn id="45" dur="1250" fill="hold"/>
                                        <p:tgtEl>
                                          <p:spTgt spid="28"/>
                                        </p:tgtEl>
                                        <p:attrNameLst>
                                          <p:attrName>ppt_w</p:attrName>
                                        </p:attrNameLst>
                                      </p:cBhvr>
                                      <p:tavLst>
                                        <p:tav tm="0">
                                          <p:val>
                                            <p:fltVal val="0"/>
                                          </p:val>
                                        </p:tav>
                                        <p:tav tm="100000">
                                          <p:val>
                                            <p:strVal val="#ppt_w"/>
                                          </p:val>
                                        </p:tav>
                                      </p:tavLst>
                                    </p:anim>
                                    <p:anim calcmode="lin" valueType="num">
                                      <p:cBhvr>
                                        <p:cTn id="46" dur="1250" fill="hold"/>
                                        <p:tgtEl>
                                          <p:spTgt spid="28"/>
                                        </p:tgtEl>
                                        <p:attrNameLst>
                                          <p:attrName>ppt_h</p:attrName>
                                        </p:attrNameLst>
                                      </p:cBhvr>
                                      <p:tavLst>
                                        <p:tav tm="0">
                                          <p:val>
                                            <p:strVal val="#ppt_h"/>
                                          </p:val>
                                        </p:tav>
                                        <p:tav tm="100000">
                                          <p:val>
                                            <p:strVal val="#ppt_h"/>
                                          </p:val>
                                        </p:tav>
                                      </p:tavLst>
                                    </p:anim>
                                  </p:childTnLst>
                                </p:cTn>
                              </p:par>
                              <p:par>
                                <p:cTn id="47" presetID="22" presetClass="entr" presetSubtype="8" fill="hold" grpId="0" nodeType="withEffect">
                                  <p:stCondLst>
                                    <p:cond delay="3250"/>
                                  </p:stCondLst>
                                  <p:childTnLst>
                                    <p:set>
                                      <p:cBhvr>
                                        <p:cTn id="48" dur="1" fill="hold">
                                          <p:stCondLst>
                                            <p:cond delay="0"/>
                                          </p:stCondLst>
                                        </p:cTn>
                                        <p:tgtEl>
                                          <p:spTgt spid="29"/>
                                        </p:tgtEl>
                                        <p:attrNameLst>
                                          <p:attrName>style.visibility</p:attrName>
                                        </p:attrNameLst>
                                      </p:cBhvr>
                                      <p:to>
                                        <p:strVal val="visible"/>
                                      </p:to>
                                    </p:set>
                                    <p:animEffect transition="in" filter="wipe(left)">
                                      <p:cBhvr>
                                        <p:cTn id="49" dur="1250"/>
                                        <p:tgtEl>
                                          <p:spTgt spid="29"/>
                                        </p:tgtEl>
                                      </p:cBhvr>
                                    </p:animEffect>
                                  </p:childTnLst>
                                </p:cTn>
                              </p:par>
                              <p:par>
                                <p:cTn id="50" presetID="17" presetClass="entr" presetSubtype="8" fill="hold" nodeType="withEffect">
                                  <p:stCondLst>
                                    <p:cond delay="3750"/>
                                  </p:stCondLst>
                                  <p:childTnLst>
                                    <p:set>
                                      <p:cBhvr>
                                        <p:cTn id="51" dur="1" fill="hold">
                                          <p:stCondLst>
                                            <p:cond delay="0"/>
                                          </p:stCondLst>
                                        </p:cTn>
                                        <p:tgtEl>
                                          <p:spTgt spid="31"/>
                                        </p:tgtEl>
                                        <p:attrNameLst>
                                          <p:attrName>style.visibility</p:attrName>
                                        </p:attrNameLst>
                                      </p:cBhvr>
                                      <p:to>
                                        <p:strVal val="visible"/>
                                      </p:to>
                                    </p:set>
                                    <p:anim calcmode="lin" valueType="num">
                                      <p:cBhvr>
                                        <p:cTn id="52" dur="1250" fill="hold"/>
                                        <p:tgtEl>
                                          <p:spTgt spid="31"/>
                                        </p:tgtEl>
                                        <p:attrNameLst>
                                          <p:attrName>ppt_x</p:attrName>
                                        </p:attrNameLst>
                                      </p:cBhvr>
                                      <p:tavLst>
                                        <p:tav tm="0">
                                          <p:val>
                                            <p:strVal val="#ppt_x-#ppt_w/2"/>
                                          </p:val>
                                        </p:tav>
                                        <p:tav tm="100000">
                                          <p:val>
                                            <p:strVal val="#ppt_x"/>
                                          </p:val>
                                        </p:tav>
                                      </p:tavLst>
                                    </p:anim>
                                    <p:anim calcmode="lin" valueType="num">
                                      <p:cBhvr>
                                        <p:cTn id="53" dur="1250" fill="hold"/>
                                        <p:tgtEl>
                                          <p:spTgt spid="31"/>
                                        </p:tgtEl>
                                        <p:attrNameLst>
                                          <p:attrName>ppt_y</p:attrName>
                                        </p:attrNameLst>
                                      </p:cBhvr>
                                      <p:tavLst>
                                        <p:tav tm="0">
                                          <p:val>
                                            <p:strVal val="#ppt_y"/>
                                          </p:val>
                                        </p:tav>
                                        <p:tav tm="100000">
                                          <p:val>
                                            <p:strVal val="#ppt_y"/>
                                          </p:val>
                                        </p:tav>
                                      </p:tavLst>
                                    </p:anim>
                                    <p:anim calcmode="lin" valueType="num">
                                      <p:cBhvr>
                                        <p:cTn id="54" dur="1250" fill="hold"/>
                                        <p:tgtEl>
                                          <p:spTgt spid="31"/>
                                        </p:tgtEl>
                                        <p:attrNameLst>
                                          <p:attrName>ppt_w</p:attrName>
                                        </p:attrNameLst>
                                      </p:cBhvr>
                                      <p:tavLst>
                                        <p:tav tm="0">
                                          <p:val>
                                            <p:fltVal val="0"/>
                                          </p:val>
                                        </p:tav>
                                        <p:tav tm="100000">
                                          <p:val>
                                            <p:strVal val="#ppt_w"/>
                                          </p:val>
                                        </p:tav>
                                      </p:tavLst>
                                    </p:anim>
                                    <p:anim calcmode="lin" valueType="num">
                                      <p:cBhvr>
                                        <p:cTn id="55" dur="1250" fill="hold"/>
                                        <p:tgtEl>
                                          <p:spTgt spid="31"/>
                                        </p:tgtEl>
                                        <p:attrNameLst>
                                          <p:attrName>ppt_h</p:attrName>
                                        </p:attrNameLst>
                                      </p:cBhvr>
                                      <p:tavLst>
                                        <p:tav tm="0">
                                          <p:val>
                                            <p:strVal val="#ppt_h"/>
                                          </p:val>
                                        </p:tav>
                                        <p:tav tm="100000">
                                          <p:val>
                                            <p:strVal val="#ppt_h"/>
                                          </p:val>
                                        </p:tav>
                                      </p:tavLst>
                                    </p:anim>
                                  </p:childTnLst>
                                </p:cTn>
                              </p:par>
                              <p:par>
                                <p:cTn id="56" presetID="22" presetClass="entr" presetSubtype="8" fill="hold" grpId="0" nodeType="withEffect">
                                  <p:stCondLst>
                                    <p:cond delay="3750"/>
                                  </p:stCondLst>
                                  <p:childTnLst>
                                    <p:set>
                                      <p:cBhvr>
                                        <p:cTn id="57" dur="1" fill="hold">
                                          <p:stCondLst>
                                            <p:cond delay="0"/>
                                          </p:stCondLst>
                                        </p:cTn>
                                        <p:tgtEl>
                                          <p:spTgt spid="32"/>
                                        </p:tgtEl>
                                        <p:attrNameLst>
                                          <p:attrName>style.visibility</p:attrName>
                                        </p:attrNameLst>
                                      </p:cBhvr>
                                      <p:to>
                                        <p:strVal val="visible"/>
                                      </p:to>
                                    </p:set>
                                    <p:animEffect transition="in" filter="wipe(left)">
                                      <p:cBhvr>
                                        <p:cTn id="58" dur="1250"/>
                                        <p:tgtEl>
                                          <p:spTgt spid="32"/>
                                        </p:tgtEl>
                                      </p:cBhvr>
                                    </p:animEffect>
                                  </p:childTnLst>
                                </p:cTn>
                              </p:par>
                              <p:par>
                                <p:cTn id="59" presetID="17" presetClass="entr" presetSubtype="8" fill="hold" nodeType="withEffect">
                                  <p:stCondLst>
                                    <p:cond delay="4250"/>
                                  </p:stCondLst>
                                  <p:childTnLst>
                                    <p:set>
                                      <p:cBhvr>
                                        <p:cTn id="60" dur="1" fill="hold">
                                          <p:stCondLst>
                                            <p:cond delay="0"/>
                                          </p:stCondLst>
                                        </p:cTn>
                                        <p:tgtEl>
                                          <p:spTgt spid="34"/>
                                        </p:tgtEl>
                                        <p:attrNameLst>
                                          <p:attrName>style.visibility</p:attrName>
                                        </p:attrNameLst>
                                      </p:cBhvr>
                                      <p:to>
                                        <p:strVal val="visible"/>
                                      </p:to>
                                    </p:set>
                                    <p:anim calcmode="lin" valueType="num">
                                      <p:cBhvr>
                                        <p:cTn id="61" dur="1250" fill="hold"/>
                                        <p:tgtEl>
                                          <p:spTgt spid="34"/>
                                        </p:tgtEl>
                                        <p:attrNameLst>
                                          <p:attrName>ppt_x</p:attrName>
                                        </p:attrNameLst>
                                      </p:cBhvr>
                                      <p:tavLst>
                                        <p:tav tm="0">
                                          <p:val>
                                            <p:strVal val="#ppt_x-#ppt_w/2"/>
                                          </p:val>
                                        </p:tav>
                                        <p:tav tm="100000">
                                          <p:val>
                                            <p:strVal val="#ppt_x"/>
                                          </p:val>
                                        </p:tav>
                                      </p:tavLst>
                                    </p:anim>
                                    <p:anim calcmode="lin" valueType="num">
                                      <p:cBhvr>
                                        <p:cTn id="62" dur="1250" fill="hold"/>
                                        <p:tgtEl>
                                          <p:spTgt spid="34"/>
                                        </p:tgtEl>
                                        <p:attrNameLst>
                                          <p:attrName>ppt_y</p:attrName>
                                        </p:attrNameLst>
                                      </p:cBhvr>
                                      <p:tavLst>
                                        <p:tav tm="0">
                                          <p:val>
                                            <p:strVal val="#ppt_y"/>
                                          </p:val>
                                        </p:tav>
                                        <p:tav tm="100000">
                                          <p:val>
                                            <p:strVal val="#ppt_y"/>
                                          </p:val>
                                        </p:tav>
                                      </p:tavLst>
                                    </p:anim>
                                    <p:anim calcmode="lin" valueType="num">
                                      <p:cBhvr>
                                        <p:cTn id="63" dur="1250" fill="hold"/>
                                        <p:tgtEl>
                                          <p:spTgt spid="34"/>
                                        </p:tgtEl>
                                        <p:attrNameLst>
                                          <p:attrName>ppt_w</p:attrName>
                                        </p:attrNameLst>
                                      </p:cBhvr>
                                      <p:tavLst>
                                        <p:tav tm="0">
                                          <p:val>
                                            <p:fltVal val="0"/>
                                          </p:val>
                                        </p:tav>
                                        <p:tav tm="100000">
                                          <p:val>
                                            <p:strVal val="#ppt_w"/>
                                          </p:val>
                                        </p:tav>
                                      </p:tavLst>
                                    </p:anim>
                                    <p:anim calcmode="lin" valueType="num">
                                      <p:cBhvr>
                                        <p:cTn id="64" dur="1250" fill="hold"/>
                                        <p:tgtEl>
                                          <p:spTgt spid="34"/>
                                        </p:tgtEl>
                                        <p:attrNameLst>
                                          <p:attrName>ppt_h</p:attrName>
                                        </p:attrNameLst>
                                      </p:cBhvr>
                                      <p:tavLst>
                                        <p:tav tm="0">
                                          <p:val>
                                            <p:strVal val="#ppt_h"/>
                                          </p:val>
                                        </p:tav>
                                        <p:tav tm="100000">
                                          <p:val>
                                            <p:strVal val="#ppt_h"/>
                                          </p:val>
                                        </p:tav>
                                      </p:tavLst>
                                    </p:anim>
                                  </p:childTnLst>
                                </p:cTn>
                              </p:par>
                              <p:par>
                                <p:cTn id="65" presetID="22" presetClass="entr" presetSubtype="8" fill="hold" grpId="0" nodeType="withEffect">
                                  <p:stCondLst>
                                    <p:cond delay="4250"/>
                                  </p:stCondLst>
                                  <p:childTnLst>
                                    <p:set>
                                      <p:cBhvr>
                                        <p:cTn id="66" dur="1" fill="hold">
                                          <p:stCondLst>
                                            <p:cond delay="0"/>
                                          </p:stCondLst>
                                        </p:cTn>
                                        <p:tgtEl>
                                          <p:spTgt spid="35"/>
                                        </p:tgtEl>
                                        <p:attrNameLst>
                                          <p:attrName>style.visibility</p:attrName>
                                        </p:attrNameLst>
                                      </p:cBhvr>
                                      <p:to>
                                        <p:strVal val="visible"/>
                                      </p:to>
                                    </p:set>
                                    <p:animEffect transition="in" filter="wipe(left)">
                                      <p:cBhvr>
                                        <p:cTn id="67" dur="1250"/>
                                        <p:tgtEl>
                                          <p:spTgt spid="35"/>
                                        </p:tgtEl>
                                      </p:cBhvr>
                                    </p:animEffect>
                                  </p:childTnLst>
                                </p:cTn>
                              </p:par>
                              <p:par>
                                <p:cTn id="68" presetID="17" presetClass="entr" presetSubtype="8" fill="hold" nodeType="withEffect">
                                  <p:stCondLst>
                                    <p:cond delay="4750"/>
                                  </p:stCondLst>
                                  <p:childTnLst>
                                    <p:set>
                                      <p:cBhvr>
                                        <p:cTn id="69" dur="1" fill="hold">
                                          <p:stCondLst>
                                            <p:cond delay="0"/>
                                          </p:stCondLst>
                                        </p:cTn>
                                        <p:tgtEl>
                                          <p:spTgt spid="37"/>
                                        </p:tgtEl>
                                        <p:attrNameLst>
                                          <p:attrName>style.visibility</p:attrName>
                                        </p:attrNameLst>
                                      </p:cBhvr>
                                      <p:to>
                                        <p:strVal val="visible"/>
                                      </p:to>
                                    </p:set>
                                    <p:anim calcmode="lin" valueType="num">
                                      <p:cBhvr>
                                        <p:cTn id="70" dur="1250" fill="hold"/>
                                        <p:tgtEl>
                                          <p:spTgt spid="37"/>
                                        </p:tgtEl>
                                        <p:attrNameLst>
                                          <p:attrName>ppt_x</p:attrName>
                                        </p:attrNameLst>
                                      </p:cBhvr>
                                      <p:tavLst>
                                        <p:tav tm="0">
                                          <p:val>
                                            <p:strVal val="#ppt_x-#ppt_w/2"/>
                                          </p:val>
                                        </p:tav>
                                        <p:tav tm="100000">
                                          <p:val>
                                            <p:strVal val="#ppt_x"/>
                                          </p:val>
                                        </p:tav>
                                      </p:tavLst>
                                    </p:anim>
                                    <p:anim calcmode="lin" valueType="num">
                                      <p:cBhvr>
                                        <p:cTn id="71" dur="1250" fill="hold"/>
                                        <p:tgtEl>
                                          <p:spTgt spid="37"/>
                                        </p:tgtEl>
                                        <p:attrNameLst>
                                          <p:attrName>ppt_y</p:attrName>
                                        </p:attrNameLst>
                                      </p:cBhvr>
                                      <p:tavLst>
                                        <p:tav tm="0">
                                          <p:val>
                                            <p:strVal val="#ppt_y"/>
                                          </p:val>
                                        </p:tav>
                                        <p:tav tm="100000">
                                          <p:val>
                                            <p:strVal val="#ppt_y"/>
                                          </p:val>
                                        </p:tav>
                                      </p:tavLst>
                                    </p:anim>
                                    <p:anim calcmode="lin" valueType="num">
                                      <p:cBhvr>
                                        <p:cTn id="72" dur="1250" fill="hold"/>
                                        <p:tgtEl>
                                          <p:spTgt spid="37"/>
                                        </p:tgtEl>
                                        <p:attrNameLst>
                                          <p:attrName>ppt_w</p:attrName>
                                        </p:attrNameLst>
                                      </p:cBhvr>
                                      <p:tavLst>
                                        <p:tav tm="0">
                                          <p:val>
                                            <p:fltVal val="0"/>
                                          </p:val>
                                        </p:tav>
                                        <p:tav tm="100000">
                                          <p:val>
                                            <p:strVal val="#ppt_w"/>
                                          </p:val>
                                        </p:tav>
                                      </p:tavLst>
                                    </p:anim>
                                    <p:anim calcmode="lin" valueType="num">
                                      <p:cBhvr>
                                        <p:cTn id="73" dur="1250" fill="hold"/>
                                        <p:tgtEl>
                                          <p:spTgt spid="37"/>
                                        </p:tgtEl>
                                        <p:attrNameLst>
                                          <p:attrName>ppt_h</p:attrName>
                                        </p:attrNameLst>
                                      </p:cBhvr>
                                      <p:tavLst>
                                        <p:tav tm="0">
                                          <p:val>
                                            <p:strVal val="#ppt_h"/>
                                          </p:val>
                                        </p:tav>
                                        <p:tav tm="100000">
                                          <p:val>
                                            <p:strVal val="#ppt_h"/>
                                          </p:val>
                                        </p:tav>
                                      </p:tavLst>
                                    </p:anim>
                                  </p:childTnLst>
                                </p:cTn>
                              </p:par>
                              <p:par>
                                <p:cTn id="74" presetID="22" presetClass="entr" presetSubtype="8" fill="hold" grpId="0" nodeType="withEffect">
                                  <p:stCondLst>
                                    <p:cond delay="4750"/>
                                  </p:stCondLst>
                                  <p:childTnLst>
                                    <p:set>
                                      <p:cBhvr>
                                        <p:cTn id="75" dur="1" fill="hold">
                                          <p:stCondLst>
                                            <p:cond delay="0"/>
                                          </p:stCondLst>
                                        </p:cTn>
                                        <p:tgtEl>
                                          <p:spTgt spid="38"/>
                                        </p:tgtEl>
                                        <p:attrNameLst>
                                          <p:attrName>style.visibility</p:attrName>
                                        </p:attrNameLst>
                                      </p:cBhvr>
                                      <p:to>
                                        <p:strVal val="visible"/>
                                      </p:to>
                                    </p:set>
                                    <p:animEffect transition="in" filter="wipe(left)">
                                      <p:cBhvr>
                                        <p:cTn id="76" dur="1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2" grpId="0" animBg="1"/>
      <p:bldP spid="32" grpId="0" animBg="1"/>
      <p:bldP spid="35" grpId="0" animBg="1"/>
      <p:bldP spid="38"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wo people looking at a computer&#10;&#10;Description automatically generated with medium confidence">
            <a:extLst>
              <a:ext uri="{FF2B5EF4-FFF2-40B4-BE49-F238E27FC236}">
                <a16:creationId xmlns:a16="http://schemas.microsoft.com/office/drawing/2014/main" id="{AE8309FB-BEF7-F381-9CA3-5653F68BB4A1}"/>
              </a:ext>
            </a:extLst>
          </p:cNvPr>
          <p:cNvPicPr>
            <a:picLocks noChangeAspect="1"/>
          </p:cNvPicPr>
          <p:nvPr/>
        </p:nvPicPr>
        <p:blipFill rotWithShape="1">
          <a:blip r:embed="rId2">
            <a:grayscl/>
            <a:extLst>
              <a:ext uri="{BEBA8EAE-BF5A-486C-A8C5-ECC9F3942E4B}">
                <a14:imgProps xmlns:a14="http://schemas.microsoft.com/office/drawing/2010/main">
                  <a14:imgLayer r:embed="rId3">
                    <a14:imgEffect>
                      <a14:brightnessContrast bright="20000" contrast="-20000"/>
                    </a14:imgEffect>
                  </a14:imgLayer>
                </a14:imgProps>
              </a:ext>
            </a:extLst>
          </a:blip>
          <a:srcRect r="6645"/>
          <a:stretch/>
        </p:blipFill>
        <p:spPr>
          <a:xfrm>
            <a:off x="704542" y="220875"/>
            <a:ext cx="8557964" cy="6120351"/>
          </a:xfrm>
          <a:prstGeom prst="rect">
            <a:avLst/>
          </a:prstGeom>
        </p:spPr>
      </p:pic>
      <p:sp>
        <p:nvSpPr>
          <p:cNvPr id="7" name="Rectangle 6">
            <a:extLst>
              <a:ext uri="{FF2B5EF4-FFF2-40B4-BE49-F238E27FC236}">
                <a16:creationId xmlns:a16="http://schemas.microsoft.com/office/drawing/2014/main" id="{88E1E302-A9CD-FCD1-F62C-E3E1D6478D54}"/>
              </a:ext>
            </a:extLst>
          </p:cNvPr>
          <p:cNvSpPr/>
          <p:nvPr/>
        </p:nvSpPr>
        <p:spPr>
          <a:xfrm>
            <a:off x="560438" y="-2"/>
            <a:ext cx="11631562" cy="6858000"/>
          </a:xfrm>
          <a:prstGeom prst="rect">
            <a:avLst/>
          </a:prstGeom>
          <a:gradFill flip="none" rotWithShape="1">
            <a:gsLst>
              <a:gs pos="8000">
                <a:srgbClr val="141765"/>
              </a:gs>
              <a:gs pos="100000">
                <a:srgbClr val="17147F">
                  <a:alpha val="3083"/>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D8FEF1DE-13E9-4A9B-B7C8-087556012A63}"/>
              </a:ext>
            </a:extLst>
          </p:cNvPr>
          <p:cNvSpPr/>
          <p:nvPr/>
        </p:nvSpPr>
        <p:spPr>
          <a:xfrm>
            <a:off x="0" y="0"/>
            <a:ext cx="560439" cy="6858000"/>
          </a:xfrm>
          <a:prstGeom prst="rect">
            <a:avLst/>
          </a:prstGeom>
          <a:blipFill>
            <a:blip r:embed="rId4"/>
            <a:srcRect/>
            <a:stretch>
              <a:fillRect r="-2075436"/>
            </a:stretch>
          </a:blipFill>
          <a:ln>
            <a:noFill/>
          </a:ln>
          <a:effectLst>
            <a:outerShdw blurRad="292100" dist="215900" dir="4200000" sx="98000" sy="98000" algn="tr" rotWithShape="0">
              <a:schemeClr val="accent1">
                <a:lumMod val="1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2E46F7D-5C1B-4C5F-BE47-EAC290F20F54}"/>
              </a:ext>
            </a:extLst>
          </p:cNvPr>
          <p:cNvSpPr/>
          <p:nvPr/>
        </p:nvSpPr>
        <p:spPr>
          <a:xfrm>
            <a:off x="-33338" y="0"/>
            <a:ext cx="593777" cy="6858000"/>
          </a:xfrm>
          <a:prstGeom prst="rect">
            <a:avLst/>
          </a:prstGeom>
          <a:gradFill flip="none" rotWithShape="1">
            <a:gsLst>
              <a:gs pos="0">
                <a:schemeClr val="accent1">
                  <a:alpha val="10000"/>
                </a:schemeClr>
              </a:gs>
              <a:gs pos="100000">
                <a:schemeClr val="accent1">
                  <a:alpha val="2000"/>
                </a:schemeClr>
              </a:gs>
            </a:gsLst>
            <a:lin ang="5400000" scaled="0"/>
            <a:tileRect/>
          </a:gradFill>
          <a:ln w="12700">
            <a:gradFill>
              <a:gsLst>
                <a:gs pos="50000">
                  <a:schemeClr val="accent4"/>
                </a:gs>
                <a:gs pos="10000">
                  <a:schemeClr val="accent4">
                    <a:alpha val="0"/>
                  </a:schemeClr>
                </a:gs>
                <a:gs pos="90000">
                  <a:schemeClr val="accent4">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0740F8D-A27B-4027-B90C-5EB625604E24}"/>
              </a:ext>
            </a:extLst>
          </p:cNvPr>
          <p:cNvSpPr txBox="1"/>
          <p:nvPr/>
        </p:nvSpPr>
        <p:spPr>
          <a:xfrm rot="16200000">
            <a:off x="-391116" y="3290501"/>
            <a:ext cx="1342675" cy="276999"/>
          </a:xfrm>
          <a:prstGeom prst="rect">
            <a:avLst/>
          </a:prstGeom>
          <a:noFill/>
        </p:spPr>
        <p:txBody>
          <a:bodyPr wrap="none" rIns="0" rtlCol="0">
            <a:spAutoFit/>
          </a:bodyPr>
          <a:lstStyle>
            <a:defPPr>
              <a:defRPr lang="en-US"/>
            </a:defPPr>
            <a:lvl1pPr algn="ctr">
              <a:defRPr sz="1400" b="1">
                <a:gradFill>
                  <a:gsLst>
                    <a:gs pos="0">
                      <a:schemeClr val="accent6"/>
                    </a:gs>
                    <a:gs pos="100000">
                      <a:schemeClr val="accent2"/>
                    </a:gs>
                  </a:gsLst>
                  <a:lin ang="5400000" scaled="0"/>
                </a:gradFill>
                <a:latin typeface="Montserrat" panose="00000500000000000000" pitchFamily="5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600" normalizeH="0" baseline="0" noProof="0" dirty="0">
                <a:ln>
                  <a:noFill/>
                </a:ln>
                <a:gradFill>
                  <a:gsLst>
                    <a:gs pos="0">
                      <a:srgbClr val="2779F6"/>
                    </a:gs>
                    <a:gs pos="100000">
                      <a:srgbClr val="91F6D4"/>
                    </a:gs>
                  </a:gsLst>
                  <a:lin ang="5400000" scaled="0"/>
                </a:gradFill>
                <a:effectLst/>
                <a:uLnTx/>
                <a:uFillTx/>
                <a:latin typeface="Montserrat" panose="00000500000000000000" pitchFamily="50" charset="0"/>
                <a:ea typeface="+mn-ea"/>
                <a:cs typeface="+mn-cs"/>
              </a:rPr>
              <a:t>SECTION</a:t>
            </a:r>
          </a:p>
        </p:txBody>
      </p:sp>
      <p:sp>
        <p:nvSpPr>
          <p:cNvPr id="9" name="Graphic 31" descr="Line arrow Horizontal U turn">
            <a:extLst>
              <a:ext uri="{FF2B5EF4-FFF2-40B4-BE49-F238E27FC236}">
                <a16:creationId xmlns:a16="http://schemas.microsoft.com/office/drawing/2014/main" id="{E1253DEB-D92F-41CA-8B58-3E871C0A4D71}"/>
              </a:ext>
            </a:extLst>
          </p:cNvPr>
          <p:cNvSpPr/>
          <p:nvPr/>
        </p:nvSpPr>
        <p:spPr>
          <a:xfrm>
            <a:off x="191063" y="419551"/>
            <a:ext cx="178311" cy="113673"/>
          </a:xfrm>
          <a:custGeom>
            <a:avLst/>
            <a:gdLst>
              <a:gd name="connsiteX0" fmla="*/ 582930 w 762000"/>
              <a:gd name="connsiteY0" fmla="*/ 133128 h 485775"/>
              <a:gd name="connsiteX1" fmla="*/ 99060 w 762000"/>
              <a:gd name="connsiteY1" fmla="*/ 133128 h 485775"/>
              <a:gd name="connsiteX2" fmla="*/ 183833 w 762000"/>
              <a:gd name="connsiteY2" fmla="*/ 48356 h 485775"/>
              <a:gd name="connsiteX3" fmla="*/ 182880 w 762000"/>
              <a:gd name="connsiteY3" fmla="*/ 8351 h 485775"/>
              <a:gd name="connsiteX4" fmla="*/ 142875 w 762000"/>
              <a:gd name="connsiteY4" fmla="*/ 7398 h 485775"/>
              <a:gd name="connsiteX5" fmla="*/ 8573 w 762000"/>
              <a:gd name="connsiteY5" fmla="*/ 142653 h 485775"/>
              <a:gd name="connsiteX6" fmla="*/ 1905 w 762000"/>
              <a:gd name="connsiteY6" fmla="*/ 152178 h 485775"/>
              <a:gd name="connsiteX7" fmla="*/ 1905 w 762000"/>
              <a:gd name="connsiteY7" fmla="*/ 152178 h 485775"/>
              <a:gd name="connsiteX8" fmla="*/ 952 w 762000"/>
              <a:gd name="connsiteY8" fmla="*/ 155036 h 485775"/>
              <a:gd name="connsiteX9" fmla="*/ 0 w 762000"/>
              <a:gd name="connsiteY9" fmla="*/ 156941 h 485775"/>
              <a:gd name="connsiteX10" fmla="*/ 0 w 762000"/>
              <a:gd name="connsiteY10" fmla="*/ 159798 h 485775"/>
              <a:gd name="connsiteX11" fmla="*/ 952 w 762000"/>
              <a:gd name="connsiteY11" fmla="*/ 162656 h 485775"/>
              <a:gd name="connsiteX12" fmla="*/ 952 w 762000"/>
              <a:gd name="connsiteY12" fmla="*/ 164561 h 485775"/>
              <a:gd name="connsiteX13" fmla="*/ 9525 w 762000"/>
              <a:gd name="connsiteY13" fmla="*/ 182658 h 485775"/>
              <a:gd name="connsiteX14" fmla="*/ 143828 w 762000"/>
              <a:gd name="connsiteY14" fmla="*/ 317913 h 485775"/>
              <a:gd name="connsiteX15" fmla="*/ 183833 w 762000"/>
              <a:gd name="connsiteY15" fmla="*/ 316961 h 485775"/>
              <a:gd name="connsiteX16" fmla="*/ 184785 w 762000"/>
              <a:gd name="connsiteY16" fmla="*/ 276956 h 485775"/>
              <a:gd name="connsiteX17" fmla="*/ 96203 w 762000"/>
              <a:gd name="connsiteY17" fmla="*/ 190278 h 485775"/>
              <a:gd name="connsiteX18" fmla="*/ 581978 w 762000"/>
              <a:gd name="connsiteY18" fmla="*/ 190278 h 485775"/>
              <a:gd name="connsiteX19" fmla="*/ 705803 w 762000"/>
              <a:gd name="connsiteY19" fmla="*/ 314103 h 485775"/>
              <a:gd name="connsiteX20" fmla="*/ 581978 w 762000"/>
              <a:gd name="connsiteY20" fmla="*/ 437928 h 485775"/>
              <a:gd name="connsiteX21" fmla="*/ 29528 w 762000"/>
              <a:gd name="connsiteY21" fmla="*/ 437928 h 485775"/>
              <a:gd name="connsiteX22" fmla="*/ 952 w 762000"/>
              <a:gd name="connsiteY22" fmla="*/ 466503 h 485775"/>
              <a:gd name="connsiteX23" fmla="*/ 29528 w 762000"/>
              <a:gd name="connsiteY23" fmla="*/ 495078 h 485775"/>
              <a:gd name="connsiteX24" fmla="*/ 582930 w 762000"/>
              <a:gd name="connsiteY24" fmla="*/ 495078 h 485775"/>
              <a:gd name="connsiteX25" fmla="*/ 763905 w 762000"/>
              <a:gd name="connsiteY25" fmla="*/ 314103 h 485775"/>
              <a:gd name="connsiteX26" fmla="*/ 582930 w 762000"/>
              <a:gd name="connsiteY26" fmla="*/ 133128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62000" h="485775">
                <a:moveTo>
                  <a:pt x="582930" y="133128"/>
                </a:moveTo>
                <a:lnTo>
                  <a:pt x="99060" y="133128"/>
                </a:lnTo>
                <a:lnTo>
                  <a:pt x="183833" y="48356"/>
                </a:lnTo>
                <a:cubicBezTo>
                  <a:pt x="194310" y="36926"/>
                  <a:pt x="194310" y="19781"/>
                  <a:pt x="182880" y="8351"/>
                </a:cubicBezTo>
                <a:cubicBezTo>
                  <a:pt x="172403" y="-2127"/>
                  <a:pt x="154305" y="-3079"/>
                  <a:pt x="142875" y="7398"/>
                </a:cubicBezTo>
                <a:lnTo>
                  <a:pt x="8573" y="142653"/>
                </a:lnTo>
                <a:cubicBezTo>
                  <a:pt x="5715" y="145511"/>
                  <a:pt x="3810" y="148368"/>
                  <a:pt x="1905" y="152178"/>
                </a:cubicBezTo>
                <a:lnTo>
                  <a:pt x="1905" y="152178"/>
                </a:lnTo>
                <a:cubicBezTo>
                  <a:pt x="1905" y="153131"/>
                  <a:pt x="952" y="154083"/>
                  <a:pt x="952" y="155036"/>
                </a:cubicBezTo>
                <a:cubicBezTo>
                  <a:pt x="952" y="155988"/>
                  <a:pt x="952" y="155988"/>
                  <a:pt x="0" y="156941"/>
                </a:cubicBezTo>
                <a:cubicBezTo>
                  <a:pt x="0" y="157893"/>
                  <a:pt x="0" y="158846"/>
                  <a:pt x="0" y="159798"/>
                </a:cubicBezTo>
                <a:cubicBezTo>
                  <a:pt x="952" y="161703"/>
                  <a:pt x="952" y="161703"/>
                  <a:pt x="952" y="162656"/>
                </a:cubicBezTo>
                <a:cubicBezTo>
                  <a:pt x="952" y="163608"/>
                  <a:pt x="952" y="163608"/>
                  <a:pt x="952" y="164561"/>
                </a:cubicBezTo>
                <a:cubicBezTo>
                  <a:pt x="952" y="171228"/>
                  <a:pt x="4762" y="177896"/>
                  <a:pt x="9525" y="182658"/>
                </a:cubicBezTo>
                <a:lnTo>
                  <a:pt x="143828" y="317913"/>
                </a:lnTo>
                <a:cubicBezTo>
                  <a:pt x="155258" y="328391"/>
                  <a:pt x="172403" y="328391"/>
                  <a:pt x="183833" y="316961"/>
                </a:cubicBezTo>
                <a:cubicBezTo>
                  <a:pt x="194310" y="306483"/>
                  <a:pt x="195263" y="288386"/>
                  <a:pt x="184785" y="276956"/>
                </a:cubicBezTo>
                <a:lnTo>
                  <a:pt x="96203" y="190278"/>
                </a:lnTo>
                <a:lnTo>
                  <a:pt x="581978" y="190278"/>
                </a:lnTo>
                <a:cubicBezTo>
                  <a:pt x="650558" y="190278"/>
                  <a:pt x="705803" y="245523"/>
                  <a:pt x="705803" y="314103"/>
                </a:cubicBezTo>
                <a:cubicBezTo>
                  <a:pt x="705803" y="382683"/>
                  <a:pt x="650558" y="437928"/>
                  <a:pt x="581978" y="437928"/>
                </a:cubicBezTo>
                <a:lnTo>
                  <a:pt x="29528" y="437928"/>
                </a:lnTo>
                <a:cubicBezTo>
                  <a:pt x="13335" y="437928"/>
                  <a:pt x="952" y="450311"/>
                  <a:pt x="952" y="466503"/>
                </a:cubicBezTo>
                <a:cubicBezTo>
                  <a:pt x="952" y="482696"/>
                  <a:pt x="13335" y="495078"/>
                  <a:pt x="29528" y="495078"/>
                </a:cubicBezTo>
                <a:lnTo>
                  <a:pt x="582930" y="495078"/>
                </a:lnTo>
                <a:cubicBezTo>
                  <a:pt x="682943" y="495078"/>
                  <a:pt x="763905" y="414116"/>
                  <a:pt x="763905" y="314103"/>
                </a:cubicBezTo>
                <a:cubicBezTo>
                  <a:pt x="763905" y="214091"/>
                  <a:pt x="682943" y="133128"/>
                  <a:pt x="582930" y="133128"/>
                </a:cubicBezTo>
                <a:close/>
              </a:path>
            </a:pathLst>
          </a:custGeom>
          <a:gradFill>
            <a:gsLst>
              <a:gs pos="0">
                <a:schemeClr val="accent6"/>
              </a:gs>
              <a:gs pos="100000">
                <a:schemeClr val="accent2"/>
              </a:gs>
            </a:gsLst>
            <a:lin ang="54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lide Number Placeholder 73">
            <a:extLst>
              <a:ext uri="{FF2B5EF4-FFF2-40B4-BE49-F238E27FC236}">
                <a16:creationId xmlns:a16="http://schemas.microsoft.com/office/drawing/2014/main" id="{368CBA55-3DB1-4DE9-B5B7-CEDFD079B69A}"/>
              </a:ext>
            </a:extLst>
          </p:cNvPr>
          <p:cNvSpPr>
            <a:spLocks noGrp="1"/>
          </p:cNvSpPr>
          <p:nvPr>
            <p:ph type="sldNum" sz="quarter" idx="12"/>
          </p:nvPr>
        </p:nvSpPr>
        <p:spPr>
          <a:xfrm>
            <a:off x="62050" y="6221244"/>
            <a:ext cx="436337" cy="30777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CA17E48-1482-2242-8588-28D178DC5C93}" type="slidenum">
              <a:rPr kumimoji="0" lang="en-US" sz="1400" b="1" i="0" u="none" strike="noStrike" kern="1200" cap="none" spc="0" normalizeH="0" baseline="0" noProof="0" smtClean="0">
                <a:ln>
                  <a:noFill/>
                </a:ln>
                <a:gradFill>
                  <a:gsLst>
                    <a:gs pos="0">
                      <a:srgbClr val="2779F6"/>
                    </a:gs>
                    <a:gs pos="100000">
                      <a:srgbClr val="91F6D4"/>
                    </a:gs>
                  </a:gsLst>
                  <a:lin ang="5400000" scaled="0"/>
                </a:gradFill>
                <a:effectLst/>
                <a:uLnTx/>
                <a:uFillTx/>
                <a:latin typeface="Montserrat" panose="00000500000000000000" pitchFamily="50"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400" b="1" i="0" u="none" strike="noStrike" kern="1200" cap="none" spc="0" normalizeH="0" baseline="0" noProof="0" dirty="0">
              <a:ln>
                <a:noFill/>
              </a:ln>
              <a:gradFill>
                <a:gsLst>
                  <a:gs pos="0">
                    <a:srgbClr val="2779F6"/>
                  </a:gs>
                  <a:gs pos="100000">
                    <a:srgbClr val="91F6D4"/>
                  </a:gs>
                </a:gsLst>
                <a:lin ang="5400000" scaled="0"/>
              </a:gradFill>
              <a:effectLst/>
              <a:uLnTx/>
              <a:uFillTx/>
              <a:latin typeface="Montserrat" panose="00000500000000000000" pitchFamily="50" charset="0"/>
              <a:ea typeface="+mn-ea"/>
              <a:cs typeface="+mn-cs"/>
            </a:endParaRPr>
          </a:p>
        </p:txBody>
      </p:sp>
      <p:grpSp>
        <p:nvGrpSpPr>
          <p:cNvPr id="59" name="Group 58">
            <a:extLst>
              <a:ext uri="{FF2B5EF4-FFF2-40B4-BE49-F238E27FC236}">
                <a16:creationId xmlns:a16="http://schemas.microsoft.com/office/drawing/2014/main" id="{BE0F8CEE-B0C8-40C1-A5A0-EBFE40EE96B1}"/>
              </a:ext>
            </a:extLst>
          </p:cNvPr>
          <p:cNvGrpSpPr/>
          <p:nvPr/>
        </p:nvGrpSpPr>
        <p:grpSpPr>
          <a:xfrm>
            <a:off x="1850056" y="6079617"/>
            <a:ext cx="2007566" cy="261610"/>
            <a:chOff x="2320549" y="5362714"/>
            <a:chExt cx="2007566" cy="261610"/>
          </a:xfrm>
        </p:grpSpPr>
        <p:cxnSp>
          <p:nvCxnSpPr>
            <p:cNvPr id="56" name="Straight Arrow Connector 55">
              <a:extLst>
                <a:ext uri="{FF2B5EF4-FFF2-40B4-BE49-F238E27FC236}">
                  <a16:creationId xmlns:a16="http://schemas.microsoft.com/office/drawing/2014/main" id="{11B676A5-318E-4E98-94E4-A21CFD078621}"/>
                </a:ext>
              </a:extLst>
            </p:cNvPr>
            <p:cNvCxnSpPr>
              <a:cxnSpLocks/>
            </p:cNvCxnSpPr>
            <p:nvPr/>
          </p:nvCxnSpPr>
          <p:spPr>
            <a:xfrm flipH="1">
              <a:off x="3518862" y="5495925"/>
              <a:ext cx="80925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B636CEB7-59D5-4DC5-9A03-A64F15A1F7F6}"/>
                </a:ext>
              </a:extLst>
            </p:cNvPr>
            <p:cNvSpPr txBox="1"/>
            <p:nvPr/>
          </p:nvSpPr>
          <p:spPr>
            <a:xfrm>
              <a:off x="2320549" y="5362714"/>
              <a:ext cx="1101584"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300" normalizeH="0" baseline="0" noProof="0" dirty="0">
                  <a:ln>
                    <a:noFill/>
                  </a:ln>
                  <a:solidFill>
                    <a:srgbClr val="D6E9FE"/>
                  </a:solidFill>
                  <a:effectLst/>
                  <a:uLnTx/>
                  <a:uFillTx/>
                  <a:latin typeface="Montserrat" panose="00000500000000000000" pitchFamily="50" charset="0"/>
                  <a:ea typeface="+mn-ea"/>
                  <a:cs typeface="+mn-cs"/>
                </a:rPr>
                <a:t>Previous</a:t>
              </a:r>
            </a:p>
          </p:txBody>
        </p:sp>
      </p:grpSp>
      <p:sp>
        <p:nvSpPr>
          <p:cNvPr id="11" name="Rectangle 10">
            <a:extLst>
              <a:ext uri="{FF2B5EF4-FFF2-40B4-BE49-F238E27FC236}">
                <a16:creationId xmlns:a16="http://schemas.microsoft.com/office/drawing/2014/main" id="{C1A59722-FCF2-EE8F-7EA1-C4BFF6FDC269}"/>
              </a:ext>
            </a:extLst>
          </p:cNvPr>
          <p:cNvSpPr/>
          <p:nvPr/>
        </p:nvSpPr>
        <p:spPr>
          <a:xfrm rot="16200000">
            <a:off x="6827306" y="1507072"/>
            <a:ext cx="6857999" cy="3843851"/>
          </a:xfrm>
          <a:prstGeom prst="rect">
            <a:avLst/>
          </a:prstGeom>
          <a:gradFill flip="none" rotWithShape="1">
            <a:gsLst>
              <a:gs pos="71000">
                <a:srgbClr val="141765"/>
              </a:gs>
              <a:gs pos="100000">
                <a:srgbClr val="17147F">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4" name="Group 73">
            <a:extLst>
              <a:ext uri="{FF2B5EF4-FFF2-40B4-BE49-F238E27FC236}">
                <a16:creationId xmlns:a16="http://schemas.microsoft.com/office/drawing/2014/main" id="{9B9B8600-6324-41AB-9A70-A7138CD22BB1}"/>
              </a:ext>
            </a:extLst>
          </p:cNvPr>
          <p:cNvGrpSpPr/>
          <p:nvPr/>
        </p:nvGrpSpPr>
        <p:grpSpPr>
          <a:xfrm>
            <a:off x="7004312" y="1121854"/>
            <a:ext cx="236208" cy="199737"/>
            <a:chOff x="8245805" y="952498"/>
            <a:chExt cx="323846" cy="273843"/>
          </a:xfrm>
          <a:solidFill>
            <a:schemeClr val="accent1"/>
          </a:solidFill>
        </p:grpSpPr>
        <p:grpSp>
          <p:nvGrpSpPr>
            <p:cNvPr id="69" name="Group 68">
              <a:extLst>
                <a:ext uri="{FF2B5EF4-FFF2-40B4-BE49-F238E27FC236}">
                  <a16:creationId xmlns:a16="http://schemas.microsoft.com/office/drawing/2014/main" id="{223AD01D-D1CD-4C52-8E81-9EDA7986F373}"/>
                </a:ext>
              </a:extLst>
            </p:cNvPr>
            <p:cNvGrpSpPr/>
            <p:nvPr/>
          </p:nvGrpSpPr>
          <p:grpSpPr>
            <a:xfrm>
              <a:off x="8245805" y="952498"/>
              <a:ext cx="133348" cy="273843"/>
              <a:chOff x="8855405" y="797720"/>
              <a:chExt cx="133348" cy="273843"/>
            </a:xfrm>
            <a:grpFill/>
          </p:grpSpPr>
          <p:sp>
            <p:nvSpPr>
              <p:cNvPr id="64" name="Rectangle 63">
                <a:extLst>
                  <a:ext uri="{FF2B5EF4-FFF2-40B4-BE49-F238E27FC236}">
                    <a16:creationId xmlns:a16="http://schemas.microsoft.com/office/drawing/2014/main" id="{A71F4634-873D-495F-B5D0-BB33C1392FBA}"/>
                  </a:ext>
                </a:extLst>
              </p:cNvPr>
              <p:cNvSpPr/>
              <p:nvPr/>
            </p:nvSpPr>
            <p:spPr>
              <a:xfrm>
                <a:off x="8855405" y="797720"/>
                <a:ext cx="133348" cy="1547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E9FE"/>
                  </a:solidFill>
                  <a:effectLst/>
                  <a:uLnTx/>
                  <a:uFillTx/>
                  <a:latin typeface="Calibri" panose="020F0502020204030204"/>
                  <a:ea typeface="+mn-ea"/>
                  <a:cs typeface="+mn-cs"/>
                </a:endParaRPr>
              </a:p>
            </p:txBody>
          </p:sp>
          <p:sp>
            <p:nvSpPr>
              <p:cNvPr id="65" name="Right Triangle 64">
                <a:extLst>
                  <a:ext uri="{FF2B5EF4-FFF2-40B4-BE49-F238E27FC236}">
                    <a16:creationId xmlns:a16="http://schemas.microsoft.com/office/drawing/2014/main" id="{1304A4C6-AF01-4236-83AE-626654063697}"/>
                  </a:ext>
                </a:extLst>
              </p:cNvPr>
              <p:cNvSpPr/>
              <p:nvPr/>
            </p:nvSpPr>
            <p:spPr>
              <a:xfrm flipV="1">
                <a:off x="8855405" y="952498"/>
                <a:ext cx="133348" cy="11906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E9FE"/>
                  </a:solidFill>
                  <a:effectLst/>
                  <a:uLnTx/>
                  <a:uFillTx/>
                  <a:latin typeface="Calibri" panose="020F0502020204030204"/>
                  <a:ea typeface="+mn-ea"/>
                  <a:cs typeface="+mn-cs"/>
                </a:endParaRPr>
              </a:p>
            </p:txBody>
          </p:sp>
        </p:grpSp>
        <p:grpSp>
          <p:nvGrpSpPr>
            <p:cNvPr id="70" name="Group 69">
              <a:extLst>
                <a:ext uri="{FF2B5EF4-FFF2-40B4-BE49-F238E27FC236}">
                  <a16:creationId xmlns:a16="http://schemas.microsoft.com/office/drawing/2014/main" id="{858D4EB1-652E-4DE9-A36D-6856FB13D184}"/>
                </a:ext>
              </a:extLst>
            </p:cNvPr>
            <p:cNvGrpSpPr/>
            <p:nvPr/>
          </p:nvGrpSpPr>
          <p:grpSpPr>
            <a:xfrm>
              <a:off x="8436303" y="952498"/>
              <a:ext cx="133348" cy="273843"/>
              <a:chOff x="8855405" y="797720"/>
              <a:chExt cx="133348" cy="273843"/>
            </a:xfrm>
            <a:grpFill/>
          </p:grpSpPr>
          <p:sp>
            <p:nvSpPr>
              <p:cNvPr id="71" name="Rectangle 70">
                <a:extLst>
                  <a:ext uri="{FF2B5EF4-FFF2-40B4-BE49-F238E27FC236}">
                    <a16:creationId xmlns:a16="http://schemas.microsoft.com/office/drawing/2014/main" id="{33ECA6C9-A028-4727-B3D4-53E0A2CB064D}"/>
                  </a:ext>
                </a:extLst>
              </p:cNvPr>
              <p:cNvSpPr/>
              <p:nvPr/>
            </p:nvSpPr>
            <p:spPr>
              <a:xfrm>
                <a:off x="8855405" y="797720"/>
                <a:ext cx="133348" cy="1547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E9FE"/>
                  </a:solidFill>
                  <a:effectLst/>
                  <a:uLnTx/>
                  <a:uFillTx/>
                  <a:latin typeface="Calibri" panose="020F0502020204030204"/>
                  <a:ea typeface="+mn-ea"/>
                  <a:cs typeface="+mn-cs"/>
                </a:endParaRPr>
              </a:p>
            </p:txBody>
          </p:sp>
          <p:sp>
            <p:nvSpPr>
              <p:cNvPr id="72" name="Right Triangle 71">
                <a:extLst>
                  <a:ext uri="{FF2B5EF4-FFF2-40B4-BE49-F238E27FC236}">
                    <a16:creationId xmlns:a16="http://schemas.microsoft.com/office/drawing/2014/main" id="{A2F19A22-AFBD-4A85-B9FC-90DC4AB63DC3}"/>
                  </a:ext>
                </a:extLst>
              </p:cNvPr>
              <p:cNvSpPr/>
              <p:nvPr/>
            </p:nvSpPr>
            <p:spPr>
              <a:xfrm flipV="1">
                <a:off x="8855405" y="952498"/>
                <a:ext cx="133348" cy="11906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E9FE"/>
                  </a:solidFill>
                  <a:effectLst/>
                  <a:uLnTx/>
                  <a:uFillTx/>
                  <a:latin typeface="Calibri" panose="020F0502020204030204"/>
                  <a:ea typeface="+mn-ea"/>
                  <a:cs typeface="+mn-cs"/>
                </a:endParaRPr>
              </a:p>
            </p:txBody>
          </p:sp>
        </p:grpSp>
      </p:grpSp>
      <p:grpSp>
        <p:nvGrpSpPr>
          <p:cNvPr id="60" name="Group 59">
            <a:extLst>
              <a:ext uri="{FF2B5EF4-FFF2-40B4-BE49-F238E27FC236}">
                <a16:creationId xmlns:a16="http://schemas.microsoft.com/office/drawing/2014/main" id="{D2C9CCCD-3813-40FF-BF26-F42A3EEE5AD3}"/>
              </a:ext>
            </a:extLst>
          </p:cNvPr>
          <p:cNvGrpSpPr/>
          <p:nvPr/>
        </p:nvGrpSpPr>
        <p:grpSpPr>
          <a:xfrm flipH="1">
            <a:off x="9380422" y="6079617"/>
            <a:ext cx="1577961" cy="261610"/>
            <a:chOff x="2750154" y="5362714"/>
            <a:chExt cx="1577961" cy="261610"/>
          </a:xfrm>
        </p:grpSpPr>
        <p:cxnSp>
          <p:nvCxnSpPr>
            <p:cNvPr id="61" name="Straight Arrow Connector 60">
              <a:extLst>
                <a:ext uri="{FF2B5EF4-FFF2-40B4-BE49-F238E27FC236}">
                  <a16:creationId xmlns:a16="http://schemas.microsoft.com/office/drawing/2014/main" id="{F48AA562-B2BD-4DBB-A843-6E317C0C231E}"/>
                </a:ext>
              </a:extLst>
            </p:cNvPr>
            <p:cNvCxnSpPr>
              <a:cxnSpLocks/>
            </p:cNvCxnSpPr>
            <p:nvPr/>
          </p:nvCxnSpPr>
          <p:spPr>
            <a:xfrm flipH="1">
              <a:off x="3518862" y="5495925"/>
              <a:ext cx="80925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15709D48-1122-4819-A1D5-7C8C3D62D86E}"/>
                </a:ext>
              </a:extLst>
            </p:cNvPr>
            <p:cNvSpPr txBox="1"/>
            <p:nvPr/>
          </p:nvSpPr>
          <p:spPr>
            <a:xfrm>
              <a:off x="2750154" y="5362714"/>
              <a:ext cx="67197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300" normalizeH="0" baseline="0" noProof="0" dirty="0">
                  <a:ln>
                    <a:noFill/>
                  </a:ln>
                  <a:solidFill>
                    <a:srgbClr val="D6E9FE"/>
                  </a:solidFill>
                  <a:effectLst/>
                  <a:uLnTx/>
                  <a:uFillTx/>
                  <a:latin typeface="Montserrat" panose="00000500000000000000" pitchFamily="50" charset="0"/>
                  <a:ea typeface="+mn-ea"/>
                  <a:cs typeface="+mn-cs"/>
                </a:rPr>
                <a:t>Next</a:t>
              </a:r>
            </a:p>
          </p:txBody>
        </p:sp>
      </p:grpSp>
      <p:grpSp>
        <p:nvGrpSpPr>
          <p:cNvPr id="47" name="Group 46">
            <a:extLst>
              <a:ext uri="{FF2B5EF4-FFF2-40B4-BE49-F238E27FC236}">
                <a16:creationId xmlns:a16="http://schemas.microsoft.com/office/drawing/2014/main" id="{A5577283-6958-4CB1-9A6D-97B39273E3C7}"/>
              </a:ext>
            </a:extLst>
          </p:cNvPr>
          <p:cNvGrpSpPr/>
          <p:nvPr/>
        </p:nvGrpSpPr>
        <p:grpSpPr>
          <a:xfrm>
            <a:off x="1401153" y="2591284"/>
            <a:ext cx="3425595" cy="1509054"/>
            <a:chOff x="1166725" y="3252824"/>
            <a:chExt cx="3425595" cy="1509054"/>
          </a:xfrm>
        </p:grpSpPr>
        <p:sp>
          <p:nvSpPr>
            <p:cNvPr id="17" name="TextBox 16">
              <a:extLst>
                <a:ext uri="{FF2B5EF4-FFF2-40B4-BE49-F238E27FC236}">
                  <a16:creationId xmlns:a16="http://schemas.microsoft.com/office/drawing/2014/main" id="{BC7C0370-54D1-42AC-94A5-3F8605FFFD08}"/>
                </a:ext>
              </a:extLst>
            </p:cNvPr>
            <p:cNvSpPr txBox="1"/>
            <p:nvPr/>
          </p:nvSpPr>
          <p:spPr>
            <a:xfrm>
              <a:off x="1166725" y="3252824"/>
              <a:ext cx="3161389" cy="969496"/>
            </a:xfrm>
            <a:prstGeom prst="rect">
              <a:avLst/>
            </a:prstGeom>
            <a:noFill/>
          </p:spPr>
          <p:txBody>
            <a:bodyPr wrap="square" t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gradFill>
                    <a:gsLst>
                      <a:gs pos="0">
                        <a:srgbClr val="2779F6"/>
                      </a:gs>
                      <a:gs pos="100000">
                        <a:srgbClr val="91F6D4"/>
                      </a:gs>
                    </a:gsLst>
                    <a:lin ang="5400000" scaled="0"/>
                  </a:gradFill>
                  <a:effectLst/>
                  <a:uLnTx/>
                  <a:uFillTx/>
                  <a:latin typeface="Montserrat" panose="00000500000000000000" pitchFamily="50" charset="0"/>
                  <a:ea typeface="+mn-ea"/>
                  <a:cs typeface="+mn-cs"/>
                </a:rPr>
                <a:t>WILLIAM</a:t>
              </a:r>
              <a:r>
                <a:rPr kumimoji="0" lang="en-US" sz="2000" b="1" i="0" u="none" strike="noStrike" kern="1200" cap="none" spc="300" normalizeH="0" baseline="0" noProof="0" dirty="0">
                  <a:ln>
                    <a:noFill/>
                  </a:ln>
                  <a:gradFill>
                    <a:gsLst>
                      <a:gs pos="0">
                        <a:srgbClr val="2779F6"/>
                      </a:gs>
                      <a:gs pos="100000">
                        <a:srgbClr val="91F6D4"/>
                      </a:gs>
                    </a:gsLst>
                    <a:lin ang="5400000" scaled="0"/>
                  </a:gradFill>
                  <a:effectLst/>
                  <a:uLnTx/>
                  <a:uFillTx/>
                  <a:latin typeface="Montserrat" panose="00000500000000000000" pitchFamily="50" charset="0"/>
                  <a:ea typeface="+mn-ea"/>
                  <a:cs typeface="+mn-cs"/>
                </a:rPr>
                <a:t> </a:t>
              </a:r>
              <a:r>
                <a:rPr kumimoji="0" lang="en-US" sz="4000" b="1" i="0" u="none" strike="noStrike" kern="1200" cap="none" spc="300" normalizeH="0" baseline="0" noProof="0" dirty="0">
                  <a:ln>
                    <a:noFill/>
                  </a:ln>
                  <a:gradFill>
                    <a:gsLst>
                      <a:gs pos="0">
                        <a:srgbClr val="2779F6"/>
                      </a:gs>
                      <a:gs pos="100000">
                        <a:srgbClr val="91F6D4"/>
                      </a:gs>
                    </a:gsLst>
                    <a:lin ang="5400000" scaled="0"/>
                  </a:gradFill>
                  <a:effectLst/>
                  <a:uLnTx/>
                  <a:uFillTx/>
                  <a:latin typeface="Montserrat" panose="00000500000000000000" pitchFamily="50" charset="0"/>
                  <a:ea typeface="+mn-ea"/>
                  <a:cs typeface="+mn-cs"/>
                </a:rPr>
                <a:t>JOHNSON</a:t>
              </a:r>
            </a:p>
          </p:txBody>
        </p:sp>
        <p:sp>
          <p:nvSpPr>
            <p:cNvPr id="18" name="Rectangle 17">
              <a:extLst>
                <a:ext uri="{FF2B5EF4-FFF2-40B4-BE49-F238E27FC236}">
                  <a16:creationId xmlns:a16="http://schemas.microsoft.com/office/drawing/2014/main" id="{B0F4F5F8-5887-4822-80EE-9C333E4F8492}"/>
                </a:ext>
              </a:extLst>
            </p:cNvPr>
            <p:cNvSpPr/>
            <p:nvPr/>
          </p:nvSpPr>
          <p:spPr>
            <a:xfrm>
              <a:off x="1166726" y="4452050"/>
              <a:ext cx="3425594" cy="309828"/>
            </a:xfrm>
            <a:prstGeom prst="rect">
              <a:avLst/>
            </a:prstGeom>
          </p:spPr>
          <p:txBody>
            <a:bodyPr wrap="square">
              <a:spAutoFit/>
            </a:bodyPr>
            <a:lstStyle/>
            <a:p>
              <a:pPr marL="0" marR="0" lvl="0" indent="0" algn="l" defTabSz="914400" rtl="0" eaLnBrk="1" fontAlgn="auto" latinLnBrk="0" hangingPunct="1">
                <a:lnSpc>
                  <a:spcPts val="18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D6E9FE">
                      <a:lumMod val="90000"/>
                    </a:srgbClr>
                  </a:solidFill>
                  <a:effectLst/>
                  <a:uLnTx/>
                  <a:uFillTx/>
                  <a:latin typeface="Montserrat" panose="00000500000000000000" pitchFamily="50" charset="0"/>
                  <a:ea typeface="+mn-ea"/>
                  <a:cs typeface="+mn-cs"/>
                </a:rPr>
                <a:t>Regional Sales Director, ABC Corp</a:t>
              </a:r>
              <a:r>
                <a:rPr kumimoji="0" lang="en-US" sz="1200" b="0" i="0" u="none" strike="noStrike" kern="1200" cap="none" spc="0" normalizeH="0" baseline="0" noProof="0" dirty="0">
                  <a:ln>
                    <a:noFill/>
                  </a:ln>
                  <a:solidFill>
                    <a:srgbClr val="D6E9FE">
                      <a:lumMod val="90000"/>
                    </a:srgbClr>
                  </a:solidFill>
                  <a:effectLst/>
                  <a:uLnTx/>
                  <a:uFillTx/>
                  <a:latin typeface="Montserrat" panose="00000500000000000000" pitchFamily="50" charset="0"/>
                  <a:ea typeface="+mn-ea"/>
                  <a:cs typeface="+mn-cs"/>
                </a:rPr>
                <a:t>.</a:t>
              </a:r>
            </a:p>
          </p:txBody>
        </p:sp>
        <p:cxnSp>
          <p:nvCxnSpPr>
            <p:cNvPr id="46" name="Straight Connector 45">
              <a:extLst>
                <a:ext uri="{FF2B5EF4-FFF2-40B4-BE49-F238E27FC236}">
                  <a16:creationId xmlns:a16="http://schemas.microsoft.com/office/drawing/2014/main" id="{45ABCFB6-D515-4965-A43F-0E55EDCCACC4}"/>
                </a:ext>
              </a:extLst>
            </p:cNvPr>
            <p:cNvCxnSpPr/>
            <p:nvPr/>
          </p:nvCxnSpPr>
          <p:spPr>
            <a:xfrm>
              <a:off x="1280160" y="4293247"/>
              <a:ext cx="76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53" name="Freeform: Shape 52">
            <a:extLst>
              <a:ext uri="{FF2B5EF4-FFF2-40B4-BE49-F238E27FC236}">
                <a16:creationId xmlns:a16="http://schemas.microsoft.com/office/drawing/2014/main" id="{9B23F4CF-26D3-482C-AFAE-E91D18AD7F57}"/>
              </a:ext>
            </a:extLst>
          </p:cNvPr>
          <p:cNvSpPr/>
          <p:nvPr/>
        </p:nvSpPr>
        <p:spPr>
          <a:xfrm>
            <a:off x="8648909" y="2465437"/>
            <a:ext cx="2428328" cy="1927120"/>
          </a:xfrm>
          <a:custGeom>
            <a:avLst/>
            <a:gdLst>
              <a:gd name="connsiteX0" fmla="*/ 285750 w 476250"/>
              <a:gd name="connsiteY0" fmla="*/ 0 h 377952"/>
              <a:gd name="connsiteX1" fmla="*/ 476250 w 476250"/>
              <a:gd name="connsiteY1" fmla="*/ 0 h 377952"/>
              <a:gd name="connsiteX2" fmla="*/ 476250 w 476250"/>
              <a:gd name="connsiteY2" fmla="*/ 190500 h 377952"/>
              <a:gd name="connsiteX3" fmla="*/ 285750 w 476250"/>
              <a:gd name="connsiteY3" fmla="*/ 377952 h 377952"/>
              <a:gd name="connsiteX4" fmla="*/ 285750 w 476250"/>
              <a:gd name="connsiteY4" fmla="*/ 296228 h 377952"/>
              <a:gd name="connsiteX5" fmla="*/ 394430 w 476250"/>
              <a:gd name="connsiteY5" fmla="*/ 190500 h 377952"/>
              <a:gd name="connsiteX6" fmla="*/ 285750 w 476250"/>
              <a:gd name="connsiteY6" fmla="*/ 190500 h 377952"/>
              <a:gd name="connsiteX7" fmla="*/ 0 w 476250"/>
              <a:gd name="connsiteY7" fmla="*/ 0 h 377952"/>
              <a:gd name="connsiteX8" fmla="*/ 190500 w 476250"/>
              <a:gd name="connsiteY8" fmla="*/ 0 h 377952"/>
              <a:gd name="connsiteX9" fmla="*/ 190500 w 476250"/>
              <a:gd name="connsiteY9" fmla="*/ 190500 h 377952"/>
              <a:gd name="connsiteX10" fmla="*/ 0 w 476250"/>
              <a:gd name="connsiteY10" fmla="*/ 377952 h 377952"/>
              <a:gd name="connsiteX11" fmla="*/ 0 w 476250"/>
              <a:gd name="connsiteY11" fmla="*/ 296228 h 377952"/>
              <a:gd name="connsiteX12" fmla="*/ 108680 w 476250"/>
              <a:gd name="connsiteY12" fmla="*/ 190500 h 377952"/>
              <a:gd name="connsiteX13" fmla="*/ 0 w 476250"/>
              <a:gd name="connsiteY13" fmla="*/ 190500 h 37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250" h="377952">
                <a:moveTo>
                  <a:pt x="285750" y="0"/>
                </a:moveTo>
                <a:lnTo>
                  <a:pt x="476250" y="0"/>
                </a:lnTo>
                <a:lnTo>
                  <a:pt x="476250" y="190500"/>
                </a:lnTo>
                <a:cubicBezTo>
                  <a:pt x="474585" y="294518"/>
                  <a:pt x="389781" y="377965"/>
                  <a:pt x="285750" y="377952"/>
                </a:cubicBezTo>
                <a:lnTo>
                  <a:pt x="285750" y="296228"/>
                </a:lnTo>
                <a:cubicBezTo>
                  <a:pt x="344617" y="296199"/>
                  <a:pt x="392781" y="249344"/>
                  <a:pt x="394430" y="190500"/>
                </a:cubicBezTo>
                <a:lnTo>
                  <a:pt x="285750" y="190500"/>
                </a:lnTo>
                <a:close/>
                <a:moveTo>
                  <a:pt x="0" y="0"/>
                </a:moveTo>
                <a:lnTo>
                  <a:pt x="190500" y="0"/>
                </a:lnTo>
                <a:lnTo>
                  <a:pt x="190500" y="190500"/>
                </a:lnTo>
                <a:cubicBezTo>
                  <a:pt x="188835" y="294518"/>
                  <a:pt x="104031" y="377965"/>
                  <a:pt x="0" y="377952"/>
                </a:cubicBezTo>
                <a:lnTo>
                  <a:pt x="0" y="296228"/>
                </a:lnTo>
                <a:cubicBezTo>
                  <a:pt x="58867" y="296199"/>
                  <a:pt x="107031" y="249344"/>
                  <a:pt x="108680" y="190500"/>
                </a:cubicBezTo>
                <a:lnTo>
                  <a:pt x="0" y="190500"/>
                </a:lnTo>
                <a:close/>
              </a:path>
            </a:pathLst>
          </a:custGeom>
          <a:gradFill flip="none" rotWithShape="1">
            <a:gsLst>
              <a:gs pos="34500">
                <a:srgbClr val="77D7DD">
                  <a:alpha val="62910"/>
                </a:srgbClr>
              </a:gs>
              <a:gs pos="0">
                <a:schemeClr val="accent2">
                  <a:alpha val="52701"/>
                </a:schemeClr>
              </a:gs>
              <a:gs pos="78000">
                <a:srgbClr val="5CB8E5">
                  <a:alpha val="40000"/>
                </a:srgbClr>
              </a:gs>
              <a:gs pos="100000">
                <a:schemeClr val="accent6">
                  <a:alpha val="50334"/>
                </a:schemeClr>
              </a:gs>
            </a:gsLst>
            <a:path path="circle">
              <a:fillToRect l="100000" b="100000"/>
            </a:path>
            <a:tileRect t="-100000" r="-10000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77FE3AAD-D952-407A-8AD7-2F46008F29FB}"/>
              </a:ext>
            </a:extLst>
          </p:cNvPr>
          <p:cNvSpPr/>
          <p:nvPr/>
        </p:nvSpPr>
        <p:spPr>
          <a:xfrm>
            <a:off x="7254289" y="1027509"/>
            <a:ext cx="3697960" cy="1996252"/>
          </a:xfrm>
          <a:prstGeom prst="rect">
            <a:avLst/>
          </a:prstGeom>
        </p:spPr>
        <p:txBody>
          <a:bodyPr wrap="square">
            <a:spAutoFit/>
          </a:bodyPr>
          <a:lstStyle/>
          <a:p>
            <a:pPr marL="0" marR="0" lvl="0" indent="0" algn="l" defTabSz="914400" rtl="0" eaLnBrk="1" fontAlgn="auto" latinLnBrk="0" hangingPunct="1">
              <a:lnSpc>
                <a:spcPts val="18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ontserrat" panose="00000500000000000000" pitchFamily="50" charset="0"/>
                <a:ea typeface="+mn-ea"/>
                <a:cs typeface="+mn-cs"/>
              </a:rPr>
              <a:t>In the end Company XYZ made sustainable improvements to our business strategy. We no longer conduct any in-house prospecting, which frees up time for higher-value tasks. </a:t>
            </a:r>
          </a:p>
          <a:p>
            <a:pPr marL="0" marR="0" lvl="0" indent="0" algn="l" defTabSz="914400" rtl="0" eaLnBrk="1" fontAlgn="auto" latinLnBrk="0" hangingPunct="1">
              <a:lnSpc>
                <a:spcPts val="18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ontserrat" panose="00000500000000000000" pitchFamily="50" charset="0"/>
                <a:ea typeface="+mn-ea"/>
                <a:cs typeface="+mn-cs"/>
              </a:rPr>
              <a:t>Company XYZ’s all inclusive enterprise solution also provided us a reliable source of high-quality leads, which allowed our marketers to accelerate their goals.</a:t>
            </a:r>
          </a:p>
        </p:txBody>
      </p:sp>
      <p:grpSp>
        <p:nvGrpSpPr>
          <p:cNvPr id="12" name="Group 11">
            <a:extLst>
              <a:ext uri="{FF2B5EF4-FFF2-40B4-BE49-F238E27FC236}">
                <a16:creationId xmlns:a16="http://schemas.microsoft.com/office/drawing/2014/main" id="{4833AC42-6972-94C3-60AA-546F5EBE0052}"/>
              </a:ext>
            </a:extLst>
          </p:cNvPr>
          <p:cNvGrpSpPr/>
          <p:nvPr/>
        </p:nvGrpSpPr>
        <p:grpSpPr>
          <a:xfrm>
            <a:off x="1449464" y="-811276"/>
            <a:ext cx="9779000" cy="773966"/>
            <a:chOff x="1165225" y="916893"/>
            <a:chExt cx="9779000" cy="773966"/>
          </a:xfrm>
          <a:solidFill>
            <a:schemeClr val="bg1">
              <a:alpha val="6097"/>
            </a:schemeClr>
          </a:solidFill>
        </p:grpSpPr>
        <p:sp>
          <p:nvSpPr>
            <p:cNvPr id="14" name="Graphic 13">
              <a:extLst>
                <a:ext uri="{FF2B5EF4-FFF2-40B4-BE49-F238E27FC236}">
                  <a16:creationId xmlns:a16="http://schemas.microsoft.com/office/drawing/2014/main" id="{075D4672-6121-CB93-0C55-1FD2349DAFDF}"/>
                </a:ext>
              </a:extLst>
            </p:cNvPr>
            <p:cNvSpPr/>
            <p:nvPr/>
          </p:nvSpPr>
          <p:spPr>
            <a:xfrm>
              <a:off x="1165225" y="916893"/>
              <a:ext cx="9779000" cy="773966"/>
            </a:xfrm>
            <a:custGeom>
              <a:avLst/>
              <a:gdLst>
                <a:gd name="connsiteX0" fmla="*/ 187547 w 7581900"/>
                <a:gd name="connsiteY0" fmla="*/ 120396 h 600075"/>
                <a:gd name="connsiteX1" fmla="*/ 0 w 7581900"/>
                <a:gd name="connsiteY1" fmla="*/ 120396 h 600075"/>
                <a:gd name="connsiteX2" fmla="*/ 0 w 7581900"/>
                <a:gd name="connsiteY2" fmla="*/ 10001 h 600075"/>
                <a:gd name="connsiteX3" fmla="*/ 510826 w 7581900"/>
                <a:gd name="connsiteY3" fmla="*/ 10001 h 600075"/>
                <a:gd name="connsiteX4" fmla="*/ 510826 w 7581900"/>
                <a:gd name="connsiteY4" fmla="*/ 120396 h 600075"/>
                <a:gd name="connsiteX5" fmla="*/ 323279 w 7581900"/>
                <a:gd name="connsiteY5" fmla="*/ 120396 h 600075"/>
                <a:gd name="connsiteX6" fmla="*/ 323279 w 7581900"/>
                <a:gd name="connsiteY6" fmla="*/ 595313 h 600075"/>
                <a:gd name="connsiteX7" fmla="*/ 187547 w 7581900"/>
                <a:gd name="connsiteY7" fmla="*/ 595313 h 600075"/>
                <a:gd name="connsiteX8" fmla="*/ 187547 w 7581900"/>
                <a:gd name="connsiteY8" fmla="*/ 120396 h 600075"/>
                <a:gd name="connsiteX9" fmla="*/ 1134618 w 7581900"/>
                <a:gd name="connsiteY9" fmla="*/ 486632 h 600075"/>
                <a:gd name="connsiteX10" fmla="*/ 1134618 w 7581900"/>
                <a:gd name="connsiteY10" fmla="*/ 595313 h 600075"/>
                <a:gd name="connsiteX11" fmla="*/ 680657 w 7581900"/>
                <a:gd name="connsiteY11" fmla="*/ 595313 h 600075"/>
                <a:gd name="connsiteX12" fmla="*/ 680657 w 7581900"/>
                <a:gd name="connsiteY12" fmla="*/ 10001 h 600075"/>
                <a:gd name="connsiteX13" fmla="*/ 1123664 w 7581900"/>
                <a:gd name="connsiteY13" fmla="*/ 10001 h 600075"/>
                <a:gd name="connsiteX14" fmla="*/ 1123664 w 7581900"/>
                <a:gd name="connsiteY14" fmla="*/ 118682 h 600075"/>
                <a:gd name="connsiteX15" fmla="*/ 815531 w 7581900"/>
                <a:gd name="connsiteY15" fmla="*/ 118682 h 600075"/>
                <a:gd name="connsiteX16" fmla="*/ 815531 w 7581900"/>
                <a:gd name="connsiteY16" fmla="*/ 245745 h 600075"/>
                <a:gd name="connsiteX17" fmla="*/ 1087660 w 7581900"/>
                <a:gd name="connsiteY17" fmla="*/ 245745 h 600075"/>
                <a:gd name="connsiteX18" fmla="*/ 1087660 w 7581900"/>
                <a:gd name="connsiteY18" fmla="*/ 351092 h 600075"/>
                <a:gd name="connsiteX19" fmla="*/ 815531 w 7581900"/>
                <a:gd name="connsiteY19" fmla="*/ 351092 h 600075"/>
                <a:gd name="connsiteX20" fmla="*/ 815531 w 7581900"/>
                <a:gd name="connsiteY20" fmla="*/ 486537 h 600075"/>
                <a:gd name="connsiteX21" fmla="*/ 1134618 w 7581900"/>
                <a:gd name="connsiteY21" fmla="*/ 486537 h 600075"/>
                <a:gd name="connsiteX22" fmla="*/ 1293590 w 7581900"/>
                <a:gd name="connsiteY22" fmla="*/ 537686 h 600075"/>
                <a:gd name="connsiteX23" fmla="*/ 1339691 w 7581900"/>
                <a:gd name="connsiteY23" fmla="*/ 435674 h 600075"/>
                <a:gd name="connsiteX24" fmla="*/ 1533144 w 7581900"/>
                <a:gd name="connsiteY24" fmla="*/ 496729 h 600075"/>
                <a:gd name="connsiteX25" fmla="*/ 1646206 w 7581900"/>
                <a:gd name="connsiteY25" fmla="*/ 434054 h 600075"/>
                <a:gd name="connsiteX26" fmla="*/ 1305401 w 7581900"/>
                <a:gd name="connsiteY26" fmla="*/ 182404 h 600075"/>
                <a:gd name="connsiteX27" fmla="*/ 1552289 w 7581900"/>
                <a:gd name="connsiteY27" fmla="*/ 0 h 600075"/>
                <a:gd name="connsiteX28" fmla="*/ 1755743 w 7581900"/>
                <a:gd name="connsiteY28" fmla="*/ 51816 h 600075"/>
                <a:gd name="connsiteX29" fmla="*/ 1713833 w 7581900"/>
                <a:gd name="connsiteY29" fmla="*/ 154686 h 600075"/>
                <a:gd name="connsiteX30" fmla="*/ 1551337 w 7581900"/>
                <a:gd name="connsiteY30" fmla="*/ 108680 h 600075"/>
                <a:gd name="connsiteX31" fmla="*/ 1439989 w 7581900"/>
                <a:gd name="connsiteY31" fmla="*/ 175546 h 600075"/>
                <a:gd name="connsiteX32" fmla="*/ 1780794 w 7581900"/>
                <a:gd name="connsiteY32" fmla="*/ 423863 h 600075"/>
                <a:gd name="connsiteX33" fmla="*/ 1532096 w 7581900"/>
                <a:gd name="connsiteY33" fmla="*/ 605314 h 600075"/>
                <a:gd name="connsiteX34" fmla="*/ 1293590 w 7581900"/>
                <a:gd name="connsiteY34" fmla="*/ 537686 h 600075"/>
                <a:gd name="connsiteX35" fmla="*/ 2090642 w 7581900"/>
                <a:gd name="connsiteY35" fmla="*/ 120396 h 600075"/>
                <a:gd name="connsiteX36" fmla="*/ 1903095 w 7581900"/>
                <a:gd name="connsiteY36" fmla="*/ 120396 h 600075"/>
                <a:gd name="connsiteX37" fmla="*/ 1903095 w 7581900"/>
                <a:gd name="connsiteY37" fmla="*/ 10001 h 600075"/>
                <a:gd name="connsiteX38" fmla="*/ 2413921 w 7581900"/>
                <a:gd name="connsiteY38" fmla="*/ 10001 h 600075"/>
                <a:gd name="connsiteX39" fmla="*/ 2413921 w 7581900"/>
                <a:gd name="connsiteY39" fmla="*/ 120396 h 600075"/>
                <a:gd name="connsiteX40" fmla="*/ 2226374 w 7581900"/>
                <a:gd name="connsiteY40" fmla="*/ 120396 h 600075"/>
                <a:gd name="connsiteX41" fmla="*/ 2226374 w 7581900"/>
                <a:gd name="connsiteY41" fmla="*/ 595313 h 600075"/>
                <a:gd name="connsiteX42" fmla="*/ 2090738 w 7581900"/>
                <a:gd name="connsiteY42" fmla="*/ 595313 h 600075"/>
                <a:gd name="connsiteX43" fmla="*/ 2090738 w 7581900"/>
                <a:gd name="connsiteY43" fmla="*/ 120396 h 600075"/>
                <a:gd name="connsiteX44" fmla="*/ 2583752 w 7581900"/>
                <a:gd name="connsiteY44" fmla="*/ 10001 h 600075"/>
                <a:gd name="connsiteX45" fmla="*/ 2719388 w 7581900"/>
                <a:gd name="connsiteY45" fmla="*/ 10001 h 600075"/>
                <a:gd name="connsiteX46" fmla="*/ 2719388 w 7581900"/>
                <a:gd name="connsiteY46" fmla="*/ 595313 h 600075"/>
                <a:gd name="connsiteX47" fmla="*/ 2583752 w 7581900"/>
                <a:gd name="connsiteY47" fmla="*/ 595313 h 600075"/>
                <a:gd name="connsiteX48" fmla="*/ 2583752 w 7581900"/>
                <a:gd name="connsiteY48" fmla="*/ 10001 h 600075"/>
                <a:gd name="connsiteX49" fmla="*/ 3487198 w 7581900"/>
                <a:gd name="connsiteY49" fmla="*/ 595313 h 600075"/>
                <a:gd name="connsiteX50" fmla="*/ 3486341 w 7581900"/>
                <a:gd name="connsiteY50" fmla="*/ 244126 h 600075"/>
                <a:gd name="connsiteX51" fmla="*/ 3313843 w 7581900"/>
                <a:gd name="connsiteY51" fmla="*/ 533400 h 600075"/>
                <a:gd name="connsiteX52" fmla="*/ 3252692 w 7581900"/>
                <a:gd name="connsiteY52" fmla="*/ 533400 h 600075"/>
                <a:gd name="connsiteX53" fmla="*/ 3081052 w 7581900"/>
                <a:gd name="connsiteY53" fmla="*/ 251651 h 600075"/>
                <a:gd name="connsiteX54" fmla="*/ 3081052 w 7581900"/>
                <a:gd name="connsiteY54" fmla="*/ 595313 h 600075"/>
                <a:gd name="connsiteX55" fmla="*/ 2953703 w 7581900"/>
                <a:gd name="connsiteY55" fmla="*/ 595313 h 600075"/>
                <a:gd name="connsiteX56" fmla="*/ 2953703 w 7581900"/>
                <a:gd name="connsiteY56" fmla="*/ 10001 h 600075"/>
                <a:gd name="connsiteX57" fmla="*/ 3065907 w 7581900"/>
                <a:gd name="connsiteY57" fmla="*/ 10001 h 600075"/>
                <a:gd name="connsiteX58" fmla="*/ 3285363 w 7581900"/>
                <a:gd name="connsiteY58" fmla="*/ 373761 h 600075"/>
                <a:gd name="connsiteX59" fmla="*/ 3501390 w 7581900"/>
                <a:gd name="connsiteY59" fmla="*/ 10001 h 600075"/>
                <a:gd name="connsiteX60" fmla="*/ 3612737 w 7581900"/>
                <a:gd name="connsiteY60" fmla="*/ 10001 h 600075"/>
                <a:gd name="connsiteX61" fmla="*/ 3614452 w 7581900"/>
                <a:gd name="connsiteY61" fmla="*/ 595313 h 600075"/>
                <a:gd name="connsiteX62" fmla="*/ 3487198 w 7581900"/>
                <a:gd name="connsiteY62" fmla="*/ 595313 h 600075"/>
                <a:gd name="connsiteX63" fmla="*/ 3812762 w 7581900"/>
                <a:gd name="connsiteY63" fmla="*/ 302705 h 600075"/>
                <a:gd name="connsiteX64" fmla="*/ 4133564 w 7581900"/>
                <a:gd name="connsiteY64" fmla="*/ 0 h 600075"/>
                <a:gd name="connsiteX65" fmla="*/ 4454271 w 7581900"/>
                <a:gd name="connsiteY65" fmla="*/ 302705 h 600075"/>
                <a:gd name="connsiteX66" fmla="*/ 4133564 w 7581900"/>
                <a:gd name="connsiteY66" fmla="*/ 605409 h 600075"/>
                <a:gd name="connsiteX67" fmla="*/ 3812762 w 7581900"/>
                <a:gd name="connsiteY67" fmla="*/ 302705 h 600075"/>
                <a:gd name="connsiteX68" fmla="*/ 4316921 w 7581900"/>
                <a:gd name="connsiteY68" fmla="*/ 302705 h 600075"/>
                <a:gd name="connsiteX69" fmla="*/ 4133564 w 7581900"/>
                <a:gd name="connsiteY69" fmla="*/ 115443 h 600075"/>
                <a:gd name="connsiteX70" fmla="*/ 3950208 w 7581900"/>
                <a:gd name="connsiteY70" fmla="*/ 302705 h 600075"/>
                <a:gd name="connsiteX71" fmla="*/ 4133564 w 7581900"/>
                <a:gd name="connsiteY71" fmla="*/ 489966 h 600075"/>
                <a:gd name="connsiteX72" fmla="*/ 4316921 w 7581900"/>
                <a:gd name="connsiteY72" fmla="*/ 302705 h 600075"/>
                <a:gd name="connsiteX73" fmla="*/ 5186839 w 7581900"/>
                <a:gd name="connsiteY73" fmla="*/ 10001 h 600075"/>
                <a:gd name="connsiteX74" fmla="*/ 5186839 w 7581900"/>
                <a:gd name="connsiteY74" fmla="*/ 595313 h 600075"/>
                <a:gd name="connsiteX75" fmla="*/ 5075492 w 7581900"/>
                <a:gd name="connsiteY75" fmla="*/ 595313 h 600075"/>
                <a:gd name="connsiteX76" fmla="*/ 4783265 w 7581900"/>
                <a:gd name="connsiteY76" fmla="*/ 239935 h 600075"/>
                <a:gd name="connsiteX77" fmla="*/ 4783265 w 7581900"/>
                <a:gd name="connsiteY77" fmla="*/ 595313 h 600075"/>
                <a:gd name="connsiteX78" fmla="*/ 4649248 w 7581900"/>
                <a:gd name="connsiteY78" fmla="*/ 595313 h 600075"/>
                <a:gd name="connsiteX79" fmla="*/ 4649248 w 7581900"/>
                <a:gd name="connsiteY79" fmla="*/ 10001 h 600075"/>
                <a:gd name="connsiteX80" fmla="*/ 4761453 w 7581900"/>
                <a:gd name="connsiteY80" fmla="*/ 10001 h 600075"/>
                <a:gd name="connsiteX81" fmla="*/ 5052917 w 7581900"/>
                <a:gd name="connsiteY81" fmla="*/ 365379 h 600075"/>
                <a:gd name="connsiteX82" fmla="*/ 5052917 w 7581900"/>
                <a:gd name="connsiteY82" fmla="*/ 10001 h 600075"/>
                <a:gd name="connsiteX83" fmla="*/ 5186839 w 7581900"/>
                <a:gd name="connsiteY83" fmla="*/ 10001 h 600075"/>
                <a:gd name="connsiteX84" fmla="*/ 5419535 w 7581900"/>
                <a:gd name="connsiteY84" fmla="*/ 10001 h 600075"/>
                <a:gd name="connsiteX85" fmla="*/ 5555170 w 7581900"/>
                <a:gd name="connsiteY85" fmla="*/ 10001 h 600075"/>
                <a:gd name="connsiteX86" fmla="*/ 5555170 w 7581900"/>
                <a:gd name="connsiteY86" fmla="*/ 595313 h 600075"/>
                <a:gd name="connsiteX87" fmla="*/ 5419535 w 7581900"/>
                <a:gd name="connsiteY87" fmla="*/ 595313 h 600075"/>
                <a:gd name="connsiteX88" fmla="*/ 5419535 w 7581900"/>
                <a:gd name="connsiteY88" fmla="*/ 10001 h 600075"/>
                <a:gd name="connsiteX89" fmla="*/ 6175629 w 7581900"/>
                <a:gd name="connsiteY89" fmla="*/ 469868 h 600075"/>
                <a:gd name="connsiteX90" fmla="*/ 5903500 w 7581900"/>
                <a:gd name="connsiteY90" fmla="*/ 469868 h 600075"/>
                <a:gd name="connsiteX91" fmla="*/ 5851589 w 7581900"/>
                <a:gd name="connsiteY91" fmla="*/ 595313 h 600075"/>
                <a:gd name="connsiteX92" fmla="*/ 5712619 w 7581900"/>
                <a:gd name="connsiteY92" fmla="*/ 595313 h 600075"/>
                <a:gd name="connsiteX93" fmla="*/ 5973890 w 7581900"/>
                <a:gd name="connsiteY93" fmla="*/ 10001 h 600075"/>
                <a:gd name="connsiteX94" fmla="*/ 6107906 w 7581900"/>
                <a:gd name="connsiteY94" fmla="*/ 10001 h 600075"/>
                <a:gd name="connsiteX95" fmla="*/ 6370035 w 7581900"/>
                <a:gd name="connsiteY95" fmla="*/ 595313 h 600075"/>
                <a:gd name="connsiteX96" fmla="*/ 6227636 w 7581900"/>
                <a:gd name="connsiteY96" fmla="*/ 595313 h 600075"/>
                <a:gd name="connsiteX97" fmla="*/ 6175629 w 7581900"/>
                <a:gd name="connsiteY97" fmla="*/ 469868 h 600075"/>
                <a:gd name="connsiteX98" fmla="*/ 6132862 w 7581900"/>
                <a:gd name="connsiteY98" fmla="*/ 367094 h 600075"/>
                <a:gd name="connsiteX99" fmla="*/ 6039898 w 7581900"/>
                <a:gd name="connsiteY99" fmla="*/ 142970 h 600075"/>
                <a:gd name="connsiteX100" fmla="*/ 5946934 w 7581900"/>
                <a:gd name="connsiteY100" fmla="*/ 367094 h 600075"/>
                <a:gd name="connsiteX101" fmla="*/ 6132862 w 7581900"/>
                <a:gd name="connsiteY101" fmla="*/ 367094 h 600075"/>
                <a:gd name="connsiteX102" fmla="*/ 6537198 w 7581900"/>
                <a:gd name="connsiteY102" fmla="*/ 10001 h 600075"/>
                <a:gd name="connsiteX103" fmla="*/ 6672834 w 7581900"/>
                <a:gd name="connsiteY103" fmla="*/ 10001 h 600075"/>
                <a:gd name="connsiteX104" fmla="*/ 6672834 w 7581900"/>
                <a:gd name="connsiteY104" fmla="*/ 484918 h 600075"/>
                <a:gd name="connsiteX105" fmla="*/ 6966776 w 7581900"/>
                <a:gd name="connsiteY105" fmla="*/ 484918 h 600075"/>
                <a:gd name="connsiteX106" fmla="*/ 6966776 w 7581900"/>
                <a:gd name="connsiteY106" fmla="*/ 595313 h 600075"/>
                <a:gd name="connsiteX107" fmla="*/ 6537198 w 7581900"/>
                <a:gd name="connsiteY107" fmla="*/ 595313 h 600075"/>
                <a:gd name="connsiteX108" fmla="*/ 6537198 w 7581900"/>
                <a:gd name="connsiteY108" fmla="*/ 10001 h 600075"/>
                <a:gd name="connsiteX109" fmla="*/ 7098126 w 7581900"/>
                <a:gd name="connsiteY109" fmla="*/ 537686 h 600075"/>
                <a:gd name="connsiteX110" fmla="*/ 7144226 w 7581900"/>
                <a:gd name="connsiteY110" fmla="*/ 435674 h 600075"/>
                <a:gd name="connsiteX111" fmla="*/ 7337679 w 7581900"/>
                <a:gd name="connsiteY111" fmla="*/ 496729 h 600075"/>
                <a:gd name="connsiteX112" fmla="*/ 7450741 w 7581900"/>
                <a:gd name="connsiteY112" fmla="*/ 434054 h 600075"/>
                <a:gd name="connsiteX113" fmla="*/ 7109937 w 7581900"/>
                <a:gd name="connsiteY113" fmla="*/ 182404 h 600075"/>
                <a:gd name="connsiteX114" fmla="*/ 7356920 w 7581900"/>
                <a:gd name="connsiteY114" fmla="*/ 0 h 600075"/>
                <a:gd name="connsiteX115" fmla="*/ 7560374 w 7581900"/>
                <a:gd name="connsiteY115" fmla="*/ 51816 h 600075"/>
                <a:gd name="connsiteX116" fmla="*/ 7518464 w 7581900"/>
                <a:gd name="connsiteY116" fmla="*/ 154686 h 600075"/>
                <a:gd name="connsiteX117" fmla="*/ 7355968 w 7581900"/>
                <a:gd name="connsiteY117" fmla="*/ 108680 h 600075"/>
                <a:gd name="connsiteX118" fmla="*/ 7244620 w 7581900"/>
                <a:gd name="connsiteY118" fmla="*/ 175546 h 600075"/>
                <a:gd name="connsiteX119" fmla="*/ 7585424 w 7581900"/>
                <a:gd name="connsiteY119" fmla="*/ 423863 h 600075"/>
                <a:gd name="connsiteX120" fmla="*/ 7336727 w 7581900"/>
                <a:gd name="connsiteY120" fmla="*/ 605314 h 600075"/>
                <a:gd name="connsiteX121" fmla="*/ 7098126 w 7581900"/>
                <a:gd name="connsiteY121" fmla="*/ 537686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7581900" h="600075">
                  <a:moveTo>
                    <a:pt x="187547" y="120396"/>
                  </a:moveTo>
                  <a:lnTo>
                    <a:pt x="0" y="120396"/>
                  </a:lnTo>
                  <a:lnTo>
                    <a:pt x="0" y="10001"/>
                  </a:lnTo>
                  <a:lnTo>
                    <a:pt x="510826" y="10001"/>
                  </a:lnTo>
                  <a:lnTo>
                    <a:pt x="510826" y="120396"/>
                  </a:lnTo>
                  <a:lnTo>
                    <a:pt x="323279" y="120396"/>
                  </a:lnTo>
                  <a:lnTo>
                    <a:pt x="323279" y="595313"/>
                  </a:lnTo>
                  <a:lnTo>
                    <a:pt x="187547" y="595313"/>
                  </a:lnTo>
                  <a:lnTo>
                    <a:pt x="187547" y="120396"/>
                  </a:lnTo>
                  <a:close/>
                  <a:moveTo>
                    <a:pt x="1134618" y="486632"/>
                  </a:moveTo>
                  <a:lnTo>
                    <a:pt x="1134618" y="595313"/>
                  </a:lnTo>
                  <a:lnTo>
                    <a:pt x="680657" y="595313"/>
                  </a:lnTo>
                  <a:lnTo>
                    <a:pt x="680657" y="10001"/>
                  </a:lnTo>
                  <a:lnTo>
                    <a:pt x="1123664" y="10001"/>
                  </a:lnTo>
                  <a:lnTo>
                    <a:pt x="1123664" y="118682"/>
                  </a:lnTo>
                  <a:lnTo>
                    <a:pt x="815531" y="118682"/>
                  </a:lnTo>
                  <a:lnTo>
                    <a:pt x="815531" y="245745"/>
                  </a:lnTo>
                  <a:lnTo>
                    <a:pt x="1087660" y="245745"/>
                  </a:lnTo>
                  <a:lnTo>
                    <a:pt x="1087660" y="351092"/>
                  </a:lnTo>
                  <a:lnTo>
                    <a:pt x="815531" y="351092"/>
                  </a:lnTo>
                  <a:lnTo>
                    <a:pt x="815531" y="486537"/>
                  </a:lnTo>
                  <a:lnTo>
                    <a:pt x="1134618" y="486537"/>
                  </a:lnTo>
                  <a:close/>
                  <a:moveTo>
                    <a:pt x="1293590" y="537686"/>
                  </a:moveTo>
                  <a:lnTo>
                    <a:pt x="1339691" y="435674"/>
                  </a:lnTo>
                  <a:cubicBezTo>
                    <a:pt x="1389126" y="471583"/>
                    <a:pt x="1462754" y="496729"/>
                    <a:pt x="1533144" y="496729"/>
                  </a:cubicBezTo>
                  <a:cubicBezTo>
                    <a:pt x="1613535" y="496729"/>
                    <a:pt x="1646206" y="469964"/>
                    <a:pt x="1646206" y="434054"/>
                  </a:cubicBezTo>
                  <a:cubicBezTo>
                    <a:pt x="1646206" y="324517"/>
                    <a:pt x="1305401" y="399764"/>
                    <a:pt x="1305401" y="182404"/>
                  </a:cubicBezTo>
                  <a:cubicBezTo>
                    <a:pt x="1305306" y="82772"/>
                    <a:pt x="1385697" y="0"/>
                    <a:pt x="1552289" y="0"/>
                  </a:cubicBezTo>
                  <a:cubicBezTo>
                    <a:pt x="1626013" y="0"/>
                    <a:pt x="1701356" y="17526"/>
                    <a:pt x="1755743" y="51816"/>
                  </a:cubicBezTo>
                  <a:lnTo>
                    <a:pt x="1713833" y="154686"/>
                  </a:lnTo>
                  <a:cubicBezTo>
                    <a:pt x="1659446" y="123730"/>
                    <a:pt x="1603248" y="108680"/>
                    <a:pt x="1551337" y="108680"/>
                  </a:cubicBezTo>
                  <a:cubicBezTo>
                    <a:pt x="1470946" y="108680"/>
                    <a:pt x="1439989" y="138779"/>
                    <a:pt x="1439989" y="175546"/>
                  </a:cubicBezTo>
                  <a:cubicBezTo>
                    <a:pt x="1439989" y="283369"/>
                    <a:pt x="1780794" y="208979"/>
                    <a:pt x="1780794" y="423863"/>
                  </a:cubicBezTo>
                  <a:cubicBezTo>
                    <a:pt x="1780794" y="521684"/>
                    <a:pt x="1699546" y="605314"/>
                    <a:pt x="1532096" y="605314"/>
                  </a:cubicBezTo>
                  <a:cubicBezTo>
                    <a:pt x="1439228" y="605409"/>
                    <a:pt x="1345502" y="577787"/>
                    <a:pt x="1293590" y="537686"/>
                  </a:cubicBezTo>
                  <a:close/>
                  <a:moveTo>
                    <a:pt x="2090642" y="120396"/>
                  </a:moveTo>
                  <a:lnTo>
                    <a:pt x="1903095" y="120396"/>
                  </a:lnTo>
                  <a:lnTo>
                    <a:pt x="1903095" y="10001"/>
                  </a:lnTo>
                  <a:lnTo>
                    <a:pt x="2413921" y="10001"/>
                  </a:lnTo>
                  <a:lnTo>
                    <a:pt x="2413921" y="120396"/>
                  </a:lnTo>
                  <a:lnTo>
                    <a:pt x="2226374" y="120396"/>
                  </a:lnTo>
                  <a:lnTo>
                    <a:pt x="2226374" y="595313"/>
                  </a:lnTo>
                  <a:lnTo>
                    <a:pt x="2090738" y="595313"/>
                  </a:lnTo>
                  <a:lnTo>
                    <a:pt x="2090738" y="120396"/>
                  </a:lnTo>
                  <a:close/>
                  <a:moveTo>
                    <a:pt x="2583752" y="10001"/>
                  </a:moveTo>
                  <a:lnTo>
                    <a:pt x="2719388" y="10001"/>
                  </a:lnTo>
                  <a:lnTo>
                    <a:pt x="2719388" y="595313"/>
                  </a:lnTo>
                  <a:lnTo>
                    <a:pt x="2583752" y="595313"/>
                  </a:lnTo>
                  <a:lnTo>
                    <a:pt x="2583752" y="10001"/>
                  </a:lnTo>
                  <a:close/>
                  <a:moveTo>
                    <a:pt x="3487198" y="595313"/>
                  </a:moveTo>
                  <a:lnTo>
                    <a:pt x="3486341" y="244126"/>
                  </a:lnTo>
                  <a:lnTo>
                    <a:pt x="3313843" y="533400"/>
                  </a:lnTo>
                  <a:lnTo>
                    <a:pt x="3252692" y="533400"/>
                  </a:lnTo>
                  <a:lnTo>
                    <a:pt x="3081052" y="251651"/>
                  </a:lnTo>
                  <a:lnTo>
                    <a:pt x="3081052" y="595313"/>
                  </a:lnTo>
                  <a:lnTo>
                    <a:pt x="2953703" y="595313"/>
                  </a:lnTo>
                  <a:lnTo>
                    <a:pt x="2953703" y="10001"/>
                  </a:lnTo>
                  <a:lnTo>
                    <a:pt x="3065907" y="10001"/>
                  </a:lnTo>
                  <a:lnTo>
                    <a:pt x="3285363" y="373761"/>
                  </a:lnTo>
                  <a:lnTo>
                    <a:pt x="3501390" y="10001"/>
                  </a:lnTo>
                  <a:lnTo>
                    <a:pt x="3612737" y="10001"/>
                  </a:lnTo>
                  <a:lnTo>
                    <a:pt x="3614452" y="595313"/>
                  </a:lnTo>
                  <a:lnTo>
                    <a:pt x="3487198" y="595313"/>
                  </a:lnTo>
                  <a:close/>
                  <a:moveTo>
                    <a:pt x="3812762" y="302705"/>
                  </a:moveTo>
                  <a:cubicBezTo>
                    <a:pt x="3812762" y="128778"/>
                    <a:pt x="3948494" y="0"/>
                    <a:pt x="4133564" y="0"/>
                  </a:cubicBezTo>
                  <a:cubicBezTo>
                    <a:pt x="4317778" y="0"/>
                    <a:pt x="4454271" y="127921"/>
                    <a:pt x="4454271" y="302705"/>
                  </a:cubicBezTo>
                  <a:cubicBezTo>
                    <a:pt x="4454271" y="477488"/>
                    <a:pt x="4317778" y="605409"/>
                    <a:pt x="4133564" y="605409"/>
                  </a:cubicBezTo>
                  <a:cubicBezTo>
                    <a:pt x="3948494" y="605409"/>
                    <a:pt x="3812762" y="476631"/>
                    <a:pt x="3812762" y="302705"/>
                  </a:cubicBezTo>
                  <a:close/>
                  <a:moveTo>
                    <a:pt x="4316921" y="302705"/>
                  </a:moveTo>
                  <a:cubicBezTo>
                    <a:pt x="4316921" y="191453"/>
                    <a:pt x="4238244" y="115443"/>
                    <a:pt x="4133564" y="115443"/>
                  </a:cubicBezTo>
                  <a:cubicBezTo>
                    <a:pt x="4028885" y="115443"/>
                    <a:pt x="3950208" y="191548"/>
                    <a:pt x="3950208" y="302705"/>
                  </a:cubicBezTo>
                  <a:cubicBezTo>
                    <a:pt x="3950208" y="413861"/>
                    <a:pt x="4028885" y="489966"/>
                    <a:pt x="4133564" y="489966"/>
                  </a:cubicBezTo>
                  <a:cubicBezTo>
                    <a:pt x="4238244" y="489966"/>
                    <a:pt x="4316921" y="413861"/>
                    <a:pt x="4316921" y="302705"/>
                  </a:cubicBezTo>
                  <a:close/>
                  <a:moveTo>
                    <a:pt x="5186839" y="10001"/>
                  </a:moveTo>
                  <a:lnTo>
                    <a:pt x="5186839" y="595313"/>
                  </a:lnTo>
                  <a:lnTo>
                    <a:pt x="5075492" y="595313"/>
                  </a:lnTo>
                  <a:lnTo>
                    <a:pt x="4783265" y="239935"/>
                  </a:lnTo>
                  <a:lnTo>
                    <a:pt x="4783265" y="595313"/>
                  </a:lnTo>
                  <a:lnTo>
                    <a:pt x="4649248" y="595313"/>
                  </a:lnTo>
                  <a:lnTo>
                    <a:pt x="4649248" y="10001"/>
                  </a:lnTo>
                  <a:lnTo>
                    <a:pt x="4761453" y="10001"/>
                  </a:lnTo>
                  <a:lnTo>
                    <a:pt x="5052917" y="365379"/>
                  </a:lnTo>
                  <a:lnTo>
                    <a:pt x="5052917" y="10001"/>
                  </a:lnTo>
                  <a:lnTo>
                    <a:pt x="5186839" y="10001"/>
                  </a:lnTo>
                  <a:close/>
                  <a:moveTo>
                    <a:pt x="5419535" y="10001"/>
                  </a:moveTo>
                  <a:lnTo>
                    <a:pt x="5555170" y="10001"/>
                  </a:lnTo>
                  <a:lnTo>
                    <a:pt x="5555170" y="595313"/>
                  </a:lnTo>
                  <a:lnTo>
                    <a:pt x="5419535" y="595313"/>
                  </a:lnTo>
                  <a:lnTo>
                    <a:pt x="5419535" y="10001"/>
                  </a:lnTo>
                  <a:close/>
                  <a:moveTo>
                    <a:pt x="6175629" y="469868"/>
                  </a:moveTo>
                  <a:lnTo>
                    <a:pt x="5903500" y="469868"/>
                  </a:lnTo>
                  <a:lnTo>
                    <a:pt x="5851589" y="595313"/>
                  </a:lnTo>
                  <a:lnTo>
                    <a:pt x="5712619" y="595313"/>
                  </a:lnTo>
                  <a:lnTo>
                    <a:pt x="5973890" y="10001"/>
                  </a:lnTo>
                  <a:lnTo>
                    <a:pt x="6107906" y="10001"/>
                  </a:lnTo>
                  <a:lnTo>
                    <a:pt x="6370035" y="595313"/>
                  </a:lnTo>
                  <a:lnTo>
                    <a:pt x="6227636" y="595313"/>
                  </a:lnTo>
                  <a:lnTo>
                    <a:pt x="6175629" y="469868"/>
                  </a:lnTo>
                  <a:close/>
                  <a:moveTo>
                    <a:pt x="6132862" y="367094"/>
                  </a:moveTo>
                  <a:lnTo>
                    <a:pt x="6039898" y="142970"/>
                  </a:lnTo>
                  <a:lnTo>
                    <a:pt x="5946934" y="367094"/>
                  </a:lnTo>
                  <a:lnTo>
                    <a:pt x="6132862" y="367094"/>
                  </a:lnTo>
                  <a:close/>
                  <a:moveTo>
                    <a:pt x="6537198" y="10001"/>
                  </a:moveTo>
                  <a:lnTo>
                    <a:pt x="6672834" y="10001"/>
                  </a:lnTo>
                  <a:lnTo>
                    <a:pt x="6672834" y="484918"/>
                  </a:lnTo>
                  <a:lnTo>
                    <a:pt x="6966776" y="484918"/>
                  </a:lnTo>
                  <a:lnTo>
                    <a:pt x="6966776" y="595313"/>
                  </a:lnTo>
                  <a:lnTo>
                    <a:pt x="6537198" y="595313"/>
                  </a:lnTo>
                  <a:lnTo>
                    <a:pt x="6537198" y="10001"/>
                  </a:lnTo>
                  <a:close/>
                  <a:moveTo>
                    <a:pt x="7098126" y="537686"/>
                  </a:moveTo>
                  <a:lnTo>
                    <a:pt x="7144226" y="435674"/>
                  </a:lnTo>
                  <a:cubicBezTo>
                    <a:pt x="7193661" y="471583"/>
                    <a:pt x="7267289" y="496729"/>
                    <a:pt x="7337679" y="496729"/>
                  </a:cubicBezTo>
                  <a:cubicBezTo>
                    <a:pt x="7418070" y="496729"/>
                    <a:pt x="7450741" y="469964"/>
                    <a:pt x="7450741" y="434054"/>
                  </a:cubicBezTo>
                  <a:cubicBezTo>
                    <a:pt x="7450741" y="324517"/>
                    <a:pt x="7109937" y="399764"/>
                    <a:pt x="7109937" y="182404"/>
                  </a:cubicBezTo>
                  <a:cubicBezTo>
                    <a:pt x="7109841" y="82772"/>
                    <a:pt x="7190232" y="0"/>
                    <a:pt x="7356920" y="0"/>
                  </a:cubicBezTo>
                  <a:cubicBezTo>
                    <a:pt x="7430643" y="0"/>
                    <a:pt x="7505986" y="17526"/>
                    <a:pt x="7560374" y="51816"/>
                  </a:cubicBezTo>
                  <a:lnTo>
                    <a:pt x="7518464" y="154686"/>
                  </a:lnTo>
                  <a:cubicBezTo>
                    <a:pt x="7464076" y="123730"/>
                    <a:pt x="7407878" y="108680"/>
                    <a:pt x="7355968" y="108680"/>
                  </a:cubicBezTo>
                  <a:cubicBezTo>
                    <a:pt x="7275577" y="108680"/>
                    <a:pt x="7244620" y="138779"/>
                    <a:pt x="7244620" y="175546"/>
                  </a:cubicBezTo>
                  <a:cubicBezTo>
                    <a:pt x="7244620" y="283369"/>
                    <a:pt x="7585424" y="208979"/>
                    <a:pt x="7585424" y="423863"/>
                  </a:cubicBezTo>
                  <a:cubicBezTo>
                    <a:pt x="7585424" y="521684"/>
                    <a:pt x="7504177" y="605314"/>
                    <a:pt x="7336727" y="605314"/>
                  </a:cubicBezTo>
                  <a:cubicBezTo>
                    <a:pt x="7243858" y="605409"/>
                    <a:pt x="7150036" y="577787"/>
                    <a:pt x="7098126" y="537686"/>
                  </a:cubicBezTo>
                  <a:close/>
                </a:path>
              </a:pathLst>
            </a:custGeom>
            <a:grpFill/>
            <a:ln>
              <a:noFill/>
            </a:ln>
            <a:effectLst>
              <a:outerShdw blurRad="292100" dist="215900" dir="8100000" sx="98000" sy="98000" algn="tr" rotWithShape="0">
                <a:schemeClr val="accent1">
                  <a:lumMod val="1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Graphic 13">
              <a:extLst>
                <a:ext uri="{FF2B5EF4-FFF2-40B4-BE49-F238E27FC236}">
                  <a16:creationId xmlns:a16="http://schemas.microsoft.com/office/drawing/2014/main" id="{EE93B439-CA18-7020-7CCF-81A0BB6E737C}"/>
                </a:ext>
              </a:extLst>
            </p:cNvPr>
            <p:cNvSpPr/>
            <p:nvPr/>
          </p:nvSpPr>
          <p:spPr>
            <a:xfrm>
              <a:off x="1165225" y="916893"/>
              <a:ext cx="9779000" cy="773966"/>
            </a:xfrm>
            <a:custGeom>
              <a:avLst/>
              <a:gdLst>
                <a:gd name="connsiteX0" fmla="*/ 187547 w 7581900"/>
                <a:gd name="connsiteY0" fmla="*/ 120396 h 600075"/>
                <a:gd name="connsiteX1" fmla="*/ 0 w 7581900"/>
                <a:gd name="connsiteY1" fmla="*/ 120396 h 600075"/>
                <a:gd name="connsiteX2" fmla="*/ 0 w 7581900"/>
                <a:gd name="connsiteY2" fmla="*/ 10001 h 600075"/>
                <a:gd name="connsiteX3" fmla="*/ 510826 w 7581900"/>
                <a:gd name="connsiteY3" fmla="*/ 10001 h 600075"/>
                <a:gd name="connsiteX4" fmla="*/ 510826 w 7581900"/>
                <a:gd name="connsiteY4" fmla="*/ 120396 h 600075"/>
                <a:gd name="connsiteX5" fmla="*/ 323279 w 7581900"/>
                <a:gd name="connsiteY5" fmla="*/ 120396 h 600075"/>
                <a:gd name="connsiteX6" fmla="*/ 323279 w 7581900"/>
                <a:gd name="connsiteY6" fmla="*/ 595313 h 600075"/>
                <a:gd name="connsiteX7" fmla="*/ 187547 w 7581900"/>
                <a:gd name="connsiteY7" fmla="*/ 595313 h 600075"/>
                <a:gd name="connsiteX8" fmla="*/ 187547 w 7581900"/>
                <a:gd name="connsiteY8" fmla="*/ 120396 h 600075"/>
                <a:gd name="connsiteX9" fmla="*/ 1134618 w 7581900"/>
                <a:gd name="connsiteY9" fmla="*/ 486632 h 600075"/>
                <a:gd name="connsiteX10" fmla="*/ 1134618 w 7581900"/>
                <a:gd name="connsiteY10" fmla="*/ 595313 h 600075"/>
                <a:gd name="connsiteX11" fmla="*/ 680657 w 7581900"/>
                <a:gd name="connsiteY11" fmla="*/ 595313 h 600075"/>
                <a:gd name="connsiteX12" fmla="*/ 680657 w 7581900"/>
                <a:gd name="connsiteY12" fmla="*/ 10001 h 600075"/>
                <a:gd name="connsiteX13" fmla="*/ 1123664 w 7581900"/>
                <a:gd name="connsiteY13" fmla="*/ 10001 h 600075"/>
                <a:gd name="connsiteX14" fmla="*/ 1123664 w 7581900"/>
                <a:gd name="connsiteY14" fmla="*/ 118682 h 600075"/>
                <a:gd name="connsiteX15" fmla="*/ 815531 w 7581900"/>
                <a:gd name="connsiteY15" fmla="*/ 118682 h 600075"/>
                <a:gd name="connsiteX16" fmla="*/ 815531 w 7581900"/>
                <a:gd name="connsiteY16" fmla="*/ 245745 h 600075"/>
                <a:gd name="connsiteX17" fmla="*/ 1087660 w 7581900"/>
                <a:gd name="connsiteY17" fmla="*/ 245745 h 600075"/>
                <a:gd name="connsiteX18" fmla="*/ 1087660 w 7581900"/>
                <a:gd name="connsiteY18" fmla="*/ 351092 h 600075"/>
                <a:gd name="connsiteX19" fmla="*/ 815531 w 7581900"/>
                <a:gd name="connsiteY19" fmla="*/ 351092 h 600075"/>
                <a:gd name="connsiteX20" fmla="*/ 815531 w 7581900"/>
                <a:gd name="connsiteY20" fmla="*/ 486537 h 600075"/>
                <a:gd name="connsiteX21" fmla="*/ 1134618 w 7581900"/>
                <a:gd name="connsiteY21" fmla="*/ 486537 h 600075"/>
                <a:gd name="connsiteX22" fmla="*/ 1293590 w 7581900"/>
                <a:gd name="connsiteY22" fmla="*/ 537686 h 600075"/>
                <a:gd name="connsiteX23" fmla="*/ 1339691 w 7581900"/>
                <a:gd name="connsiteY23" fmla="*/ 435674 h 600075"/>
                <a:gd name="connsiteX24" fmla="*/ 1533144 w 7581900"/>
                <a:gd name="connsiteY24" fmla="*/ 496729 h 600075"/>
                <a:gd name="connsiteX25" fmla="*/ 1646206 w 7581900"/>
                <a:gd name="connsiteY25" fmla="*/ 434054 h 600075"/>
                <a:gd name="connsiteX26" fmla="*/ 1305401 w 7581900"/>
                <a:gd name="connsiteY26" fmla="*/ 182404 h 600075"/>
                <a:gd name="connsiteX27" fmla="*/ 1552289 w 7581900"/>
                <a:gd name="connsiteY27" fmla="*/ 0 h 600075"/>
                <a:gd name="connsiteX28" fmla="*/ 1755743 w 7581900"/>
                <a:gd name="connsiteY28" fmla="*/ 51816 h 600075"/>
                <a:gd name="connsiteX29" fmla="*/ 1713833 w 7581900"/>
                <a:gd name="connsiteY29" fmla="*/ 154686 h 600075"/>
                <a:gd name="connsiteX30" fmla="*/ 1551337 w 7581900"/>
                <a:gd name="connsiteY30" fmla="*/ 108680 h 600075"/>
                <a:gd name="connsiteX31" fmla="*/ 1439989 w 7581900"/>
                <a:gd name="connsiteY31" fmla="*/ 175546 h 600075"/>
                <a:gd name="connsiteX32" fmla="*/ 1780794 w 7581900"/>
                <a:gd name="connsiteY32" fmla="*/ 423863 h 600075"/>
                <a:gd name="connsiteX33" fmla="*/ 1532096 w 7581900"/>
                <a:gd name="connsiteY33" fmla="*/ 605314 h 600075"/>
                <a:gd name="connsiteX34" fmla="*/ 1293590 w 7581900"/>
                <a:gd name="connsiteY34" fmla="*/ 537686 h 600075"/>
                <a:gd name="connsiteX35" fmla="*/ 2090642 w 7581900"/>
                <a:gd name="connsiteY35" fmla="*/ 120396 h 600075"/>
                <a:gd name="connsiteX36" fmla="*/ 1903095 w 7581900"/>
                <a:gd name="connsiteY36" fmla="*/ 120396 h 600075"/>
                <a:gd name="connsiteX37" fmla="*/ 1903095 w 7581900"/>
                <a:gd name="connsiteY37" fmla="*/ 10001 h 600075"/>
                <a:gd name="connsiteX38" fmla="*/ 2413921 w 7581900"/>
                <a:gd name="connsiteY38" fmla="*/ 10001 h 600075"/>
                <a:gd name="connsiteX39" fmla="*/ 2413921 w 7581900"/>
                <a:gd name="connsiteY39" fmla="*/ 120396 h 600075"/>
                <a:gd name="connsiteX40" fmla="*/ 2226374 w 7581900"/>
                <a:gd name="connsiteY40" fmla="*/ 120396 h 600075"/>
                <a:gd name="connsiteX41" fmla="*/ 2226374 w 7581900"/>
                <a:gd name="connsiteY41" fmla="*/ 595313 h 600075"/>
                <a:gd name="connsiteX42" fmla="*/ 2090738 w 7581900"/>
                <a:gd name="connsiteY42" fmla="*/ 595313 h 600075"/>
                <a:gd name="connsiteX43" fmla="*/ 2090738 w 7581900"/>
                <a:gd name="connsiteY43" fmla="*/ 120396 h 600075"/>
                <a:gd name="connsiteX44" fmla="*/ 2583752 w 7581900"/>
                <a:gd name="connsiteY44" fmla="*/ 10001 h 600075"/>
                <a:gd name="connsiteX45" fmla="*/ 2719388 w 7581900"/>
                <a:gd name="connsiteY45" fmla="*/ 10001 h 600075"/>
                <a:gd name="connsiteX46" fmla="*/ 2719388 w 7581900"/>
                <a:gd name="connsiteY46" fmla="*/ 595313 h 600075"/>
                <a:gd name="connsiteX47" fmla="*/ 2583752 w 7581900"/>
                <a:gd name="connsiteY47" fmla="*/ 595313 h 600075"/>
                <a:gd name="connsiteX48" fmla="*/ 2583752 w 7581900"/>
                <a:gd name="connsiteY48" fmla="*/ 10001 h 600075"/>
                <a:gd name="connsiteX49" fmla="*/ 3487198 w 7581900"/>
                <a:gd name="connsiteY49" fmla="*/ 595313 h 600075"/>
                <a:gd name="connsiteX50" fmla="*/ 3486341 w 7581900"/>
                <a:gd name="connsiteY50" fmla="*/ 244126 h 600075"/>
                <a:gd name="connsiteX51" fmla="*/ 3313843 w 7581900"/>
                <a:gd name="connsiteY51" fmla="*/ 533400 h 600075"/>
                <a:gd name="connsiteX52" fmla="*/ 3252692 w 7581900"/>
                <a:gd name="connsiteY52" fmla="*/ 533400 h 600075"/>
                <a:gd name="connsiteX53" fmla="*/ 3081052 w 7581900"/>
                <a:gd name="connsiteY53" fmla="*/ 251651 h 600075"/>
                <a:gd name="connsiteX54" fmla="*/ 3081052 w 7581900"/>
                <a:gd name="connsiteY54" fmla="*/ 595313 h 600075"/>
                <a:gd name="connsiteX55" fmla="*/ 2953703 w 7581900"/>
                <a:gd name="connsiteY55" fmla="*/ 595313 h 600075"/>
                <a:gd name="connsiteX56" fmla="*/ 2953703 w 7581900"/>
                <a:gd name="connsiteY56" fmla="*/ 10001 h 600075"/>
                <a:gd name="connsiteX57" fmla="*/ 3065907 w 7581900"/>
                <a:gd name="connsiteY57" fmla="*/ 10001 h 600075"/>
                <a:gd name="connsiteX58" fmla="*/ 3285363 w 7581900"/>
                <a:gd name="connsiteY58" fmla="*/ 373761 h 600075"/>
                <a:gd name="connsiteX59" fmla="*/ 3501390 w 7581900"/>
                <a:gd name="connsiteY59" fmla="*/ 10001 h 600075"/>
                <a:gd name="connsiteX60" fmla="*/ 3612737 w 7581900"/>
                <a:gd name="connsiteY60" fmla="*/ 10001 h 600075"/>
                <a:gd name="connsiteX61" fmla="*/ 3614452 w 7581900"/>
                <a:gd name="connsiteY61" fmla="*/ 595313 h 600075"/>
                <a:gd name="connsiteX62" fmla="*/ 3487198 w 7581900"/>
                <a:gd name="connsiteY62" fmla="*/ 595313 h 600075"/>
                <a:gd name="connsiteX63" fmla="*/ 3812762 w 7581900"/>
                <a:gd name="connsiteY63" fmla="*/ 302705 h 600075"/>
                <a:gd name="connsiteX64" fmla="*/ 4133564 w 7581900"/>
                <a:gd name="connsiteY64" fmla="*/ 0 h 600075"/>
                <a:gd name="connsiteX65" fmla="*/ 4454271 w 7581900"/>
                <a:gd name="connsiteY65" fmla="*/ 302705 h 600075"/>
                <a:gd name="connsiteX66" fmla="*/ 4133564 w 7581900"/>
                <a:gd name="connsiteY66" fmla="*/ 605409 h 600075"/>
                <a:gd name="connsiteX67" fmla="*/ 3812762 w 7581900"/>
                <a:gd name="connsiteY67" fmla="*/ 302705 h 600075"/>
                <a:gd name="connsiteX68" fmla="*/ 4316921 w 7581900"/>
                <a:gd name="connsiteY68" fmla="*/ 302705 h 600075"/>
                <a:gd name="connsiteX69" fmla="*/ 4133564 w 7581900"/>
                <a:gd name="connsiteY69" fmla="*/ 115443 h 600075"/>
                <a:gd name="connsiteX70" fmla="*/ 3950208 w 7581900"/>
                <a:gd name="connsiteY70" fmla="*/ 302705 h 600075"/>
                <a:gd name="connsiteX71" fmla="*/ 4133564 w 7581900"/>
                <a:gd name="connsiteY71" fmla="*/ 489966 h 600075"/>
                <a:gd name="connsiteX72" fmla="*/ 4316921 w 7581900"/>
                <a:gd name="connsiteY72" fmla="*/ 302705 h 600075"/>
                <a:gd name="connsiteX73" fmla="*/ 5186839 w 7581900"/>
                <a:gd name="connsiteY73" fmla="*/ 10001 h 600075"/>
                <a:gd name="connsiteX74" fmla="*/ 5186839 w 7581900"/>
                <a:gd name="connsiteY74" fmla="*/ 595313 h 600075"/>
                <a:gd name="connsiteX75" fmla="*/ 5075492 w 7581900"/>
                <a:gd name="connsiteY75" fmla="*/ 595313 h 600075"/>
                <a:gd name="connsiteX76" fmla="*/ 4783265 w 7581900"/>
                <a:gd name="connsiteY76" fmla="*/ 239935 h 600075"/>
                <a:gd name="connsiteX77" fmla="*/ 4783265 w 7581900"/>
                <a:gd name="connsiteY77" fmla="*/ 595313 h 600075"/>
                <a:gd name="connsiteX78" fmla="*/ 4649248 w 7581900"/>
                <a:gd name="connsiteY78" fmla="*/ 595313 h 600075"/>
                <a:gd name="connsiteX79" fmla="*/ 4649248 w 7581900"/>
                <a:gd name="connsiteY79" fmla="*/ 10001 h 600075"/>
                <a:gd name="connsiteX80" fmla="*/ 4761453 w 7581900"/>
                <a:gd name="connsiteY80" fmla="*/ 10001 h 600075"/>
                <a:gd name="connsiteX81" fmla="*/ 5052917 w 7581900"/>
                <a:gd name="connsiteY81" fmla="*/ 365379 h 600075"/>
                <a:gd name="connsiteX82" fmla="*/ 5052917 w 7581900"/>
                <a:gd name="connsiteY82" fmla="*/ 10001 h 600075"/>
                <a:gd name="connsiteX83" fmla="*/ 5186839 w 7581900"/>
                <a:gd name="connsiteY83" fmla="*/ 10001 h 600075"/>
                <a:gd name="connsiteX84" fmla="*/ 5419535 w 7581900"/>
                <a:gd name="connsiteY84" fmla="*/ 10001 h 600075"/>
                <a:gd name="connsiteX85" fmla="*/ 5555170 w 7581900"/>
                <a:gd name="connsiteY85" fmla="*/ 10001 h 600075"/>
                <a:gd name="connsiteX86" fmla="*/ 5555170 w 7581900"/>
                <a:gd name="connsiteY86" fmla="*/ 595313 h 600075"/>
                <a:gd name="connsiteX87" fmla="*/ 5419535 w 7581900"/>
                <a:gd name="connsiteY87" fmla="*/ 595313 h 600075"/>
                <a:gd name="connsiteX88" fmla="*/ 5419535 w 7581900"/>
                <a:gd name="connsiteY88" fmla="*/ 10001 h 600075"/>
                <a:gd name="connsiteX89" fmla="*/ 6175629 w 7581900"/>
                <a:gd name="connsiteY89" fmla="*/ 469868 h 600075"/>
                <a:gd name="connsiteX90" fmla="*/ 5903500 w 7581900"/>
                <a:gd name="connsiteY90" fmla="*/ 469868 h 600075"/>
                <a:gd name="connsiteX91" fmla="*/ 5851589 w 7581900"/>
                <a:gd name="connsiteY91" fmla="*/ 595313 h 600075"/>
                <a:gd name="connsiteX92" fmla="*/ 5712619 w 7581900"/>
                <a:gd name="connsiteY92" fmla="*/ 595313 h 600075"/>
                <a:gd name="connsiteX93" fmla="*/ 5973890 w 7581900"/>
                <a:gd name="connsiteY93" fmla="*/ 10001 h 600075"/>
                <a:gd name="connsiteX94" fmla="*/ 6107906 w 7581900"/>
                <a:gd name="connsiteY94" fmla="*/ 10001 h 600075"/>
                <a:gd name="connsiteX95" fmla="*/ 6370035 w 7581900"/>
                <a:gd name="connsiteY95" fmla="*/ 595313 h 600075"/>
                <a:gd name="connsiteX96" fmla="*/ 6227636 w 7581900"/>
                <a:gd name="connsiteY96" fmla="*/ 595313 h 600075"/>
                <a:gd name="connsiteX97" fmla="*/ 6175629 w 7581900"/>
                <a:gd name="connsiteY97" fmla="*/ 469868 h 600075"/>
                <a:gd name="connsiteX98" fmla="*/ 6132862 w 7581900"/>
                <a:gd name="connsiteY98" fmla="*/ 367094 h 600075"/>
                <a:gd name="connsiteX99" fmla="*/ 6039898 w 7581900"/>
                <a:gd name="connsiteY99" fmla="*/ 142970 h 600075"/>
                <a:gd name="connsiteX100" fmla="*/ 5946934 w 7581900"/>
                <a:gd name="connsiteY100" fmla="*/ 367094 h 600075"/>
                <a:gd name="connsiteX101" fmla="*/ 6132862 w 7581900"/>
                <a:gd name="connsiteY101" fmla="*/ 367094 h 600075"/>
                <a:gd name="connsiteX102" fmla="*/ 6537198 w 7581900"/>
                <a:gd name="connsiteY102" fmla="*/ 10001 h 600075"/>
                <a:gd name="connsiteX103" fmla="*/ 6672834 w 7581900"/>
                <a:gd name="connsiteY103" fmla="*/ 10001 h 600075"/>
                <a:gd name="connsiteX104" fmla="*/ 6672834 w 7581900"/>
                <a:gd name="connsiteY104" fmla="*/ 484918 h 600075"/>
                <a:gd name="connsiteX105" fmla="*/ 6966776 w 7581900"/>
                <a:gd name="connsiteY105" fmla="*/ 484918 h 600075"/>
                <a:gd name="connsiteX106" fmla="*/ 6966776 w 7581900"/>
                <a:gd name="connsiteY106" fmla="*/ 595313 h 600075"/>
                <a:gd name="connsiteX107" fmla="*/ 6537198 w 7581900"/>
                <a:gd name="connsiteY107" fmla="*/ 595313 h 600075"/>
                <a:gd name="connsiteX108" fmla="*/ 6537198 w 7581900"/>
                <a:gd name="connsiteY108" fmla="*/ 10001 h 600075"/>
                <a:gd name="connsiteX109" fmla="*/ 7098126 w 7581900"/>
                <a:gd name="connsiteY109" fmla="*/ 537686 h 600075"/>
                <a:gd name="connsiteX110" fmla="*/ 7144226 w 7581900"/>
                <a:gd name="connsiteY110" fmla="*/ 435674 h 600075"/>
                <a:gd name="connsiteX111" fmla="*/ 7337679 w 7581900"/>
                <a:gd name="connsiteY111" fmla="*/ 496729 h 600075"/>
                <a:gd name="connsiteX112" fmla="*/ 7450741 w 7581900"/>
                <a:gd name="connsiteY112" fmla="*/ 434054 h 600075"/>
                <a:gd name="connsiteX113" fmla="*/ 7109937 w 7581900"/>
                <a:gd name="connsiteY113" fmla="*/ 182404 h 600075"/>
                <a:gd name="connsiteX114" fmla="*/ 7356920 w 7581900"/>
                <a:gd name="connsiteY114" fmla="*/ 0 h 600075"/>
                <a:gd name="connsiteX115" fmla="*/ 7560374 w 7581900"/>
                <a:gd name="connsiteY115" fmla="*/ 51816 h 600075"/>
                <a:gd name="connsiteX116" fmla="*/ 7518464 w 7581900"/>
                <a:gd name="connsiteY116" fmla="*/ 154686 h 600075"/>
                <a:gd name="connsiteX117" fmla="*/ 7355968 w 7581900"/>
                <a:gd name="connsiteY117" fmla="*/ 108680 h 600075"/>
                <a:gd name="connsiteX118" fmla="*/ 7244620 w 7581900"/>
                <a:gd name="connsiteY118" fmla="*/ 175546 h 600075"/>
                <a:gd name="connsiteX119" fmla="*/ 7585424 w 7581900"/>
                <a:gd name="connsiteY119" fmla="*/ 423863 h 600075"/>
                <a:gd name="connsiteX120" fmla="*/ 7336727 w 7581900"/>
                <a:gd name="connsiteY120" fmla="*/ 605314 h 600075"/>
                <a:gd name="connsiteX121" fmla="*/ 7098126 w 7581900"/>
                <a:gd name="connsiteY121" fmla="*/ 537686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7581900" h="600075">
                  <a:moveTo>
                    <a:pt x="187547" y="120396"/>
                  </a:moveTo>
                  <a:lnTo>
                    <a:pt x="0" y="120396"/>
                  </a:lnTo>
                  <a:lnTo>
                    <a:pt x="0" y="10001"/>
                  </a:lnTo>
                  <a:lnTo>
                    <a:pt x="510826" y="10001"/>
                  </a:lnTo>
                  <a:lnTo>
                    <a:pt x="510826" y="120396"/>
                  </a:lnTo>
                  <a:lnTo>
                    <a:pt x="323279" y="120396"/>
                  </a:lnTo>
                  <a:lnTo>
                    <a:pt x="323279" y="595313"/>
                  </a:lnTo>
                  <a:lnTo>
                    <a:pt x="187547" y="595313"/>
                  </a:lnTo>
                  <a:lnTo>
                    <a:pt x="187547" y="120396"/>
                  </a:lnTo>
                  <a:close/>
                  <a:moveTo>
                    <a:pt x="1134618" y="486632"/>
                  </a:moveTo>
                  <a:lnTo>
                    <a:pt x="1134618" y="595313"/>
                  </a:lnTo>
                  <a:lnTo>
                    <a:pt x="680657" y="595313"/>
                  </a:lnTo>
                  <a:lnTo>
                    <a:pt x="680657" y="10001"/>
                  </a:lnTo>
                  <a:lnTo>
                    <a:pt x="1123664" y="10001"/>
                  </a:lnTo>
                  <a:lnTo>
                    <a:pt x="1123664" y="118682"/>
                  </a:lnTo>
                  <a:lnTo>
                    <a:pt x="815531" y="118682"/>
                  </a:lnTo>
                  <a:lnTo>
                    <a:pt x="815531" y="245745"/>
                  </a:lnTo>
                  <a:lnTo>
                    <a:pt x="1087660" y="245745"/>
                  </a:lnTo>
                  <a:lnTo>
                    <a:pt x="1087660" y="351092"/>
                  </a:lnTo>
                  <a:lnTo>
                    <a:pt x="815531" y="351092"/>
                  </a:lnTo>
                  <a:lnTo>
                    <a:pt x="815531" y="486537"/>
                  </a:lnTo>
                  <a:lnTo>
                    <a:pt x="1134618" y="486537"/>
                  </a:lnTo>
                  <a:close/>
                  <a:moveTo>
                    <a:pt x="1293590" y="537686"/>
                  </a:moveTo>
                  <a:lnTo>
                    <a:pt x="1339691" y="435674"/>
                  </a:lnTo>
                  <a:cubicBezTo>
                    <a:pt x="1389126" y="471583"/>
                    <a:pt x="1462754" y="496729"/>
                    <a:pt x="1533144" y="496729"/>
                  </a:cubicBezTo>
                  <a:cubicBezTo>
                    <a:pt x="1613535" y="496729"/>
                    <a:pt x="1646206" y="469964"/>
                    <a:pt x="1646206" y="434054"/>
                  </a:cubicBezTo>
                  <a:cubicBezTo>
                    <a:pt x="1646206" y="324517"/>
                    <a:pt x="1305401" y="399764"/>
                    <a:pt x="1305401" y="182404"/>
                  </a:cubicBezTo>
                  <a:cubicBezTo>
                    <a:pt x="1305306" y="82772"/>
                    <a:pt x="1385697" y="0"/>
                    <a:pt x="1552289" y="0"/>
                  </a:cubicBezTo>
                  <a:cubicBezTo>
                    <a:pt x="1626013" y="0"/>
                    <a:pt x="1701356" y="17526"/>
                    <a:pt x="1755743" y="51816"/>
                  </a:cubicBezTo>
                  <a:lnTo>
                    <a:pt x="1713833" y="154686"/>
                  </a:lnTo>
                  <a:cubicBezTo>
                    <a:pt x="1659446" y="123730"/>
                    <a:pt x="1603248" y="108680"/>
                    <a:pt x="1551337" y="108680"/>
                  </a:cubicBezTo>
                  <a:cubicBezTo>
                    <a:pt x="1470946" y="108680"/>
                    <a:pt x="1439989" y="138779"/>
                    <a:pt x="1439989" y="175546"/>
                  </a:cubicBezTo>
                  <a:cubicBezTo>
                    <a:pt x="1439989" y="283369"/>
                    <a:pt x="1780794" y="208979"/>
                    <a:pt x="1780794" y="423863"/>
                  </a:cubicBezTo>
                  <a:cubicBezTo>
                    <a:pt x="1780794" y="521684"/>
                    <a:pt x="1699546" y="605314"/>
                    <a:pt x="1532096" y="605314"/>
                  </a:cubicBezTo>
                  <a:cubicBezTo>
                    <a:pt x="1439228" y="605409"/>
                    <a:pt x="1345502" y="577787"/>
                    <a:pt x="1293590" y="537686"/>
                  </a:cubicBezTo>
                  <a:close/>
                  <a:moveTo>
                    <a:pt x="2090642" y="120396"/>
                  </a:moveTo>
                  <a:lnTo>
                    <a:pt x="1903095" y="120396"/>
                  </a:lnTo>
                  <a:lnTo>
                    <a:pt x="1903095" y="10001"/>
                  </a:lnTo>
                  <a:lnTo>
                    <a:pt x="2413921" y="10001"/>
                  </a:lnTo>
                  <a:lnTo>
                    <a:pt x="2413921" y="120396"/>
                  </a:lnTo>
                  <a:lnTo>
                    <a:pt x="2226374" y="120396"/>
                  </a:lnTo>
                  <a:lnTo>
                    <a:pt x="2226374" y="595313"/>
                  </a:lnTo>
                  <a:lnTo>
                    <a:pt x="2090738" y="595313"/>
                  </a:lnTo>
                  <a:lnTo>
                    <a:pt x="2090738" y="120396"/>
                  </a:lnTo>
                  <a:close/>
                  <a:moveTo>
                    <a:pt x="2583752" y="10001"/>
                  </a:moveTo>
                  <a:lnTo>
                    <a:pt x="2719388" y="10001"/>
                  </a:lnTo>
                  <a:lnTo>
                    <a:pt x="2719388" y="595313"/>
                  </a:lnTo>
                  <a:lnTo>
                    <a:pt x="2583752" y="595313"/>
                  </a:lnTo>
                  <a:lnTo>
                    <a:pt x="2583752" y="10001"/>
                  </a:lnTo>
                  <a:close/>
                  <a:moveTo>
                    <a:pt x="3487198" y="595313"/>
                  </a:moveTo>
                  <a:lnTo>
                    <a:pt x="3486341" y="244126"/>
                  </a:lnTo>
                  <a:lnTo>
                    <a:pt x="3313843" y="533400"/>
                  </a:lnTo>
                  <a:lnTo>
                    <a:pt x="3252692" y="533400"/>
                  </a:lnTo>
                  <a:lnTo>
                    <a:pt x="3081052" y="251651"/>
                  </a:lnTo>
                  <a:lnTo>
                    <a:pt x="3081052" y="595313"/>
                  </a:lnTo>
                  <a:lnTo>
                    <a:pt x="2953703" y="595313"/>
                  </a:lnTo>
                  <a:lnTo>
                    <a:pt x="2953703" y="10001"/>
                  </a:lnTo>
                  <a:lnTo>
                    <a:pt x="3065907" y="10001"/>
                  </a:lnTo>
                  <a:lnTo>
                    <a:pt x="3285363" y="373761"/>
                  </a:lnTo>
                  <a:lnTo>
                    <a:pt x="3501390" y="10001"/>
                  </a:lnTo>
                  <a:lnTo>
                    <a:pt x="3612737" y="10001"/>
                  </a:lnTo>
                  <a:lnTo>
                    <a:pt x="3614452" y="595313"/>
                  </a:lnTo>
                  <a:lnTo>
                    <a:pt x="3487198" y="595313"/>
                  </a:lnTo>
                  <a:close/>
                  <a:moveTo>
                    <a:pt x="3812762" y="302705"/>
                  </a:moveTo>
                  <a:cubicBezTo>
                    <a:pt x="3812762" y="128778"/>
                    <a:pt x="3948494" y="0"/>
                    <a:pt x="4133564" y="0"/>
                  </a:cubicBezTo>
                  <a:cubicBezTo>
                    <a:pt x="4317778" y="0"/>
                    <a:pt x="4454271" y="127921"/>
                    <a:pt x="4454271" y="302705"/>
                  </a:cubicBezTo>
                  <a:cubicBezTo>
                    <a:pt x="4454271" y="477488"/>
                    <a:pt x="4317778" y="605409"/>
                    <a:pt x="4133564" y="605409"/>
                  </a:cubicBezTo>
                  <a:cubicBezTo>
                    <a:pt x="3948494" y="605409"/>
                    <a:pt x="3812762" y="476631"/>
                    <a:pt x="3812762" y="302705"/>
                  </a:cubicBezTo>
                  <a:close/>
                  <a:moveTo>
                    <a:pt x="4316921" y="302705"/>
                  </a:moveTo>
                  <a:cubicBezTo>
                    <a:pt x="4316921" y="191453"/>
                    <a:pt x="4238244" y="115443"/>
                    <a:pt x="4133564" y="115443"/>
                  </a:cubicBezTo>
                  <a:cubicBezTo>
                    <a:pt x="4028885" y="115443"/>
                    <a:pt x="3950208" y="191548"/>
                    <a:pt x="3950208" y="302705"/>
                  </a:cubicBezTo>
                  <a:cubicBezTo>
                    <a:pt x="3950208" y="413861"/>
                    <a:pt x="4028885" y="489966"/>
                    <a:pt x="4133564" y="489966"/>
                  </a:cubicBezTo>
                  <a:cubicBezTo>
                    <a:pt x="4238244" y="489966"/>
                    <a:pt x="4316921" y="413861"/>
                    <a:pt x="4316921" y="302705"/>
                  </a:cubicBezTo>
                  <a:close/>
                  <a:moveTo>
                    <a:pt x="5186839" y="10001"/>
                  </a:moveTo>
                  <a:lnTo>
                    <a:pt x="5186839" y="595313"/>
                  </a:lnTo>
                  <a:lnTo>
                    <a:pt x="5075492" y="595313"/>
                  </a:lnTo>
                  <a:lnTo>
                    <a:pt x="4783265" y="239935"/>
                  </a:lnTo>
                  <a:lnTo>
                    <a:pt x="4783265" y="595313"/>
                  </a:lnTo>
                  <a:lnTo>
                    <a:pt x="4649248" y="595313"/>
                  </a:lnTo>
                  <a:lnTo>
                    <a:pt x="4649248" y="10001"/>
                  </a:lnTo>
                  <a:lnTo>
                    <a:pt x="4761453" y="10001"/>
                  </a:lnTo>
                  <a:lnTo>
                    <a:pt x="5052917" y="365379"/>
                  </a:lnTo>
                  <a:lnTo>
                    <a:pt x="5052917" y="10001"/>
                  </a:lnTo>
                  <a:lnTo>
                    <a:pt x="5186839" y="10001"/>
                  </a:lnTo>
                  <a:close/>
                  <a:moveTo>
                    <a:pt x="5419535" y="10001"/>
                  </a:moveTo>
                  <a:lnTo>
                    <a:pt x="5555170" y="10001"/>
                  </a:lnTo>
                  <a:lnTo>
                    <a:pt x="5555170" y="595313"/>
                  </a:lnTo>
                  <a:lnTo>
                    <a:pt x="5419535" y="595313"/>
                  </a:lnTo>
                  <a:lnTo>
                    <a:pt x="5419535" y="10001"/>
                  </a:lnTo>
                  <a:close/>
                  <a:moveTo>
                    <a:pt x="6175629" y="469868"/>
                  </a:moveTo>
                  <a:lnTo>
                    <a:pt x="5903500" y="469868"/>
                  </a:lnTo>
                  <a:lnTo>
                    <a:pt x="5851589" y="595313"/>
                  </a:lnTo>
                  <a:lnTo>
                    <a:pt x="5712619" y="595313"/>
                  </a:lnTo>
                  <a:lnTo>
                    <a:pt x="5973890" y="10001"/>
                  </a:lnTo>
                  <a:lnTo>
                    <a:pt x="6107906" y="10001"/>
                  </a:lnTo>
                  <a:lnTo>
                    <a:pt x="6370035" y="595313"/>
                  </a:lnTo>
                  <a:lnTo>
                    <a:pt x="6227636" y="595313"/>
                  </a:lnTo>
                  <a:lnTo>
                    <a:pt x="6175629" y="469868"/>
                  </a:lnTo>
                  <a:close/>
                  <a:moveTo>
                    <a:pt x="6132862" y="367094"/>
                  </a:moveTo>
                  <a:lnTo>
                    <a:pt x="6039898" y="142970"/>
                  </a:lnTo>
                  <a:lnTo>
                    <a:pt x="5946934" y="367094"/>
                  </a:lnTo>
                  <a:lnTo>
                    <a:pt x="6132862" y="367094"/>
                  </a:lnTo>
                  <a:close/>
                  <a:moveTo>
                    <a:pt x="6537198" y="10001"/>
                  </a:moveTo>
                  <a:lnTo>
                    <a:pt x="6672834" y="10001"/>
                  </a:lnTo>
                  <a:lnTo>
                    <a:pt x="6672834" y="484918"/>
                  </a:lnTo>
                  <a:lnTo>
                    <a:pt x="6966776" y="484918"/>
                  </a:lnTo>
                  <a:lnTo>
                    <a:pt x="6966776" y="595313"/>
                  </a:lnTo>
                  <a:lnTo>
                    <a:pt x="6537198" y="595313"/>
                  </a:lnTo>
                  <a:lnTo>
                    <a:pt x="6537198" y="10001"/>
                  </a:lnTo>
                  <a:close/>
                  <a:moveTo>
                    <a:pt x="7098126" y="537686"/>
                  </a:moveTo>
                  <a:lnTo>
                    <a:pt x="7144226" y="435674"/>
                  </a:lnTo>
                  <a:cubicBezTo>
                    <a:pt x="7193661" y="471583"/>
                    <a:pt x="7267289" y="496729"/>
                    <a:pt x="7337679" y="496729"/>
                  </a:cubicBezTo>
                  <a:cubicBezTo>
                    <a:pt x="7418070" y="496729"/>
                    <a:pt x="7450741" y="469964"/>
                    <a:pt x="7450741" y="434054"/>
                  </a:cubicBezTo>
                  <a:cubicBezTo>
                    <a:pt x="7450741" y="324517"/>
                    <a:pt x="7109937" y="399764"/>
                    <a:pt x="7109937" y="182404"/>
                  </a:cubicBezTo>
                  <a:cubicBezTo>
                    <a:pt x="7109841" y="82772"/>
                    <a:pt x="7190232" y="0"/>
                    <a:pt x="7356920" y="0"/>
                  </a:cubicBezTo>
                  <a:cubicBezTo>
                    <a:pt x="7430643" y="0"/>
                    <a:pt x="7505986" y="17526"/>
                    <a:pt x="7560374" y="51816"/>
                  </a:cubicBezTo>
                  <a:lnTo>
                    <a:pt x="7518464" y="154686"/>
                  </a:lnTo>
                  <a:cubicBezTo>
                    <a:pt x="7464076" y="123730"/>
                    <a:pt x="7407878" y="108680"/>
                    <a:pt x="7355968" y="108680"/>
                  </a:cubicBezTo>
                  <a:cubicBezTo>
                    <a:pt x="7275577" y="108680"/>
                    <a:pt x="7244620" y="138779"/>
                    <a:pt x="7244620" y="175546"/>
                  </a:cubicBezTo>
                  <a:cubicBezTo>
                    <a:pt x="7244620" y="283369"/>
                    <a:pt x="7585424" y="208979"/>
                    <a:pt x="7585424" y="423863"/>
                  </a:cubicBezTo>
                  <a:cubicBezTo>
                    <a:pt x="7585424" y="521684"/>
                    <a:pt x="7504177" y="605314"/>
                    <a:pt x="7336727" y="605314"/>
                  </a:cubicBezTo>
                  <a:cubicBezTo>
                    <a:pt x="7243858" y="605409"/>
                    <a:pt x="7150036" y="577787"/>
                    <a:pt x="7098126" y="53768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0" name="Picture 19" descr="A person holding a piece of paper&#10;&#10;Description automatically generated">
            <a:extLst>
              <a:ext uri="{FF2B5EF4-FFF2-40B4-BE49-F238E27FC236}">
                <a16:creationId xmlns:a16="http://schemas.microsoft.com/office/drawing/2014/main" id="{C8A6D6BB-51E0-6DD2-0004-E3B6F43B5B9A}"/>
              </a:ext>
            </a:extLst>
          </p:cNvPr>
          <p:cNvPicPr>
            <a:picLocks noChangeAspect="1"/>
          </p:cNvPicPr>
          <p:nvPr/>
        </p:nvPicPr>
        <p:blipFill rotWithShape="1">
          <a:blip r:embed="rId5">
            <a:grayscl/>
          </a:blip>
          <a:srcRect r="22203" b="5673"/>
          <a:stretch/>
        </p:blipFill>
        <p:spPr>
          <a:xfrm>
            <a:off x="6707270" y="6637125"/>
            <a:ext cx="5461849" cy="6891514"/>
          </a:xfrm>
          <a:prstGeom prst="rect">
            <a:avLst/>
          </a:prstGeom>
        </p:spPr>
      </p:pic>
      <p:sp>
        <p:nvSpPr>
          <p:cNvPr id="21" name="Rectangle 20">
            <a:extLst>
              <a:ext uri="{FF2B5EF4-FFF2-40B4-BE49-F238E27FC236}">
                <a16:creationId xmlns:a16="http://schemas.microsoft.com/office/drawing/2014/main" id="{EE479EA7-634A-D089-57CB-F9A6501648D2}"/>
              </a:ext>
            </a:extLst>
          </p:cNvPr>
          <p:cNvSpPr/>
          <p:nvPr/>
        </p:nvSpPr>
        <p:spPr>
          <a:xfrm rot="16200000">
            <a:off x="9286462" y="2888781"/>
            <a:ext cx="6857999" cy="1046922"/>
          </a:xfrm>
          <a:prstGeom prst="rect">
            <a:avLst/>
          </a:prstGeom>
          <a:gradFill flip="none" rotWithShape="1">
            <a:gsLst>
              <a:gs pos="90000">
                <a:srgbClr val="171579">
                  <a:alpha val="10000"/>
                </a:srgbClr>
              </a:gs>
              <a:gs pos="39000">
                <a:srgbClr val="161672">
                  <a:alpha val="21046"/>
                </a:srgbClr>
              </a:gs>
              <a:gs pos="0">
                <a:srgbClr val="141765"/>
              </a:gs>
              <a:gs pos="100000">
                <a:srgbClr val="17147F">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D5F7C15F-0087-6A13-26C0-AEE2FB2A15B9}"/>
              </a:ext>
            </a:extLst>
          </p:cNvPr>
          <p:cNvGrpSpPr/>
          <p:nvPr/>
        </p:nvGrpSpPr>
        <p:grpSpPr>
          <a:xfrm rot="10800000">
            <a:off x="12468276" y="1265681"/>
            <a:ext cx="7733423" cy="1832354"/>
            <a:chOff x="1202330" y="1435441"/>
            <a:chExt cx="10354673" cy="4785811"/>
          </a:xfrm>
        </p:grpSpPr>
        <p:sp>
          <p:nvSpPr>
            <p:cNvPr id="31" name="Rectangle: Rounded Corners 15">
              <a:extLst>
                <a:ext uri="{FF2B5EF4-FFF2-40B4-BE49-F238E27FC236}">
                  <a16:creationId xmlns:a16="http://schemas.microsoft.com/office/drawing/2014/main" id="{EC519E51-C506-CCB4-6540-C152EB48A944}"/>
                </a:ext>
              </a:extLst>
            </p:cNvPr>
            <p:cNvSpPr/>
            <p:nvPr/>
          </p:nvSpPr>
          <p:spPr>
            <a:xfrm>
              <a:off x="1202330" y="1435441"/>
              <a:ext cx="10354669" cy="4785803"/>
            </a:xfrm>
            <a:prstGeom prst="roundRect">
              <a:avLst>
                <a:gd name="adj" fmla="val 8147"/>
              </a:avLst>
            </a:prstGeom>
            <a:blipFill>
              <a:blip r:embed="rId6"/>
              <a:srcRect/>
              <a:stretch>
                <a:fillRect l="-23804" t="-307721" r="-123804" b="-584697"/>
              </a:stretch>
            </a:blipFill>
            <a:ln w="19050">
              <a:noFill/>
            </a:ln>
            <a:effectLst>
              <a:outerShdw blurRad="482600" dist="1270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16">
              <a:extLst>
                <a:ext uri="{FF2B5EF4-FFF2-40B4-BE49-F238E27FC236}">
                  <a16:creationId xmlns:a16="http://schemas.microsoft.com/office/drawing/2014/main" id="{99371AA1-C8B9-8321-964F-41FD99E84C9A}"/>
                </a:ext>
              </a:extLst>
            </p:cNvPr>
            <p:cNvSpPr/>
            <p:nvPr/>
          </p:nvSpPr>
          <p:spPr>
            <a:xfrm>
              <a:off x="1202333" y="1435449"/>
              <a:ext cx="10354670" cy="4785803"/>
            </a:xfrm>
            <a:prstGeom prst="roundRect">
              <a:avLst>
                <a:gd name="adj" fmla="val 8310"/>
              </a:avLst>
            </a:prstGeom>
            <a:gradFill flip="none" rotWithShape="1">
              <a:gsLst>
                <a:gs pos="0">
                  <a:schemeClr val="accent2">
                    <a:alpha val="40000"/>
                  </a:schemeClr>
                </a:gs>
                <a:gs pos="100000">
                  <a:schemeClr val="accent3">
                    <a:alpha val="5000"/>
                  </a:schemeClr>
                </a:gs>
              </a:gsLst>
              <a:path path="circle">
                <a:fillToRect l="100000" b="100000"/>
              </a:path>
              <a:tileRect t="-100000" r="-100000"/>
            </a:gradFill>
            <a:ln w="19050">
              <a:gradFill flip="none" rotWithShape="1">
                <a:gsLst>
                  <a:gs pos="38000">
                    <a:schemeClr val="accent2"/>
                  </a:gs>
                  <a:gs pos="0">
                    <a:schemeClr val="accent5"/>
                  </a:gs>
                  <a:gs pos="98000">
                    <a:schemeClr val="accent2">
                      <a:alpha val="0"/>
                    </a:schemeClr>
                  </a:gs>
                </a:gsLst>
                <a:path path="circle">
                  <a:fillToRect l="100000" b="100000"/>
                </a:path>
                <a:tileRect t="-100000" r="-10000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29024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E08DD777-5FBC-E428-A1AF-0B6D45677EC7}"/>
              </a:ext>
            </a:extLst>
          </p:cNvPr>
          <p:cNvGrpSpPr/>
          <p:nvPr/>
        </p:nvGrpSpPr>
        <p:grpSpPr>
          <a:xfrm rot="10800000">
            <a:off x="1622906" y="1265681"/>
            <a:ext cx="7733423" cy="1832354"/>
            <a:chOff x="1202330" y="1435441"/>
            <a:chExt cx="10354673" cy="4785811"/>
          </a:xfrm>
        </p:grpSpPr>
        <p:sp>
          <p:nvSpPr>
            <p:cNvPr id="37" name="Rectangle: Rounded Corners 15">
              <a:extLst>
                <a:ext uri="{FF2B5EF4-FFF2-40B4-BE49-F238E27FC236}">
                  <a16:creationId xmlns:a16="http://schemas.microsoft.com/office/drawing/2014/main" id="{089072C3-EE9D-CC75-6365-4627C0D2EB37}"/>
                </a:ext>
              </a:extLst>
            </p:cNvPr>
            <p:cNvSpPr/>
            <p:nvPr/>
          </p:nvSpPr>
          <p:spPr>
            <a:xfrm>
              <a:off x="1202330" y="1435441"/>
              <a:ext cx="10354669" cy="4785803"/>
            </a:xfrm>
            <a:prstGeom prst="roundRect">
              <a:avLst>
                <a:gd name="adj" fmla="val 8147"/>
              </a:avLst>
            </a:prstGeom>
            <a:blipFill>
              <a:blip r:embed="rId2"/>
              <a:srcRect/>
              <a:stretch>
                <a:fillRect l="-23804" t="-307721" r="-123804" b="-584697"/>
              </a:stretch>
            </a:blipFill>
            <a:ln w="19050">
              <a:noFill/>
            </a:ln>
            <a:effectLst>
              <a:outerShdw blurRad="482600" dist="1270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16">
              <a:extLst>
                <a:ext uri="{FF2B5EF4-FFF2-40B4-BE49-F238E27FC236}">
                  <a16:creationId xmlns:a16="http://schemas.microsoft.com/office/drawing/2014/main" id="{405704B4-5526-1230-9BA9-C02C61D3297C}"/>
                </a:ext>
              </a:extLst>
            </p:cNvPr>
            <p:cNvSpPr/>
            <p:nvPr/>
          </p:nvSpPr>
          <p:spPr>
            <a:xfrm>
              <a:off x="1202333" y="1435449"/>
              <a:ext cx="10354670" cy="4785803"/>
            </a:xfrm>
            <a:prstGeom prst="roundRect">
              <a:avLst>
                <a:gd name="adj" fmla="val 8310"/>
              </a:avLst>
            </a:prstGeom>
            <a:gradFill flip="none" rotWithShape="1">
              <a:gsLst>
                <a:gs pos="0">
                  <a:schemeClr val="accent2">
                    <a:alpha val="40000"/>
                  </a:schemeClr>
                </a:gs>
                <a:gs pos="100000">
                  <a:schemeClr val="accent3">
                    <a:alpha val="5000"/>
                  </a:schemeClr>
                </a:gs>
              </a:gsLst>
              <a:path path="circle">
                <a:fillToRect l="100000" b="100000"/>
              </a:path>
              <a:tileRect t="-100000" r="-100000"/>
            </a:gradFill>
            <a:ln w="19050">
              <a:gradFill flip="none" rotWithShape="1">
                <a:gsLst>
                  <a:gs pos="38000">
                    <a:schemeClr val="accent2"/>
                  </a:gs>
                  <a:gs pos="0">
                    <a:schemeClr val="accent5"/>
                  </a:gs>
                  <a:gs pos="98000">
                    <a:schemeClr val="accent2">
                      <a:alpha val="0"/>
                    </a:schemeClr>
                  </a:gs>
                </a:gsLst>
                <a:path path="circle">
                  <a:fillToRect l="100000" b="100000"/>
                </a:path>
                <a:tileRect t="-100000" r="-10000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023E4C02-E1B2-F6F8-CBB4-4715A72B1099}"/>
              </a:ext>
            </a:extLst>
          </p:cNvPr>
          <p:cNvGrpSpPr/>
          <p:nvPr/>
        </p:nvGrpSpPr>
        <p:grpSpPr>
          <a:xfrm>
            <a:off x="1509474" y="3930317"/>
            <a:ext cx="3425595" cy="1509054"/>
            <a:chOff x="1166725" y="3252824"/>
            <a:chExt cx="3425595" cy="1509054"/>
          </a:xfrm>
        </p:grpSpPr>
        <p:sp>
          <p:nvSpPr>
            <p:cNvPr id="25" name="TextBox 24">
              <a:extLst>
                <a:ext uri="{FF2B5EF4-FFF2-40B4-BE49-F238E27FC236}">
                  <a16:creationId xmlns:a16="http://schemas.microsoft.com/office/drawing/2014/main" id="{0CB73E61-0DF8-5B61-4E5F-390DCC92D4C7}"/>
                </a:ext>
              </a:extLst>
            </p:cNvPr>
            <p:cNvSpPr txBox="1"/>
            <p:nvPr/>
          </p:nvSpPr>
          <p:spPr>
            <a:xfrm>
              <a:off x="1166725" y="3252824"/>
              <a:ext cx="3161389" cy="969496"/>
            </a:xfrm>
            <a:prstGeom prst="rect">
              <a:avLst/>
            </a:prstGeom>
            <a:noFill/>
          </p:spPr>
          <p:txBody>
            <a:bodyPr wrap="square" t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gradFill>
                    <a:gsLst>
                      <a:gs pos="0">
                        <a:srgbClr val="2779F6"/>
                      </a:gs>
                      <a:gs pos="100000">
                        <a:srgbClr val="91F6D4"/>
                      </a:gs>
                    </a:gsLst>
                    <a:lin ang="5400000" scaled="0"/>
                  </a:gradFill>
                  <a:effectLst/>
                  <a:uLnTx/>
                  <a:uFillTx/>
                  <a:latin typeface="Montserrat" panose="00000500000000000000" pitchFamily="50" charset="0"/>
                  <a:ea typeface="+mn-ea"/>
                  <a:cs typeface="+mn-cs"/>
                </a:rPr>
                <a:t>KATHERINE</a:t>
              </a:r>
              <a:r>
                <a:rPr kumimoji="0" lang="en-US" sz="2000" b="1" i="0" u="none" strike="noStrike" kern="1200" cap="none" spc="300" normalizeH="0" baseline="0" noProof="0" dirty="0">
                  <a:ln>
                    <a:noFill/>
                  </a:ln>
                  <a:gradFill>
                    <a:gsLst>
                      <a:gs pos="0">
                        <a:srgbClr val="2779F6"/>
                      </a:gs>
                      <a:gs pos="100000">
                        <a:srgbClr val="91F6D4"/>
                      </a:gs>
                    </a:gsLst>
                    <a:lin ang="5400000" scaled="0"/>
                  </a:gradFill>
                  <a:effectLst/>
                  <a:uLnTx/>
                  <a:uFillTx/>
                  <a:latin typeface="Montserrat" panose="00000500000000000000" pitchFamily="50" charset="0"/>
                  <a:ea typeface="+mn-ea"/>
                  <a:cs typeface="+mn-cs"/>
                </a:rPr>
                <a:t> </a:t>
              </a:r>
              <a:r>
                <a:rPr kumimoji="0" lang="en-US" sz="4000" b="1" i="0" u="none" strike="noStrike" kern="1200" cap="none" spc="300" normalizeH="0" baseline="0" noProof="0" dirty="0">
                  <a:ln>
                    <a:noFill/>
                  </a:ln>
                  <a:gradFill>
                    <a:gsLst>
                      <a:gs pos="0">
                        <a:srgbClr val="2779F6"/>
                      </a:gs>
                      <a:gs pos="100000">
                        <a:srgbClr val="91F6D4"/>
                      </a:gs>
                    </a:gsLst>
                    <a:lin ang="5400000" scaled="0"/>
                  </a:gradFill>
                  <a:effectLst/>
                  <a:uLnTx/>
                  <a:uFillTx/>
                  <a:latin typeface="Montserrat" panose="00000500000000000000" pitchFamily="50" charset="0"/>
                  <a:ea typeface="+mn-ea"/>
                  <a:cs typeface="+mn-cs"/>
                </a:rPr>
                <a:t>DAWSON</a:t>
              </a:r>
            </a:p>
          </p:txBody>
        </p:sp>
        <p:sp>
          <p:nvSpPr>
            <p:cNvPr id="26" name="Rectangle 25">
              <a:extLst>
                <a:ext uri="{FF2B5EF4-FFF2-40B4-BE49-F238E27FC236}">
                  <a16:creationId xmlns:a16="http://schemas.microsoft.com/office/drawing/2014/main" id="{F4ECE4FE-377A-0A7B-136C-B0B9BFF4A324}"/>
                </a:ext>
              </a:extLst>
            </p:cNvPr>
            <p:cNvSpPr/>
            <p:nvPr/>
          </p:nvSpPr>
          <p:spPr>
            <a:xfrm>
              <a:off x="1166726" y="4452050"/>
              <a:ext cx="3425594" cy="309828"/>
            </a:xfrm>
            <a:prstGeom prst="rect">
              <a:avLst/>
            </a:prstGeom>
          </p:spPr>
          <p:txBody>
            <a:bodyPr wrap="square">
              <a:spAutoFit/>
            </a:bodyPr>
            <a:lstStyle/>
            <a:p>
              <a:pPr marL="0" marR="0" lvl="0" indent="0" algn="l" defTabSz="914400" rtl="0" eaLnBrk="1" fontAlgn="auto" latinLnBrk="0" hangingPunct="1">
                <a:lnSpc>
                  <a:spcPts val="18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D6E9FE">
                      <a:lumMod val="90000"/>
                    </a:srgbClr>
                  </a:solidFill>
                  <a:effectLst/>
                  <a:uLnTx/>
                  <a:uFillTx/>
                  <a:latin typeface="Montserrat" panose="00000500000000000000" pitchFamily="50" charset="0"/>
                  <a:ea typeface="+mn-ea"/>
                  <a:cs typeface="+mn-cs"/>
                </a:rPr>
                <a:t>VP of Growth, Awesome Corp</a:t>
              </a:r>
              <a:r>
                <a:rPr kumimoji="0" lang="en-US" sz="1200" b="0" i="0" u="none" strike="noStrike" kern="1200" cap="none" spc="0" normalizeH="0" baseline="0" noProof="0" dirty="0">
                  <a:ln>
                    <a:noFill/>
                  </a:ln>
                  <a:solidFill>
                    <a:srgbClr val="D6E9FE">
                      <a:lumMod val="90000"/>
                    </a:srgbClr>
                  </a:solidFill>
                  <a:effectLst/>
                  <a:uLnTx/>
                  <a:uFillTx/>
                  <a:latin typeface="Montserrat" panose="00000500000000000000" pitchFamily="50" charset="0"/>
                  <a:ea typeface="+mn-ea"/>
                  <a:cs typeface="+mn-cs"/>
                </a:rPr>
                <a:t>.</a:t>
              </a:r>
            </a:p>
          </p:txBody>
        </p:sp>
        <p:cxnSp>
          <p:nvCxnSpPr>
            <p:cNvPr id="27" name="Straight Connector 26">
              <a:extLst>
                <a:ext uri="{FF2B5EF4-FFF2-40B4-BE49-F238E27FC236}">
                  <a16:creationId xmlns:a16="http://schemas.microsoft.com/office/drawing/2014/main" id="{77BA0764-4485-2D97-5660-95FC1836429A}"/>
                </a:ext>
              </a:extLst>
            </p:cNvPr>
            <p:cNvCxnSpPr/>
            <p:nvPr/>
          </p:nvCxnSpPr>
          <p:spPr>
            <a:xfrm>
              <a:off x="1280160" y="4293247"/>
              <a:ext cx="76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4" name="Picture 3" descr="Two people looking at a computer&#10;&#10;Description automatically generated with medium confidence">
            <a:extLst>
              <a:ext uri="{FF2B5EF4-FFF2-40B4-BE49-F238E27FC236}">
                <a16:creationId xmlns:a16="http://schemas.microsoft.com/office/drawing/2014/main" id="{AE8309FB-BEF7-F381-9CA3-5653F68BB4A1}"/>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brightnessContrast bright="20000" contrast="-20000"/>
                    </a14:imgEffect>
                  </a14:imgLayer>
                </a14:imgProps>
              </a:ext>
            </a:extLst>
          </a:blip>
          <a:srcRect r="6645"/>
          <a:stretch/>
        </p:blipFill>
        <p:spPr>
          <a:xfrm>
            <a:off x="704542" y="6858000"/>
            <a:ext cx="8557964" cy="6120351"/>
          </a:xfrm>
          <a:prstGeom prst="rect">
            <a:avLst/>
          </a:prstGeom>
        </p:spPr>
      </p:pic>
      <p:sp>
        <p:nvSpPr>
          <p:cNvPr id="5" name="Rectangle 4">
            <a:extLst>
              <a:ext uri="{FF2B5EF4-FFF2-40B4-BE49-F238E27FC236}">
                <a16:creationId xmlns:a16="http://schemas.microsoft.com/office/drawing/2014/main" id="{D8FEF1DE-13E9-4A9B-B7C8-087556012A63}"/>
              </a:ext>
            </a:extLst>
          </p:cNvPr>
          <p:cNvSpPr/>
          <p:nvPr/>
        </p:nvSpPr>
        <p:spPr>
          <a:xfrm>
            <a:off x="0" y="0"/>
            <a:ext cx="560439" cy="6858000"/>
          </a:xfrm>
          <a:prstGeom prst="rect">
            <a:avLst/>
          </a:prstGeom>
          <a:blipFill>
            <a:blip r:embed="rId5"/>
            <a:srcRect/>
            <a:stretch>
              <a:fillRect r="-2075436"/>
            </a:stretch>
          </a:blipFill>
          <a:ln>
            <a:noFill/>
          </a:ln>
          <a:effectLst>
            <a:outerShdw blurRad="292100" dist="215900" dir="4200000" sx="98000" sy="98000" algn="tr" rotWithShape="0">
              <a:schemeClr val="accent1">
                <a:lumMod val="1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2E46F7D-5C1B-4C5F-BE47-EAC290F20F54}"/>
              </a:ext>
            </a:extLst>
          </p:cNvPr>
          <p:cNvSpPr/>
          <p:nvPr/>
        </p:nvSpPr>
        <p:spPr>
          <a:xfrm>
            <a:off x="-33338" y="0"/>
            <a:ext cx="593777" cy="6858000"/>
          </a:xfrm>
          <a:prstGeom prst="rect">
            <a:avLst/>
          </a:prstGeom>
          <a:gradFill flip="none" rotWithShape="1">
            <a:gsLst>
              <a:gs pos="0">
                <a:schemeClr val="accent1">
                  <a:alpha val="10000"/>
                </a:schemeClr>
              </a:gs>
              <a:gs pos="100000">
                <a:schemeClr val="accent1">
                  <a:alpha val="2000"/>
                </a:schemeClr>
              </a:gs>
            </a:gsLst>
            <a:lin ang="5400000" scaled="0"/>
            <a:tileRect/>
          </a:gradFill>
          <a:ln w="12700">
            <a:gradFill>
              <a:gsLst>
                <a:gs pos="50000">
                  <a:schemeClr val="accent4"/>
                </a:gs>
                <a:gs pos="10000">
                  <a:schemeClr val="accent4">
                    <a:alpha val="0"/>
                  </a:schemeClr>
                </a:gs>
                <a:gs pos="90000">
                  <a:schemeClr val="accent4">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0740F8D-A27B-4027-B90C-5EB625604E24}"/>
              </a:ext>
            </a:extLst>
          </p:cNvPr>
          <p:cNvSpPr txBox="1"/>
          <p:nvPr/>
        </p:nvSpPr>
        <p:spPr>
          <a:xfrm rot="16200000">
            <a:off x="-391116" y="3290501"/>
            <a:ext cx="1342675" cy="276999"/>
          </a:xfrm>
          <a:prstGeom prst="rect">
            <a:avLst/>
          </a:prstGeom>
          <a:noFill/>
        </p:spPr>
        <p:txBody>
          <a:bodyPr wrap="none" rIns="0" rtlCol="0">
            <a:spAutoFit/>
          </a:bodyPr>
          <a:lstStyle>
            <a:defPPr>
              <a:defRPr lang="en-US"/>
            </a:defPPr>
            <a:lvl1pPr algn="ctr">
              <a:defRPr sz="1400" b="1">
                <a:gradFill>
                  <a:gsLst>
                    <a:gs pos="0">
                      <a:schemeClr val="accent6"/>
                    </a:gs>
                    <a:gs pos="100000">
                      <a:schemeClr val="accent2"/>
                    </a:gs>
                  </a:gsLst>
                  <a:lin ang="5400000" scaled="0"/>
                </a:gradFill>
                <a:latin typeface="Montserrat" panose="00000500000000000000" pitchFamily="5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600" normalizeH="0" baseline="0" noProof="0" dirty="0">
                <a:ln>
                  <a:noFill/>
                </a:ln>
                <a:gradFill>
                  <a:gsLst>
                    <a:gs pos="0">
                      <a:srgbClr val="2779F6"/>
                    </a:gs>
                    <a:gs pos="100000">
                      <a:srgbClr val="91F6D4"/>
                    </a:gs>
                  </a:gsLst>
                  <a:lin ang="5400000" scaled="0"/>
                </a:gradFill>
                <a:effectLst/>
                <a:uLnTx/>
                <a:uFillTx/>
                <a:latin typeface="Montserrat" panose="00000500000000000000" pitchFamily="50" charset="0"/>
                <a:ea typeface="+mn-ea"/>
                <a:cs typeface="+mn-cs"/>
              </a:rPr>
              <a:t>SECTION</a:t>
            </a:r>
          </a:p>
        </p:txBody>
      </p:sp>
      <p:sp>
        <p:nvSpPr>
          <p:cNvPr id="9" name="Graphic 31" descr="Line arrow Horizontal U turn">
            <a:extLst>
              <a:ext uri="{FF2B5EF4-FFF2-40B4-BE49-F238E27FC236}">
                <a16:creationId xmlns:a16="http://schemas.microsoft.com/office/drawing/2014/main" id="{E1253DEB-D92F-41CA-8B58-3E871C0A4D71}"/>
              </a:ext>
            </a:extLst>
          </p:cNvPr>
          <p:cNvSpPr/>
          <p:nvPr/>
        </p:nvSpPr>
        <p:spPr>
          <a:xfrm>
            <a:off x="191063" y="419551"/>
            <a:ext cx="178311" cy="113673"/>
          </a:xfrm>
          <a:custGeom>
            <a:avLst/>
            <a:gdLst>
              <a:gd name="connsiteX0" fmla="*/ 582930 w 762000"/>
              <a:gd name="connsiteY0" fmla="*/ 133128 h 485775"/>
              <a:gd name="connsiteX1" fmla="*/ 99060 w 762000"/>
              <a:gd name="connsiteY1" fmla="*/ 133128 h 485775"/>
              <a:gd name="connsiteX2" fmla="*/ 183833 w 762000"/>
              <a:gd name="connsiteY2" fmla="*/ 48356 h 485775"/>
              <a:gd name="connsiteX3" fmla="*/ 182880 w 762000"/>
              <a:gd name="connsiteY3" fmla="*/ 8351 h 485775"/>
              <a:gd name="connsiteX4" fmla="*/ 142875 w 762000"/>
              <a:gd name="connsiteY4" fmla="*/ 7398 h 485775"/>
              <a:gd name="connsiteX5" fmla="*/ 8573 w 762000"/>
              <a:gd name="connsiteY5" fmla="*/ 142653 h 485775"/>
              <a:gd name="connsiteX6" fmla="*/ 1905 w 762000"/>
              <a:gd name="connsiteY6" fmla="*/ 152178 h 485775"/>
              <a:gd name="connsiteX7" fmla="*/ 1905 w 762000"/>
              <a:gd name="connsiteY7" fmla="*/ 152178 h 485775"/>
              <a:gd name="connsiteX8" fmla="*/ 952 w 762000"/>
              <a:gd name="connsiteY8" fmla="*/ 155036 h 485775"/>
              <a:gd name="connsiteX9" fmla="*/ 0 w 762000"/>
              <a:gd name="connsiteY9" fmla="*/ 156941 h 485775"/>
              <a:gd name="connsiteX10" fmla="*/ 0 w 762000"/>
              <a:gd name="connsiteY10" fmla="*/ 159798 h 485775"/>
              <a:gd name="connsiteX11" fmla="*/ 952 w 762000"/>
              <a:gd name="connsiteY11" fmla="*/ 162656 h 485775"/>
              <a:gd name="connsiteX12" fmla="*/ 952 w 762000"/>
              <a:gd name="connsiteY12" fmla="*/ 164561 h 485775"/>
              <a:gd name="connsiteX13" fmla="*/ 9525 w 762000"/>
              <a:gd name="connsiteY13" fmla="*/ 182658 h 485775"/>
              <a:gd name="connsiteX14" fmla="*/ 143828 w 762000"/>
              <a:gd name="connsiteY14" fmla="*/ 317913 h 485775"/>
              <a:gd name="connsiteX15" fmla="*/ 183833 w 762000"/>
              <a:gd name="connsiteY15" fmla="*/ 316961 h 485775"/>
              <a:gd name="connsiteX16" fmla="*/ 184785 w 762000"/>
              <a:gd name="connsiteY16" fmla="*/ 276956 h 485775"/>
              <a:gd name="connsiteX17" fmla="*/ 96203 w 762000"/>
              <a:gd name="connsiteY17" fmla="*/ 190278 h 485775"/>
              <a:gd name="connsiteX18" fmla="*/ 581978 w 762000"/>
              <a:gd name="connsiteY18" fmla="*/ 190278 h 485775"/>
              <a:gd name="connsiteX19" fmla="*/ 705803 w 762000"/>
              <a:gd name="connsiteY19" fmla="*/ 314103 h 485775"/>
              <a:gd name="connsiteX20" fmla="*/ 581978 w 762000"/>
              <a:gd name="connsiteY20" fmla="*/ 437928 h 485775"/>
              <a:gd name="connsiteX21" fmla="*/ 29528 w 762000"/>
              <a:gd name="connsiteY21" fmla="*/ 437928 h 485775"/>
              <a:gd name="connsiteX22" fmla="*/ 952 w 762000"/>
              <a:gd name="connsiteY22" fmla="*/ 466503 h 485775"/>
              <a:gd name="connsiteX23" fmla="*/ 29528 w 762000"/>
              <a:gd name="connsiteY23" fmla="*/ 495078 h 485775"/>
              <a:gd name="connsiteX24" fmla="*/ 582930 w 762000"/>
              <a:gd name="connsiteY24" fmla="*/ 495078 h 485775"/>
              <a:gd name="connsiteX25" fmla="*/ 763905 w 762000"/>
              <a:gd name="connsiteY25" fmla="*/ 314103 h 485775"/>
              <a:gd name="connsiteX26" fmla="*/ 582930 w 762000"/>
              <a:gd name="connsiteY26" fmla="*/ 133128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62000" h="485775">
                <a:moveTo>
                  <a:pt x="582930" y="133128"/>
                </a:moveTo>
                <a:lnTo>
                  <a:pt x="99060" y="133128"/>
                </a:lnTo>
                <a:lnTo>
                  <a:pt x="183833" y="48356"/>
                </a:lnTo>
                <a:cubicBezTo>
                  <a:pt x="194310" y="36926"/>
                  <a:pt x="194310" y="19781"/>
                  <a:pt x="182880" y="8351"/>
                </a:cubicBezTo>
                <a:cubicBezTo>
                  <a:pt x="172403" y="-2127"/>
                  <a:pt x="154305" y="-3079"/>
                  <a:pt x="142875" y="7398"/>
                </a:cubicBezTo>
                <a:lnTo>
                  <a:pt x="8573" y="142653"/>
                </a:lnTo>
                <a:cubicBezTo>
                  <a:pt x="5715" y="145511"/>
                  <a:pt x="3810" y="148368"/>
                  <a:pt x="1905" y="152178"/>
                </a:cubicBezTo>
                <a:lnTo>
                  <a:pt x="1905" y="152178"/>
                </a:lnTo>
                <a:cubicBezTo>
                  <a:pt x="1905" y="153131"/>
                  <a:pt x="952" y="154083"/>
                  <a:pt x="952" y="155036"/>
                </a:cubicBezTo>
                <a:cubicBezTo>
                  <a:pt x="952" y="155988"/>
                  <a:pt x="952" y="155988"/>
                  <a:pt x="0" y="156941"/>
                </a:cubicBezTo>
                <a:cubicBezTo>
                  <a:pt x="0" y="157893"/>
                  <a:pt x="0" y="158846"/>
                  <a:pt x="0" y="159798"/>
                </a:cubicBezTo>
                <a:cubicBezTo>
                  <a:pt x="952" y="161703"/>
                  <a:pt x="952" y="161703"/>
                  <a:pt x="952" y="162656"/>
                </a:cubicBezTo>
                <a:cubicBezTo>
                  <a:pt x="952" y="163608"/>
                  <a:pt x="952" y="163608"/>
                  <a:pt x="952" y="164561"/>
                </a:cubicBezTo>
                <a:cubicBezTo>
                  <a:pt x="952" y="171228"/>
                  <a:pt x="4762" y="177896"/>
                  <a:pt x="9525" y="182658"/>
                </a:cubicBezTo>
                <a:lnTo>
                  <a:pt x="143828" y="317913"/>
                </a:lnTo>
                <a:cubicBezTo>
                  <a:pt x="155258" y="328391"/>
                  <a:pt x="172403" y="328391"/>
                  <a:pt x="183833" y="316961"/>
                </a:cubicBezTo>
                <a:cubicBezTo>
                  <a:pt x="194310" y="306483"/>
                  <a:pt x="195263" y="288386"/>
                  <a:pt x="184785" y="276956"/>
                </a:cubicBezTo>
                <a:lnTo>
                  <a:pt x="96203" y="190278"/>
                </a:lnTo>
                <a:lnTo>
                  <a:pt x="581978" y="190278"/>
                </a:lnTo>
                <a:cubicBezTo>
                  <a:pt x="650558" y="190278"/>
                  <a:pt x="705803" y="245523"/>
                  <a:pt x="705803" y="314103"/>
                </a:cubicBezTo>
                <a:cubicBezTo>
                  <a:pt x="705803" y="382683"/>
                  <a:pt x="650558" y="437928"/>
                  <a:pt x="581978" y="437928"/>
                </a:cubicBezTo>
                <a:lnTo>
                  <a:pt x="29528" y="437928"/>
                </a:lnTo>
                <a:cubicBezTo>
                  <a:pt x="13335" y="437928"/>
                  <a:pt x="952" y="450311"/>
                  <a:pt x="952" y="466503"/>
                </a:cubicBezTo>
                <a:cubicBezTo>
                  <a:pt x="952" y="482696"/>
                  <a:pt x="13335" y="495078"/>
                  <a:pt x="29528" y="495078"/>
                </a:cubicBezTo>
                <a:lnTo>
                  <a:pt x="582930" y="495078"/>
                </a:lnTo>
                <a:cubicBezTo>
                  <a:pt x="682943" y="495078"/>
                  <a:pt x="763905" y="414116"/>
                  <a:pt x="763905" y="314103"/>
                </a:cubicBezTo>
                <a:cubicBezTo>
                  <a:pt x="763905" y="214091"/>
                  <a:pt x="682943" y="133128"/>
                  <a:pt x="582930" y="133128"/>
                </a:cubicBezTo>
                <a:close/>
              </a:path>
            </a:pathLst>
          </a:custGeom>
          <a:gradFill>
            <a:gsLst>
              <a:gs pos="0">
                <a:schemeClr val="accent6"/>
              </a:gs>
              <a:gs pos="100000">
                <a:schemeClr val="accent2"/>
              </a:gs>
            </a:gsLst>
            <a:lin ang="54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lide Number Placeholder 73">
            <a:extLst>
              <a:ext uri="{FF2B5EF4-FFF2-40B4-BE49-F238E27FC236}">
                <a16:creationId xmlns:a16="http://schemas.microsoft.com/office/drawing/2014/main" id="{368CBA55-3DB1-4DE9-B5B7-CEDFD079B69A}"/>
              </a:ext>
            </a:extLst>
          </p:cNvPr>
          <p:cNvSpPr>
            <a:spLocks noGrp="1"/>
          </p:cNvSpPr>
          <p:nvPr>
            <p:ph type="sldNum" sz="quarter" idx="12"/>
          </p:nvPr>
        </p:nvSpPr>
        <p:spPr>
          <a:xfrm>
            <a:off x="62050" y="6221244"/>
            <a:ext cx="436337" cy="30777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CA17E48-1482-2242-8588-28D178DC5C93}" type="slidenum">
              <a:rPr kumimoji="0" lang="en-US" sz="1400" b="1" i="0" u="none" strike="noStrike" kern="1200" cap="none" spc="0" normalizeH="0" baseline="0" noProof="0" smtClean="0">
                <a:ln>
                  <a:noFill/>
                </a:ln>
                <a:gradFill>
                  <a:gsLst>
                    <a:gs pos="0">
                      <a:srgbClr val="2779F6"/>
                    </a:gs>
                    <a:gs pos="100000">
                      <a:srgbClr val="91F6D4"/>
                    </a:gs>
                  </a:gsLst>
                  <a:lin ang="5400000" scaled="0"/>
                </a:gradFill>
                <a:effectLst/>
                <a:uLnTx/>
                <a:uFillTx/>
                <a:latin typeface="Montserrat" panose="00000500000000000000" pitchFamily="50"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400" b="1" i="0" u="none" strike="noStrike" kern="1200" cap="none" spc="0" normalizeH="0" baseline="0" noProof="0" dirty="0">
              <a:ln>
                <a:noFill/>
              </a:ln>
              <a:gradFill>
                <a:gsLst>
                  <a:gs pos="0">
                    <a:srgbClr val="2779F6"/>
                  </a:gs>
                  <a:gs pos="100000">
                    <a:srgbClr val="91F6D4"/>
                  </a:gs>
                </a:gsLst>
                <a:lin ang="5400000" scaled="0"/>
              </a:gradFill>
              <a:effectLst/>
              <a:uLnTx/>
              <a:uFillTx/>
              <a:latin typeface="Montserrat" panose="00000500000000000000" pitchFamily="50" charset="0"/>
              <a:ea typeface="+mn-ea"/>
              <a:cs typeface="+mn-cs"/>
            </a:endParaRPr>
          </a:p>
        </p:txBody>
      </p:sp>
      <p:grpSp>
        <p:nvGrpSpPr>
          <p:cNvPr id="59" name="Group 58">
            <a:extLst>
              <a:ext uri="{FF2B5EF4-FFF2-40B4-BE49-F238E27FC236}">
                <a16:creationId xmlns:a16="http://schemas.microsoft.com/office/drawing/2014/main" id="{BE0F8CEE-B0C8-40C1-A5A0-EBFE40EE96B1}"/>
              </a:ext>
            </a:extLst>
          </p:cNvPr>
          <p:cNvGrpSpPr/>
          <p:nvPr/>
        </p:nvGrpSpPr>
        <p:grpSpPr>
          <a:xfrm>
            <a:off x="1514588" y="6079617"/>
            <a:ext cx="2007566" cy="261610"/>
            <a:chOff x="2320549" y="5362714"/>
            <a:chExt cx="2007566" cy="261610"/>
          </a:xfrm>
        </p:grpSpPr>
        <p:cxnSp>
          <p:nvCxnSpPr>
            <p:cNvPr id="56" name="Straight Arrow Connector 55">
              <a:extLst>
                <a:ext uri="{FF2B5EF4-FFF2-40B4-BE49-F238E27FC236}">
                  <a16:creationId xmlns:a16="http://schemas.microsoft.com/office/drawing/2014/main" id="{11B676A5-318E-4E98-94E4-A21CFD078621}"/>
                </a:ext>
              </a:extLst>
            </p:cNvPr>
            <p:cNvCxnSpPr>
              <a:cxnSpLocks/>
            </p:cNvCxnSpPr>
            <p:nvPr/>
          </p:nvCxnSpPr>
          <p:spPr>
            <a:xfrm flipH="1">
              <a:off x="3518862" y="5495925"/>
              <a:ext cx="80925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B636CEB7-59D5-4DC5-9A03-A64F15A1F7F6}"/>
                </a:ext>
              </a:extLst>
            </p:cNvPr>
            <p:cNvSpPr txBox="1"/>
            <p:nvPr/>
          </p:nvSpPr>
          <p:spPr>
            <a:xfrm>
              <a:off x="2320549" y="5362714"/>
              <a:ext cx="1101584"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300" normalizeH="0" baseline="0" noProof="0" dirty="0">
                  <a:ln>
                    <a:noFill/>
                  </a:ln>
                  <a:solidFill>
                    <a:srgbClr val="D6E9FE"/>
                  </a:solidFill>
                  <a:effectLst/>
                  <a:uLnTx/>
                  <a:uFillTx/>
                  <a:latin typeface="Montserrat" panose="00000500000000000000" pitchFamily="50" charset="0"/>
                  <a:ea typeface="+mn-ea"/>
                  <a:cs typeface="+mn-cs"/>
                </a:rPr>
                <a:t>Previous</a:t>
              </a:r>
            </a:p>
          </p:txBody>
        </p:sp>
      </p:grpSp>
      <p:grpSp>
        <p:nvGrpSpPr>
          <p:cNvPr id="60" name="Group 59">
            <a:extLst>
              <a:ext uri="{FF2B5EF4-FFF2-40B4-BE49-F238E27FC236}">
                <a16:creationId xmlns:a16="http://schemas.microsoft.com/office/drawing/2014/main" id="{D2C9CCCD-3813-40FF-BF26-F42A3EEE5AD3}"/>
              </a:ext>
            </a:extLst>
          </p:cNvPr>
          <p:cNvGrpSpPr/>
          <p:nvPr/>
        </p:nvGrpSpPr>
        <p:grpSpPr>
          <a:xfrm flipH="1">
            <a:off x="4696216" y="6079617"/>
            <a:ext cx="1577961" cy="261610"/>
            <a:chOff x="2750154" y="5362714"/>
            <a:chExt cx="1577961" cy="261610"/>
          </a:xfrm>
        </p:grpSpPr>
        <p:cxnSp>
          <p:nvCxnSpPr>
            <p:cNvPr id="61" name="Straight Arrow Connector 60">
              <a:extLst>
                <a:ext uri="{FF2B5EF4-FFF2-40B4-BE49-F238E27FC236}">
                  <a16:creationId xmlns:a16="http://schemas.microsoft.com/office/drawing/2014/main" id="{F48AA562-B2BD-4DBB-A843-6E317C0C231E}"/>
                </a:ext>
              </a:extLst>
            </p:cNvPr>
            <p:cNvCxnSpPr>
              <a:cxnSpLocks/>
            </p:cNvCxnSpPr>
            <p:nvPr/>
          </p:nvCxnSpPr>
          <p:spPr>
            <a:xfrm flipH="1">
              <a:off x="3518862" y="5495925"/>
              <a:ext cx="80925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15709D48-1122-4819-A1D5-7C8C3D62D86E}"/>
                </a:ext>
              </a:extLst>
            </p:cNvPr>
            <p:cNvSpPr txBox="1"/>
            <p:nvPr/>
          </p:nvSpPr>
          <p:spPr>
            <a:xfrm>
              <a:off x="2750154" y="5362714"/>
              <a:ext cx="67197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300" normalizeH="0" baseline="0" noProof="0" dirty="0">
                  <a:ln>
                    <a:noFill/>
                  </a:ln>
                  <a:solidFill>
                    <a:srgbClr val="D6E9FE"/>
                  </a:solidFill>
                  <a:effectLst/>
                  <a:uLnTx/>
                  <a:uFillTx/>
                  <a:latin typeface="Montserrat" panose="00000500000000000000" pitchFamily="50" charset="0"/>
                  <a:ea typeface="+mn-ea"/>
                  <a:cs typeface="+mn-cs"/>
                </a:rPr>
                <a:t>Next</a:t>
              </a:r>
            </a:p>
          </p:txBody>
        </p:sp>
      </p:grpSp>
      <p:pic>
        <p:nvPicPr>
          <p:cNvPr id="23" name="Picture 22" descr="A person holding a piece of paper&#10;&#10;Description automatically generated">
            <a:extLst>
              <a:ext uri="{FF2B5EF4-FFF2-40B4-BE49-F238E27FC236}">
                <a16:creationId xmlns:a16="http://schemas.microsoft.com/office/drawing/2014/main" id="{27072F58-BA9B-5BD6-1DBF-1E02EA127C5F}"/>
              </a:ext>
            </a:extLst>
          </p:cNvPr>
          <p:cNvPicPr>
            <a:picLocks noChangeAspect="1"/>
          </p:cNvPicPr>
          <p:nvPr/>
        </p:nvPicPr>
        <p:blipFill rotWithShape="1">
          <a:blip r:embed="rId6">
            <a:grayscl/>
          </a:blip>
          <a:srcRect r="22203" b="5673"/>
          <a:stretch/>
        </p:blipFill>
        <p:spPr>
          <a:xfrm>
            <a:off x="6707270" y="-33514"/>
            <a:ext cx="5461849" cy="6891514"/>
          </a:xfrm>
          <a:prstGeom prst="rect">
            <a:avLst/>
          </a:prstGeom>
        </p:spPr>
      </p:pic>
      <p:sp>
        <p:nvSpPr>
          <p:cNvPr id="21" name="Rectangle 20">
            <a:extLst>
              <a:ext uri="{FF2B5EF4-FFF2-40B4-BE49-F238E27FC236}">
                <a16:creationId xmlns:a16="http://schemas.microsoft.com/office/drawing/2014/main" id="{DC408C0A-2901-D435-ECEA-3C18A4048AA6}"/>
              </a:ext>
            </a:extLst>
          </p:cNvPr>
          <p:cNvSpPr/>
          <p:nvPr/>
        </p:nvSpPr>
        <p:spPr>
          <a:xfrm rot="16200000">
            <a:off x="5127651" y="-209338"/>
            <a:ext cx="6857999" cy="7243163"/>
          </a:xfrm>
          <a:prstGeom prst="rect">
            <a:avLst/>
          </a:prstGeom>
          <a:gradFill flip="none" rotWithShape="1">
            <a:gsLst>
              <a:gs pos="90000">
                <a:srgbClr val="171579">
                  <a:alpha val="10000"/>
                </a:srgbClr>
              </a:gs>
              <a:gs pos="39000">
                <a:srgbClr val="161672">
                  <a:alpha val="21046"/>
                </a:srgbClr>
              </a:gs>
              <a:gs pos="0">
                <a:srgbClr val="141765"/>
              </a:gs>
              <a:gs pos="100000">
                <a:srgbClr val="17147F">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DE4BB400-E400-E22D-B55B-312856FA183C}"/>
              </a:ext>
            </a:extLst>
          </p:cNvPr>
          <p:cNvSpPr/>
          <p:nvPr/>
        </p:nvSpPr>
        <p:spPr>
          <a:xfrm>
            <a:off x="2243681" y="1683467"/>
            <a:ext cx="5118571" cy="995978"/>
          </a:xfrm>
          <a:prstGeom prst="rect">
            <a:avLst/>
          </a:prstGeom>
        </p:spPr>
        <p:txBody>
          <a:bodyPr wrap="square">
            <a:spAutoFit/>
          </a:bodyPr>
          <a:lstStyle/>
          <a:p>
            <a:pPr marL="0" marR="0" lvl="0" indent="0" algn="l" defTabSz="914400" rtl="0" eaLnBrk="1" fontAlgn="auto" latinLnBrk="0" hangingPunct="1">
              <a:lnSpc>
                <a:spcPts val="18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ontserrat" panose="00000500000000000000" pitchFamily="50" charset="0"/>
                <a:ea typeface="+mn-ea"/>
                <a:cs typeface="+mn-cs"/>
              </a:rPr>
              <a:t>Our team has been using the enterprise package for the past five years and we’ve all be very satisfied. Our workflow has been simplified, and employees can now focus on more fulfilling and revenue-generating tasks instead of mundane busy work.</a:t>
            </a:r>
          </a:p>
        </p:txBody>
      </p:sp>
    </p:spTree>
    <p:extLst>
      <p:ext uri="{BB962C8B-B14F-4D97-AF65-F5344CB8AC3E}">
        <p14:creationId xmlns:p14="http://schemas.microsoft.com/office/powerpoint/2010/main" val="923504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Custom 211">
      <a:dk1>
        <a:sysClr val="windowText" lastClr="000000"/>
      </a:dk1>
      <a:lt1>
        <a:sysClr val="window" lastClr="FFFFFF"/>
      </a:lt1>
      <a:dk2>
        <a:srgbClr val="44546A"/>
      </a:dk2>
      <a:lt2>
        <a:srgbClr val="E7E6E6"/>
      </a:lt2>
      <a:accent1>
        <a:srgbClr val="D6E9FE"/>
      </a:accent1>
      <a:accent2>
        <a:srgbClr val="91F6D4"/>
      </a:accent2>
      <a:accent3>
        <a:srgbClr val="61CFE7"/>
      </a:accent3>
      <a:accent4>
        <a:srgbClr val="55ACEC"/>
      </a:accent4>
      <a:accent5>
        <a:srgbClr val="5B9BD5"/>
      </a:accent5>
      <a:accent6>
        <a:srgbClr val="2779F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211">
      <a:dk1>
        <a:sysClr val="windowText" lastClr="000000"/>
      </a:dk1>
      <a:lt1>
        <a:sysClr val="window" lastClr="FFFFFF"/>
      </a:lt1>
      <a:dk2>
        <a:srgbClr val="44546A"/>
      </a:dk2>
      <a:lt2>
        <a:srgbClr val="E7E6E6"/>
      </a:lt2>
      <a:accent1>
        <a:srgbClr val="D6E9FE"/>
      </a:accent1>
      <a:accent2>
        <a:srgbClr val="91F6D4"/>
      </a:accent2>
      <a:accent3>
        <a:srgbClr val="61CFE7"/>
      </a:accent3>
      <a:accent4>
        <a:srgbClr val="55ACEC"/>
      </a:accent4>
      <a:accent5>
        <a:srgbClr val="5B9BD5"/>
      </a:accent5>
      <a:accent6>
        <a:srgbClr val="2779F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yberspace 1">
      <a:dk1>
        <a:sysClr val="windowText" lastClr="000000"/>
      </a:dk1>
      <a:lt1>
        <a:sysClr val="window" lastClr="FFFFFF"/>
      </a:lt1>
      <a:dk2>
        <a:srgbClr val="2D3847"/>
      </a:dk2>
      <a:lt2>
        <a:srgbClr val="E7E6E6"/>
      </a:lt2>
      <a:accent1>
        <a:srgbClr val="15579D"/>
      </a:accent1>
      <a:accent2>
        <a:srgbClr val="25C1FF"/>
      </a:accent2>
      <a:accent3>
        <a:srgbClr val="00B0D3"/>
      </a:accent3>
      <a:accent4>
        <a:srgbClr val="45B653"/>
      </a:accent4>
      <a:accent5>
        <a:srgbClr val="21C0D7"/>
      </a:accent5>
      <a:accent6>
        <a:srgbClr val="55D4F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Custom 211">
      <a:dk1>
        <a:sysClr val="windowText" lastClr="000000"/>
      </a:dk1>
      <a:lt1>
        <a:sysClr val="window" lastClr="FFFFFF"/>
      </a:lt1>
      <a:dk2>
        <a:srgbClr val="44546A"/>
      </a:dk2>
      <a:lt2>
        <a:srgbClr val="E7E6E6"/>
      </a:lt2>
      <a:accent1>
        <a:srgbClr val="D6E9FE"/>
      </a:accent1>
      <a:accent2>
        <a:srgbClr val="91F6D4"/>
      </a:accent2>
      <a:accent3>
        <a:srgbClr val="61CFE7"/>
      </a:accent3>
      <a:accent4>
        <a:srgbClr val="55ACEC"/>
      </a:accent4>
      <a:accent5>
        <a:srgbClr val="5B9BD5"/>
      </a:accent5>
      <a:accent6>
        <a:srgbClr val="2779F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Risk Management">
      <a:dk1>
        <a:srgbClr val="282B37"/>
      </a:dk1>
      <a:lt1>
        <a:srgbClr val="FFFFFF"/>
      </a:lt1>
      <a:dk2>
        <a:srgbClr val="282C38"/>
      </a:dk2>
      <a:lt2>
        <a:srgbClr val="FAFBFF"/>
      </a:lt2>
      <a:accent1>
        <a:srgbClr val="1EC3FF"/>
      </a:accent1>
      <a:accent2>
        <a:srgbClr val="6E66FF"/>
      </a:accent2>
      <a:accent3>
        <a:srgbClr val="AEAEAE"/>
      </a:accent3>
      <a:accent4>
        <a:srgbClr val="A0A0A0"/>
      </a:accent4>
      <a:accent5>
        <a:srgbClr val="999999"/>
      </a:accent5>
      <a:accent6>
        <a:srgbClr val="858585"/>
      </a:accent6>
      <a:hlink>
        <a:srgbClr val="F49100"/>
      </a:hlink>
      <a:folHlink>
        <a:srgbClr val="85DFD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2790</TotalTime>
  <Words>867</Words>
  <Application>Microsoft Macintosh PowerPoint</Application>
  <PresentationFormat>Widescreen</PresentationFormat>
  <Paragraphs>142</Paragraphs>
  <Slides>17</Slides>
  <Notes>2</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17</vt:i4>
      </vt:variant>
    </vt:vector>
  </HeadingPairs>
  <TitlesOfParts>
    <vt:vector size="29" baseType="lpstr">
      <vt:lpstr>Arial</vt:lpstr>
      <vt:lpstr>Calibri</vt:lpstr>
      <vt:lpstr>Calibri Light</vt:lpstr>
      <vt:lpstr>Century Gothic</vt:lpstr>
      <vt:lpstr>Fira Sans Light</vt:lpstr>
      <vt:lpstr>Montserrat</vt:lpstr>
      <vt:lpstr>Segoe UI</vt:lpstr>
      <vt:lpstr>Office Theme</vt:lpstr>
      <vt:lpstr>1_Office Theme</vt:lpstr>
      <vt:lpstr>2_Office Theme</vt:lpstr>
      <vt:lpstr>3_Office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You Exec (https://youexec.com/plus)</Manager>
  <Company>You Exec (https://youexec.com/plus)</Company>
  <LinksUpToDate>false</LinksUpToDate>
  <SharedDoc>false</SharedDoc>
  <HyperlinkBase>You Exec (https://youexec.com/plus)</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Company Profile</dc:title>
  <dc:subject>Company Profile</dc:subject>
  <dc:creator>You Exec (https://youexec.com/plus)</dc:creator>
  <cp:keywords>You Exec (https://youexec.com/plus)</cp:keywords>
  <dc:description>You Exec (https://youexec.com/plus)</dc:description>
  <cp:lastModifiedBy>Microsoft Office User</cp:lastModifiedBy>
  <cp:revision>635</cp:revision>
  <dcterms:created xsi:type="dcterms:W3CDTF">2023-03-30T21:09:59Z</dcterms:created>
  <dcterms:modified xsi:type="dcterms:W3CDTF">2023-05-26T21:38:51Z</dcterms:modified>
  <cp:category>You Exec (https://youexec.com/plus)</cp:category>
</cp:coreProperties>
</file>